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2.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3.xml" ContentType="application/vnd.openxmlformats-officedocument.presentationml.notesSlide+xml"/>
  <Override PartName="/ppt/tags/tag12.xml" ContentType="application/vnd.openxmlformats-officedocument.presentationml.tags+xml"/>
  <Override PartName="/ppt/notesSlides/notesSlide4.xml" ContentType="application/vnd.openxmlformats-officedocument.presentationml.notesSlide+xml"/>
  <Override PartName="/ppt/tags/tag13.xml" ContentType="application/vnd.openxmlformats-officedocument.presentationml.tags+xml"/>
  <Override PartName="/ppt/notesSlides/notesSlide5.xml" ContentType="application/vnd.openxmlformats-officedocument.presentationml.notesSlide+xml"/>
  <Override PartName="/ppt/tags/tag14.xml" ContentType="application/vnd.openxmlformats-officedocument.presentationml.tags+xml"/>
  <Override PartName="/ppt/notesSlides/notesSlide6.xml" ContentType="application/vnd.openxmlformats-officedocument.presentationml.notesSlide+xml"/>
  <Override PartName="/ppt/tags/tag15.xml" ContentType="application/vnd.openxmlformats-officedocument.presentationml.tags+xml"/>
  <Override PartName="/ppt/notesSlides/notesSlide7.xml" ContentType="application/vnd.openxmlformats-officedocument.presentationml.notesSlide+xml"/>
  <Override PartName="/ppt/tags/tag16.xml" ContentType="application/vnd.openxmlformats-officedocument.presentationml.tags+xml"/>
  <Override PartName="/ppt/notesSlides/notesSlide8.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notesSlides/notesSlide9.xml" ContentType="application/vnd.openxmlformats-officedocument.presentationml.notesSlide+xml"/>
  <Override PartName="/ppt/tags/tag19.xml" ContentType="application/vnd.openxmlformats-officedocument.presentationml.tags+xml"/>
  <Override PartName="/ppt/notesSlides/notesSlide10.xml" ContentType="application/vnd.openxmlformats-officedocument.presentationml.notesSlide+xml"/>
  <Override PartName="/ppt/tags/tag20.xml" ContentType="application/vnd.openxmlformats-officedocument.presentationml.tags+xml"/>
  <Override PartName="/ppt/notesSlides/notesSlide11.xml" ContentType="application/vnd.openxmlformats-officedocument.presentationml.notesSlide+xml"/>
  <Override PartName="/ppt/tags/tag21.xml" ContentType="application/vnd.openxmlformats-officedocument.presentationml.tags+xml"/>
  <Override PartName="/ppt/notesSlides/notesSlide12.xml" ContentType="application/vnd.openxmlformats-officedocument.presentationml.notesSlide+xml"/>
  <Override PartName="/ppt/tags/tag22.xml" ContentType="application/vnd.openxmlformats-officedocument.presentationml.tags+xml"/>
  <Override PartName="/ppt/notesSlides/notesSlide13.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notesSlides/notesSlide14.xml" ContentType="application/vnd.openxmlformats-officedocument.presentationml.notesSlide+xml"/>
  <Override PartName="/ppt/tags/tag37.xml" ContentType="application/vnd.openxmlformats-officedocument.presentationml.tags+xml"/>
  <Override PartName="/ppt/notesSlides/notesSlide15.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notesSlides/notesSlide16.xml" ContentType="application/vnd.openxmlformats-officedocument.presentationml.notesSlide+xml"/>
  <Override PartName="/ppt/tags/tag40.xml" ContentType="application/vnd.openxmlformats-officedocument.presentationml.tags+xml"/>
  <Override PartName="/ppt/notesSlides/notesSlide17.xml" ContentType="application/vnd.openxmlformats-officedocument.presentationml.notesSlide+xml"/>
  <Override PartName="/ppt/tags/tag41.xml" ContentType="application/vnd.openxmlformats-officedocument.presentationml.tags+xml"/>
  <Override PartName="/ppt/notesSlides/notesSlide18.xml" ContentType="application/vnd.openxmlformats-officedocument.presentationml.notesSlide+xml"/>
  <Override PartName="/ppt/tags/tag42.xml" ContentType="application/vnd.openxmlformats-officedocument.presentationml.tags+xml"/>
  <Override PartName="/ppt/notesSlides/notesSlide19.xml" ContentType="application/vnd.openxmlformats-officedocument.presentationml.notesSlide+xml"/>
  <Override PartName="/ppt/tags/tag43.xml" ContentType="application/vnd.openxmlformats-officedocument.presentationml.tags+xml"/>
  <Override PartName="/ppt/notesSlides/notesSlide20.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notesSlides/notesSlide21.xml" ContentType="application/vnd.openxmlformats-officedocument.presentationml.notesSlide+xml"/>
  <Override PartName="/ppt/tags/tag46.xml" ContentType="application/vnd.openxmlformats-officedocument.presentationml.tags+xml"/>
  <Override PartName="/ppt/notesSlides/notesSlide22.xml" ContentType="application/vnd.openxmlformats-officedocument.presentationml.notesSlide+xml"/>
  <Override PartName="/ppt/tags/tag47.xml" ContentType="application/vnd.openxmlformats-officedocument.presentationml.tags+xml"/>
  <Override PartName="/ppt/notesSlides/notesSlide23.xml" ContentType="application/vnd.openxmlformats-officedocument.presentationml.notesSlide+xml"/>
  <Override PartName="/ppt/tags/tag48.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8"/>
  </p:notesMasterIdLst>
  <p:handoutMasterIdLst>
    <p:handoutMasterId r:id="rId29"/>
  </p:handoutMasterIdLst>
  <p:sldIdLst>
    <p:sldId id="256" r:id="rId2"/>
    <p:sldId id="257" r:id="rId3"/>
    <p:sldId id="258" r:id="rId4"/>
    <p:sldId id="263" r:id="rId5"/>
    <p:sldId id="265" r:id="rId6"/>
    <p:sldId id="266" r:id="rId7"/>
    <p:sldId id="287" r:id="rId8"/>
    <p:sldId id="267" r:id="rId9"/>
    <p:sldId id="259" r:id="rId10"/>
    <p:sldId id="288" r:id="rId11"/>
    <p:sldId id="268" r:id="rId12"/>
    <p:sldId id="269" r:id="rId13"/>
    <p:sldId id="272" r:id="rId14"/>
    <p:sldId id="285" r:id="rId15"/>
    <p:sldId id="271" r:id="rId16"/>
    <p:sldId id="260" r:id="rId17"/>
    <p:sldId id="273" r:id="rId18"/>
    <p:sldId id="289" r:id="rId19"/>
    <p:sldId id="270" r:id="rId20"/>
    <p:sldId id="275" r:id="rId21"/>
    <p:sldId id="261" r:id="rId22"/>
    <p:sldId id="280" r:id="rId23"/>
    <p:sldId id="278" r:id="rId24"/>
    <p:sldId id="282" r:id="rId25"/>
    <p:sldId id="276" r:id="rId26"/>
    <p:sldId id="286" r:id="rId27"/>
  </p:sldIdLst>
  <p:sldSz cx="12190413" cy="6859588"/>
  <p:notesSz cx="6858000" cy="9144000"/>
  <p:defaultTextStyle>
    <a:defPPr>
      <a:defRPr lang="en-US"/>
    </a:defPPr>
    <a:lvl1pPr marL="0" algn="l" defTabSz="609600" rtl="0" eaLnBrk="1" latinLnBrk="0" hangingPunct="1">
      <a:defRPr sz="2400" kern="1200">
        <a:solidFill>
          <a:schemeClr val="tx1"/>
        </a:solidFill>
        <a:latin typeface="+mn-lt"/>
        <a:ea typeface="+mn-ea"/>
        <a:cs typeface="+mn-cs"/>
      </a:defRPr>
    </a:lvl1pPr>
    <a:lvl2pPr marL="609600" algn="l" defTabSz="609600" rtl="0" eaLnBrk="1" latinLnBrk="0" hangingPunct="1">
      <a:defRPr sz="2400" kern="1200">
        <a:solidFill>
          <a:schemeClr val="tx1"/>
        </a:solidFill>
        <a:latin typeface="+mn-lt"/>
        <a:ea typeface="+mn-ea"/>
        <a:cs typeface="+mn-cs"/>
      </a:defRPr>
    </a:lvl2pPr>
    <a:lvl3pPr marL="1219200" algn="l" defTabSz="609600" rtl="0" eaLnBrk="1" latinLnBrk="0" hangingPunct="1">
      <a:defRPr sz="2400" kern="1200">
        <a:solidFill>
          <a:schemeClr val="tx1"/>
        </a:solidFill>
        <a:latin typeface="+mn-lt"/>
        <a:ea typeface="+mn-ea"/>
        <a:cs typeface="+mn-cs"/>
      </a:defRPr>
    </a:lvl3pPr>
    <a:lvl4pPr marL="1828800" algn="l" defTabSz="609600" rtl="0" eaLnBrk="1" latinLnBrk="0" hangingPunct="1">
      <a:defRPr sz="2400" kern="1200">
        <a:solidFill>
          <a:schemeClr val="tx1"/>
        </a:solidFill>
        <a:latin typeface="+mn-lt"/>
        <a:ea typeface="+mn-ea"/>
        <a:cs typeface="+mn-cs"/>
      </a:defRPr>
    </a:lvl4pPr>
    <a:lvl5pPr marL="2438400" algn="l" defTabSz="609600" rtl="0" eaLnBrk="1" latinLnBrk="0" hangingPunct="1">
      <a:defRPr sz="2400" kern="1200">
        <a:solidFill>
          <a:schemeClr val="tx1"/>
        </a:solidFill>
        <a:latin typeface="+mn-lt"/>
        <a:ea typeface="+mn-ea"/>
        <a:cs typeface="+mn-cs"/>
      </a:defRPr>
    </a:lvl5pPr>
    <a:lvl6pPr marL="3048000" algn="l" defTabSz="609600" rtl="0" eaLnBrk="1" latinLnBrk="0" hangingPunct="1">
      <a:defRPr sz="2400" kern="1200">
        <a:solidFill>
          <a:schemeClr val="tx1"/>
        </a:solidFill>
        <a:latin typeface="+mn-lt"/>
        <a:ea typeface="+mn-ea"/>
        <a:cs typeface="+mn-cs"/>
      </a:defRPr>
    </a:lvl6pPr>
    <a:lvl7pPr marL="3657600" algn="l" defTabSz="609600" rtl="0" eaLnBrk="1" latinLnBrk="0" hangingPunct="1">
      <a:defRPr sz="2400" kern="1200">
        <a:solidFill>
          <a:schemeClr val="tx1"/>
        </a:solidFill>
        <a:latin typeface="+mn-lt"/>
        <a:ea typeface="+mn-ea"/>
        <a:cs typeface="+mn-cs"/>
      </a:defRPr>
    </a:lvl7pPr>
    <a:lvl8pPr marL="4267200" algn="l" defTabSz="609600" rtl="0" eaLnBrk="1" latinLnBrk="0" hangingPunct="1">
      <a:defRPr sz="2400" kern="1200">
        <a:solidFill>
          <a:schemeClr val="tx1"/>
        </a:solidFill>
        <a:latin typeface="+mn-lt"/>
        <a:ea typeface="+mn-ea"/>
        <a:cs typeface="+mn-cs"/>
      </a:defRPr>
    </a:lvl8pPr>
    <a:lvl9pPr marL="4876800" algn="l" defTabSz="609600"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1491E"/>
    <a:srgbClr val="E27D0E"/>
    <a:srgbClr val="FFCD34"/>
    <a:srgbClr val="FDFBDB"/>
    <a:srgbClr val="A33424"/>
    <a:srgbClr val="BF4B1E"/>
    <a:srgbClr val="A42924"/>
    <a:srgbClr val="0D0D0D"/>
    <a:srgbClr val="D47122"/>
    <a:srgbClr val="FFC3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51" autoAdjust="0"/>
    <p:restoredTop sz="95310" autoAdjust="0"/>
  </p:normalViewPr>
  <p:slideViewPr>
    <p:cSldViewPr snapToGrid="0">
      <p:cViewPr>
        <p:scale>
          <a:sx n="66" d="100"/>
          <a:sy n="66" d="100"/>
        </p:scale>
        <p:origin x="-2304" y="-1026"/>
      </p:cViewPr>
      <p:guideLst>
        <p:guide orient="horz" pos="2161"/>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BBBF78-9490-4409-AAE4-6AD1EA07BC92}"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9AD83B-A389-446E-8D8F-C4737CE1B137}"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69AD83B-A389-446E-8D8F-C4737CE1B137}"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69AD83B-A389-446E-8D8F-C4737CE1B137}"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69AD83B-A389-446E-8D8F-C4737CE1B137}"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69AD83B-A389-446E-8D8F-C4737CE1B137}"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69AD83B-A389-446E-8D8F-C4737CE1B137}"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69AD83B-A389-446E-8D8F-C4737CE1B137}"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7388" y="1143000"/>
            <a:ext cx="5483225"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69AD83B-A389-446E-8D8F-C4737CE1B137}"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69AD83B-A389-446E-8D8F-C4737CE1B137}"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7388" y="1143000"/>
            <a:ext cx="5483225"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69AD83B-A389-446E-8D8F-C4737CE1B137}"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69AD83B-A389-446E-8D8F-C4737CE1B137}"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69AD83B-A389-446E-8D8F-C4737CE1B137}"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7388" y="1143000"/>
            <a:ext cx="5483225"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69AD83B-A389-446E-8D8F-C4737CE1B137}"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69AD83B-A389-446E-8D8F-C4737CE1B137}"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69AD83B-A389-446E-8D8F-C4737CE1B137}"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69AD83B-A389-446E-8D8F-C4737CE1B137}"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69AD83B-A389-446E-8D8F-C4737CE1B137}"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69AD83B-A389-446E-8D8F-C4737CE1B137}"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7388" y="1143000"/>
            <a:ext cx="5483225"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69AD83B-A389-446E-8D8F-C4737CE1B137}"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69AD83B-A389-446E-8D8F-C4737CE1B137}" type="slidenum">
              <a:rPr lang="zh-CN" altLang="en-US" smtClean="0"/>
              <a:t>26</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69AD83B-A389-446E-8D8F-C4737CE1B137}"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69AD83B-A389-446E-8D8F-C4737CE1B137}"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69AD83B-A389-446E-8D8F-C4737CE1B137}"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69AD83B-A389-446E-8D8F-C4737CE1B137}"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69AD83B-A389-446E-8D8F-C4737CE1B137}"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69AD83B-A389-446E-8D8F-C4737CE1B137}"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69AD83B-A389-446E-8D8F-C4737CE1B137}"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3802" y="1122622"/>
            <a:ext cx="9142810" cy="2388153"/>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523802" y="3602871"/>
            <a:ext cx="9142810" cy="1656146"/>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CB54FFC5-B7C6-42BD-AEE4-DC3118CF7E57}" type="datetimeFigureOut">
              <a:rPr lang="zh-CN" altLang="en-US" smtClean="0"/>
              <a:t>2023-01-10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B0E39674-9A26-45C3-B1B1-76BEA160DAA7}" type="slidenum">
              <a:rPr lang="zh-CN" altLang="en-US" smtClean="0"/>
              <a:t>‹#›</a:t>
            </a:fld>
            <a:endParaRPr lang="zh-CN" altLang="en-US"/>
          </a:p>
        </p:txBody>
      </p:sp>
    </p:spTree>
  </p:cSld>
  <p:clrMapOvr>
    <a:masterClrMapping/>
  </p:clrMapOvr>
  <p:transition spd="slow" advClick="0" advTm="0">
    <p:pu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679" y="457306"/>
            <a:ext cx="3931725" cy="1600571"/>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hasCustomPrompt="1"/>
          </p:nvPr>
        </p:nvSpPr>
        <p:spPr>
          <a:xfrm>
            <a:off x="5182513" y="987655"/>
            <a:ext cx="6171397" cy="487475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hasCustomPrompt="1"/>
          </p:nvPr>
        </p:nvSpPr>
        <p:spPr>
          <a:xfrm>
            <a:off x="839679" y="2057877"/>
            <a:ext cx="3931725" cy="38124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CB54FFC5-B7C6-42BD-AEE4-DC3118CF7E57}" type="datetimeFigureOut">
              <a:rPr lang="zh-CN" altLang="en-US" smtClean="0"/>
              <a:t>2023-01-10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B0E39674-9A26-45C3-B1B1-76BEA160DAA7}" type="slidenum">
              <a:rPr lang="zh-CN" altLang="en-US" smtClean="0"/>
              <a:t>‹#›</a:t>
            </a:fld>
            <a:endParaRPr lang="zh-CN" altLang="en-US"/>
          </a:p>
        </p:txBody>
      </p:sp>
    </p:spTree>
  </p:cSld>
  <p:clrMapOvr>
    <a:masterClrMapping/>
  </p:clrMapOvr>
  <p:transition spd="slow" advClick="0" advTm="0">
    <p:pu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679" y="457306"/>
            <a:ext cx="3931725" cy="1600571"/>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2513" y="987655"/>
            <a:ext cx="6171397" cy="4874754"/>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hasCustomPrompt="1"/>
          </p:nvPr>
        </p:nvSpPr>
        <p:spPr>
          <a:xfrm>
            <a:off x="839679" y="2057877"/>
            <a:ext cx="3931725" cy="38124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CB54FFC5-B7C6-42BD-AEE4-DC3118CF7E57}" type="datetimeFigureOut">
              <a:rPr lang="zh-CN" altLang="en-US" smtClean="0"/>
              <a:t>2023-01-10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B0E39674-9A26-45C3-B1B1-76BEA160DAA7}" type="slidenum">
              <a:rPr lang="zh-CN" altLang="en-US" smtClean="0"/>
              <a:t>‹#›</a:t>
            </a:fld>
            <a:endParaRPr lang="zh-CN" altLang="en-US"/>
          </a:p>
        </p:txBody>
      </p:sp>
    </p:spTree>
  </p:cSld>
  <p:clrMapOvr>
    <a:masterClrMapping/>
  </p:clrMapOvr>
  <p:transition spd="slow" advClick="0" advTm="0">
    <p:push/>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CB54FFC5-B7C6-42BD-AEE4-DC3118CF7E57}" type="datetimeFigureOut">
              <a:rPr lang="zh-CN" altLang="en-US" smtClean="0"/>
              <a:t>2023-01-10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B0E39674-9A26-45C3-B1B1-76BEA160DAA7}" type="slidenum">
              <a:rPr lang="zh-CN" altLang="en-US" smtClean="0"/>
              <a:t>‹#›</a:t>
            </a:fld>
            <a:endParaRPr lang="zh-CN" altLang="en-US"/>
          </a:p>
        </p:txBody>
      </p:sp>
    </p:spTree>
  </p:cSld>
  <p:clrMapOvr>
    <a:masterClrMapping/>
  </p:clrMapOvr>
  <p:transition spd="slow" advClick="0" advTm="0">
    <p:push/>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3765" y="365211"/>
            <a:ext cx="2628558" cy="5813184"/>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a:xfrm>
            <a:off x="838092" y="365211"/>
            <a:ext cx="7733293" cy="5813184"/>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CB54FFC5-B7C6-42BD-AEE4-DC3118CF7E57}" type="datetimeFigureOut">
              <a:rPr lang="zh-CN" altLang="en-US" smtClean="0"/>
              <a:t>2023-01-10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B0E39674-9A26-45C3-B1B1-76BEA160DAA7}" type="slidenum">
              <a:rPr lang="zh-CN" altLang="en-US" smtClean="0"/>
              <a:t>‹#›</a:t>
            </a:fld>
            <a:endParaRPr lang="zh-CN" altLang="en-US"/>
          </a:p>
        </p:txBody>
      </p:sp>
    </p:spTree>
  </p:cSld>
  <p:clrMapOvr>
    <a:masterClrMapping/>
  </p:clrMapOvr>
  <p:transition spd="slow" advClick="0" advTm="0">
    <p:push/>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Blank-2">
    <p:spTree>
      <p:nvGrpSpPr>
        <p:cNvPr id="1" name=""/>
        <p:cNvGrpSpPr/>
        <p:nvPr/>
      </p:nvGrpSpPr>
      <p:grpSpPr>
        <a:xfrm>
          <a:off x="0" y="0"/>
          <a:ext cx="0" cy="0"/>
          <a:chOff x="0" y="0"/>
          <a:chExt cx="0" cy="0"/>
        </a:xfrm>
      </p:grpSpPr>
    </p:spTree>
  </p:cSld>
  <p:clrMapOvr>
    <a:masterClrMapping/>
  </p:clrMapOvr>
  <p:transition spd="slow" advClick="0" advTm="0">
    <p:push/>
  </p:transition>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spTree>
  </p:cSld>
  <p:clrMapOvr>
    <a:masterClrMapping/>
  </p:clrMapOvr>
  <p:transition spd="slow" advClick="0" advTm="0">
    <p:pu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标题幻灯片">
    <p:bg>
      <p:bgPr>
        <a:blipFill dpi="0" rotWithShape="1">
          <a:blip r:embed="rId2"/>
          <a:srcRect/>
          <a:stretch>
            <a:fillRect l="-2000" r="-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3802" y="1122622"/>
            <a:ext cx="9142810" cy="2388153"/>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523802" y="3602871"/>
            <a:ext cx="9142810" cy="1656146"/>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CB54FFC5-B7C6-42BD-AEE4-DC3118CF7E57}" type="datetimeFigureOut">
              <a:rPr lang="zh-CN" altLang="en-US" smtClean="0"/>
              <a:t>2023-01-10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B0E39674-9A26-45C3-B1B1-76BEA160DAA7}" type="slidenum">
              <a:rPr lang="zh-CN" altLang="en-US" smtClean="0"/>
              <a:t>‹#›</a:t>
            </a:fld>
            <a:endParaRPr lang="zh-CN" altLang="en-US"/>
          </a:p>
        </p:txBody>
      </p:sp>
    </p:spTree>
  </p:cSld>
  <p:clrMapOvr>
    <a:masterClrMapping/>
  </p:clrMapOvr>
  <p:transition spd="slow" advClick="0" advTm="0">
    <p:pu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5900"/>
            </a:lvl1pPr>
          </a:lstStyle>
          <a:p>
            <a:r>
              <a:rPr lang="zh-CN" altLang="en-US" dirty="0"/>
              <a:t>单击此处编辑母版标题样式</a:t>
            </a:r>
            <a:endParaRPr lang="en-US" dirty="0"/>
          </a:p>
        </p:txBody>
      </p:sp>
      <p:sp>
        <p:nvSpPr>
          <p:cNvPr id="3" name="Content Placeholder 2"/>
          <p:cNvSpPr>
            <a:spLocks noGrp="1"/>
          </p:cNvSpPr>
          <p:nvPr>
            <p:ph idx="1" hasCustomPrompt="1"/>
          </p:nvPr>
        </p:nvSpPr>
        <p:spPr/>
        <p:txBody>
          <a:bodyPr>
            <a:normAutofit/>
          </a:bodyPr>
          <a:lstStyle>
            <a:lvl1pPr>
              <a:defRPr sz="6400"/>
            </a:lvl1pPr>
            <a:lvl2pPr>
              <a:defRPr sz="5900"/>
            </a:lvl2pPr>
            <a:lvl3pPr>
              <a:defRPr sz="4800"/>
            </a:lvl3pPr>
            <a:lvl4pPr>
              <a:defRPr sz="4300"/>
            </a:lvl4pPr>
            <a:lvl5pPr>
              <a:defRPr sz="4300"/>
            </a:lvl5p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dirty="0"/>
          </a:p>
        </p:txBody>
      </p:sp>
      <p:sp>
        <p:nvSpPr>
          <p:cNvPr id="4" name="Date Placeholder 3"/>
          <p:cNvSpPr>
            <a:spLocks noGrp="1"/>
          </p:cNvSpPr>
          <p:nvPr>
            <p:ph type="dt" sz="half" idx="10"/>
          </p:nvPr>
        </p:nvSpPr>
        <p:spPr/>
        <p:txBody>
          <a:bodyPr/>
          <a:lstStyle/>
          <a:p>
            <a:fld id="{CB54FFC5-B7C6-42BD-AEE4-DC3118CF7E57}" type="datetimeFigureOut">
              <a:rPr lang="zh-CN" altLang="en-US" smtClean="0"/>
              <a:t>2023-01-10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B0E39674-9A26-45C3-B1B1-76BEA160DAA7}" type="slidenum">
              <a:rPr lang="zh-CN" altLang="en-US" smtClean="0"/>
              <a:t>‹#›</a:t>
            </a:fld>
            <a:endParaRPr lang="zh-CN" altLang="en-US"/>
          </a:p>
        </p:txBody>
      </p:sp>
    </p:spTree>
  </p:cSld>
  <p:clrMapOvr>
    <a:masterClrMapping/>
  </p:clrMapOvr>
  <p:transition spd="slow" advClick="0" advTm="0">
    <p:pu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742" y="1710135"/>
            <a:ext cx="10514231" cy="2853398"/>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831742" y="4590527"/>
            <a:ext cx="10514231" cy="150053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CB54FFC5-B7C6-42BD-AEE4-DC3118CF7E57}" type="datetimeFigureOut">
              <a:rPr lang="zh-CN" altLang="en-US" smtClean="0"/>
              <a:t>2023-01-10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B0E39674-9A26-45C3-B1B1-76BEA160DAA7}" type="slidenum">
              <a:rPr lang="zh-CN" altLang="en-US" smtClean="0"/>
              <a:t>‹#›</a:t>
            </a:fld>
            <a:endParaRPr lang="zh-CN" altLang="en-US"/>
          </a:p>
        </p:txBody>
      </p:sp>
    </p:spTree>
  </p:cSld>
  <p:clrMapOvr>
    <a:masterClrMapping/>
  </p:clrMapOvr>
  <p:transition spd="slow" advClick="0" advTm="0">
    <p:pu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hasCustomPrompt="1"/>
          </p:nvPr>
        </p:nvSpPr>
        <p:spPr>
          <a:xfrm>
            <a:off x="838091" y="1826048"/>
            <a:ext cx="5180926" cy="4352346"/>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hasCustomPrompt="1"/>
          </p:nvPr>
        </p:nvSpPr>
        <p:spPr>
          <a:xfrm>
            <a:off x="6171396" y="1826048"/>
            <a:ext cx="5180926" cy="4352346"/>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CB54FFC5-B7C6-42BD-AEE4-DC3118CF7E57}" type="datetimeFigureOut">
              <a:rPr lang="zh-CN" altLang="en-US" smtClean="0"/>
              <a:t>2023-01-10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B0E39674-9A26-45C3-B1B1-76BEA160DAA7}" type="slidenum">
              <a:rPr lang="zh-CN" altLang="en-US" smtClean="0"/>
              <a:t>‹#›</a:t>
            </a:fld>
            <a:endParaRPr lang="zh-CN" altLang="en-US"/>
          </a:p>
        </p:txBody>
      </p:sp>
      <p:sp>
        <p:nvSpPr>
          <p:cNvPr id="9" name="矩形 8"/>
          <p:cNvSpPr/>
          <p:nvPr userDrawn="1"/>
        </p:nvSpPr>
        <p:spPr>
          <a:xfrm>
            <a:off x="10135023" y="4310227"/>
            <a:ext cx="966254" cy="229870"/>
          </a:xfrm>
          <a:prstGeom prst="rect">
            <a:avLst/>
          </a:prstGeom>
        </p:spPr>
        <p:txBody>
          <a:bodyPr wrap="square">
            <a:spAutoFit/>
          </a:bodyPr>
          <a:lstStyle/>
          <a:p>
            <a:pPr defTabSz="914400"/>
            <a:r>
              <a:rPr lang="en-US" altLang="zh-CN" sz="100" dirty="0">
                <a:solidFill>
                  <a:srgbClr val="7030A0"/>
                </a:solidFill>
                <a:latin typeface="Calibri" panose="020F0502020204030204"/>
                <a:ea typeface="宋体" panose="02010600030101010101" pitchFamily="2" charset="-122"/>
              </a:rPr>
              <a:t>PPT</a:t>
            </a:r>
            <a:r>
              <a:rPr lang="zh-CN" altLang="en-US" sz="100" dirty="0">
                <a:solidFill>
                  <a:srgbClr val="7030A0"/>
                </a:solidFill>
                <a:latin typeface="Calibri" panose="020F0502020204030204"/>
                <a:ea typeface="宋体" panose="02010600030101010101" pitchFamily="2" charset="-122"/>
              </a:rPr>
              <a:t>模板下载：</a:t>
            </a:r>
            <a:r>
              <a:rPr lang="en-US" altLang="zh-CN" sz="100" dirty="0">
                <a:solidFill>
                  <a:srgbClr val="7030A0"/>
                </a:solidFill>
                <a:latin typeface="Calibri" panose="020F0502020204030204"/>
                <a:ea typeface="宋体" panose="02010600030101010101" pitchFamily="2" charset="-122"/>
              </a:rPr>
              <a:t> www.2ppt.com/moban/          </a:t>
            </a:r>
            <a:r>
              <a:rPr lang="zh-CN" altLang="en-US" sz="100" dirty="0">
                <a:solidFill>
                  <a:srgbClr val="7030A0"/>
                </a:solidFill>
                <a:latin typeface="Calibri" panose="020F0502020204030204"/>
                <a:ea typeface="宋体" panose="02010600030101010101" pitchFamily="2" charset="-122"/>
              </a:rPr>
              <a:t>行业</a:t>
            </a:r>
            <a:r>
              <a:rPr lang="en-US" altLang="zh-CN" sz="100" dirty="0">
                <a:solidFill>
                  <a:srgbClr val="7030A0"/>
                </a:solidFill>
                <a:latin typeface="Calibri" panose="020F0502020204030204"/>
                <a:ea typeface="宋体" panose="02010600030101010101" pitchFamily="2" charset="-122"/>
              </a:rPr>
              <a:t>PPT</a:t>
            </a:r>
            <a:r>
              <a:rPr lang="zh-CN" altLang="en-US" sz="100" dirty="0">
                <a:solidFill>
                  <a:srgbClr val="7030A0"/>
                </a:solidFill>
                <a:latin typeface="Calibri" panose="020F0502020204030204"/>
                <a:ea typeface="宋体" panose="02010600030101010101" pitchFamily="2" charset="-122"/>
              </a:rPr>
              <a:t>模板：</a:t>
            </a:r>
            <a:r>
              <a:rPr lang="en-US" altLang="zh-CN" sz="100" dirty="0">
                <a:solidFill>
                  <a:srgbClr val="7030A0"/>
                </a:solidFill>
                <a:latin typeface="Calibri" panose="020F0502020204030204"/>
                <a:ea typeface="宋体" panose="02010600030101010101" pitchFamily="2" charset="-122"/>
              </a:rPr>
              <a:t> www.2ppt.com/hangye/ </a:t>
            </a:r>
          </a:p>
          <a:p>
            <a:pPr defTabSz="914400"/>
            <a:r>
              <a:rPr lang="zh-CN" altLang="en-US" sz="100" dirty="0">
                <a:solidFill>
                  <a:srgbClr val="7030A0"/>
                </a:solidFill>
                <a:latin typeface="Calibri" panose="020F0502020204030204"/>
                <a:ea typeface="宋体" panose="02010600030101010101" pitchFamily="2" charset="-122"/>
              </a:rPr>
              <a:t>节日</a:t>
            </a:r>
            <a:r>
              <a:rPr lang="en-US" altLang="zh-CN" sz="100" dirty="0">
                <a:solidFill>
                  <a:srgbClr val="7030A0"/>
                </a:solidFill>
                <a:latin typeface="Calibri" panose="020F0502020204030204"/>
                <a:ea typeface="宋体" panose="02010600030101010101" pitchFamily="2" charset="-122"/>
              </a:rPr>
              <a:t>PPT</a:t>
            </a:r>
            <a:r>
              <a:rPr lang="zh-CN" altLang="en-US" sz="100" dirty="0">
                <a:solidFill>
                  <a:srgbClr val="7030A0"/>
                </a:solidFill>
                <a:latin typeface="Calibri" panose="020F0502020204030204"/>
                <a:ea typeface="宋体" panose="02010600030101010101" pitchFamily="2" charset="-122"/>
              </a:rPr>
              <a:t>模板：</a:t>
            </a:r>
            <a:r>
              <a:rPr lang="en-US" altLang="zh-CN" sz="100" dirty="0">
                <a:solidFill>
                  <a:srgbClr val="7030A0"/>
                </a:solidFill>
                <a:latin typeface="Calibri" panose="020F0502020204030204"/>
                <a:ea typeface="宋体" panose="02010600030101010101" pitchFamily="2" charset="-122"/>
              </a:rPr>
              <a:t> www.2ppt.com/jieri/          PPT</a:t>
            </a:r>
            <a:r>
              <a:rPr lang="zh-CN" altLang="en-US" sz="100" dirty="0">
                <a:solidFill>
                  <a:srgbClr val="7030A0"/>
                </a:solidFill>
                <a:latin typeface="Calibri" panose="020F0502020204030204"/>
                <a:ea typeface="宋体" panose="02010600030101010101" pitchFamily="2" charset="-122"/>
              </a:rPr>
              <a:t>素材：</a:t>
            </a:r>
            <a:r>
              <a:rPr lang="en-US" altLang="zh-CN" sz="100" dirty="0">
                <a:solidFill>
                  <a:srgbClr val="7030A0"/>
                </a:solidFill>
                <a:latin typeface="Calibri" panose="020F0502020204030204"/>
                <a:ea typeface="宋体" panose="02010600030101010101" pitchFamily="2" charset="-122"/>
              </a:rPr>
              <a:t> www.2ppt.com/sucai/</a:t>
            </a:r>
          </a:p>
          <a:p>
            <a:pPr defTabSz="914400"/>
            <a:r>
              <a:rPr lang="en-US" altLang="zh-CN" sz="100" dirty="0">
                <a:solidFill>
                  <a:srgbClr val="7030A0"/>
                </a:solidFill>
                <a:latin typeface="Calibri" panose="020F0502020204030204"/>
                <a:ea typeface="宋体" panose="02010600030101010101" pitchFamily="2" charset="-122"/>
              </a:rPr>
              <a:t>PPT</a:t>
            </a:r>
            <a:r>
              <a:rPr lang="zh-CN" altLang="en-US" sz="100" dirty="0">
                <a:solidFill>
                  <a:srgbClr val="7030A0"/>
                </a:solidFill>
                <a:latin typeface="Calibri" panose="020F0502020204030204"/>
                <a:ea typeface="宋体" panose="02010600030101010101" pitchFamily="2" charset="-122"/>
              </a:rPr>
              <a:t>背景图片：</a:t>
            </a:r>
            <a:r>
              <a:rPr lang="en-US" altLang="zh-CN" sz="100" dirty="0">
                <a:solidFill>
                  <a:srgbClr val="7030A0"/>
                </a:solidFill>
                <a:latin typeface="Calibri" panose="020F0502020204030204"/>
                <a:ea typeface="宋体" panose="02010600030101010101" pitchFamily="2" charset="-122"/>
              </a:rPr>
              <a:t> www.2ppt.com/beijing/        PPT</a:t>
            </a:r>
            <a:r>
              <a:rPr lang="zh-CN" altLang="en-US" sz="100" dirty="0">
                <a:solidFill>
                  <a:srgbClr val="7030A0"/>
                </a:solidFill>
                <a:latin typeface="Calibri" panose="020F0502020204030204"/>
                <a:ea typeface="宋体" panose="02010600030101010101" pitchFamily="2" charset="-122"/>
              </a:rPr>
              <a:t>图表：</a:t>
            </a:r>
            <a:r>
              <a:rPr lang="en-US" altLang="zh-CN" sz="100" dirty="0">
                <a:solidFill>
                  <a:srgbClr val="7030A0"/>
                </a:solidFill>
                <a:latin typeface="Calibri" panose="020F0502020204030204"/>
                <a:ea typeface="宋体" panose="02010600030101010101" pitchFamily="2" charset="-122"/>
              </a:rPr>
              <a:t> www.2ppt.com/tubiao/      </a:t>
            </a:r>
          </a:p>
          <a:p>
            <a:pPr defTabSz="914400"/>
            <a:r>
              <a:rPr lang="zh-CN" altLang="en-US" sz="100" dirty="0">
                <a:solidFill>
                  <a:srgbClr val="7030A0"/>
                </a:solidFill>
                <a:latin typeface="Calibri" panose="020F0502020204030204"/>
                <a:ea typeface="宋体" panose="02010600030101010101" pitchFamily="2" charset="-122"/>
              </a:rPr>
              <a:t>精美</a:t>
            </a:r>
            <a:r>
              <a:rPr lang="en-US" altLang="zh-CN" sz="100" dirty="0">
                <a:solidFill>
                  <a:srgbClr val="7030A0"/>
                </a:solidFill>
                <a:latin typeface="Calibri" panose="020F0502020204030204"/>
                <a:ea typeface="宋体" panose="02010600030101010101" pitchFamily="2" charset="-122"/>
              </a:rPr>
              <a:t>PPT</a:t>
            </a:r>
            <a:r>
              <a:rPr lang="zh-CN" altLang="en-US" sz="100" dirty="0">
                <a:solidFill>
                  <a:srgbClr val="7030A0"/>
                </a:solidFill>
                <a:latin typeface="Calibri" panose="020F0502020204030204"/>
                <a:ea typeface="宋体" panose="02010600030101010101" pitchFamily="2" charset="-122"/>
              </a:rPr>
              <a:t>下载：</a:t>
            </a:r>
            <a:r>
              <a:rPr lang="en-US" altLang="zh-CN" sz="100" dirty="0">
                <a:solidFill>
                  <a:srgbClr val="7030A0"/>
                </a:solidFill>
                <a:latin typeface="Calibri" panose="020F0502020204030204"/>
                <a:ea typeface="宋体" panose="02010600030101010101" pitchFamily="2" charset="-122"/>
              </a:rPr>
              <a:t> www.2ppt.com/xiazai/         PPT</a:t>
            </a:r>
            <a:r>
              <a:rPr lang="zh-CN" altLang="en-US" sz="100" dirty="0">
                <a:solidFill>
                  <a:srgbClr val="7030A0"/>
                </a:solidFill>
                <a:latin typeface="Calibri" panose="020F0502020204030204"/>
                <a:ea typeface="宋体" panose="02010600030101010101" pitchFamily="2" charset="-122"/>
              </a:rPr>
              <a:t>教程： </a:t>
            </a:r>
            <a:r>
              <a:rPr lang="en-US" altLang="zh-CN" sz="100" dirty="0">
                <a:solidFill>
                  <a:srgbClr val="7030A0"/>
                </a:solidFill>
                <a:latin typeface="Calibri" panose="020F0502020204030204"/>
                <a:ea typeface="宋体" panose="02010600030101010101" pitchFamily="2" charset="-122"/>
              </a:rPr>
              <a:t> www.2ppt.com/powerpoint/      </a:t>
            </a:r>
          </a:p>
          <a:p>
            <a:pPr defTabSz="914400"/>
            <a:r>
              <a:rPr lang="en-US" altLang="zh-CN" sz="100" dirty="0">
                <a:solidFill>
                  <a:srgbClr val="7030A0"/>
                </a:solidFill>
                <a:latin typeface="Calibri" panose="020F0502020204030204"/>
                <a:ea typeface="宋体" panose="02010600030101010101" pitchFamily="2" charset="-122"/>
              </a:rPr>
              <a:t>PPT</a:t>
            </a:r>
            <a:r>
              <a:rPr lang="zh-CN" altLang="en-US" sz="100" dirty="0">
                <a:solidFill>
                  <a:srgbClr val="7030A0"/>
                </a:solidFill>
                <a:latin typeface="Calibri" panose="020F0502020204030204"/>
                <a:ea typeface="宋体" panose="02010600030101010101" pitchFamily="2" charset="-122"/>
              </a:rPr>
              <a:t>课件：</a:t>
            </a:r>
            <a:r>
              <a:rPr lang="en-US" altLang="zh-CN" sz="100" dirty="0">
                <a:solidFill>
                  <a:srgbClr val="7030A0"/>
                </a:solidFill>
                <a:latin typeface="Calibri" panose="020F0502020204030204"/>
                <a:ea typeface="宋体" panose="02010600030101010101" pitchFamily="2" charset="-122"/>
              </a:rPr>
              <a:t> www.2ppt.com/kejian/             </a:t>
            </a:r>
            <a:r>
              <a:rPr lang="zh-CN" altLang="en-US" sz="100" dirty="0">
                <a:solidFill>
                  <a:srgbClr val="7030A0"/>
                </a:solidFill>
                <a:latin typeface="Calibri" panose="020F0502020204030204"/>
                <a:ea typeface="宋体" panose="02010600030101010101" pitchFamily="2" charset="-122"/>
              </a:rPr>
              <a:t>字体下载：</a:t>
            </a:r>
            <a:r>
              <a:rPr lang="en-US" altLang="zh-CN" sz="100" dirty="0">
                <a:solidFill>
                  <a:srgbClr val="7030A0"/>
                </a:solidFill>
                <a:latin typeface="Calibri" panose="020F0502020204030204"/>
                <a:ea typeface="宋体" panose="02010600030101010101" pitchFamily="2" charset="-122"/>
              </a:rPr>
              <a:t> www.2ppt.com/ziti/</a:t>
            </a:r>
          </a:p>
          <a:p>
            <a:pPr defTabSz="914400"/>
            <a:r>
              <a:rPr lang="zh-CN" altLang="en-US" sz="100" dirty="0">
                <a:solidFill>
                  <a:srgbClr val="7030A0"/>
                </a:solidFill>
                <a:latin typeface="Calibri" panose="020F0502020204030204"/>
                <a:ea typeface="宋体" panose="02010600030101010101" pitchFamily="2" charset="-122"/>
              </a:rPr>
              <a:t>工作总结</a:t>
            </a:r>
            <a:r>
              <a:rPr lang="en-US" altLang="zh-CN" sz="100" dirty="0">
                <a:solidFill>
                  <a:srgbClr val="7030A0"/>
                </a:solidFill>
                <a:latin typeface="Calibri" panose="020F0502020204030204"/>
                <a:ea typeface="宋体" panose="02010600030101010101" pitchFamily="2" charset="-122"/>
              </a:rPr>
              <a:t>PPT</a:t>
            </a:r>
            <a:r>
              <a:rPr lang="zh-CN" altLang="en-US" sz="100" dirty="0">
                <a:solidFill>
                  <a:srgbClr val="7030A0"/>
                </a:solidFill>
                <a:latin typeface="Calibri" panose="020F0502020204030204"/>
                <a:ea typeface="宋体" panose="02010600030101010101" pitchFamily="2" charset="-122"/>
              </a:rPr>
              <a:t>：</a:t>
            </a:r>
            <a:r>
              <a:rPr lang="en-US" altLang="zh-CN" sz="100" dirty="0">
                <a:solidFill>
                  <a:srgbClr val="7030A0"/>
                </a:solidFill>
                <a:latin typeface="Calibri" panose="020F0502020204030204"/>
                <a:ea typeface="宋体" panose="02010600030101010101" pitchFamily="2" charset="-122"/>
              </a:rPr>
              <a:t> www.2ppt.com/xiazai/zongjie/ </a:t>
            </a:r>
            <a:r>
              <a:rPr lang="zh-CN" altLang="en-US" sz="100" dirty="0">
                <a:solidFill>
                  <a:srgbClr val="7030A0"/>
                </a:solidFill>
                <a:latin typeface="Calibri" panose="020F0502020204030204"/>
                <a:ea typeface="宋体" panose="02010600030101010101" pitchFamily="2" charset="-122"/>
              </a:rPr>
              <a:t>工作计划：</a:t>
            </a:r>
            <a:r>
              <a:rPr lang="en-US" altLang="zh-CN" sz="100" dirty="0">
                <a:solidFill>
                  <a:srgbClr val="7030A0"/>
                </a:solidFill>
                <a:latin typeface="Calibri" panose="020F0502020204030204"/>
                <a:ea typeface="宋体" panose="02010600030101010101" pitchFamily="2" charset="-122"/>
              </a:rPr>
              <a:t> www.2ppt.com/xiazai/jihua/</a:t>
            </a:r>
          </a:p>
          <a:p>
            <a:pPr defTabSz="914400"/>
            <a:r>
              <a:rPr lang="zh-CN" altLang="en-US" sz="100" dirty="0">
                <a:solidFill>
                  <a:srgbClr val="7030A0"/>
                </a:solidFill>
                <a:latin typeface="Calibri" panose="020F0502020204030204"/>
                <a:ea typeface="宋体" panose="02010600030101010101" pitchFamily="2" charset="-122"/>
              </a:rPr>
              <a:t>商务</a:t>
            </a:r>
            <a:r>
              <a:rPr lang="en-US" altLang="zh-CN" sz="100" dirty="0">
                <a:solidFill>
                  <a:srgbClr val="7030A0"/>
                </a:solidFill>
                <a:latin typeface="Calibri" panose="020F0502020204030204"/>
                <a:ea typeface="宋体" panose="02010600030101010101" pitchFamily="2" charset="-122"/>
              </a:rPr>
              <a:t>PPT</a:t>
            </a:r>
            <a:r>
              <a:rPr lang="zh-CN" altLang="en-US" sz="100" dirty="0">
                <a:solidFill>
                  <a:srgbClr val="7030A0"/>
                </a:solidFill>
                <a:latin typeface="Calibri" panose="020F0502020204030204"/>
                <a:ea typeface="宋体" panose="02010600030101010101" pitchFamily="2" charset="-122"/>
              </a:rPr>
              <a:t>模板：</a:t>
            </a:r>
            <a:r>
              <a:rPr lang="en-US" altLang="zh-CN" sz="100" dirty="0">
                <a:solidFill>
                  <a:srgbClr val="7030A0"/>
                </a:solidFill>
                <a:latin typeface="Calibri" panose="020F0502020204030204"/>
                <a:ea typeface="宋体" panose="02010600030101010101" pitchFamily="2" charset="-122"/>
              </a:rPr>
              <a:t> www.2ppt.com/moban/shangwu/  </a:t>
            </a:r>
            <a:r>
              <a:rPr lang="zh-CN" altLang="en-US" sz="100" dirty="0">
                <a:solidFill>
                  <a:srgbClr val="7030A0"/>
                </a:solidFill>
                <a:latin typeface="Calibri" panose="020F0502020204030204"/>
                <a:ea typeface="宋体" panose="02010600030101010101" pitchFamily="2" charset="-122"/>
              </a:rPr>
              <a:t>个人简历</a:t>
            </a:r>
            <a:r>
              <a:rPr lang="en-US" altLang="zh-CN" sz="100" dirty="0">
                <a:solidFill>
                  <a:srgbClr val="7030A0"/>
                </a:solidFill>
                <a:latin typeface="Calibri" panose="020F0502020204030204"/>
                <a:ea typeface="宋体" panose="02010600030101010101" pitchFamily="2" charset="-122"/>
              </a:rPr>
              <a:t>PPT</a:t>
            </a:r>
            <a:r>
              <a:rPr lang="zh-CN" altLang="en-US" sz="100" dirty="0">
                <a:solidFill>
                  <a:srgbClr val="7030A0"/>
                </a:solidFill>
                <a:latin typeface="Calibri" panose="020F0502020204030204"/>
                <a:ea typeface="宋体" panose="02010600030101010101" pitchFamily="2" charset="-122"/>
              </a:rPr>
              <a:t>：</a:t>
            </a:r>
            <a:r>
              <a:rPr lang="en-US" altLang="zh-CN" sz="100" dirty="0">
                <a:solidFill>
                  <a:srgbClr val="7030A0"/>
                </a:solidFill>
                <a:latin typeface="Calibri" panose="020F0502020204030204"/>
                <a:ea typeface="宋体" panose="02010600030101010101" pitchFamily="2" charset="-122"/>
              </a:rPr>
              <a:t> www.2ppt.com/xiazai/jianli/  </a:t>
            </a:r>
          </a:p>
          <a:p>
            <a:pPr defTabSz="914400"/>
            <a:r>
              <a:rPr lang="zh-CN" altLang="en-US" sz="100" dirty="0">
                <a:solidFill>
                  <a:srgbClr val="7030A0"/>
                </a:solidFill>
                <a:latin typeface="Calibri" panose="020F0502020204030204"/>
                <a:ea typeface="宋体" panose="02010600030101010101" pitchFamily="2" charset="-122"/>
              </a:rPr>
              <a:t>毕业答辩</a:t>
            </a:r>
            <a:r>
              <a:rPr lang="en-US" altLang="zh-CN" sz="100" dirty="0">
                <a:solidFill>
                  <a:srgbClr val="7030A0"/>
                </a:solidFill>
                <a:latin typeface="Calibri" panose="020F0502020204030204"/>
                <a:ea typeface="宋体" panose="02010600030101010101" pitchFamily="2" charset="-122"/>
              </a:rPr>
              <a:t>PPT</a:t>
            </a:r>
            <a:r>
              <a:rPr lang="zh-CN" altLang="en-US" sz="100" dirty="0">
                <a:solidFill>
                  <a:srgbClr val="7030A0"/>
                </a:solidFill>
                <a:latin typeface="Calibri" panose="020F0502020204030204"/>
                <a:ea typeface="宋体" panose="02010600030101010101" pitchFamily="2" charset="-122"/>
              </a:rPr>
              <a:t>：</a:t>
            </a:r>
            <a:r>
              <a:rPr lang="en-US" altLang="zh-CN" sz="100" dirty="0">
                <a:solidFill>
                  <a:srgbClr val="7030A0"/>
                </a:solidFill>
                <a:latin typeface="Calibri" panose="020F0502020204030204"/>
                <a:ea typeface="宋体" panose="02010600030101010101" pitchFamily="2" charset="-122"/>
              </a:rPr>
              <a:t> www.2ppt.com/xiazai/dabian/  </a:t>
            </a:r>
            <a:r>
              <a:rPr lang="zh-CN" altLang="en-US" sz="100" dirty="0">
                <a:solidFill>
                  <a:srgbClr val="7030A0"/>
                </a:solidFill>
                <a:latin typeface="Calibri" panose="020F0502020204030204"/>
                <a:ea typeface="宋体" panose="02010600030101010101" pitchFamily="2" charset="-122"/>
              </a:rPr>
              <a:t>工作汇报</a:t>
            </a:r>
            <a:r>
              <a:rPr lang="en-US" altLang="zh-CN" sz="100" dirty="0">
                <a:solidFill>
                  <a:srgbClr val="7030A0"/>
                </a:solidFill>
                <a:latin typeface="Calibri" panose="020F0502020204030204"/>
                <a:ea typeface="宋体" panose="02010600030101010101" pitchFamily="2" charset="-122"/>
              </a:rPr>
              <a:t>PPT</a:t>
            </a:r>
            <a:r>
              <a:rPr lang="zh-CN" altLang="en-US" sz="100" dirty="0">
                <a:solidFill>
                  <a:srgbClr val="7030A0"/>
                </a:solidFill>
                <a:latin typeface="Calibri" panose="020F0502020204030204"/>
                <a:ea typeface="宋体" panose="02010600030101010101" pitchFamily="2" charset="-122"/>
              </a:rPr>
              <a:t>：</a:t>
            </a:r>
            <a:r>
              <a:rPr lang="en-US" altLang="zh-CN" sz="100" dirty="0">
                <a:solidFill>
                  <a:srgbClr val="7030A0"/>
                </a:solidFill>
                <a:latin typeface="Calibri" panose="020F0502020204030204"/>
                <a:ea typeface="宋体" panose="02010600030101010101" pitchFamily="2" charset="-122"/>
              </a:rPr>
              <a:t> www.2ppt.com/xiazai/huibao/    </a:t>
            </a:r>
          </a:p>
          <a:p>
            <a:pPr defTabSz="914400"/>
            <a:r>
              <a:rPr lang="en-US" altLang="zh-CN" sz="100" dirty="0">
                <a:solidFill>
                  <a:srgbClr val="7030A0"/>
                </a:solidFill>
                <a:latin typeface="Calibri" panose="020F0502020204030204"/>
                <a:ea typeface="宋体" panose="02010600030101010101" pitchFamily="2" charset="-122"/>
              </a:rPr>
              <a:t> </a:t>
            </a:r>
          </a:p>
        </p:txBody>
      </p:sp>
    </p:spTree>
  </p:cSld>
  <p:clrMapOvr>
    <a:masterClrMapping/>
  </p:clrMapOvr>
  <p:transition spd="slow" advClick="0" advTm="0">
    <p:pu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679" y="365210"/>
            <a:ext cx="10514231" cy="1325870"/>
          </a:xfrm>
        </p:spPr>
        <p:txBody>
          <a:body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839680" y="1681552"/>
            <a:ext cx="5157115" cy="8241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Content Placeholder 3"/>
          <p:cNvSpPr>
            <a:spLocks noGrp="1"/>
          </p:cNvSpPr>
          <p:nvPr>
            <p:ph sz="half" idx="2" hasCustomPrompt="1"/>
          </p:nvPr>
        </p:nvSpPr>
        <p:spPr>
          <a:xfrm>
            <a:off x="839680" y="2505655"/>
            <a:ext cx="5157115" cy="3685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hasCustomPrompt="1"/>
          </p:nvPr>
        </p:nvSpPr>
        <p:spPr>
          <a:xfrm>
            <a:off x="6171397" y="1681552"/>
            <a:ext cx="5182513" cy="8241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Content Placeholder 5"/>
          <p:cNvSpPr>
            <a:spLocks noGrp="1"/>
          </p:cNvSpPr>
          <p:nvPr>
            <p:ph sz="quarter" idx="4" hasCustomPrompt="1"/>
          </p:nvPr>
        </p:nvSpPr>
        <p:spPr>
          <a:xfrm>
            <a:off x="6171397" y="2505655"/>
            <a:ext cx="5182513" cy="3685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CB54FFC5-B7C6-42BD-AEE4-DC3118CF7E57}" type="datetimeFigureOut">
              <a:rPr lang="zh-CN" altLang="en-US" smtClean="0"/>
              <a:t>2023-01-10</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B0E39674-9A26-45C3-B1B1-76BEA160DAA7}" type="slidenum">
              <a:rPr lang="zh-CN" altLang="en-US" smtClean="0"/>
              <a:t>‹#›</a:t>
            </a:fld>
            <a:endParaRPr lang="zh-CN" altLang="en-US"/>
          </a:p>
        </p:txBody>
      </p:sp>
    </p:spTree>
  </p:cSld>
  <p:clrMapOvr>
    <a:masterClrMapping/>
  </p:clrMapOvr>
  <p:transition spd="slow" advClick="0" advTm="0">
    <p:pu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CB54FFC5-B7C6-42BD-AEE4-DC3118CF7E57}" type="datetimeFigureOut">
              <a:rPr lang="zh-CN" altLang="en-US" smtClean="0"/>
              <a:t>2023-01-10</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B0E39674-9A26-45C3-B1B1-76BEA160DAA7}" type="slidenum">
              <a:rPr lang="zh-CN" altLang="en-US" smtClean="0"/>
              <a:t>‹#›</a:t>
            </a:fld>
            <a:endParaRPr lang="zh-CN" altLang="en-US"/>
          </a:p>
        </p:txBody>
      </p:sp>
    </p:spTree>
  </p:cSld>
  <p:clrMapOvr>
    <a:masterClrMapping/>
  </p:clrMapOvr>
  <p:transition spd="slow" advClick="0" advTm="0">
    <p:pu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矩形 5"/>
          <p:cNvSpPr/>
          <p:nvPr userDrawn="1"/>
        </p:nvSpPr>
        <p:spPr>
          <a:xfrm>
            <a:off x="0" y="-16937"/>
            <a:ext cx="12190413" cy="6876525"/>
          </a:xfrm>
          <a:prstGeom prst="rect">
            <a:avLst/>
          </a:prstGeom>
          <a:gradFill>
            <a:gsLst>
              <a:gs pos="23000">
                <a:schemeClr val="accent1">
                  <a:lumMod val="5000"/>
                  <a:lumOff val="95000"/>
                  <a:alpha val="0"/>
                </a:schemeClr>
              </a:gs>
              <a:gs pos="71988">
                <a:srgbClr val="372035">
                  <a:alpha val="76000"/>
                </a:srgbClr>
              </a:gs>
              <a:gs pos="60000">
                <a:srgbClr val="63395F">
                  <a:alpha val="43000"/>
                </a:srgbClr>
              </a:gs>
              <a:gs pos="87000">
                <a:schemeClr val="tx1">
                  <a:alpha val="8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cs typeface="+mn-ea"/>
              <a:sym typeface="+mn-lt"/>
            </a:endParaRPr>
          </a:p>
        </p:txBody>
      </p:sp>
    </p:spTree>
  </p:cSld>
  <p:clrMapOvr>
    <a:masterClrMapping/>
  </p:clrMapOvr>
  <p:transition spd="slow" advClick="0" advTm="0">
    <p:pu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54FFC5-B7C6-42BD-AEE4-DC3118CF7E57}" type="datetimeFigureOut">
              <a:rPr lang="zh-CN" altLang="en-US" smtClean="0"/>
              <a:t>2023-01-10</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B0E39674-9A26-45C3-B1B1-76BEA160DAA7}" type="slidenum">
              <a:rPr lang="zh-CN" altLang="en-US" smtClean="0"/>
              <a:t>‹#›</a:t>
            </a:fld>
            <a:endParaRPr lang="zh-CN" altLang="en-US"/>
          </a:p>
        </p:txBody>
      </p:sp>
    </p:spTree>
  </p:cSld>
  <p:clrMapOvr>
    <a:masterClrMapping/>
  </p:clrMapOvr>
  <p:transition spd="slow" advClick="0" advTm="0">
    <p:push/>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l="-2000" r="-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091" y="365210"/>
            <a:ext cx="10514231" cy="1325870"/>
          </a:xfrm>
          <a:prstGeom prst="rect">
            <a:avLst/>
          </a:prstGeom>
        </p:spPr>
        <p:txBody>
          <a:bodyPr vert="horz" lIns="121917" tIns="60958" rIns="121917" bIns="60958"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38091" y="1826048"/>
            <a:ext cx="10514231" cy="4352346"/>
          </a:xfrm>
          <a:prstGeom prst="rect">
            <a:avLst/>
          </a:prstGeom>
        </p:spPr>
        <p:txBody>
          <a:bodyPr vert="horz" lIns="121917" tIns="60958" rIns="121917" bIns="60958"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838091" y="6357822"/>
            <a:ext cx="2742843" cy="365210"/>
          </a:xfrm>
          <a:prstGeom prst="rect">
            <a:avLst/>
          </a:prstGeom>
        </p:spPr>
        <p:txBody>
          <a:bodyPr vert="horz" lIns="121917" tIns="60958" rIns="121917" bIns="60958" rtlCol="0" anchor="ctr"/>
          <a:lstStyle>
            <a:lvl1pPr algn="l">
              <a:defRPr sz="1200">
                <a:solidFill>
                  <a:schemeClr val="tx1">
                    <a:tint val="75000"/>
                  </a:schemeClr>
                </a:solidFill>
              </a:defRPr>
            </a:lvl1pPr>
          </a:lstStyle>
          <a:p>
            <a:fld id="{CB54FFC5-B7C6-42BD-AEE4-DC3118CF7E57}" type="datetimeFigureOut">
              <a:rPr lang="zh-CN" altLang="en-US" smtClean="0"/>
              <a:t>2023-01-10</a:t>
            </a:fld>
            <a:endParaRPr lang="zh-CN" altLang="en-US"/>
          </a:p>
        </p:txBody>
      </p:sp>
      <p:sp>
        <p:nvSpPr>
          <p:cNvPr id="5" name="Footer Placeholder 4"/>
          <p:cNvSpPr>
            <a:spLocks noGrp="1"/>
          </p:cNvSpPr>
          <p:nvPr>
            <p:ph type="ftr" sz="quarter" idx="3"/>
          </p:nvPr>
        </p:nvSpPr>
        <p:spPr>
          <a:xfrm>
            <a:off x="4038075" y="6357822"/>
            <a:ext cx="4114264" cy="365210"/>
          </a:xfrm>
          <a:prstGeom prst="rect">
            <a:avLst/>
          </a:prstGeom>
        </p:spPr>
        <p:txBody>
          <a:bodyPr vert="horz" lIns="121917" tIns="60958" rIns="121917" bIns="60958"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09479" y="6357822"/>
            <a:ext cx="2742843" cy="365210"/>
          </a:xfrm>
          <a:prstGeom prst="rect">
            <a:avLst/>
          </a:prstGeom>
        </p:spPr>
        <p:txBody>
          <a:bodyPr vert="horz" lIns="121917" tIns="60958" rIns="121917" bIns="60958" rtlCol="0" anchor="ctr"/>
          <a:lstStyle>
            <a:lvl1pPr algn="r">
              <a:defRPr sz="1200">
                <a:solidFill>
                  <a:schemeClr val="tx1">
                    <a:tint val="75000"/>
                  </a:schemeClr>
                </a:solidFill>
              </a:defRPr>
            </a:lvl1pPr>
          </a:lstStyle>
          <a:p>
            <a:fld id="{B0E39674-9A26-45C3-B1B1-76BEA160DAA7}"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spd="slow" advClick="0" advTm="0">
    <p:push/>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8.xml"/><Relationship Id="rId1" Type="http://schemas.openxmlformats.org/officeDocument/2006/relationships/tags" Target="../tags/tag19.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8.xml"/><Relationship Id="rId1" Type="http://schemas.openxmlformats.org/officeDocument/2006/relationships/tags" Target="../tags/tag20.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8.xml"/><Relationship Id="rId1" Type="http://schemas.openxmlformats.org/officeDocument/2006/relationships/tags" Target="../tags/tag21.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8.xml"/><Relationship Id="rId1" Type="http://schemas.openxmlformats.org/officeDocument/2006/relationships/tags" Target="../tags/tag22.xml"/></Relationships>
</file>

<file path=ppt/slides/_rels/slide14.xml.rels><?xml version="1.0" encoding="UTF-8" standalone="yes"?>
<Relationships xmlns="http://schemas.openxmlformats.org/package/2006/relationships"><Relationship Id="rId8" Type="http://schemas.openxmlformats.org/officeDocument/2006/relationships/tags" Target="../tags/tag30.xml"/><Relationship Id="rId13" Type="http://schemas.openxmlformats.org/officeDocument/2006/relationships/tags" Target="../tags/tag35.xml"/><Relationship Id="rId3" Type="http://schemas.openxmlformats.org/officeDocument/2006/relationships/tags" Target="../tags/tag25.xml"/><Relationship Id="rId7" Type="http://schemas.openxmlformats.org/officeDocument/2006/relationships/tags" Target="../tags/tag29.xml"/><Relationship Id="rId12" Type="http://schemas.openxmlformats.org/officeDocument/2006/relationships/tags" Target="../tags/tag34.xml"/><Relationship Id="rId2" Type="http://schemas.openxmlformats.org/officeDocument/2006/relationships/tags" Target="../tags/tag24.xml"/><Relationship Id="rId16" Type="http://schemas.openxmlformats.org/officeDocument/2006/relationships/notesSlide" Target="../notesSlides/notesSlide14.xml"/><Relationship Id="rId1" Type="http://schemas.openxmlformats.org/officeDocument/2006/relationships/tags" Target="../tags/tag23.xml"/><Relationship Id="rId6" Type="http://schemas.openxmlformats.org/officeDocument/2006/relationships/tags" Target="../tags/tag28.xml"/><Relationship Id="rId11" Type="http://schemas.openxmlformats.org/officeDocument/2006/relationships/tags" Target="../tags/tag33.xml"/><Relationship Id="rId5" Type="http://schemas.openxmlformats.org/officeDocument/2006/relationships/tags" Target="../tags/tag27.xml"/><Relationship Id="rId15" Type="http://schemas.openxmlformats.org/officeDocument/2006/relationships/slideLayout" Target="../slideLayouts/slideLayout8.xml"/><Relationship Id="rId10" Type="http://schemas.openxmlformats.org/officeDocument/2006/relationships/tags" Target="../tags/tag32.xml"/><Relationship Id="rId4" Type="http://schemas.openxmlformats.org/officeDocument/2006/relationships/tags" Target="../tags/tag26.xml"/><Relationship Id="rId9" Type="http://schemas.openxmlformats.org/officeDocument/2006/relationships/tags" Target="../tags/tag31.xml"/><Relationship Id="rId14" Type="http://schemas.openxmlformats.org/officeDocument/2006/relationships/tags" Target="../tags/tag36.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8.xml"/><Relationship Id="rId1" Type="http://schemas.openxmlformats.org/officeDocument/2006/relationships/tags" Target="../tags/tag37.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7.png"/><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image" Target="../media/image5.png"/><Relationship Id="rId5" Type="http://schemas.openxmlformats.org/officeDocument/2006/relationships/image" Target="../media/image6.pn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8.xml"/><Relationship Id="rId1" Type="http://schemas.openxmlformats.org/officeDocument/2006/relationships/tags" Target="../tags/tag40.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8.xml"/><Relationship Id="rId1" Type="http://schemas.openxmlformats.org/officeDocument/2006/relationships/tags" Target="../tags/tag41.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8.xml"/><Relationship Id="rId1" Type="http://schemas.openxmlformats.org/officeDocument/2006/relationships/tags" Target="../tags/tag42.xml"/></Relationships>
</file>

<file path=ppt/slides/_rels/slide2.xml.rels><?xml version="1.0" encoding="UTF-8" standalone="yes"?>
<Relationships xmlns="http://schemas.openxmlformats.org/package/2006/relationships"><Relationship Id="rId8" Type="http://schemas.openxmlformats.org/officeDocument/2006/relationships/tags" Target="../tags/tag8.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image" Target="../media/image4.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notesSlide" Target="../notesSlides/notesSlide2.xml"/><Relationship Id="rId5" Type="http://schemas.openxmlformats.org/officeDocument/2006/relationships/tags" Target="../tags/tag5.xml"/><Relationship Id="rId10" Type="http://schemas.openxmlformats.org/officeDocument/2006/relationships/slideLayout" Target="../slideLayouts/slideLayout3.xml"/><Relationship Id="rId4" Type="http://schemas.openxmlformats.org/officeDocument/2006/relationships/tags" Target="../tags/tag4.xml"/><Relationship Id="rId9" Type="http://schemas.openxmlformats.org/officeDocument/2006/relationships/tags" Target="../tags/tag9.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8.xml"/><Relationship Id="rId1" Type="http://schemas.openxmlformats.org/officeDocument/2006/relationships/tags" Target="../tags/tag43.xml"/><Relationship Id="rId4" Type="http://schemas.openxmlformats.org/officeDocument/2006/relationships/image" Target="../media/image11.GIF"/></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7.png"/><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image" Target="../media/image5.png"/><Relationship Id="rId5" Type="http://schemas.openxmlformats.org/officeDocument/2006/relationships/image" Target="../media/image6.png"/><Relationship Id="rId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8.xml"/><Relationship Id="rId1" Type="http://schemas.openxmlformats.org/officeDocument/2006/relationships/tags" Target="../tags/tag46.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8.xml"/><Relationship Id="rId1" Type="http://schemas.openxmlformats.org/officeDocument/2006/relationships/tags" Target="../tags/tag4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8.xml"/><Relationship Id="rId1" Type="http://schemas.openxmlformats.org/officeDocument/2006/relationships/tags" Target="../tags/tag48.xml"/><Relationship Id="rId5" Type="http://schemas.openxmlformats.org/officeDocument/2006/relationships/image" Target="../media/image16.GIF"/><Relationship Id="rId4" Type="http://schemas.openxmlformats.org/officeDocument/2006/relationships/image" Target="../media/image15.GIF"/></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7.png"/><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8.xml"/><Relationship Id="rId1" Type="http://schemas.openxmlformats.org/officeDocument/2006/relationships/tags" Target="../tags/tag12.xml"/><Relationship Id="rId4" Type="http://schemas.openxmlformats.org/officeDocument/2006/relationships/image" Target="../media/image8.GIF"/></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8.xml"/><Relationship Id="rId1" Type="http://schemas.openxmlformats.org/officeDocument/2006/relationships/tags" Target="../tags/tag13.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8.xml"/><Relationship Id="rId1" Type="http://schemas.openxmlformats.org/officeDocument/2006/relationships/tags" Target="../tags/tag14.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8.xml"/><Relationship Id="rId1" Type="http://schemas.openxmlformats.org/officeDocument/2006/relationships/tags" Target="../tags/tag15.xml"/><Relationship Id="rId5" Type="http://schemas.microsoft.com/office/2007/relationships/hdphoto" Target="../media/hdphoto1.wdp"/><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8.xml"/><Relationship Id="rId1" Type="http://schemas.openxmlformats.org/officeDocument/2006/relationships/tags" Target="../tags/tag16.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7.png"/><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7" name="矩形 471"/>
          <p:cNvSpPr>
            <a:spLocks noChangeArrowheads="1"/>
          </p:cNvSpPr>
          <p:nvPr/>
        </p:nvSpPr>
        <p:spPr bwMode="auto">
          <a:xfrm>
            <a:off x="3617367" y="2774875"/>
            <a:ext cx="5494807" cy="615696"/>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non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3200" dirty="0">
                <a:solidFill>
                  <a:schemeClr val="bg1"/>
                </a:solidFill>
                <a:latin typeface="+mn-lt"/>
                <a:ea typeface="+mn-ea"/>
                <a:cs typeface="+mn-ea"/>
                <a:sym typeface="+mn-lt"/>
              </a:rPr>
              <a:t>万圣节活动策划方案</a:t>
            </a:r>
            <a:r>
              <a:rPr lang="en-US" altLang="zh-CN" sz="3200" dirty="0">
                <a:solidFill>
                  <a:schemeClr val="bg1"/>
                </a:solidFill>
                <a:latin typeface="+mn-lt"/>
                <a:ea typeface="+mn-ea"/>
                <a:cs typeface="+mn-ea"/>
                <a:sym typeface="+mn-lt"/>
              </a:rPr>
              <a:t>PPT</a:t>
            </a:r>
            <a:r>
              <a:rPr lang="zh-CN" altLang="en-US" sz="3200" dirty="0">
                <a:solidFill>
                  <a:schemeClr val="bg1"/>
                </a:solidFill>
                <a:latin typeface="+mn-lt"/>
                <a:ea typeface="+mn-ea"/>
                <a:cs typeface="+mn-ea"/>
                <a:sym typeface="+mn-lt"/>
              </a:rPr>
              <a:t>模板</a:t>
            </a:r>
            <a:endParaRPr lang="en-US" altLang="zh-CN" sz="3200" dirty="0">
              <a:solidFill>
                <a:schemeClr val="bg1"/>
              </a:solidFill>
              <a:latin typeface="+mn-lt"/>
              <a:ea typeface="+mn-ea"/>
              <a:cs typeface="+mn-ea"/>
              <a:sym typeface="+mn-lt"/>
            </a:endParaRPr>
          </a:p>
        </p:txBody>
      </p:sp>
      <p:sp>
        <p:nvSpPr>
          <p:cNvPr id="12" name="文本框 11"/>
          <p:cNvSpPr txBox="1"/>
          <p:nvPr/>
        </p:nvSpPr>
        <p:spPr>
          <a:xfrm>
            <a:off x="2429843" y="1258413"/>
            <a:ext cx="8144760" cy="1477670"/>
          </a:xfrm>
          <a:prstGeom prst="rect">
            <a:avLst/>
          </a:prstGeom>
          <a:noFill/>
        </p:spPr>
        <p:txBody>
          <a:bodyPr wrap="none" lIns="121917" tIns="60958" rIns="121917" bIns="60958" rtlCol="0">
            <a:spAutoFit/>
          </a:bodyPr>
          <a:lstStyle/>
          <a:p>
            <a:pPr algn="ctr"/>
            <a:r>
              <a:rPr lang="zh-CN" altLang="en-US" sz="8800" dirty="0">
                <a:gradFill flip="none" rotWithShape="1">
                  <a:gsLst>
                    <a:gs pos="0">
                      <a:srgbClr val="4F146E"/>
                    </a:gs>
                    <a:gs pos="46000">
                      <a:srgbClr val="CF2D79"/>
                    </a:gs>
                    <a:gs pos="100000">
                      <a:srgbClr val="FFC335"/>
                    </a:gs>
                  </a:gsLst>
                  <a:path path="circle">
                    <a:fillToRect l="50000" t="130000" r="50000" b="-30000"/>
                  </a:path>
                  <a:tileRect/>
                </a:gradFill>
                <a:effectLst>
                  <a:outerShdw blurRad="38100" dist="38100" dir="2700000" algn="tl">
                    <a:srgbClr val="000000">
                      <a:alpha val="43137"/>
                    </a:srgbClr>
                  </a:outerShdw>
                </a:effectLst>
                <a:latin typeface="方正尚酷简体" panose="02000000000000000000" pitchFamily="2" charset="-122"/>
                <a:ea typeface="方正尚酷简体" panose="02000000000000000000" pitchFamily="2" charset="-122"/>
                <a:cs typeface="+mn-ea"/>
                <a:sym typeface="+mn-lt"/>
              </a:rPr>
              <a:t>万圣节之夜模板</a:t>
            </a:r>
          </a:p>
        </p:txBody>
      </p:sp>
      <p:sp>
        <p:nvSpPr>
          <p:cNvPr id="3" name="矩形 2"/>
          <p:cNvSpPr/>
          <p:nvPr/>
        </p:nvSpPr>
        <p:spPr>
          <a:xfrm>
            <a:off x="3765242" y="3464570"/>
            <a:ext cx="4742815" cy="489585"/>
          </a:xfrm>
          <a:prstGeom prst="rect">
            <a:avLst/>
          </a:prstGeom>
        </p:spPr>
        <p:txBody>
          <a:bodyPr wrap="none" lIns="121917" tIns="60958" rIns="121917" bIns="60958">
            <a:spAutoFit/>
          </a:bodyPr>
          <a:lstStyle/>
          <a:p>
            <a:pPr algn="ctr"/>
            <a:r>
              <a:rPr lang="zh-CN" altLang="en-US" b="1" dirty="0">
                <a:gradFill flip="none" rotWithShape="1">
                  <a:gsLst>
                    <a:gs pos="0">
                      <a:srgbClr val="4F146E"/>
                    </a:gs>
                    <a:gs pos="46000">
                      <a:srgbClr val="CF2D79"/>
                    </a:gs>
                    <a:gs pos="100000">
                      <a:srgbClr val="FFC335"/>
                    </a:gs>
                  </a:gsLst>
                  <a:path path="circle">
                    <a:fillToRect l="50000" t="130000" r="50000" b="-30000"/>
                  </a:path>
                  <a:tileRect/>
                </a:gradFill>
                <a:effectLst>
                  <a:outerShdw blurRad="38100" dist="38100" dir="2700000" algn="tl">
                    <a:srgbClr val="000000">
                      <a:alpha val="43137"/>
                    </a:srgbClr>
                  </a:outerShdw>
                </a:effectLst>
                <a:cs typeface="+mn-ea"/>
                <a:sym typeface="+mn-lt"/>
              </a:rPr>
              <a:t>汇报人</a:t>
            </a:r>
            <a:r>
              <a:rPr lang="zh-CN" altLang="en-US" b="1" dirty="0" smtClean="0">
                <a:gradFill flip="none" rotWithShape="1">
                  <a:gsLst>
                    <a:gs pos="0">
                      <a:srgbClr val="4F146E"/>
                    </a:gs>
                    <a:gs pos="46000">
                      <a:srgbClr val="CF2D79"/>
                    </a:gs>
                    <a:gs pos="100000">
                      <a:srgbClr val="FFC335"/>
                    </a:gs>
                  </a:gsLst>
                  <a:path path="circle">
                    <a:fillToRect l="50000" t="130000" r="50000" b="-30000"/>
                  </a:path>
                  <a:tileRect/>
                </a:gradFill>
                <a:effectLst>
                  <a:outerShdw blurRad="38100" dist="38100" dir="2700000" algn="tl">
                    <a:srgbClr val="000000">
                      <a:alpha val="43137"/>
                    </a:srgbClr>
                  </a:outerShdw>
                </a:effectLst>
                <a:cs typeface="+mn-ea"/>
                <a:sym typeface="+mn-lt"/>
              </a:rPr>
              <a:t>：</a:t>
            </a:r>
            <a:r>
              <a:rPr lang="en-US" b="1" dirty="0" smtClean="0">
                <a:gradFill flip="none" rotWithShape="1">
                  <a:gsLst>
                    <a:gs pos="0">
                      <a:srgbClr val="4F146E"/>
                    </a:gs>
                    <a:gs pos="46000">
                      <a:srgbClr val="CF2D79"/>
                    </a:gs>
                    <a:gs pos="100000">
                      <a:srgbClr val="FFC335"/>
                    </a:gs>
                  </a:gsLst>
                  <a:path path="circle">
                    <a:fillToRect l="50000" t="130000" r="50000" b="-30000"/>
                  </a:path>
                  <a:tileRect/>
                </a:gradFill>
                <a:effectLst>
                  <a:outerShdw blurRad="38100" dist="38100" dir="2700000" algn="tl">
                    <a:srgbClr val="000000">
                      <a:alpha val="43137"/>
                    </a:srgbClr>
                  </a:outerShdw>
                </a:effectLst>
                <a:cs typeface="+mn-ea"/>
                <a:sym typeface="+mn-lt"/>
              </a:rPr>
              <a:t>xx</a:t>
            </a:r>
            <a:r>
              <a:rPr lang="en-US" altLang="zh-CN" b="1" dirty="0" smtClean="0">
                <a:gradFill flip="none" rotWithShape="1">
                  <a:gsLst>
                    <a:gs pos="0">
                      <a:srgbClr val="4F146E"/>
                    </a:gs>
                    <a:gs pos="46000">
                      <a:srgbClr val="CF2D79"/>
                    </a:gs>
                    <a:gs pos="100000">
                      <a:srgbClr val="FFC335"/>
                    </a:gs>
                  </a:gsLst>
                  <a:path path="circle">
                    <a:fillToRect l="50000" t="130000" r="50000" b="-30000"/>
                  </a:path>
                  <a:tileRect/>
                </a:gradFill>
                <a:effectLst>
                  <a:outerShdw blurRad="38100" dist="38100" dir="2700000" algn="tl">
                    <a:srgbClr val="000000">
                      <a:alpha val="43137"/>
                    </a:srgbClr>
                  </a:outerShdw>
                </a:effectLst>
                <a:cs typeface="+mn-ea"/>
                <a:sym typeface="+mn-lt"/>
              </a:rPr>
              <a:t> </a:t>
            </a:r>
            <a:r>
              <a:rPr lang="zh-CN" altLang="en-US" b="1" dirty="0" smtClean="0">
                <a:gradFill flip="none" rotWithShape="1">
                  <a:gsLst>
                    <a:gs pos="0">
                      <a:srgbClr val="4F146E"/>
                    </a:gs>
                    <a:gs pos="46000">
                      <a:srgbClr val="CF2D79"/>
                    </a:gs>
                    <a:gs pos="100000">
                      <a:srgbClr val="FFC335"/>
                    </a:gs>
                  </a:gsLst>
                  <a:path path="circle">
                    <a:fillToRect l="50000" t="130000" r="50000" b="-30000"/>
                  </a:path>
                  <a:tileRect/>
                </a:gradFill>
                <a:effectLst>
                  <a:outerShdw blurRad="38100" dist="38100" dir="2700000" algn="tl">
                    <a:srgbClr val="000000">
                      <a:alpha val="43137"/>
                    </a:srgbClr>
                  </a:outerShdw>
                </a:effectLst>
                <a:cs typeface="+mn-ea"/>
                <a:sym typeface="+mn-lt"/>
              </a:rPr>
              <a:t>  </a:t>
            </a:r>
            <a:r>
              <a:rPr lang="zh-CN" altLang="en-US" b="1" dirty="0">
                <a:gradFill flip="none" rotWithShape="1">
                  <a:gsLst>
                    <a:gs pos="0">
                      <a:srgbClr val="4F146E"/>
                    </a:gs>
                    <a:gs pos="46000">
                      <a:srgbClr val="CF2D79"/>
                    </a:gs>
                    <a:gs pos="100000">
                      <a:srgbClr val="FFC335"/>
                    </a:gs>
                  </a:gsLst>
                  <a:path path="circle">
                    <a:fillToRect l="50000" t="130000" r="50000" b="-30000"/>
                  </a:path>
                  <a:tileRect/>
                </a:gradFill>
                <a:effectLst>
                  <a:outerShdw blurRad="38100" dist="38100" dir="2700000" algn="tl">
                    <a:srgbClr val="000000">
                      <a:alpha val="43137"/>
                    </a:srgbClr>
                  </a:outerShdw>
                </a:effectLst>
                <a:cs typeface="+mn-ea"/>
                <a:sym typeface="+mn-lt"/>
              </a:rPr>
              <a:t>时间</a:t>
            </a:r>
            <a:r>
              <a:rPr lang="zh-CN" altLang="en-US" b="1" dirty="0" smtClean="0">
                <a:gradFill flip="none" rotWithShape="1">
                  <a:gsLst>
                    <a:gs pos="0">
                      <a:srgbClr val="4F146E"/>
                    </a:gs>
                    <a:gs pos="46000">
                      <a:srgbClr val="CF2D79"/>
                    </a:gs>
                    <a:gs pos="100000">
                      <a:srgbClr val="FFC335"/>
                    </a:gs>
                  </a:gsLst>
                  <a:path path="circle">
                    <a:fillToRect l="50000" t="130000" r="50000" b="-30000"/>
                  </a:path>
                  <a:tileRect/>
                </a:gradFill>
                <a:effectLst>
                  <a:outerShdw blurRad="38100" dist="38100" dir="2700000" algn="tl">
                    <a:srgbClr val="000000">
                      <a:alpha val="43137"/>
                    </a:srgbClr>
                  </a:outerShdw>
                </a:effectLst>
                <a:cs typeface="+mn-ea"/>
                <a:sym typeface="+mn-lt"/>
              </a:rPr>
              <a:t>：</a:t>
            </a:r>
            <a:r>
              <a:rPr lang="en-US" altLang="zh-CN" b="1" dirty="0" smtClean="0">
                <a:gradFill flip="none" rotWithShape="1">
                  <a:gsLst>
                    <a:gs pos="0">
                      <a:srgbClr val="4F146E"/>
                    </a:gs>
                    <a:gs pos="46000">
                      <a:srgbClr val="CF2D79"/>
                    </a:gs>
                    <a:gs pos="100000">
                      <a:srgbClr val="FFC335"/>
                    </a:gs>
                  </a:gsLst>
                  <a:path path="circle">
                    <a:fillToRect l="50000" t="130000" r="50000" b="-30000"/>
                  </a:path>
                  <a:tileRect/>
                </a:gradFill>
                <a:effectLst>
                  <a:outerShdw blurRad="38100" dist="38100" dir="2700000" algn="tl">
                    <a:srgbClr val="000000">
                      <a:alpha val="43137"/>
                    </a:srgbClr>
                  </a:outerShdw>
                </a:effectLst>
                <a:cs typeface="+mn-ea"/>
                <a:sym typeface="+mn-lt"/>
              </a:rPr>
              <a:t>2030</a:t>
            </a:r>
            <a:r>
              <a:rPr lang="zh-CN" altLang="en-US" b="1" dirty="0" smtClean="0">
                <a:gradFill flip="none" rotWithShape="1">
                  <a:gsLst>
                    <a:gs pos="0">
                      <a:srgbClr val="4F146E"/>
                    </a:gs>
                    <a:gs pos="46000">
                      <a:srgbClr val="CF2D79"/>
                    </a:gs>
                    <a:gs pos="100000">
                      <a:srgbClr val="FFC335"/>
                    </a:gs>
                  </a:gsLst>
                  <a:path path="circle">
                    <a:fillToRect l="50000" t="130000" r="50000" b="-30000"/>
                  </a:path>
                  <a:tileRect/>
                </a:gradFill>
                <a:effectLst>
                  <a:outerShdw blurRad="38100" dist="38100" dir="2700000" algn="tl">
                    <a:srgbClr val="000000">
                      <a:alpha val="43137"/>
                    </a:srgbClr>
                  </a:outerShdw>
                </a:effectLst>
                <a:cs typeface="+mn-ea"/>
                <a:sym typeface="+mn-lt"/>
              </a:rPr>
              <a:t>年</a:t>
            </a:r>
            <a:r>
              <a:rPr lang="en-US" altLang="zh-CN" b="1" dirty="0" smtClean="0">
                <a:gradFill flip="none" rotWithShape="1">
                  <a:gsLst>
                    <a:gs pos="0">
                      <a:srgbClr val="4F146E"/>
                    </a:gs>
                    <a:gs pos="46000">
                      <a:srgbClr val="CF2D79"/>
                    </a:gs>
                    <a:gs pos="100000">
                      <a:srgbClr val="FFC335"/>
                    </a:gs>
                  </a:gsLst>
                  <a:path path="circle">
                    <a:fillToRect l="50000" t="130000" r="50000" b="-30000"/>
                  </a:path>
                  <a:tileRect/>
                </a:gradFill>
                <a:effectLst>
                  <a:outerShdw blurRad="38100" dist="38100" dir="2700000" algn="tl">
                    <a:srgbClr val="000000">
                      <a:alpha val="43137"/>
                    </a:srgbClr>
                  </a:outerShdw>
                </a:effectLst>
                <a:cs typeface="+mn-ea"/>
                <a:sym typeface="+mn-lt"/>
              </a:rPr>
              <a:t>11</a:t>
            </a:r>
            <a:r>
              <a:rPr lang="zh-CN" altLang="en-US" b="1" dirty="0" smtClean="0">
                <a:gradFill flip="none" rotWithShape="1">
                  <a:gsLst>
                    <a:gs pos="0">
                      <a:srgbClr val="4F146E"/>
                    </a:gs>
                    <a:gs pos="46000">
                      <a:srgbClr val="CF2D79"/>
                    </a:gs>
                    <a:gs pos="100000">
                      <a:srgbClr val="FFC335"/>
                    </a:gs>
                  </a:gsLst>
                  <a:path path="circle">
                    <a:fillToRect l="50000" t="130000" r="50000" b="-30000"/>
                  </a:path>
                  <a:tileRect/>
                </a:gradFill>
                <a:effectLst>
                  <a:outerShdw blurRad="38100" dist="38100" dir="2700000" algn="tl">
                    <a:srgbClr val="000000">
                      <a:alpha val="43137"/>
                    </a:srgbClr>
                  </a:outerShdw>
                </a:effectLst>
                <a:cs typeface="+mn-ea"/>
                <a:sym typeface="+mn-lt"/>
              </a:rPr>
              <a:t>月</a:t>
            </a:r>
            <a:endParaRPr lang="zh-CN" altLang="en-US" b="1" dirty="0">
              <a:gradFill flip="none" rotWithShape="1">
                <a:gsLst>
                  <a:gs pos="0">
                    <a:srgbClr val="4F146E"/>
                  </a:gs>
                  <a:gs pos="46000">
                    <a:srgbClr val="CF2D79"/>
                  </a:gs>
                  <a:gs pos="100000">
                    <a:srgbClr val="FFC335"/>
                  </a:gs>
                </a:gsLst>
                <a:path path="circle">
                  <a:fillToRect l="50000" t="130000" r="50000" b="-30000"/>
                </a:path>
                <a:tileRect/>
              </a:gradFill>
              <a:effectLst>
                <a:outerShdw blurRad="38100" dist="38100" dir="2700000" algn="tl">
                  <a:srgbClr val="000000">
                    <a:alpha val="43137"/>
                  </a:srgbClr>
                </a:outerShdw>
              </a:effectLst>
              <a:cs typeface="+mn-ea"/>
              <a:sym typeface="+mn-lt"/>
            </a:endParaRPr>
          </a:p>
        </p:txBody>
      </p:sp>
    </p:spTree>
  </p:cSld>
  <p:clrMapOvr>
    <a:masterClrMapping/>
  </p:clrMapOvr>
  <p:transition spd="slow" advClick="0" advTm="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3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Rounded Rectangle 41"/>
          <p:cNvSpPr/>
          <p:nvPr/>
        </p:nvSpPr>
        <p:spPr>
          <a:xfrm>
            <a:off x="1898650" y="5426075"/>
            <a:ext cx="661988" cy="244475"/>
          </a:xfrm>
          <a:prstGeom prst="roundRect">
            <a:avLst>
              <a:gd name="adj" fmla="val 16667"/>
            </a:avLst>
          </a:prstGeom>
          <a:solidFill>
            <a:srgbClr val="FF8800"/>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marR="0" lvl="0" indent="0" algn="ctr" defTabSz="1374775"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3500" b="0" i="0" u="none" strike="noStrike" kern="0" cap="none" spc="0" normalizeH="0" baseline="0" noProof="0" dirty="0">
              <a:ln>
                <a:noFill/>
              </a:ln>
              <a:solidFill>
                <a:srgbClr val="FF8800"/>
              </a:solidFill>
              <a:effectLst/>
              <a:uLnTx/>
              <a:uFillTx/>
              <a:latin typeface="等线" panose="02010600030101010101" charset="-122"/>
              <a:cs typeface="+mn-cs"/>
            </a:endParaRPr>
          </a:p>
        </p:txBody>
      </p:sp>
      <p:sp>
        <p:nvSpPr>
          <p:cNvPr id="63" name="Rounded Rectangle 44"/>
          <p:cNvSpPr/>
          <p:nvPr/>
        </p:nvSpPr>
        <p:spPr>
          <a:xfrm>
            <a:off x="1898650" y="5122862"/>
            <a:ext cx="661988" cy="242888"/>
          </a:xfrm>
          <a:prstGeom prst="roundRect">
            <a:avLst>
              <a:gd name="adj" fmla="val 16667"/>
            </a:avLst>
          </a:prstGeom>
          <a:solidFill>
            <a:srgbClr val="FF8800"/>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marR="0" lvl="0" indent="0" algn="ctr" defTabSz="1374775"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3500" b="0" i="0" u="none" strike="noStrike" kern="0" cap="none" spc="0" normalizeH="0" baseline="0" noProof="0" dirty="0">
              <a:ln>
                <a:noFill/>
              </a:ln>
              <a:solidFill>
                <a:srgbClr val="FF8800"/>
              </a:solidFill>
              <a:effectLst/>
              <a:uLnTx/>
              <a:uFillTx/>
              <a:latin typeface="等线" panose="02010600030101010101" charset="-122"/>
              <a:cs typeface="+mn-cs"/>
            </a:endParaRPr>
          </a:p>
        </p:txBody>
      </p:sp>
      <p:sp>
        <p:nvSpPr>
          <p:cNvPr id="64" name="Rounded Rectangle 47"/>
          <p:cNvSpPr/>
          <p:nvPr/>
        </p:nvSpPr>
        <p:spPr>
          <a:xfrm>
            <a:off x="1898650" y="4818062"/>
            <a:ext cx="661988" cy="242888"/>
          </a:xfrm>
          <a:prstGeom prst="roundRect">
            <a:avLst>
              <a:gd name="adj" fmla="val 16667"/>
            </a:avLst>
          </a:prstGeom>
          <a:solidFill>
            <a:srgbClr val="FF8800"/>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marR="0" lvl="0" indent="0" algn="ctr" defTabSz="1374775"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3500" b="0" i="0" u="none" strike="noStrike" kern="0" cap="none" spc="0" normalizeH="0" baseline="0" noProof="0" dirty="0">
              <a:ln>
                <a:noFill/>
              </a:ln>
              <a:solidFill>
                <a:srgbClr val="FF8800"/>
              </a:solidFill>
              <a:effectLst/>
              <a:uLnTx/>
              <a:uFillTx/>
              <a:latin typeface="等线" panose="02010600030101010101" charset="-122"/>
              <a:cs typeface="+mn-cs"/>
            </a:endParaRPr>
          </a:p>
        </p:txBody>
      </p:sp>
      <p:sp>
        <p:nvSpPr>
          <p:cNvPr id="65" name="Rounded Rectangle 48"/>
          <p:cNvSpPr/>
          <p:nvPr/>
        </p:nvSpPr>
        <p:spPr>
          <a:xfrm>
            <a:off x="1898650" y="4513262"/>
            <a:ext cx="661988" cy="242888"/>
          </a:xfrm>
          <a:prstGeom prst="roundRect">
            <a:avLst>
              <a:gd name="adj" fmla="val 16667"/>
            </a:avLst>
          </a:prstGeom>
          <a:solidFill>
            <a:srgbClr val="FF8800"/>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marR="0" lvl="0" indent="0" algn="ctr" defTabSz="1374775"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3500" b="0" i="0" u="none" strike="noStrike" kern="0" cap="none" spc="0" normalizeH="0" baseline="0" noProof="0" dirty="0">
              <a:ln>
                <a:noFill/>
              </a:ln>
              <a:solidFill>
                <a:srgbClr val="FF8800"/>
              </a:solidFill>
              <a:effectLst/>
              <a:uLnTx/>
              <a:uFillTx/>
              <a:latin typeface="等线" panose="02010600030101010101" charset="-122"/>
              <a:cs typeface="+mn-cs"/>
            </a:endParaRPr>
          </a:p>
        </p:txBody>
      </p:sp>
      <p:sp>
        <p:nvSpPr>
          <p:cNvPr id="66" name="Rounded Rectangle 49"/>
          <p:cNvSpPr/>
          <p:nvPr/>
        </p:nvSpPr>
        <p:spPr>
          <a:xfrm>
            <a:off x="1898650" y="4208462"/>
            <a:ext cx="661988" cy="242888"/>
          </a:xfrm>
          <a:prstGeom prst="roundRect">
            <a:avLst>
              <a:gd name="adj" fmla="val 16667"/>
            </a:avLst>
          </a:prstGeom>
          <a:solidFill>
            <a:srgbClr val="FF8800"/>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marR="0" lvl="0" indent="0" algn="ctr" defTabSz="1374775"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3500" b="0" i="0" u="none" strike="noStrike" kern="0" cap="none" spc="0" normalizeH="0" baseline="0" noProof="0" dirty="0">
              <a:ln>
                <a:noFill/>
              </a:ln>
              <a:solidFill>
                <a:srgbClr val="FFFFFF"/>
              </a:solidFill>
              <a:effectLst/>
              <a:uLnTx/>
              <a:uFillTx/>
              <a:latin typeface="等线" panose="02010600030101010101" charset="-122"/>
              <a:cs typeface="+mn-cs"/>
            </a:endParaRPr>
          </a:p>
        </p:txBody>
      </p:sp>
      <p:sp>
        <p:nvSpPr>
          <p:cNvPr id="67" name="Rounded Rectangle 50"/>
          <p:cNvSpPr/>
          <p:nvPr/>
        </p:nvSpPr>
        <p:spPr>
          <a:xfrm>
            <a:off x="1898650" y="3903662"/>
            <a:ext cx="661988" cy="242888"/>
          </a:xfrm>
          <a:prstGeom prst="roundRect">
            <a:avLst>
              <a:gd name="adj" fmla="val 16667"/>
            </a:avLst>
          </a:prstGeom>
          <a:solidFill>
            <a:srgbClr val="FF8800"/>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marR="0" lvl="0" indent="0" algn="ctr" defTabSz="1374775"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3500" b="0" i="0" u="none" strike="noStrike" kern="0" cap="none" spc="0" normalizeH="0" baseline="0" noProof="0" dirty="0">
              <a:ln>
                <a:noFill/>
              </a:ln>
              <a:solidFill>
                <a:srgbClr val="FFFFFF"/>
              </a:solidFill>
              <a:effectLst/>
              <a:uLnTx/>
              <a:uFillTx/>
              <a:latin typeface="等线" panose="02010600030101010101" charset="-122"/>
              <a:cs typeface="+mn-cs"/>
            </a:endParaRPr>
          </a:p>
        </p:txBody>
      </p:sp>
      <p:sp>
        <p:nvSpPr>
          <p:cNvPr id="68" name="Rounded Rectangle 53"/>
          <p:cNvSpPr/>
          <p:nvPr/>
        </p:nvSpPr>
        <p:spPr>
          <a:xfrm>
            <a:off x="1898650" y="3598862"/>
            <a:ext cx="661988" cy="242888"/>
          </a:xfrm>
          <a:prstGeom prst="roundRect">
            <a:avLst>
              <a:gd name="adj" fmla="val 16667"/>
            </a:avLst>
          </a:prstGeom>
          <a:solidFill>
            <a:srgbClr val="FF8800"/>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marR="0" lvl="0" indent="0" algn="ctr" defTabSz="1374775"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3500" b="0" i="0" u="none" strike="noStrike" kern="0" cap="none" spc="0" normalizeH="0" baseline="0" noProof="0" dirty="0">
              <a:ln>
                <a:noFill/>
              </a:ln>
              <a:solidFill>
                <a:srgbClr val="FFFFFF"/>
              </a:solidFill>
              <a:effectLst/>
              <a:uLnTx/>
              <a:uFillTx/>
              <a:latin typeface="等线" panose="02010600030101010101" charset="-122"/>
              <a:cs typeface="+mn-cs"/>
            </a:endParaRPr>
          </a:p>
        </p:txBody>
      </p:sp>
      <p:sp>
        <p:nvSpPr>
          <p:cNvPr id="69" name="Rounded Rectangle 54"/>
          <p:cNvSpPr/>
          <p:nvPr/>
        </p:nvSpPr>
        <p:spPr>
          <a:xfrm>
            <a:off x="1898650" y="3294062"/>
            <a:ext cx="661988" cy="244475"/>
          </a:xfrm>
          <a:prstGeom prst="roundRect">
            <a:avLst>
              <a:gd name="adj" fmla="val 16667"/>
            </a:avLst>
          </a:prstGeom>
          <a:solidFill>
            <a:srgbClr val="FF8800"/>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marR="0" lvl="0" indent="0" algn="ctr" defTabSz="1374775"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3500" b="0" i="0" u="none" strike="noStrike" kern="0" cap="none" spc="0" normalizeH="0" baseline="0" noProof="0" dirty="0">
              <a:ln>
                <a:noFill/>
              </a:ln>
              <a:solidFill>
                <a:srgbClr val="FFFFFF"/>
              </a:solidFill>
              <a:effectLst/>
              <a:uLnTx/>
              <a:uFillTx/>
              <a:latin typeface="等线" panose="02010600030101010101" charset="-122"/>
              <a:cs typeface="+mn-cs"/>
            </a:endParaRPr>
          </a:p>
        </p:txBody>
      </p:sp>
      <p:sp>
        <p:nvSpPr>
          <p:cNvPr id="70" name="Rounded Rectangle 55"/>
          <p:cNvSpPr/>
          <p:nvPr/>
        </p:nvSpPr>
        <p:spPr>
          <a:xfrm>
            <a:off x="1898650" y="2989262"/>
            <a:ext cx="661988" cy="244475"/>
          </a:xfrm>
          <a:prstGeom prst="roundRect">
            <a:avLst>
              <a:gd name="adj" fmla="val 16667"/>
            </a:avLst>
          </a:prstGeom>
          <a:solidFill>
            <a:sysClr val="window" lastClr="FFFFFF">
              <a:lumMod val="65000"/>
            </a:sysClr>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marR="0" lvl="0" indent="0" algn="ctr" defTabSz="1374775"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3500" b="0" i="0" u="none" strike="noStrike" kern="0" cap="none" spc="0" normalizeH="0" baseline="0" noProof="0" dirty="0">
              <a:ln>
                <a:noFill/>
              </a:ln>
              <a:solidFill>
                <a:srgbClr val="FFFFFF"/>
              </a:solidFill>
              <a:effectLst/>
              <a:uLnTx/>
              <a:uFillTx/>
              <a:latin typeface="等线" panose="02010600030101010101" charset="-122"/>
              <a:cs typeface="+mn-cs"/>
            </a:endParaRPr>
          </a:p>
        </p:txBody>
      </p:sp>
      <p:sp>
        <p:nvSpPr>
          <p:cNvPr id="71" name="Rounded Rectangle 56"/>
          <p:cNvSpPr/>
          <p:nvPr/>
        </p:nvSpPr>
        <p:spPr>
          <a:xfrm>
            <a:off x="1898650" y="2684462"/>
            <a:ext cx="661988" cy="244475"/>
          </a:xfrm>
          <a:prstGeom prst="roundRect">
            <a:avLst>
              <a:gd name="adj" fmla="val 16667"/>
            </a:avLst>
          </a:prstGeom>
          <a:solidFill>
            <a:sysClr val="window" lastClr="FFFFFF">
              <a:lumMod val="65000"/>
            </a:sysClr>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marR="0" lvl="0" indent="0" algn="ctr" defTabSz="1374775"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3500" b="0" i="0" u="none" strike="noStrike" kern="0" cap="none" spc="0" normalizeH="0" baseline="0" noProof="0" dirty="0">
              <a:ln>
                <a:noFill/>
              </a:ln>
              <a:solidFill>
                <a:srgbClr val="FFFFFF"/>
              </a:solidFill>
              <a:effectLst/>
              <a:uLnTx/>
              <a:uFillTx/>
              <a:latin typeface="等线" panose="02010600030101010101" charset="-122"/>
              <a:cs typeface="+mn-cs"/>
            </a:endParaRPr>
          </a:p>
        </p:txBody>
      </p:sp>
      <p:sp>
        <p:nvSpPr>
          <p:cNvPr id="72" name="Rounded Rectangle 59"/>
          <p:cNvSpPr/>
          <p:nvPr/>
        </p:nvSpPr>
        <p:spPr>
          <a:xfrm>
            <a:off x="2962275" y="5426075"/>
            <a:ext cx="661988" cy="244475"/>
          </a:xfrm>
          <a:prstGeom prst="roundRect">
            <a:avLst>
              <a:gd name="adj" fmla="val 16667"/>
            </a:avLst>
          </a:prstGeom>
          <a:solidFill>
            <a:srgbClr val="FF8800"/>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marR="0" lvl="0" indent="0" algn="ctr" defTabSz="1374775"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3500" b="0" i="0" u="none" strike="noStrike" kern="0" cap="none" spc="0" normalizeH="0" baseline="0" noProof="0" dirty="0">
              <a:ln>
                <a:noFill/>
              </a:ln>
              <a:solidFill>
                <a:srgbClr val="FF8800"/>
              </a:solidFill>
              <a:effectLst/>
              <a:uLnTx/>
              <a:uFillTx/>
              <a:latin typeface="等线" panose="02010600030101010101" charset="-122"/>
              <a:cs typeface="+mn-cs"/>
            </a:endParaRPr>
          </a:p>
        </p:txBody>
      </p:sp>
      <p:sp>
        <p:nvSpPr>
          <p:cNvPr id="73" name="Rounded Rectangle 60"/>
          <p:cNvSpPr/>
          <p:nvPr/>
        </p:nvSpPr>
        <p:spPr>
          <a:xfrm>
            <a:off x="2962275" y="5122862"/>
            <a:ext cx="661988" cy="242888"/>
          </a:xfrm>
          <a:prstGeom prst="roundRect">
            <a:avLst>
              <a:gd name="adj" fmla="val 16667"/>
            </a:avLst>
          </a:prstGeom>
          <a:solidFill>
            <a:srgbClr val="FF8800"/>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marR="0" lvl="0" indent="0" algn="ctr" defTabSz="1374775"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3500" b="0" i="0" u="none" strike="noStrike" kern="0" cap="none" spc="0" normalizeH="0" baseline="0" noProof="0" dirty="0">
              <a:ln>
                <a:noFill/>
              </a:ln>
              <a:solidFill>
                <a:srgbClr val="FF8800"/>
              </a:solidFill>
              <a:effectLst/>
              <a:uLnTx/>
              <a:uFillTx/>
              <a:latin typeface="等线" panose="02010600030101010101" charset="-122"/>
              <a:cs typeface="+mn-cs"/>
            </a:endParaRPr>
          </a:p>
        </p:txBody>
      </p:sp>
      <p:sp>
        <p:nvSpPr>
          <p:cNvPr id="74" name="Rounded Rectangle 61"/>
          <p:cNvSpPr/>
          <p:nvPr/>
        </p:nvSpPr>
        <p:spPr>
          <a:xfrm>
            <a:off x="2962275" y="4818062"/>
            <a:ext cx="661988" cy="242888"/>
          </a:xfrm>
          <a:prstGeom prst="roundRect">
            <a:avLst>
              <a:gd name="adj" fmla="val 16667"/>
            </a:avLst>
          </a:prstGeom>
          <a:solidFill>
            <a:srgbClr val="FF8800"/>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marR="0" lvl="0" indent="0" algn="ctr" defTabSz="1374775"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3500" b="0" i="0" u="none" strike="noStrike" kern="0" cap="none" spc="0" normalizeH="0" baseline="0" noProof="0" dirty="0">
              <a:ln>
                <a:noFill/>
              </a:ln>
              <a:solidFill>
                <a:srgbClr val="FF8800"/>
              </a:solidFill>
              <a:effectLst/>
              <a:uLnTx/>
              <a:uFillTx/>
              <a:latin typeface="等线" panose="02010600030101010101" charset="-122"/>
              <a:cs typeface="+mn-cs"/>
            </a:endParaRPr>
          </a:p>
        </p:txBody>
      </p:sp>
      <p:sp>
        <p:nvSpPr>
          <p:cNvPr id="75" name="Rounded Rectangle 62"/>
          <p:cNvSpPr/>
          <p:nvPr/>
        </p:nvSpPr>
        <p:spPr>
          <a:xfrm>
            <a:off x="2962275" y="4513262"/>
            <a:ext cx="661988" cy="242888"/>
          </a:xfrm>
          <a:prstGeom prst="roundRect">
            <a:avLst>
              <a:gd name="adj" fmla="val 16667"/>
            </a:avLst>
          </a:prstGeom>
          <a:solidFill>
            <a:srgbClr val="FF8800"/>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marR="0" lvl="0" indent="0" algn="ctr" defTabSz="1374775"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3500" b="0" i="0" u="none" strike="noStrike" kern="0" cap="none" spc="0" normalizeH="0" baseline="0" noProof="0" dirty="0">
              <a:ln>
                <a:noFill/>
              </a:ln>
              <a:solidFill>
                <a:srgbClr val="FF8800"/>
              </a:solidFill>
              <a:effectLst/>
              <a:uLnTx/>
              <a:uFillTx/>
              <a:latin typeface="等线" panose="02010600030101010101" charset="-122"/>
              <a:cs typeface="+mn-cs"/>
            </a:endParaRPr>
          </a:p>
        </p:txBody>
      </p:sp>
      <p:sp>
        <p:nvSpPr>
          <p:cNvPr id="76" name="Rounded Rectangle 63"/>
          <p:cNvSpPr/>
          <p:nvPr/>
        </p:nvSpPr>
        <p:spPr>
          <a:xfrm>
            <a:off x="2962275" y="4208462"/>
            <a:ext cx="661988" cy="242888"/>
          </a:xfrm>
          <a:prstGeom prst="roundRect">
            <a:avLst>
              <a:gd name="adj" fmla="val 16667"/>
            </a:avLst>
          </a:prstGeom>
          <a:solidFill>
            <a:srgbClr val="FF8800"/>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marR="0" lvl="0" indent="0" algn="ctr" defTabSz="1374775"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3500" b="0" i="0" u="none" strike="noStrike" kern="0" cap="none" spc="0" normalizeH="0" baseline="0" noProof="0" dirty="0">
              <a:ln>
                <a:noFill/>
              </a:ln>
              <a:solidFill>
                <a:srgbClr val="FFFFFF"/>
              </a:solidFill>
              <a:effectLst/>
              <a:uLnTx/>
              <a:uFillTx/>
              <a:latin typeface="等线" panose="02010600030101010101" charset="-122"/>
              <a:cs typeface="+mn-cs"/>
            </a:endParaRPr>
          </a:p>
        </p:txBody>
      </p:sp>
      <p:sp>
        <p:nvSpPr>
          <p:cNvPr id="77" name="Rounded Rectangle 64"/>
          <p:cNvSpPr/>
          <p:nvPr/>
        </p:nvSpPr>
        <p:spPr>
          <a:xfrm>
            <a:off x="2962275" y="3903662"/>
            <a:ext cx="661988" cy="242888"/>
          </a:xfrm>
          <a:prstGeom prst="roundRect">
            <a:avLst>
              <a:gd name="adj" fmla="val 16667"/>
            </a:avLst>
          </a:prstGeom>
          <a:solidFill>
            <a:srgbClr val="FF8800"/>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marR="0" lvl="0" indent="0" algn="ctr" defTabSz="1374775"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3500" b="0" i="0" u="none" strike="noStrike" kern="0" cap="none" spc="0" normalizeH="0" baseline="0" noProof="0" dirty="0">
              <a:ln>
                <a:noFill/>
              </a:ln>
              <a:solidFill>
                <a:srgbClr val="FFFFFF"/>
              </a:solidFill>
              <a:effectLst/>
              <a:uLnTx/>
              <a:uFillTx/>
              <a:latin typeface="等线" panose="02010600030101010101" charset="-122"/>
              <a:cs typeface="+mn-cs"/>
            </a:endParaRPr>
          </a:p>
        </p:txBody>
      </p:sp>
      <p:sp>
        <p:nvSpPr>
          <p:cNvPr id="78" name="Rounded Rectangle 65"/>
          <p:cNvSpPr/>
          <p:nvPr/>
        </p:nvSpPr>
        <p:spPr>
          <a:xfrm>
            <a:off x="2962275" y="3598862"/>
            <a:ext cx="661988" cy="242888"/>
          </a:xfrm>
          <a:prstGeom prst="roundRect">
            <a:avLst>
              <a:gd name="adj" fmla="val 16667"/>
            </a:avLst>
          </a:prstGeom>
          <a:solidFill>
            <a:sysClr val="window" lastClr="FFFFFF">
              <a:lumMod val="65000"/>
            </a:sysClr>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marR="0" lvl="0" indent="0" algn="ctr" defTabSz="1374775"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3500" b="0" i="0" u="none" strike="noStrike" kern="0" cap="none" spc="0" normalizeH="0" baseline="0" noProof="0" dirty="0">
              <a:ln>
                <a:noFill/>
              </a:ln>
              <a:solidFill>
                <a:srgbClr val="FFFFFF"/>
              </a:solidFill>
              <a:effectLst/>
              <a:uLnTx/>
              <a:uFillTx/>
              <a:latin typeface="等线" panose="02010600030101010101" charset="-122"/>
              <a:cs typeface="+mn-cs"/>
            </a:endParaRPr>
          </a:p>
        </p:txBody>
      </p:sp>
      <p:sp>
        <p:nvSpPr>
          <p:cNvPr id="79" name="Rounded Rectangle 66"/>
          <p:cNvSpPr/>
          <p:nvPr/>
        </p:nvSpPr>
        <p:spPr>
          <a:xfrm>
            <a:off x="2962275" y="3294062"/>
            <a:ext cx="661988" cy="244475"/>
          </a:xfrm>
          <a:prstGeom prst="roundRect">
            <a:avLst>
              <a:gd name="adj" fmla="val 16667"/>
            </a:avLst>
          </a:prstGeom>
          <a:solidFill>
            <a:sysClr val="window" lastClr="FFFFFF">
              <a:lumMod val="65000"/>
            </a:sysClr>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marR="0" lvl="0" indent="0" algn="ctr" defTabSz="1374775"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3500" b="0" i="0" u="none" strike="noStrike" kern="0" cap="none" spc="0" normalizeH="0" baseline="0" noProof="0" dirty="0">
              <a:ln>
                <a:noFill/>
              </a:ln>
              <a:solidFill>
                <a:srgbClr val="FFFFFF"/>
              </a:solidFill>
              <a:effectLst/>
              <a:uLnTx/>
              <a:uFillTx/>
              <a:latin typeface="等线" panose="02010600030101010101" charset="-122"/>
              <a:cs typeface="+mn-cs"/>
            </a:endParaRPr>
          </a:p>
        </p:txBody>
      </p:sp>
      <p:sp>
        <p:nvSpPr>
          <p:cNvPr id="80" name="Rounded Rectangle 67"/>
          <p:cNvSpPr/>
          <p:nvPr/>
        </p:nvSpPr>
        <p:spPr>
          <a:xfrm>
            <a:off x="2962275" y="2989262"/>
            <a:ext cx="661988" cy="244475"/>
          </a:xfrm>
          <a:prstGeom prst="roundRect">
            <a:avLst>
              <a:gd name="adj" fmla="val 16667"/>
            </a:avLst>
          </a:prstGeom>
          <a:solidFill>
            <a:sysClr val="window" lastClr="FFFFFF">
              <a:lumMod val="65000"/>
            </a:sysClr>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marR="0" lvl="0" indent="0" algn="ctr" defTabSz="1374775"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3500" b="0" i="0" u="none" strike="noStrike" kern="0" cap="none" spc="0" normalizeH="0" baseline="0" noProof="0" dirty="0">
              <a:ln>
                <a:noFill/>
              </a:ln>
              <a:solidFill>
                <a:srgbClr val="FFFFFF"/>
              </a:solidFill>
              <a:effectLst/>
              <a:uLnTx/>
              <a:uFillTx/>
              <a:latin typeface="等线" panose="02010600030101010101" charset="-122"/>
              <a:cs typeface="+mn-cs"/>
            </a:endParaRPr>
          </a:p>
        </p:txBody>
      </p:sp>
      <p:sp>
        <p:nvSpPr>
          <p:cNvPr id="81" name="Rounded Rectangle 68"/>
          <p:cNvSpPr/>
          <p:nvPr/>
        </p:nvSpPr>
        <p:spPr>
          <a:xfrm>
            <a:off x="2962275" y="2684462"/>
            <a:ext cx="661988" cy="244475"/>
          </a:xfrm>
          <a:prstGeom prst="roundRect">
            <a:avLst>
              <a:gd name="adj" fmla="val 16667"/>
            </a:avLst>
          </a:prstGeom>
          <a:solidFill>
            <a:sysClr val="window" lastClr="FFFFFF">
              <a:lumMod val="65000"/>
            </a:sysClr>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marR="0" lvl="0" indent="0" algn="ctr" defTabSz="1374775"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3500" b="0" i="0" u="none" strike="noStrike" kern="0" cap="none" spc="0" normalizeH="0" baseline="0" noProof="0" dirty="0">
              <a:ln>
                <a:noFill/>
              </a:ln>
              <a:solidFill>
                <a:srgbClr val="FFFFFF"/>
              </a:solidFill>
              <a:effectLst/>
              <a:uLnTx/>
              <a:uFillTx/>
              <a:latin typeface="等线" panose="02010600030101010101" charset="-122"/>
              <a:cs typeface="+mn-cs"/>
            </a:endParaRPr>
          </a:p>
        </p:txBody>
      </p:sp>
      <p:sp>
        <p:nvSpPr>
          <p:cNvPr id="82" name="Rounded Rectangle 70"/>
          <p:cNvSpPr/>
          <p:nvPr/>
        </p:nvSpPr>
        <p:spPr>
          <a:xfrm>
            <a:off x="4027488" y="5426075"/>
            <a:ext cx="661987" cy="244475"/>
          </a:xfrm>
          <a:prstGeom prst="roundRect">
            <a:avLst>
              <a:gd name="adj" fmla="val 16667"/>
            </a:avLst>
          </a:prstGeom>
          <a:solidFill>
            <a:srgbClr val="FF8800"/>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marR="0" lvl="0" indent="0" algn="ctr" defTabSz="1374775"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3500" b="0" i="0" u="none" strike="noStrike" kern="0" cap="none" spc="0" normalizeH="0" baseline="0" noProof="0" dirty="0">
              <a:ln>
                <a:noFill/>
              </a:ln>
              <a:solidFill>
                <a:srgbClr val="FF8800"/>
              </a:solidFill>
              <a:effectLst/>
              <a:uLnTx/>
              <a:uFillTx/>
              <a:latin typeface="等线" panose="02010600030101010101" charset="-122"/>
              <a:cs typeface="+mn-cs"/>
            </a:endParaRPr>
          </a:p>
        </p:txBody>
      </p:sp>
      <p:sp>
        <p:nvSpPr>
          <p:cNvPr id="83" name="Rounded Rectangle 71"/>
          <p:cNvSpPr/>
          <p:nvPr/>
        </p:nvSpPr>
        <p:spPr>
          <a:xfrm>
            <a:off x="4027488" y="5122862"/>
            <a:ext cx="661987" cy="242888"/>
          </a:xfrm>
          <a:prstGeom prst="roundRect">
            <a:avLst>
              <a:gd name="adj" fmla="val 16667"/>
            </a:avLst>
          </a:prstGeom>
          <a:solidFill>
            <a:srgbClr val="FF8800"/>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marR="0" lvl="0" indent="0" algn="ctr" defTabSz="1374775"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3500" b="0" i="0" u="none" strike="noStrike" kern="0" cap="none" spc="0" normalizeH="0" baseline="0" noProof="0" dirty="0">
              <a:ln>
                <a:noFill/>
              </a:ln>
              <a:solidFill>
                <a:srgbClr val="FF8800"/>
              </a:solidFill>
              <a:effectLst/>
              <a:uLnTx/>
              <a:uFillTx/>
              <a:latin typeface="等线" panose="02010600030101010101" charset="-122"/>
              <a:cs typeface="+mn-cs"/>
            </a:endParaRPr>
          </a:p>
        </p:txBody>
      </p:sp>
      <p:sp>
        <p:nvSpPr>
          <p:cNvPr id="84" name="Rounded Rectangle 72"/>
          <p:cNvSpPr/>
          <p:nvPr/>
        </p:nvSpPr>
        <p:spPr>
          <a:xfrm>
            <a:off x="4027488" y="4818062"/>
            <a:ext cx="661987" cy="242888"/>
          </a:xfrm>
          <a:prstGeom prst="roundRect">
            <a:avLst>
              <a:gd name="adj" fmla="val 16667"/>
            </a:avLst>
          </a:prstGeom>
          <a:solidFill>
            <a:srgbClr val="FF8800"/>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marR="0" lvl="0" indent="0" algn="ctr" defTabSz="1374775"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3500" b="0" i="0" u="none" strike="noStrike" kern="0" cap="none" spc="0" normalizeH="0" baseline="0" noProof="0" dirty="0">
              <a:ln>
                <a:noFill/>
              </a:ln>
              <a:solidFill>
                <a:srgbClr val="FF8800"/>
              </a:solidFill>
              <a:effectLst/>
              <a:uLnTx/>
              <a:uFillTx/>
              <a:latin typeface="等线" panose="02010600030101010101" charset="-122"/>
              <a:cs typeface="+mn-cs"/>
            </a:endParaRPr>
          </a:p>
        </p:txBody>
      </p:sp>
      <p:sp>
        <p:nvSpPr>
          <p:cNvPr id="85" name="Rounded Rectangle 73"/>
          <p:cNvSpPr/>
          <p:nvPr/>
        </p:nvSpPr>
        <p:spPr>
          <a:xfrm>
            <a:off x="4027488" y="4513262"/>
            <a:ext cx="661987" cy="242888"/>
          </a:xfrm>
          <a:prstGeom prst="roundRect">
            <a:avLst>
              <a:gd name="adj" fmla="val 16667"/>
            </a:avLst>
          </a:prstGeom>
          <a:solidFill>
            <a:srgbClr val="FF8800"/>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marR="0" lvl="0" indent="0" algn="ctr" defTabSz="1374775"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3500" b="0" i="0" u="none" strike="noStrike" kern="0" cap="none" spc="0" normalizeH="0" baseline="0" noProof="0" dirty="0">
              <a:ln>
                <a:noFill/>
              </a:ln>
              <a:solidFill>
                <a:srgbClr val="FF8800"/>
              </a:solidFill>
              <a:effectLst/>
              <a:uLnTx/>
              <a:uFillTx/>
              <a:latin typeface="等线" panose="02010600030101010101" charset="-122"/>
              <a:cs typeface="+mn-cs"/>
            </a:endParaRPr>
          </a:p>
        </p:txBody>
      </p:sp>
      <p:sp>
        <p:nvSpPr>
          <p:cNvPr id="86" name="Rounded Rectangle 74"/>
          <p:cNvSpPr/>
          <p:nvPr/>
        </p:nvSpPr>
        <p:spPr>
          <a:xfrm>
            <a:off x="4027488" y="4208462"/>
            <a:ext cx="661987" cy="242888"/>
          </a:xfrm>
          <a:prstGeom prst="roundRect">
            <a:avLst>
              <a:gd name="adj" fmla="val 16667"/>
            </a:avLst>
          </a:prstGeom>
          <a:solidFill>
            <a:srgbClr val="FF8800"/>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marR="0" lvl="0" indent="0" algn="ctr" defTabSz="1374775"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3500" b="0" i="0" u="none" strike="noStrike" kern="0" cap="none" spc="0" normalizeH="0" baseline="0" noProof="0" dirty="0">
              <a:ln>
                <a:noFill/>
              </a:ln>
              <a:solidFill>
                <a:srgbClr val="FFFFFF"/>
              </a:solidFill>
              <a:effectLst/>
              <a:uLnTx/>
              <a:uFillTx/>
              <a:latin typeface="等线" panose="02010600030101010101" charset="-122"/>
              <a:cs typeface="+mn-cs"/>
            </a:endParaRPr>
          </a:p>
        </p:txBody>
      </p:sp>
      <p:sp>
        <p:nvSpPr>
          <p:cNvPr id="87" name="Rounded Rectangle 75"/>
          <p:cNvSpPr/>
          <p:nvPr/>
        </p:nvSpPr>
        <p:spPr>
          <a:xfrm>
            <a:off x="4027488" y="3903662"/>
            <a:ext cx="661987" cy="242888"/>
          </a:xfrm>
          <a:prstGeom prst="roundRect">
            <a:avLst>
              <a:gd name="adj" fmla="val 16667"/>
            </a:avLst>
          </a:prstGeom>
          <a:solidFill>
            <a:srgbClr val="FF8800"/>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marR="0" lvl="0" indent="0" algn="ctr" defTabSz="1374775"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3500" b="0" i="0" u="none" strike="noStrike" kern="0" cap="none" spc="0" normalizeH="0" baseline="0" noProof="0" dirty="0">
              <a:ln>
                <a:noFill/>
              </a:ln>
              <a:solidFill>
                <a:srgbClr val="FFFFFF"/>
              </a:solidFill>
              <a:effectLst/>
              <a:uLnTx/>
              <a:uFillTx/>
              <a:latin typeface="等线" panose="02010600030101010101" charset="-122"/>
              <a:cs typeface="+mn-cs"/>
            </a:endParaRPr>
          </a:p>
        </p:txBody>
      </p:sp>
      <p:sp>
        <p:nvSpPr>
          <p:cNvPr id="88" name="Rounded Rectangle 76"/>
          <p:cNvSpPr/>
          <p:nvPr/>
        </p:nvSpPr>
        <p:spPr>
          <a:xfrm>
            <a:off x="4027488" y="3598862"/>
            <a:ext cx="661987" cy="242888"/>
          </a:xfrm>
          <a:prstGeom prst="roundRect">
            <a:avLst>
              <a:gd name="adj" fmla="val 16667"/>
            </a:avLst>
          </a:prstGeom>
          <a:solidFill>
            <a:srgbClr val="FF8800"/>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marR="0" lvl="0" indent="0" algn="ctr" defTabSz="1374775"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3500" b="0" i="0" u="none" strike="noStrike" kern="0" cap="none" spc="0" normalizeH="0" baseline="0" noProof="0" dirty="0">
              <a:ln>
                <a:noFill/>
              </a:ln>
              <a:solidFill>
                <a:srgbClr val="FFFFFF"/>
              </a:solidFill>
              <a:effectLst/>
              <a:uLnTx/>
              <a:uFillTx/>
              <a:latin typeface="等线" panose="02010600030101010101" charset="-122"/>
              <a:cs typeface="+mn-cs"/>
            </a:endParaRPr>
          </a:p>
        </p:txBody>
      </p:sp>
      <p:sp>
        <p:nvSpPr>
          <p:cNvPr id="89" name="Rounded Rectangle 77"/>
          <p:cNvSpPr/>
          <p:nvPr/>
        </p:nvSpPr>
        <p:spPr>
          <a:xfrm>
            <a:off x="4027488" y="3294062"/>
            <a:ext cx="661987" cy="244475"/>
          </a:xfrm>
          <a:prstGeom prst="roundRect">
            <a:avLst>
              <a:gd name="adj" fmla="val 16667"/>
            </a:avLst>
          </a:prstGeom>
          <a:solidFill>
            <a:srgbClr val="FF8800"/>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marR="0" lvl="0" indent="0" algn="ctr" defTabSz="1374775"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3500" b="0" i="0" u="none" strike="noStrike" kern="0" cap="none" spc="0" normalizeH="0" baseline="0" noProof="0" dirty="0">
              <a:ln>
                <a:noFill/>
              </a:ln>
              <a:solidFill>
                <a:srgbClr val="FFFFFF"/>
              </a:solidFill>
              <a:effectLst/>
              <a:uLnTx/>
              <a:uFillTx/>
              <a:latin typeface="等线" panose="02010600030101010101" charset="-122"/>
              <a:cs typeface="+mn-cs"/>
            </a:endParaRPr>
          </a:p>
        </p:txBody>
      </p:sp>
      <p:sp>
        <p:nvSpPr>
          <p:cNvPr id="90" name="Rounded Rectangle 78"/>
          <p:cNvSpPr/>
          <p:nvPr/>
        </p:nvSpPr>
        <p:spPr>
          <a:xfrm>
            <a:off x="4027488" y="2989262"/>
            <a:ext cx="661987" cy="244475"/>
          </a:xfrm>
          <a:prstGeom prst="roundRect">
            <a:avLst>
              <a:gd name="adj" fmla="val 16667"/>
            </a:avLst>
          </a:prstGeom>
          <a:solidFill>
            <a:srgbClr val="FF8800"/>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marR="0" lvl="0" indent="0" algn="ctr" defTabSz="1374775"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3500" b="0" i="0" u="none" strike="noStrike" kern="0" cap="none" spc="0" normalizeH="0" baseline="0" noProof="0" dirty="0">
              <a:ln>
                <a:noFill/>
              </a:ln>
              <a:solidFill>
                <a:srgbClr val="FFFFFF"/>
              </a:solidFill>
              <a:effectLst/>
              <a:uLnTx/>
              <a:uFillTx/>
              <a:latin typeface="等线" panose="02010600030101010101" charset="-122"/>
              <a:cs typeface="+mn-cs"/>
            </a:endParaRPr>
          </a:p>
        </p:txBody>
      </p:sp>
      <p:sp>
        <p:nvSpPr>
          <p:cNvPr id="91" name="Rounded Rectangle 79"/>
          <p:cNvSpPr/>
          <p:nvPr/>
        </p:nvSpPr>
        <p:spPr>
          <a:xfrm>
            <a:off x="4027488" y="2684462"/>
            <a:ext cx="661987" cy="244475"/>
          </a:xfrm>
          <a:prstGeom prst="roundRect">
            <a:avLst>
              <a:gd name="adj" fmla="val 16667"/>
            </a:avLst>
          </a:prstGeom>
          <a:solidFill>
            <a:sysClr val="window" lastClr="FFFFFF">
              <a:lumMod val="65000"/>
            </a:sysClr>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marR="0" lvl="0" indent="0" algn="ctr" defTabSz="1374775"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3500" b="0" i="0" u="none" strike="noStrike" kern="0" cap="none" spc="0" normalizeH="0" baseline="0" noProof="0" dirty="0">
              <a:ln>
                <a:noFill/>
              </a:ln>
              <a:solidFill>
                <a:srgbClr val="FFFFFF"/>
              </a:solidFill>
              <a:effectLst/>
              <a:uLnTx/>
              <a:uFillTx/>
              <a:latin typeface="等线" panose="02010600030101010101" charset="-122"/>
              <a:cs typeface="+mn-cs"/>
            </a:endParaRPr>
          </a:p>
        </p:txBody>
      </p:sp>
      <p:sp>
        <p:nvSpPr>
          <p:cNvPr id="92" name="Rounded Rectangle 81"/>
          <p:cNvSpPr/>
          <p:nvPr/>
        </p:nvSpPr>
        <p:spPr>
          <a:xfrm>
            <a:off x="5092700" y="5426075"/>
            <a:ext cx="660400" cy="244475"/>
          </a:xfrm>
          <a:prstGeom prst="roundRect">
            <a:avLst>
              <a:gd name="adj" fmla="val 16667"/>
            </a:avLst>
          </a:prstGeom>
          <a:solidFill>
            <a:srgbClr val="FF8800"/>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marR="0" lvl="0" indent="0" algn="ctr" defTabSz="1374775"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3500" b="0" i="0" u="none" strike="noStrike" kern="0" cap="none" spc="0" normalizeH="0" baseline="0" noProof="0" dirty="0">
              <a:ln>
                <a:noFill/>
              </a:ln>
              <a:solidFill>
                <a:srgbClr val="FF8800"/>
              </a:solidFill>
              <a:effectLst/>
              <a:uLnTx/>
              <a:uFillTx/>
              <a:latin typeface="等线" panose="02010600030101010101" charset="-122"/>
              <a:cs typeface="+mn-cs"/>
            </a:endParaRPr>
          </a:p>
        </p:txBody>
      </p:sp>
      <p:sp>
        <p:nvSpPr>
          <p:cNvPr id="93" name="Rounded Rectangle 82"/>
          <p:cNvSpPr/>
          <p:nvPr/>
        </p:nvSpPr>
        <p:spPr>
          <a:xfrm>
            <a:off x="5092700" y="5122862"/>
            <a:ext cx="660400" cy="242888"/>
          </a:xfrm>
          <a:prstGeom prst="roundRect">
            <a:avLst>
              <a:gd name="adj" fmla="val 16667"/>
            </a:avLst>
          </a:prstGeom>
          <a:solidFill>
            <a:srgbClr val="FF8800"/>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marR="0" lvl="0" indent="0" algn="ctr" defTabSz="1374775"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3500" b="0" i="0" u="none" strike="noStrike" kern="0" cap="none" spc="0" normalizeH="0" baseline="0" noProof="0" dirty="0">
              <a:ln>
                <a:noFill/>
              </a:ln>
              <a:solidFill>
                <a:srgbClr val="FF8800"/>
              </a:solidFill>
              <a:effectLst/>
              <a:uLnTx/>
              <a:uFillTx/>
              <a:latin typeface="等线" panose="02010600030101010101" charset="-122"/>
              <a:cs typeface="+mn-cs"/>
            </a:endParaRPr>
          </a:p>
        </p:txBody>
      </p:sp>
      <p:sp>
        <p:nvSpPr>
          <p:cNvPr id="94" name="Rounded Rectangle 83"/>
          <p:cNvSpPr/>
          <p:nvPr/>
        </p:nvSpPr>
        <p:spPr>
          <a:xfrm>
            <a:off x="5092700" y="4818062"/>
            <a:ext cx="660400" cy="242888"/>
          </a:xfrm>
          <a:prstGeom prst="roundRect">
            <a:avLst>
              <a:gd name="adj" fmla="val 16667"/>
            </a:avLst>
          </a:prstGeom>
          <a:solidFill>
            <a:srgbClr val="FF8800"/>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marR="0" lvl="0" indent="0" algn="ctr" defTabSz="1374775"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3500" b="0" i="0" u="none" strike="noStrike" kern="0" cap="none" spc="0" normalizeH="0" baseline="0" noProof="0" dirty="0">
              <a:ln>
                <a:noFill/>
              </a:ln>
              <a:solidFill>
                <a:srgbClr val="FF8800"/>
              </a:solidFill>
              <a:effectLst/>
              <a:uLnTx/>
              <a:uFillTx/>
              <a:latin typeface="等线" panose="02010600030101010101" charset="-122"/>
              <a:cs typeface="+mn-cs"/>
            </a:endParaRPr>
          </a:p>
        </p:txBody>
      </p:sp>
      <p:sp>
        <p:nvSpPr>
          <p:cNvPr id="95" name="Rounded Rectangle 84"/>
          <p:cNvSpPr/>
          <p:nvPr/>
        </p:nvSpPr>
        <p:spPr>
          <a:xfrm>
            <a:off x="5092700" y="4513262"/>
            <a:ext cx="660400" cy="242888"/>
          </a:xfrm>
          <a:prstGeom prst="roundRect">
            <a:avLst>
              <a:gd name="adj" fmla="val 16667"/>
            </a:avLst>
          </a:prstGeom>
          <a:solidFill>
            <a:srgbClr val="FF8800"/>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marR="0" lvl="0" indent="0" algn="ctr" defTabSz="1374775"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3500" b="0" i="0" u="none" strike="noStrike" kern="0" cap="none" spc="0" normalizeH="0" baseline="0" noProof="0" dirty="0">
              <a:ln>
                <a:noFill/>
              </a:ln>
              <a:solidFill>
                <a:srgbClr val="FF8800"/>
              </a:solidFill>
              <a:effectLst/>
              <a:uLnTx/>
              <a:uFillTx/>
              <a:latin typeface="等线" panose="02010600030101010101" charset="-122"/>
              <a:cs typeface="+mn-cs"/>
            </a:endParaRPr>
          </a:p>
        </p:txBody>
      </p:sp>
      <p:sp>
        <p:nvSpPr>
          <p:cNvPr id="96" name="Rounded Rectangle 85"/>
          <p:cNvSpPr/>
          <p:nvPr/>
        </p:nvSpPr>
        <p:spPr>
          <a:xfrm>
            <a:off x="5092700" y="4208462"/>
            <a:ext cx="660400" cy="242888"/>
          </a:xfrm>
          <a:prstGeom prst="roundRect">
            <a:avLst>
              <a:gd name="adj" fmla="val 16667"/>
            </a:avLst>
          </a:prstGeom>
          <a:solidFill>
            <a:sysClr val="window" lastClr="FFFFFF">
              <a:lumMod val="65000"/>
            </a:sysClr>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marR="0" lvl="0" indent="0" algn="ctr" defTabSz="1374775"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3500" b="0" i="0" u="none" strike="noStrike" kern="0" cap="none" spc="0" normalizeH="0" baseline="0" noProof="0" dirty="0">
              <a:ln>
                <a:noFill/>
              </a:ln>
              <a:solidFill>
                <a:srgbClr val="FFFFFF"/>
              </a:solidFill>
              <a:effectLst/>
              <a:uLnTx/>
              <a:uFillTx/>
              <a:latin typeface="等线" panose="02010600030101010101" charset="-122"/>
              <a:cs typeface="+mn-cs"/>
            </a:endParaRPr>
          </a:p>
        </p:txBody>
      </p:sp>
      <p:sp>
        <p:nvSpPr>
          <p:cNvPr id="97" name="Rounded Rectangle 86"/>
          <p:cNvSpPr/>
          <p:nvPr/>
        </p:nvSpPr>
        <p:spPr>
          <a:xfrm>
            <a:off x="5092700" y="3903662"/>
            <a:ext cx="660400" cy="242888"/>
          </a:xfrm>
          <a:prstGeom prst="roundRect">
            <a:avLst>
              <a:gd name="adj" fmla="val 16667"/>
            </a:avLst>
          </a:prstGeom>
          <a:solidFill>
            <a:sysClr val="window" lastClr="FFFFFF">
              <a:lumMod val="65000"/>
            </a:sysClr>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marR="0" lvl="0" indent="0" algn="ctr" defTabSz="1374775"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3500" b="0" i="0" u="none" strike="noStrike" kern="0" cap="none" spc="0" normalizeH="0" baseline="0" noProof="0" dirty="0">
              <a:ln>
                <a:noFill/>
              </a:ln>
              <a:solidFill>
                <a:srgbClr val="FFFFFF"/>
              </a:solidFill>
              <a:effectLst/>
              <a:uLnTx/>
              <a:uFillTx/>
              <a:latin typeface="等线" panose="02010600030101010101" charset="-122"/>
              <a:cs typeface="+mn-cs"/>
            </a:endParaRPr>
          </a:p>
        </p:txBody>
      </p:sp>
      <p:sp>
        <p:nvSpPr>
          <p:cNvPr id="98" name="Rounded Rectangle 87"/>
          <p:cNvSpPr/>
          <p:nvPr/>
        </p:nvSpPr>
        <p:spPr>
          <a:xfrm>
            <a:off x="5092700" y="3598862"/>
            <a:ext cx="660400" cy="242888"/>
          </a:xfrm>
          <a:prstGeom prst="roundRect">
            <a:avLst>
              <a:gd name="adj" fmla="val 16667"/>
            </a:avLst>
          </a:prstGeom>
          <a:solidFill>
            <a:sysClr val="window" lastClr="FFFFFF">
              <a:lumMod val="65000"/>
            </a:sysClr>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marR="0" lvl="0" indent="0" algn="ctr" defTabSz="1374775"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3500" b="0" i="0" u="none" strike="noStrike" kern="0" cap="none" spc="0" normalizeH="0" baseline="0" noProof="0" dirty="0">
              <a:ln>
                <a:noFill/>
              </a:ln>
              <a:solidFill>
                <a:srgbClr val="FFFFFF"/>
              </a:solidFill>
              <a:effectLst/>
              <a:uLnTx/>
              <a:uFillTx/>
              <a:latin typeface="等线" panose="02010600030101010101" charset="-122"/>
              <a:cs typeface="+mn-cs"/>
            </a:endParaRPr>
          </a:p>
        </p:txBody>
      </p:sp>
      <p:sp>
        <p:nvSpPr>
          <p:cNvPr id="99" name="Rounded Rectangle 88"/>
          <p:cNvSpPr/>
          <p:nvPr/>
        </p:nvSpPr>
        <p:spPr>
          <a:xfrm>
            <a:off x="5092700" y="3294062"/>
            <a:ext cx="660400" cy="244475"/>
          </a:xfrm>
          <a:prstGeom prst="roundRect">
            <a:avLst>
              <a:gd name="adj" fmla="val 16667"/>
            </a:avLst>
          </a:prstGeom>
          <a:solidFill>
            <a:sysClr val="window" lastClr="FFFFFF">
              <a:lumMod val="65000"/>
            </a:sysClr>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marR="0" lvl="0" indent="0" algn="ctr" defTabSz="1374775"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3500" b="0" i="0" u="none" strike="noStrike" kern="0" cap="none" spc="0" normalizeH="0" baseline="0" noProof="0" dirty="0">
              <a:ln>
                <a:noFill/>
              </a:ln>
              <a:solidFill>
                <a:srgbClr val="FFFFFF"/>
              </a:solidFill>
              <a:effectLst/>
              <a:uLnTx/>
              <a:uFillTx/>
              <a:latin typeface="等线" panose="02010600030101010101" charset="-122"/>
              <a:cs typeface="+mn-cs"/>
            </a:endParaRPr>
          </a:p>
        </p:txBody>
      </p:sp>
      <p:sp>
        <p:nvSpPr>
          <p:cNvPr id="100" name="Rounded Rectangle 89"/>
          <p:cNvSpPr/>
          <p:nvPr/>
        </p:nvSpPr>
        <p:spPr>
          <a:xfrm>
            <a:off x="5092700" y="2989262"/>
            <a:ext cx="660400" cy="244475"/>
          </a:xfrm>
          <a:prstGeom prst="roundRect">
            <a:avLst>
              <a:gd name="adj" fmla="val 16667"/>
            </a:avLst>
          </a:prstGeom>
          <a:solidFill>
            <a:sysClr val="window" lastClr="FFFFFF">
              <a:lumMod val="65000"/>
            </a:sysClr>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marR="0" lvl="0" indent="0" algn="ctr" defTabSz="1374775"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3500" b="0" i="0" u="none" strike="noStrike" kern="0" cap="none" spc="0" normalizeH="0" baseline="0" noProof="0" dirty="0">
              <a:ln>
                <a:noFill/>
              </a:ln>
              <a:solidFill>
                <a:srgbClr val="FFFFFF"/>
              </a:solidFill>
              <a:effectLst/>
              <a:uLnTx/>
              <a:uFillTx/>
              <a:latin typeface="等线" panose="02010600030101010101" charset="-122"/>
              <a:cs typeface="+mn-cs"/>
            </a:endParaRPr>
          </a:p>
        </p:txBody>
      </p:sp>
      <p:sp>
        <p:nvSpPr>
          <p:cNvPr id="101" name="Rounded Rectangle 90"/>
          <p:cNvSpPr/>
          <p:nvPr/>
        </p:nvSpPr>
        <p:spPr>
          <a:xfrm>
            <a:off x="5092700" y="2684462"/>
            <a:ext cx="660400" cy="244475"/>
          </a:xfrm>
          <a:prstGeom prst="roundRect">
            <a:avLst>
              <a:gd name="adj" fmla="val 16667"/>
            </a:avLst>
          </a:prstGeom>
          <a:solidFill>
            <a:sysClr val="window" lastClr="FFFFFF">
              <a:lumMod val="65000"/>
            </a:sysClr>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marR="0" lvl="0" indent="0" algn="ctr" defTabSz="1374775"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3500" b="0" i="0" u="none" strike="noStrike" kern="0" cap="none" spc="0" normalizeH="0" baseline="0" noProof="0" dirty="0">
              <a:ln>
                <a:noFill/>
              </a:ln>
              <a:solidFill>
                <a:srgbClr val="FFFFFF"/>
              </a:solidFill>
              <a:effectLst/>
              <a:uLnTx/>
              <a:uFillTx/>
              <a:latin typeface="等线" panose="02010600030101010101" charset="-122"/>
              <a:cs typeface="+mn-cs"/>
            </a:endParaRPr>
          </a:p>
        </p:txBody>
      </p:sp>
      <p:grpSp>
        <p:nvGrpSpPr>
          <p:cNvPr id="102" name="Group 279"/>
          <p:cNvGrpSpPr/>
          <p:nvPr/>
        </p:nvGrpSpPr>
        <p:grpSpPr>
          <a:xfrm>
            <a:off x="1881188" y="1758950"/>
            <a:ext cx="655637" cy="654050"/>
            <a:chOff x="0" y="0"/>
            <a:chExt cx="877416" cy="877416"/>
          </a:xfrm>
        </p:grpSpPr>
        <p:sp>
          <p:nvSpPr>
            <p:cNvPr id="103" name="Teardrop 113"/>
            <p:cNvSpPr/>
            <p:nvPr/>
          </p:nvSpPr>
          <p:spPr>
            <a:xfrm rot="8100000">
              <a:off x="0" y="0"/>
              <a:ext cx="877416" cy="877416"/>
            </a:xfrm>
            <a:custGeom>
              <a:avLst/>
              <a:gdLst/>
              <a:ahLst/>
              <a:cxnLst>
                <a:cxn ang="0">
                  <a:pos x="0" y="438708"/>
                </a:cxn>
                <a:cxn ang="0">
                  <a:pos x="438708" y="0"/>
                </a:cxn>
                <a:cxn ang="0">
                  <a:pos x="877416" y="0"/>
                </a:cxn>
                <a:cxn ang="0">
                  <a:pos x="877416" y="438708"/>
                </a:cxn>
                <a:cxn ang="0">
                  <a:pos x="438708" y="877416"/>
                </a:cxn>
                <a:cxn ang="0">
                  <a:pos x="0" y="438708"/>
                </a:cxn>
              </a:cxnLst>
              <a:rect l="0" t="0" r="0" b="0"/>
              <a:pathLst>
                <a:path w="877416" h="877416">
                  <a:moveTo>
                    <a:pt x="0" y="438708"/>
                  </a:moveTo>
                  <a:cubicBezTo>
                    <a:pt x="0" y="196416"/>
                    <a:pt x="196416" y="0"/>
                    <a:pt x="438708" y="0"/>
                  </a:cubicBezTo>
                  <a:lnTo>
                    <a:pt x="877416" y="0"/>
                  </a:lnTo>
                  <a:lnTo>
                    <a:pt x="877416" y="438708"/>
                  </a:lnTo>
                  <a:cubicBezTo>
                    <a:pt x="877416" y="681000"/>
                    <a:pt x="681000" y="877416"/>
                    <a:pt x="438708" y="877416"/>
                  </a:cubicBezTo>
                  <a:cubicBezTo>
                    <a:pt x="196416" y="877416"/>
                    <a:pt x="0" y="681000"/>
                    <a:pt x="0" y="438708"/>
                  </a:cubicBezTo>
                  <a:close/>
                </a:path>
              </a:pathLst>
            </a:custGeom>
            <a:solidFill>
              <a:srgbClr val="FF8800"/>
            </a:solidFill>
            <a:ln w="9525">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smtClean="0">
                <a:ln>
                  <a:noFill/>
                </a:ln>
                <a:solidFill>
                  <a:prstClr val="black"/>
                </a:solidFill>
                <a:effectLst/>
                <a:uLnTx/>
                <a:uFillTx/>
                <a:latin typeface="等线" panose="02010600030101010101" charset="-122"/>
              </a:endParaRPr>
            </a:p>
          </p:txBody>
        </p:sp>
        <p:sp>
          <p:nvSpPr>
            <p:cNvPr id="104" name="Oval 114"/>
            <p:cNvSpPr/>
            <p:nvPr/>
          </p:nvSpPr>
          <p:spPr>
            <a:xfrm>
              <a:off x="133843" y="136298"/>
              <a:ext cx="609731" cy="609080"/>
            </a:xfrm>
            <a:prstGeom prst="ellipse">
              <a:avLst/>
            </a:prstGeom>
            <a:solidFill>
              <a:sysClr val="window" lastClr="FFFFFF"/>
            </a:solidFill>
            <a:ln w="9525">
              <a:noFill/>
            </a:ln>
          </p:spPr>
          <p:txBody>
            <a:bodyPr lIns="0" tIns="0" rIns="0" bIns="0"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marR="0" lvl="0" indent="0" algn="ctr" defTabSz="1374775"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200" b="1" i="0" u="none" strike="noStrike" kern="0" cap="none" spc="0" normalizeH="0" baseline="0" noProof="0" dirty="0">
                  <a:ln>
                    <a:noFill/>
                  </a:ln>
                  <a:solidFill>
                    <a:srgbClr val="404040"/>
                  </a:solidFill>
                  <a:effectLst/>
                  <a:uLnTx/>
                  <a:uFillTx/>
                  <a:latin typeface="等线" panose="02010600030101010101" charset="-122"/>
                  <a:cs typeface="+mn-cs"/>
                </a:rPr>
                <a:t>90%</a:t>
              </a:r>
            </a:p>
          </p:txBody>
        </p:sp>
      </p:grpSp>
      <p:grpSp>
        <p:nvGrpSpPr>
          <p:cNvPr id="105" name="Group 279"/>
          <p:cNvGrpSpPr/>
          <p:nvPr/>
        </p:nvGrpSpPr>
        <p:grpSpPr>
          <a:xfrm>
            <a:off x="2947988" y="1758950"/>
            <a:ext cx="654050" cy="654050"/>
            <a:chOff x="0" y="0"/>
            <a:chExt cx="877416" cy="877416"/>
          </a:xfrm>
        </p:grpSpPr>
        <p:sp>
          <p:nvSpPr>
            <p:cNvPr id="106" name="Teardrop 116"/>
            <p:cNvSpPr/>
            <p:nvPr/>
          </p:nvSpPr>
          <p:spPr>
            <a:xfrm rot="8100000">
              <a:off x="0" y="0"/>
              <a:ext cx="877416" cy="877416"/>
            </a:xfrm>
            <a:custGeom>
              <a:avLst/>
              <a:gdLst/>
              <a:ahLst/>
              <a:cxnLst>
                <a:cxn ang="0">
                  <a:pos x="0" y="438708"/>
                </a:cxn>
                <a:cxn ang="0">
                  <a:pos x="438708" y="0"/>
                </a:cxn>
                <a:cxn ang="0">
                  <a:pos x="877416" y="0"/>
                </a:cxn>
                <a:cxn ang="0">
                  <a:pos x="877416" y="438708"/>
                </a:cxn>
                <a:cxn ang="0">
                  <a:pos x="438708" y="877416"/>
                </a:cxn>
                <a:cxn ang="0">
                  <a:pos x="0" y="438708"/>
                </a:cxn>
              </a:cxnLst>
              <a:rect l="0" t="0" r="0" b="0"/>
              <a:pathLst>
                <a:path w="877416" h="877416">
                  <a:moveTo>
                    <a:pt x="0" y="438708"/>
                  </a:moveTo>
                  <a:cubicBezTo>
                    <a:pt x="0" y="196416"/>
                    <a:pt x="196416" y="0"/>
                    <a:pt x="438708" y="0"/>
                  </a:cubicBezTo>
                  <a:lnTo>
                    <a:pt x="877416" y="0"/>
                  </a:lnTo>
                  <a:lnTo>
                    <a:pt x="877416" y="438708"/>
                  </a:lnTo>
                  <a:cubicBezTo>
                    <a:pt x="877416" y="681000"/>
                    <a:pt x="681000" y="877416"/>
                    <a:pt x="438708" y="877416"/>
                  </a:cubicBezTo>
                  <a:cubicBezTo>
                    <a:pt x="196416" y="877416"/>
                    <a:pt x="0" y="681000"/>
                    <a:pt x="0" y="438708"/>
                  </a:cubicBezTo>
                  <a:close/>
                </a:path>
              </a:pathLst>
            </a:custGeom>
            <a:solidFill>
              <a:srgbClr val="FF8800"/>
            </a:solidFill>
            <a:ln w="9525">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smtClean="0">
                <a:ln>
                  <a:noFill/>
                </a:ln>
                <a:solidFill>
                  <a:prstClr val="black"/>
                </a:solidFill>
                <a:effectLst/>
                <a:uLnTx/>
                <a:uFillTx/>
                <a:latin typeface="等线" panose="02010600030101010101" charset="-122"/>
              </a:endParaRPr>
            </a:p>
          </p:txBody>
        </p:sp>
        <p:sp>
          <p:nvSpPr>
            <p:cNvPr id="107" name="Oval 117"/>
            <p:cNvSpPr/>
            <p:nvPr/>
          </p:nvSpPr>
          <p:spPr>
            <a:xfrm>
              <a:off x="134167" y="136298"/>
              <a:ext cx="609080" cy="609080"/>
            </a:xfrm>
            <a:prstGeom prst="ellipse">
              <a:avLst/>
            </a:prstGeom>
            <a:solidFill>
              <a:sysClr val="window" lastClr="FFFFFF"/>
            </a:solidFill>
            <a:ln w="9525">
              <a:noFill/>
            </a:ln>
          </p:spPr>
          <p:txBody>
            <a:bodyPr lIns="0" tIns="0" rIns="0" bIns="0"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marR="0" lvl="0" indent="0" algn="ctr" defTabSz="1374775"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200" b="1" i="0" u="none" strike="noStrike" kern="0" cap="none" spc="0" normalizeH="0" baseline="0" noProof="0" dirty="0">
                  <a:ln>
                    <a:noFill/>
                  </a:ln>
                  <a:solidFill>
                    <a:srgbClr val="404040"/>
                  </a:solidFill>
                  <a:effectLst/>
                  <a:uLnTx/>
                  <a:uFillTx/>
                  <a:latin typeface="等线" panose="02010600030101010101" charset="-122"/>
                  <a:cs typeface="+mn-cs"/>
                </a:rPr>
                <a:t>80%</a:t>
              </a:r>
            </a:p>
          </p:txBody>
        </p:sp>
      </p:grpSp>
      <p:grpSp>
        <p:nvGrpSpPr>
          <p:cNvPr id="108" name="Group 279"/>
          <p:cNvGrpSpPr/>
          <p:nvPr/>
        </p:nvGrpSpPr>
        <p:grpSpPr>
          <a:xfrm>
            <a:off x="4013200" y="1758950"/>
            <a:ext cx="655638" cy="654050"/>
            <a:chOff x="0" y="0"/>
            <a:chExt cx="877416" cy="877416"/>
          </a:xfrm>
        </p:grpSpPr>
        <p:sp>
          <p:nvSpPr>
            <p:cNvPr id="109" name="Teardrop 119"/>
            <p:cNvSpPr/>
            <p:nvPr/>
          </p:nvSpPr>
          <p:spPr>
            <a:xfrm rot="8100000">
              <a:off x="0" y="0"/>
              <a:ext cx="877416" cy="877416"/>
            </a:xfrm>
            <a:custGeom>
              <a:avLst/>
              <a:gdLst/>
              <a:ahLst/>
              <a:cxnLst>
                <a:cxn ang="0">
                  <a:pos x="0" y="438708"/>
                </a:cxn>
                <a:cxn ang="0">
                  <a:pos x="438708" y="0"/>
                </a:cxn>
                <a:cxn ang="0">
                  <a:pos x="877416" y="0"/>
                </a:cxn>
                <a:cxn ang="0">
                  <a:pos x="877416" y="438708"/>
                </a:cxn>
                <a:cxn ang="0">
                  <a:pos x="438708" y="877416"/>
                </a:cxn>
                <a:cxn ang="0">
                  <a:pos x="0" y="438708"/>
                </a:cxn>
              </a:cxnLst>
              <a:rect l="0" t="0" r="0" b="0"/>
              <a:pathLst>
                <a:path w="877416" h="877416">
                  <a:moveTo>
                    <a:pt x="0" y="438708"/>
                  </a:moveTo>
                  <a:cubicBezTo>
                    <a:pt x="0" y="196416"/>
                    <a:pt x="196416" y="0"/>
                    <a:pt x="438708" y="0"/>
                  </a:cubicBezTo>
                  <a:lnTo>
                    <a:pt x="877416" y="0"/>
                  </a:lnTo>
                  <a:lnTo>
                    <a:pt x="877416" y="438708"/>
                  </a:lnTo>
                  <a:cubicBezTo>
                    <a:pt x="877416" y="681000"/>
                    <a:pt x="681000" y="877416"/>
                    <a:pt x="438708" y="877416"/>
                  </a:cubicBezTo>
                  <a:cubicBezTo>
                    <a:pt x="196416" y="877416"/>
                    <a:pt x="0" y="681000"/>
                    <a:pt x="0" y="438708"/>
                  </a:cubicBezTo>
                  <a:close/>
                </a:path>
              </a:pathLst>
            </a:custGeom>
            <a:solidFill>
              <a:srgbClr val="FF8800"/>
            </a:solidFill>
            <a:ln w="9525">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smtClean="0">
                <a:ln>
                  <a:noFill/>
                </a:ln>
                <a:solidFill>
                  <a:prstClr val="black"/>
                </a:solidFill>
                <a:effectLst/>
                <a:uLnTx/>
                <a:uFillTx/>
                <a:latin typeface="等线" panose="02010600030101010101" charset="-122"/>
              </a:endParaRPr>
            </a:p>
          </p:txBody>
        </p:sp>
        <p:sp>
          <p:nvSpPr>
            <p:cNvPr id="110" name="Oval 120"/>
            <p:cNvSpPr/>
            <p:nvPr/>
          </p:nvSpPr>
          <p:spPr>
            <a:xfrm>
              <a:off x="133844" y="136298"/>
              <a:ext cx="609729" cy="609080"/>
            </a:xfrm>
            <a:prstGeom prst="ellipse">
              <a:avLst/>
            </a:prstGeom>
            <a:solidFill>
              <a:sysClr val="window" lastClr="FFFFFF"/>
            </a:solidFill>
            <a:ln w="9525">
              <a:noFill/>
            </a:ln>
          </p:spPr>
          <p:txBody>
            <a:bodyPr lIns="0" tIns="0" rIns="0" bIns="0"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marR="0" lvl="0" indent="0" algn="ctr" defTabSz="1374775"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200" b="1" i="0" u="none" strike="noStrike" kern="0" cap="none" spc="0" normalizeH="0" baseline="0" noProof="0" dirty="0">
                  <a:ln>
                    <a:noFill/>
                  </a:ln>
                  <a:solidFill>
                    <a:srgbClr val="404040"/>
                  </a:solidFill>
                  <a:effectLst/>
                  <a:uLnTx/>
                  <a:uFillTx/>
                  <a:latin typeface="等线" panose="02010600030101010101" charset="-122"/>
                  <a:cs typeface="+mn-cs"/>
                </a:rPr>
                <a:t>95%</a:t>
              </a:r>
            </a:p>
          </p:txBody>
        </p:sp>
      </p:grpSp>
      <p:grpSp>
        <p:nvGrpSpPr>
          <p:cNvPr id="111" name="Group 279"/>
          <p:cNvGrpSpPr/>
          <p:nvPr/>
        </p:nvGrpSpPr>
        <p:grpSpPr>
          <a:xfrm>
            <a:off x="5080000" y="1758950"/>
            <a:ext cx="654050" cy="654050"/>
            <a:chOff x="0" y="0"/>
            <a:chExt cx="877416" cy="877416"/>
          </a:xfrm>
        </p:grpSpPr>
        <p:sp>
          <p:nvSpPr>
            <p:cNvPr id="112" name="Teardrop 122"/>
            <p:cNvSpPr/>
            <p:nvPr/>
          </p:nvSpPr>
          <p:spPr>
            <a:xfrm rot="8100000">
              <a:off x="0" y="0"/>
              <a:ext cx="877416" cy="877416"/>
            </a:xfrm>
            <a:custGeom>
              <a:avLst/>
              <a:gdLst/>
              <a:ahLst/>
              <a:cxnLst>
                <a:cxn ang="0">
                  <a:pos x="0" y="438708"/>
                </a:cxn>
                <a:cxn ang="0">
                  <a:pos x="438708" y="0"/>
                </a:cxn>
                <a:cxn ang="0">
                  <a:pos x="877416" y="0"/>
                </a:cxn>
                <a:cxn ang="0">
                  <a:pos x="877416" y="438708"/>
                </a:cxn>
                <a:cxn ang="0">
                  <a:pos x="438708" y="877416"/>
                </a:cxn>
                <a:cxn ang="0">
                  <a:pos x="0" y="438708"/>
                </a:cxn>
              </a:cxnLst>
              <a:rect l="0" t="0" r="0" b="0"/>
              <a:pathLst>
                <a:path w="877416" h="877416">
                  <a:moveTo>
                    <a:pt x="0" y="438708"/>
                  </a:moveTo>
                  <a:cubicBezTo>
                    <a:pt x="0" y="196416"/>
                    <a:pt x="196416" y="0"/>
                    <a:pt x="438708" y="0"/>
                  </a:cubicBezTo>
                  <a:lnTo>
                    <a:pt x="877416" y="0"/>
                  </a:lnTo>
                  <a:lnTo>
                    <a:pt x="877416" y="438708"/>
                  </a:lnTo>
                  <a:cubicBezTo>
                    <a:pt x="877416" y="681000"/>
                    <a:pt x="681000" y="877416"/>
                    <a:pt x="438708" y="877416"/>
                  </a:cubicBezTo>
                  <a:cubicBezTo>
                    <a:pt x="196416" y="877416"/>
                    <a:pt x="0" y="681000"/>
                    <a:pt x="0" y="438708"/>
                  </a:cubicBezTo>
                  <a:close/>
                </a:path>
              </a:pathLst>
            </a:custGeom>
            <a:solidFill>
              <a:srgbClr val="FF8800"/>
            </a:solidFill>
            <a:ln w="9525">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smtClean="0">
                <a:ln>
                  <a:noFill/>
                </a:ln>
                <a:solidFill>
                  <a:prstClr val="black"/>
                </a:solidFill>
                <a:effectLst/>
                <a:uLnTx/>
                <a:uFillTx/>
                <a:latin typeface="等线" panose="02010600030101010101" charset="-122"/>
              </a:endParaRPr>
            </a:p>
          </p:txBody>
        </p:sp>
        <p:sp>
          <p:nvSpPr>
            <p:cNvPr id="113" name="Oval 123"/>
            <p:cNvSpPr/>
            <p:nvPr/>
          </p:nvSpPr>
          <p:spPr>
            <a:xfrm>
              <a:off x="134169" y="136298"/>
              <a:ext cx="609080" cy="609080"/>
            </a:xfrm>
            <a:prstGeom prst="ellipse">
              <a:avLst/>
            </a:prstGeom>
            <a:solidFill>
              <a:sysClr val="window" lastClr="FFFFFF"/>
            </a:solidFill>
            <a:ln w="9525">
              <a:noFill/>
            </a:ln>
          </p:spPr>
          <p:txBody>
            <a:bodyPr lIns="0" tIns="0" rIns="0" bIns="0"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marR="0" lvl="0" indent="0" algn="ctr" defTabSz="1374775"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200" b="1" i="0" u="none" strike="noStrike" kern="0" cap="none" spc="0" normalizeH="0" baseline="0" noProof="0" dirty="0">
                  <a:ln>
                    <a:noFill/>
                  </a:ln>
                  <a:solidFill>
                    <a:srgbClr val="404040"/>
                  </a:solidFill>
                  <a:effectLst/>
                  <a:uLnTx/>
                  <a:uFillTx/>
                  <a:latin typeface="等线" panose="02010600030101010101" charset="-122"/>
                  <a:cs typeface="+mn-cs"/>
                </a:rPr>
                <a:t>45%</a:t>
              </a:r>
            </a:p>
          </p:txBody>
        </p:sp>
      </p:grpSp>
      <p:grpSp>
        <p:nvGrpSpPr>
          <p:cNvPr id="114" name="组合 113"/>
          <p:cNvGrpSpPr/>
          <p:nvPr/>
        </p:nvGrpSpPr>
        <p:grpSpPr>
          <a:xfrm>
            <a:off x="7104897" y="2079573"/>
            <a:ext cx="2115035" cy="1154619"/>
            <a:chOff x="1478171" y="2225265"/>
            <a:chExt cx="2115035" cy="1154619"/>
          </a:xfrm>
        </p:grpSpPr>
        <p:sp>
          <p:nvSpPr>
            <p:cNvPr id="115"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900" b="0" i="0" u="none" strike="noStrike" kern="0" cap="none" spc="0" normalizeH="0" baseline="0" noProof="0" smtClean="0">
                  <a:ln>
                    <a:noFill/>
                  </a:ln>
                  <a:solidFill>
                    <a:prstClr val="white"/>
                  </a:solidFill>
                  <a:effectLst/>
                  <a:uLnTx/>
                  <a:uFillTx/>
                  <a:sym typeface="宋体" panose="02010600030101010101" pitchFamily="2" charset="-122"/>
                </a:rPr>
                <a:t>这里输入简单的文字概述这里输入简单文字概述简单的文字概述这里输入简单的文字概述这里输入</a:t>
              </a:r>
            </a:p>
          </p:txBody>
        </p:sp>
        <p:sp>
          <p:nvSpPr>
            <p:cNvPr id="116" name="文本框 65"/>
            <p:cNvSpPr txBox="1"/>
            <p:nvPr/>
          </p:nvSpPr>
          <p:spPr>
            <a:xfrm>
              <a:off x="1593972" y="2225265"/>
              <a:ext cx="1723549" cy="4001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smtClean="0">
                  <a:ln>
                    <a:noFill/>
                  </a:ln>
                  <a:solidFill>
                    <a:prstClr val="white"/>
                  </a:solidFill>
                  <a:effectLst/>
                  <a:uLnTx/>
                  <a:uFillTx/>
                </a:rPr>
                <a:t>替换文本标题</a:t>
              </a:r>
            </a:p>
          </p:txBody>
        </p:sp>
      </p:grpSp>
      <p:grpSp>
        <p:nvGrpSpPr>
          <p:cNvPr id="117" name="组合 116"/>
          <p:cNvGrpSpPr/>
          <p:nvPr/>
        </p:nvGrpSpPr>
        <p:grpSpPr>
          <a:xfrm>
            <a:off x="8552697" y="4117923"/>
            <a:ext cx="2115035" cy="1154619"/>
            <a:chOff x="1478171" y="2225265"/>
            <a:chExt cx="2115035" cy="1154619"/>
          </a:xfrm>
        </p:grpSpPr>
        <p:sp>
          <p:nvSpPr>
            <p:cNvPr id="118"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900" b="0" i="0" u="none" strike="noStrike" kern="0" cap="none" spc="0" normalizeH="0" baseline="0" noProof="0" smtClean="0">
                  <a:ln>
                    <a:noFill/>
                  </a:ln>
                  <a:solidFill>
                    <a:prstClr val="white"/>
                  </a:solidFill>
                  <a:effectLst/>
                  <a:uLnTx/>
                  <a:uFillTx/>
                  <a:sym typeface="宋体" panose="02010600030101010101" pitchFamily="2" charset="-122"/>
                </a:rPr>
                <a:t>这里输入简单的文字概述这里输入简单文字概述简单的文字概述这里输入简单的文字概述这里输入</a:t>
              </a:r>
            </a:p>
          </p:txBody>
        </p:sp>
        <p:sp>
          <p:nvSpPr>
            <p:cNvPr id="119" name="文本框 68"/>
            <p:cNvSpPr txBox="1"/>
            <p:nvPr/>
          </p:nvSpPr>
          <p:spPr>
            <a:xfrm>
              <a:off x="1593972" y="2225265"/>
              <a:ext cx="1723549" cy="4001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smtClean="0">
                  <a:ln>
                    <a:noFill/>
                  </a:ln>
                  <a:solidFill>
                    <a:prstClr val="white"/>
                  </a:solidFill>
                  <a:effectLst/>
                  <a:uLnTx/>
                  <a:uFillTx/>
                </a:rPr>
                <a:t>替换文本标题</a:t>
              </a:r>
            </a:p>
          </p:txBody>
        </p:sp>
      </p:grpSp>
      <p:grpSp>
        <p:nvGrpSpPr>
          <p:cNvPr id="120" name="组合 119"/>
          <p:cNvGrpSpPr/>
          <p:nvPr/>
        </p:nvGrpSpPr>
        <p:grpSpPr>
          <a:xfrm>
            <a:off x="404499" y="325993"/>
            <a:ext cx="3153864" cy="733706"/>
            <a:chOff x="303414" y="244438"/>
            <a:chExt cx="2365706" cy="550152"/>
          </a:xfrm>
        </p:grpSpPr>
        <p:sp>
          <p:nvSpPr>
            <p:cNvPr id="121" name="流程图: 延期 24"/>
            <p:cNvSpPr/>
            <p:nvPr/>
          </p:nvSpPr>
          <p:spPr>
            <a:xfrm>
              <a:off x="336148" y="244438"/>
              <a:ext cx="2249865" cy="446749"/>
            </a:xfrm>
            <a:custGeom>
              <a:avLst/>
              <a:gdLst>
                <a:gd name="connsiteX0" fmla="*/ 0 w 275921"/>
                <a:gd name="connsiteY0" fmla="*/ 0 h 342652"/>
                <a:gd name="connsiteX1" fmla="*/ 137961 w 275921"/>
                <a:gd name="connsiteY1" fmla="*/ 0 h 342652"/>
                <a:gd name="connsiteX2" fmla="*/ 275922 w 275921"/>
                <a:gd name="connsiteY2" fmla="*/ 171326 h 342652"/>
                <a:gd name="connsiteX3" fmla="*/ 137961 w 275921"/>
                <a:gd name="connsiteY3" fmla="*/ 342652 h 342652"/>
                <a:gd name="connsiteX4" fmla="*/ 0 w 275921"/>
                <a:gd name="connsiteY4" fmla="*/ 342652 h 342652"/>
                <a:gd name="connsiteX5" fmla="*/ 0 w 275921"/>
                <a:gd name="connsiteY5" fmla="*/ 0 h 342652"/>
                <a:gd name="connsiteX0-1" fmla="*/ 0 w 2249865"/>
                <a:gd name="connsiteY0-2" fmla="*/ 14514 h 342652"/>
                <a:gd name="connsiteX1-3" fmla="*/ 2111904 w 2249865"/>
                <a:gd name="connsiteY1-4" fmla="*/ 0 h 342652"/>
                <a:gd name="connsiteX2-5" fmla="*/ 2249865 w 2249865"/>
                <a:gd name="connsiteY2-6" fmla="*/ 171326 h 342652"/>
                <a:gd name="connsiteX3-7" fmla="*/ 2111904 w 2249865"/>
                <a:gd name="connsiteY3-8" fmla="*/ 342652 h 342652"/>
                <a:gd name="connsiteX4-9" fmla="*/ 1973943 w 2249865"/>
                <a:gd name="connsiteY4-10" fmla="*/ 342652 h 342652"/>
                <a:gd name="connsiteX5-11" fmla="*/ 0 w 2249865"/>
                <a:gd name="connsiteY5-12" fmla="*/ 14514 h 342652"/>
                <a:gd name="connsiteX0-13" fmla="*/ 0 w 2249865"/>
                <a:gd name="connsiteY0-14" fmla="*/ 14514 h 342652"/>
                <a:gd name="connsiteX1-15" fmla="*/ 2111904 w 2249865"/>
                <a:gd name="connsiteY1-16" fmla="*/ 0 h 342652"/>
                <a:gd name="connsiteX2-17" fmla="*/ 2249865 w 2249865"/>
                <a:gd name="connsiteY2-18" fmla="*/ 171326 h 342652"/>
                <a:gd name="connsiteX3-19" fmla="*/ 2111904 w 2249865"/>
                <a:gd name="connsiteY3-20" fmla="*/ 342652 h 342652"/>
                <a:gd name="connsiteX4-21" fmla="*/ 29028 w 2249865"/>
                <a:gd name="connsiteY4-22" fmla="*/ 342652 h 342652"/>
                <a:gd name="connsiteX5-23" fmla="*/ 0 w 2249865"/>
                <a:gd name="connsiteY5-24" fmla="*/ 14514 h 34265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249865" h="342652">
                  <a:moveTo>
                    <a:pt x="0" y="14514"/>
                  </a:moveTo>
                  <a:lnTo>
                    <a:pt x="2111904" y="0"/>
                  </a:lnTo>
                  <a:cubicBezTo>
                    <a:pt x="2188098" y="0"/>
                    <a:pt x="2249865" y="76705"/>
                    <a:pt x="2249865" y="171326"/>
                  </a:cubicBezTo>
                  <a:cubicBezTo>
                    <a:pt x="2249865" y="265947"/>
                    <a:pt x="2188098" y="342652"/>
                    <a:pt x="2111904" y="342652"/>
                  </a:cubicBezTo>
                  <a:lnTo>
                    <a:pt x="29028" y="342652"/>
                  </a:lnTo>
                  <a:lnTo>
                    <a:pt x="0" y="14514"/>
                  </a:lnTo>
                  <a:close/>
                </a:path>
              </a:pathLst>
            </a:custGeom>
            <a:solidFill>
              <a:srgbClr val="FFCD34"/>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solidFill>
                  <a:srgbClr val="FFCD34"/>
                </a:solidFill>
                <a:cs typeface="+mn-ea"/>
                <a:sym typeface="+mn-lt"/>
              </a:endParaRPr>
            </a:p>
          </p:txBody>
        </p:sp>
        <p:sp>
          <p:nvSpPr>
            <p:cNvPr id="122" name="MH_Entry_1"/>
            <p:cNvSpPr/>
            <p:nvPr>
              <p:custDataLst>
                <p:tags r:id="rId1"/>
              </p:custDataLst>
            </p:nvPr>
          </p:nvSpPr>
          <p:spPr>
            <a:xfrm>
              <a:off x="303414" y="266947"/>
              <a:ext cx="2365706" cy="527643"/>
            </a:xfrm>
            <a:custGeom>
              <a:avLst/>
              <a:gdLst>
                <a:gd name="connsiteX0" fmla="*/ 0 w 2365706"/>
                <a:gd name="connsiteY0" fmla="*/ 83104 h 498614"/>
                <a:gd name="connsiteX1" fmla="*/ 83104 w 2365706"/>
                <a:gd name="connsiteY1" fmla="*/ 0 h 498614"/>
                <a:gd name="connsiteX2" fmla="*/ 2282602 w 2365706"/>
                <a:gd name="connsiteY2" fmla="*/ 0 h 498614"/>
                <a:gd name="connsiteX3" fmla="*/ 2365706 w 2365706"/>
                <a:gd name="connsiteY3" fmla="*/ 83104 h 498614"/>
                <a:gd name="connsiteX4" fmla="*/ 2365706 w 2365706"/>
                <a:gd name="connsiteY4" fmla="*/ 415510 h 498614"/>
                <a:gd name="connsiteX5" fmla="*/ 2282602 w 2365706"/>
                <a:gd name="connsiteY5" fmla="*/ 498614 h 498614"/>
                <a:gd name="connsiteX6" fmla="*/ 83104 w 2365706"/>
                <a:gd name="connsiteY6" fmla="*/ 498614 h 498614"/>
                <a:gd name="connsiteX7" fmla="*/ 0 w 2365706"/>
                <a:gd name="connsiteY7" fmla="*/ 415510 h 498614"/>
                <a:gd name="connsiteX8" fmla="*/ 0 w 2365706"/>
                <a:gd name="connsiteY8" fmla="*/ 83104 h 498614"/>
                <a:gd name="connsiteX0-1" fmla="*/ 0 w 2365706"/>
                <a:gd name="connsiteY0-2" fmla="*/ 83104 h 527643"/>
                <a:gd name="connsiteX1-3" fmla="*/ 83104 w 2365706"/>
                <a:gd name="connsiteY1-4" fmla="*/ 0 h 527643"/>
                <a:gd name="connsiteX2-5" fmla="*/ 2282602 w 2365706"/>
                <a:gd name="connsiteY2-6" fmla="*/ 0 h 527643"/>
                <a:gd name="connsiteX3-7" fmla="*/ 2365706 w 2365706"/>
                <a:gd name="connsiteY3-8" fmla="*/ 83104 h 527643"/>
                <a:gd name="connsiteX4-9" fmla="*/ 2365706 w 2365706"/>
                <a:gd name="connsiteY4-10" fmla="*/ 415510 h 527643"/>
                <a:gd name="connsiteX5-11" fmla="*/ 2282602 w 2365706"/>
                <a:gd name="connsiteY5-12" fmla="*/ 498614 h 527643"/>
                <a:gd name="connsiteX6-13" fmla="*/ 83104 w 2365706"/>
                <a:gd name="connsiteY6-14" fmla="*/ 527643 h 527643"/>
                <a:gd name="connsiteX7-15" fmla="*/ 0 w 2365706"/>
                <a:gd name="connsiteY7-16" fmla="*/ 415510 h 527643"/>
                <a:gd name="connsiteX8-17" fmla="*/ 0 w 2365706"/>
                <a:gd name="connsiteY8-18" fmla="*/ 83104 h 52764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2365706" h="527643">
                  <a:moveTo>
                    <a:pt x="0" y="83104"/>
                  </a:moveTo>
                  <a:cubicBezTo>
                    <a:pt x="0" y="37207"/>
                    <a:pt x="37207" y="0"/>
                    <a:pt x="83104" y="0"/>
                  </a:cubicBezTo>
                  <a:lnTo>
                    <a:pt x="2282602" y="0"/>
                  </a:lnTo>
                  <a:cubicBezTo>
                    <a:pt x="2328499" y="0"/>
                    <a:pt x="2365706" y="37207"/>
                    <a:pt x="2365706" y="83104"/>
                  </a:cubicBezTo>
                  <a:lnTo>
                    <a:pt x="2365706" y="415510"/>
                  </a:lnTo>
                  <a:cubicBezTo>
                    <a:pt x="2365706" y="461407"/>
                    <a:pt x="2328499" y="498614"/>
                    <a:pt x="2282602" y="498614"/>
                  </a:cubicBezTo>
                  <a:cubicBezTo>
                    <a:pt x="1549436" y="498614"/>
                    <a:pt x="816270" y="527643"/>
                    <a:pt x="83104" y="527643"/>
                  </a:cubicBezTo>
                  <a:cubicBezTo>
                    <a:pt x="37207" y="527643"/>
                    <a:pt x="0" y="461407"/>
                    <a:pt x="0" y="415510"/>
                  </a:cubicBezTo>
                  <a:lnTo>
                    <a:pt x="0" y="83104"/>
                  </a:ln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r>
                <a:rPr lang="zh-CN" altLang="en-US" sz="3200" spc="267" dirty="0">
                  <a:solidFill>
                    <a:schemeClr val="tx1"/>
                  </a:solidFill>
                  <a:cs typeface="+mn-ea"/>
                  <a:sym typeface="+mn-lt"/>
                </a:rPr>
                <a:t>活动受众分析</a:t>
              </a:r>
            </a:p>
          </p:txBody>
        </p:sp>
      </p:grpSp>
    </p:spTree>
  </p:cSld>
  <p:clrMapOvr>
    <a:masterClrMapping/>
  </p:clrMapOvr>
  <p:transition spd="slow" advClick="0" advTm="0">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down)">
                                      <p:cBhvr>
                                        <p:cTn id="7" dur="500"/>
                                        <p:tgtEl>
                                          <p:spTgt spid="6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down)">
                                      <p:cBhvr>
                                        <p:cTn id="10" dur="500"/>
                                        <p:tgtEl>
                                          <p:spTgt spid="63"/>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64"/>
                                        </p:tgtEl>
                                        <p:attrNameLst>
                                          <p:attrName>style.visibility</p:attrName>
                                        </p:attrNameLst>
                                      </p:cBhvr>
                                      <p:to>
                                        <p:strVal val="visible"/>
                                      </p:to>
                                    </p:set>
                                    <p:animEffect transition="in" filter="wipe(down)">
                                      <p:cBhvr>
                                        <p:cTn id="13" dur="500"/>
                                        <p:tgtEl>
                                          <p:spTgt spid="64"/>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Effect transition="in" filter="wipe(down)">
                                      <p:cBhvr>
                                        <p:cTn id="16" dur="500"/>
                                        <p:tgtEl>
                                          <p:spTgt spid="65"/>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66"/>
                                        </p:tgtEl>
                                        <p:attrNameLst>
                                          <p:attrName>style.visibility</p:attrName>
                                        </p:attrNameLst>
                                      </p:cBhvr>
                                      <p:to>
                                        <p:strVal val="visible"/>
                                      </p:to>
                                    </p:set>
                                    <p:animEffect transition="in" filter="wipe(down)">
                                      <p:cBhvr>
                                        <p:cTn id="19" dur="500"/>
                                        <p:tgtEl>
                                          <p:spTgt spid="66"/>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67"/>
                                        </p:tgtEl>
                                        <p:attrNameLst>
                                          <p:attrName>style.visibility</p:attrName>
                                        </p:attrNameLst>
                                      </p:cBhvr>
                                      <p:to>
                                        <p:strVal val="visible"/>
                                      </p:to>
                                    </p:set>
                                    <p:animEffect transition="in" filter="wipe(down)">
                                      <p:cBhvr>
                                        <p:cTn id="22" dur="500"/>
                                        <p:tgtEl>
                                          <p:spTgt spid="67"/>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68"/>
                                        </p:tgtEl>
                                        <p:attrNameLst>
                                          <p:attrName>style.visibility</p:attrName>
                                        </p:attrNameLst>
                                      </p:cBhvr>
                                      <p:to>
                                        <p:strVal val="visible"/>
                                      </p:to>
                                    </p:set>
                                    <p:animEffect transition="in" filter="wipe(down)">
                                      <p:cBhvr>
                                        <p:cTn id="25" dur="500"/>
                                        <p:tgtEl>
                                          <p:spTgt spid="68"/>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wipe(down)">
                                      <p:cBhvr>
                                        <p:cTn id="28" dur="500"/>
                                        <p:tgtEl>
                                          <p:spTgt spid="69"/>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70"/>
                                        </p:tgtEl>
                                        <p:attrNameLst>
                                          <p:attrName>style.visibility</p:attrName>
                                        </p:attrNameLst>
                                      </p:cBhvr>
                                      <p:to>
                                        <p:strVal val="visible"/>
                                      </p:to>
                                    </p:set>
                                    <p:animEffect transition="in" filter="wipe(down)">
                                      <p:cBhvr>
                                        <p:cTn id="31" dur="500"/>
                                        <p:tgtEl>
                                          <p:spTgt spid="70"/>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71"/>
                                        </p:tgtEl>
                                        <p:attrNameLst>
                                          <p:attrName>style.visibility</p:attrName>
                                        </p:attrNameLst>
                                      </p:cBhvr>
                                      <p:to>
                                        <p:strVal val="visible"/>
                                      </p:to>
                                    </p:set>
                                    <p:animEffect transition="in" filter="wipe(down)">
                                      <p:cBhvr>
                                        <p:cTn id="34" dur="500"/>
                                        <p:tgtEl>
                                          <p:spTgt spid="71"/>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wipe(down)">
                                      <p:cBhvr>
                                        <p:cTn id="37" dur="500"/>
                                        <p:tgtEl>
                                          <p:spTgt spid="72"/>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73"/>
                                        </p:tgtEl>
                                        <p:attrNameLst>
                                          <p:attrName>style.visibility</p:attrName>
                                        </p:attrNameLst>
                                      </p:cBhvr>
                                      <p:to>
                                        <p:strVal val="visible"/>
                                      </p:to>
                                    </p:set>
                                    <p:animEffect transition="in" filter="wipe(down)">
                                      <p:cBhvr>
                                        <p:cTn id="40" dur="500"/>
                                        <p:tgtEl>
                                          <p:spTgt spid="73"/>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74"/>
                                        </p:tgtEl>
                                        <p:attrNameLst>
                                          <p:attrName>style.visibility</p:attrName>
                                        </p:attrNameLst>
                                      </p:cBhvr>
                                      <p:to>
                                        <p:strVal val="visible"/>
                                      </p:to>
                                    </p:set>
                                    <p:animEffect transition="in" filter="wipe(down)">
                                      <p:cBhvr>
                                        <p:cTn id="43" dur="500"/>
                                        <p:tgtEl>
                                          <p:spTgt spid="74"/>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75"/>
                                        </p:tgtEl>
                                        <p:attrNameLst>
                                          <p:attrName>style.visibility</p:attrName>
                                        </p:attrNameLst>
                                      </p:cBhvr>
                                      <p:to>
                                        <p:strVal val="visible"/>
                                      </p:to>
                                    </p:set>
                                    <p:animEffect transition="in" filter="wipe(down)">
                                      <p:cBhvr>
                                        <p:cTn id="46" dur="500"/>
                                        <p:tgtEl>
                                          <p:spTgt spid="75"/>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76"/>
                                        </p:tgtEl>
                                        <p:attrNameLst>
                                          <p:attrName>style.visibility</p:attrName>
                                        </p:attrNameLst>
                                      </p:cBhvr>
                                      <p:to>
                                        <p:strVal val="visible"/>
                                      </p:to>
                                    </p:set>
                                    <p:animEffect transition="in" filter="wipe(down)">
                                      <p:cBhvr>
                                        <p:cTn id="49" dur="500"/>
                                        <p:tgtEl>
                                          <p:spTgt spid="76"/>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77"/>
                                        </p:tgtEl>
                                        <p:attrNameLst>
                                          <p:attrName>style.visibility</p:attrName>
                                        </p:attrNameLst>
                                      </p:cBhvr>
                                      <p:to>
                                        <p:strVal val="visible"/>
                                      </p:to>
                                    </p:set>
                                    <p:animEffect transition="in" filter="wipe(down)">
                                      <p:cBhvr>
                                        <p:cTn id="52" dur="500"/>
                                        <p:tgtEl>
                                          <p:spTgt spid="77"/>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78"/>
                                        </p:tgtEl>
                                        <p:attrNameLst>
                                          <p:attrName>style.visibility</p:attrName>
                                        </p:attrNameLst>
                                      </p:cBhvr>
                                      <p:to>
                                        <p:strVal val="visible"/>
                                      </p:to>
                                    </p:set>
                                    <p:animEffect transition="in" filter="wipe(down)">
                                      <p:cBhvr>
                                        <p:cTn id="55" dur="500"/>
                                        <p:tgtEl>
                                          <p:spTgt spid="78"/>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79"/>
                                        </p:tgtEl>
                                        <p:attrNameLst>
                                          <p:attrName>style.visibility</p:attrName>
                                        </p:attrNameLst>
                                      </p:cBhvr>
                                      <p:to>
                                        <p:strVal val="visible"/>
                                      </p:to>
                                    </p:set>
                                    <p:animEffect transition="in" filter="wipe(down)">
                                      <p:cBhvr>
                                        <p:cTn id="58" dur="500"/>
                                        <p:tgtEl>
                                          <p:spTgt spid="79"/>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80"/>
                                        </p:tgtEl>
                                        <p:attrNameLst>
                                          <p:attrName>style.visibility</p:attrName>
                                        </p:attrNameLst>
                                      </p:cBhvr>
                                      <p:to>
                                        <p:strVal val="visible"/>
                                      </p:to>
                                    </p:set>
                                    <p:animEffect transition="in" filter="wipe(down)">
                                      <p:cBhvr>
                                        <p:cTn id="61" dur="500"/>
                                        <p:tgtEl>
                                          <p:spTgt spid="80"/>
                                        </p:tgtEl>
                                      </p:cBhvr>
                                    </p:animEffect>
                                  </p:childTnLst>
                                </p:cTn>
                              </p:par>
                              <p:par>
                                <p:cTn id="62" presetID="22" presetClass="entr" presetSubtype="4" fill="hold" grpId="0" nodeType="withEffect">
                                  <p:stCondLst>
                                    <p:cond delay="0"/>
                                  </p:stCondLst>
                                  <p:childTnLst>
                                    <p:set>
                                      <p:cBhvr>
                                        <p:cTn id="63" dur="1" fill="hold">
                                          <p:stCondLst>
                                            <p:cond delay="0"/>
                                          </p:stCondLst>
                                        </p:cTn>
                                        <p:tgtEl>
                                          <p:spTgt spid="81"/>
                                        </p:tgtEl>
                                        <p:attrNameLst>
                                          <p:attrName>style.visibility</p:attrName>
                                        </p:attrNameLst>
                                      </p:cBhvr>
                                      <p:to>
                                        <p:strVal val="visible"/>
                                      </p:to>
                                    </p:set>
                                    <p:animEffect transition="in" filter="wipe(down)">
                                      <p:cBhvr>
                                        <p:cTn id="64" dur="500"/>
                                        <p:tgtEl>
                                          <p:spTgt spid="81"/>
                                        </p:tgtEl>
                                      </p:cBhvr>
                                    </p:animEffect>
                                  </p:childTnLst>
                                </p:cTn>
                              </p:par>
                              <p:par>
                                <p:cTn id="65" presetID="22" presetClass="entr" presetSubtype="4" fill="hold" grpId="0" nodeType="with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wipe(down)">
                                      <p:cBhvr>
                                        <p:cTn id="67" dur="500"/>
                                        <p:tgtEl>
                                          <p:spTgt spid="82"/>
                                        </p:tgtEl>
                                      </p:cBhvr>
                                    </p:animEffect>
                                  </p:childTnLst>
                                </p:cTn>
                              </p:par>
                              <p:par>
                                <p:cTn id="68" presetID="22" presetClass="entr" presetSubtype="4" fill="hold" grpId="0" nodeType="withEffect">
                                  <p:stCondLst>
                                    <p:cond delay="0"/>
                                  </p:stCondLst>
                                  <p:childTnLst>
                                    <p:set>
                                      <p:cBhvr>
                                        <p:cTn id="69" dur="1" fill="hold">
                                          <p:stCondLst>
                                            <p:cond delay="0"/>
                                          </p:stCondLst>
                                        </p:cTn>
                                        <p:tgtEl>
                                          <p:spTgt spid="83"/>
                                        </p:tgtEl>
                                        <p:attrNameLst>
                                          <p:attrName>style.visibility</p:attrName>
                                        </p:attrNameLst>
                                      </p:cBhvr>
                                      <p:to>
                                        <p:strVal val="visible"/>
                                      </p:to>
                                    </p:set>
                                    <p:animEffect transition="in" filter="wipe(down)">
                                      <p:cBhvr>
                                        <p:cTn id="70" dur="500"/>
                                        <p:tgtEl>
                                          <p:spTgt spid="83"/>
                                        </p:tgtEl>
                                      </p:cBhvr>
                                    </p:animEffect>
                                  </p:childTnLst>
                                </p:cTn>
                              </p:par>
                              <p:par>
                                <p:cTn id="71" presetID="22" presetClass="entr" presetSubtype="4" fill="hold" grpId="0" nodeType="withEffect">
                                  <p:stCondLst>
                                    <p:cond delay="0"/>
                                  </p:stCondLst>
                                  <p:childTnLst>
                                    <p:set>
                                      <p:cBhvr>
                                        <p:cTn id="72" dur="1" fill="hold">
                                          <p:stCondLst>
                                            <p:cond delay="0"/>
                                          </p:stCondLst>
                                        </p:cTn>
                                        <p:tgtEl>
                                          <p:spTgt spid="84"/>
                                        </p:tgtEl>
                                        <p:attrNameLst>
                                          <p:attrName>style.visibility</p:attrName>
                                        </p:attrNameLst>
                                      </p:cBhvr>
                                      <p:to>
                                        <p:strVal val="visible"/>
                                      </p:to>
                                    </p:set>
                                    <p:animEffect transition="in" filter="wipe(down)">
                                      <p:cBhvr>
                                        <p:cTn id="73" dur="500"/>
                                        <p:tgtEl>
                                          <p:spTgt spid="84"/>
                                        </p:tgtEl>
                                      </p:cBhvr>
                                    </p:animEffect>
                                  </p:childTnLst>
                                </p:cTn>
                              </p:par>
                              <p:par>
                                <p:cTn id="74" presetID="22" presetClass="entr" presetSubtype="4" fill="hold" grpId="0" nodeType="withEffect">
                                  <p:stCondLst>
                                    <p:cond delay="0"/>
                                  </p:stCondLst>
                                  <p:childTnLst>
                                    <p:set>
                                      <p:cBhvr>
                                        <p:cTn id="75" dur="1" fill="hold">
                                          <p:stCondLst>
                                            <p:cond delay="0"/>
                                          </p:stCondLst>
                                        </p:cTn>
                                        <p:tgtEl>
                                          <p:spTgt spid="85"/>
                                        </p:tgtEl>
                                        <p:attrNameLst>
                                          <p:attrName>style.visibility</p:attrName>
                                        </p:attrNameLst>
                                      </p:cBhvr>
                                      <p:to>
                                        <p:strVal val="visible"/>
                                      </p:to>
                                    </p:set>
                                    <p:animEffect transition="in" filter="wipe(down)">
                                      <p:cBhvr>
                                        <p:cTn id="76" dur="500"/>
                                        <p:tgtEl>
                                          <p:spTgt spid="85"/>
                                        </p:tgtEl>
                                      </p:cBhvr>
                                    </p:animEffect>
                                  </p:childTnLst>
                                </p:cTn>
                              </p:par>
                              <p:par>
                                <p:cTn id="77" presetID="22" presetClass="entr" presetSubtype="4" fill="hold" grpId="0" nodeType="withEffect">
                                  <p:stCondLst>
                                    <p:cond delay="0"/>
                                  </p:stCondLst>
                                  <p:childTnLst>
                                    <p:set>
                                      <p:cBhvr>
                                        <p:cTn id="78" dur="1" fill="hold">
                                          <p:stCondLst>
                                            <p:cond delay="0"/>
                                          </p:stCondLst>
                                        </p:cTn>
                                        <p:tgtEl>
                                          <p:spTgt spid="86"/>
                                        </p:tgtEl>
                                        <p:attrNameLst>
                                          <p:attrName>style.visibility</p:attrName>
                                        </p:attrNameLst>
                                      </p:cBhvr>
                                      <p:to>
                                        <p:strVal val="visible"/>
                                      </p:to>
                                    </p:set>
                                    <p:animEffect transition="in" filter="wipe(down)">
                                      <p:cBhvr>
                                        <p:cTn id="79" dur="500"/>
                                        <p:tgtEl>
                                          <p:spTgt spid="86"/>
                                        </p:tgtEl>
                                      </p:cBhvr>
                                    </p:animEffect>
                                  </p:childTnLst>
                                </p:cTn>
                              </p:par>
                              <p:par>
                                <p:cTn id="80" presetID="22" presetClass="entr" presetSubtype="4" fill="hold" grpId="0" nodeType="withEffect">
                                  <p:stCondLst>
                                    <p:cond delay="0"/>
                                  </p:stCondLst>
                                  <p:childTnLst>
                                    <p:set>
                                      <p:cBhvr>
                                        <p:cTn id="81" dur="1" fill="hold">
                                          <p:stCondLst>
                                            <p:cond delay="0"/>
                                          </p:stCondLst>
                                        </p:cTn>
                                        <p:tgtEl>
                                          <p:spTgt spid="87"/>
                                        </p:tgtEl>
                                        <p:attrNameLst>
                                          <p:attrName>style.visibility</p:attrName>
                                        </p:attrNameLst>
                                      </p:cBhvr>
                                      <p:to>
                                        <p:strVal val="visible"/>
                                      </p:to>
                                    </p:set>
                                    <p:animEffect transition="in" filter="wipe(down)">
                                      <p:cBhvr>
                                        <p:cTn id="82" dur="500"/>
                                        <p:tgtEl>
                                          <p:spTgt spid="87"/>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88"/>
                                        </p:tgtEl>
                                        <p:attrNameLst>
                                          <p:attrName>style.visibility</p:attrName>
                                        </p:attrNameLst>
                                      </p:cBhvr>
                                      <p:to>
                                        <p:strVal val="visible"/>
                                      </p:to>
                                    </p:set>
                                    <p:animEffect transition="in" filter="wipe(down)">
                                      <p:cBhvr>
                                        <p:cTn id="85" dur="500"/>
                                        <p:tgtEl>
                                          <p:spTgt spid="88"/>
                                        </p:tgtEl>
                                      </p:cBhvr>
                                    </p:animEffect>
                                  </p:childTnLst>
                                </p:cTn>
                              </p:par>
                              <p:par>
                                <p:cTn id="86" presetID="22" presetClass="entr" presetSubtype="4" fill="hold" grpId="0" nodeType="with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wipe(down)">
                                      <p:cBhvr>
                                        <p:cTn id="88" dur="500"/>
                                        <p:tgtEl>
                                          <p:spTgt spid="89"/>
                                        </p:tgtEl>
                                      </p:cBhvr>
                                    </p:animEffect>
                                  </p:childTnLst>
                                </p:cTn>
                              </p:par>
                              <p:par>
                                <p:cTn id="89" presetID="22" presetClass="entr" presetSubtype="4" fill="hold" grpId="0" nodeType="withEffect">
                                  <p:stCondLst>
                                    <p:cond delay="0"/>
                                  </p:stCondLst>
                                  <p:childTnLst>
                                    <p:set>
                                      <p:cBhvr>
                                        <p:cTn id="90" dur="1" fill="hold">
                                          <p:stCondLst>
                                            <p:cond delay="0"/>
                                          </p:stCondLst>
                                        </p:cTn>
                                        <p:tgtEl>
                                          <p:spTgt spid="90"/>
                                        </p:tgtEl>
                                        <p:attrNameLst>
                                          <p:attrName>style.visibility</p:attrName>
                                        </p:attrNameLst>
                                      </p:cBhvr>
                                      <p:to>
                                        <p:strVal val="visible"/>
                                      </p:to>
                                    </p:set>
                                    <p:animEffect transition="in" filter="wipe(down)">
                                      <p:cBhvr>
                                        <p:cTn id="91" dur="500"/>
                                        <p:tgtEl>
                                          <p:spTgt spid="90"/>
                                        </p:tgtEl>
                                      </p:cBhvr>
                                    </p:animEffect>
                                  </p:childTnLst>
                                </p:cTn>
                              </p:par>
                              <p:par>
                                <p:cTn id="92" presetID="22" presetClass="entr" presetSubtype="4" fill="hold" grpId="0" nodeType="withEffect">
                                  <p:stCondLst>
                                    <p:cond delay="0"/>
                                  </p:stCondLst>
                                  <p:childTnLst>
                                    <p:set>
                                      <p:cBhvr>
                                        <p:cTn id="93" dur="1" fill="hold">
                                          <p:stCondLst>
                                            <p:cond delay="0"/>
                                          </p:stCondLst>
                                        </p:cTn>
                                        <p:tgtEl>
                                          <p:spTgt spid="91"/>
                                        </p:tgtEl>
                                        <p:attrNameLst>
                                          <p:attrName>style.visibility</p:attrName>
                                        </p:attrNameLst>
                                      </p:cBhvr>
                                      <p:to>
                                        <p:strVal val="visible"/>
                                      </p:to>
                                    </p:set>
                                    <p:animEffect transition="in" filter="wipe(down)">
                                      <p:cBhvr>
                                        <p:cTn id="94" dur="500"/>
                                        <p:tgtEl>
                                          <p:spTgt spid="91"/>
                                        </p:tgtEl>
                                      </p:cBhvr>
                                    </p:animEffect>
                                  </p:childTnLst>
                                </p:cTn>
                              </p:par>
                              <p:par>
                                <p:cTn id="95" presetID="22" presetClass="entr" presetSubtype="4" fill="hold" grpId="0" nodeType="withEffect">
                                  <p:stCondLst>
                                    <p:cond delay="0"/>
                                  </p:stCondLst>
                                  <p:childTnLst>
                                    <p:set>
                                      <p:cBhvr>
                                        <p:cTn id="96" dur="1" fill="hold">
                                          <p:stCondLst>
                                            <p:cond delay="0"/>
                                          </p:stCondLst>
                                        </p:cTn>
                                        <p:tgtEl>
                                          <p:spTgt spid="92"/>
                                        </p:tgtEl>
                                        <p:attrNameLst>
                                          <p:attrName>style.visibility</p:attrName>
                                        </p:attrNameLst>
                                      </p:cBhvr>
                                      <p:to>
                                        <p:strVal val="visible"/>
                                      </p:to>
                                    </p:set>
                                    <p:animEffect transition="in" filter="wipe(down)">
                                      <p:cBhvr>
                                        <p:cTn id="97" dur="500"/>
                                        <p:tgtEl>
                                          <p:spTgt spid="92"/>
                                        </p:tgtEl>
                                      </p:cBhvr>
                                    </p:animEffect>
                                  </p:childTnLst>
                                </p:cTn>
                              </p:par>
                              <p:par>
                                <p:cTn id="98" presetID="22" presetClass="entr" presetSubtype="4" fill="hold" grpId="0" nodeType="withEffect">
                                  <p:stCondLst>
                                    <p:cond delay="0"/>
                                  </p:stCondLst>
                                  <p:childTnLst>
                                    <p:set>
                                      <p:cBhvr>
                                        <p:cTn id="99" dur="1" fill="hold">
                                          <p:stCondLst>
                                            <p:cond delay="0"/>
                                          </p:stCondLst>
                                        </p:cTn>
                                        <p:tgtEl>
                                          <p:spTgt spid="93"/>
                                        </p:tgtEl>
                                        <p:attrNameLst>
                                          <p:attrName>style.visibility</p:attrName>
                                        </p:attrNameLst>
                                      </p:cBhvr>
                                      <p:to>
                                        <p:strVal val="visible"/>
                                      </p:to>
                                    </p:set>
                                    <p:animEffect transition="in" filter="wipe(down)">
                                      <p:cBhvr>
                                        <p:cTn id="100" dur="500"/>
                                        <p:tgtEl>
                                          <p:spTgt spid="93"/>
                                        </p:tgtEl>
                                      </p:cBhvr>
                                    </p:animEffect>
                                  </p:childTnLst>
                                </p:cTn>
                              </p:par>
                              <p:par>
                                <p:cTn id="101" presetID="22" presetClass="entr" presetSubtype="4" fill="hold" grpId="0" nodeType="withEffect">
                                  <p:stCondLst>
                                    <p:cond delay="0"/>
                                  </p:stCondLst>
                                  <p:childTnLst>
                                    <p:set>
                                      <p:cBhvr>
                                        <p:cTn id="102" dur="1" fill="hold">
                                          <p:stCondLst>
                                            <p:cond delay="0"/>
                                          </p:stCondLst>
                                        </p:cTn>
                                        <p:tgtEl>
                                          <p:spTgt spid="94"/>
                                        </p:tgtEl>
                                        <p:attrNameLst>
                                          <p:attrName>style.visibility</p:attrName>
                                        </p:attrNameLst>
                                      </p:cBhvr>
                                      <p:to>
                                        <p:strVal val="visible"/>
                                      </p:to>
                                    </p:set>
                                    <p:animEffect transition="in" filter="wipe(down)">
                                      <p:cBhvr>
                                        <p:cTn id="103" dur="500"/>
                                        <p:tgtEl>
                                          <p:spTgt spid="94"/>
                                        </p:tgtEl>
                                      </p:cBhvr>
                                    </p:animEffect>
                                  </p:childTnLst>
                                </p:cTn>
                              </p:par>
                              <p:par>
                                <p:cTn id="104" presetID="22" presetClass="entr" presetSubtype="4" fill="hold" grpId="0" nodeType="withEffect">
                                  <p:stCondLst>
                                    <p:cond delay="0"/>
                                  </p:stCondLst>
                                  <p:childTnLst>
                                    <p:set>
                                      <p:cBhvr>
                                        <p:cTn id="105" dur="1" fill="hold">
                                          <p:stCondLst>
                                            <p:cond delay="0"/>
                                          </p:stCondLst>
                                        </p:cTn>
                                        <p:tgtEl>
                                          <p:spTgt spid="95"/>
                                        </p:tgtEl>
                                        <p:attrNameLst>
                                          <p:attrName>style.visibility</p:attrName>
                                        </p:attrNameLst>
                                      </p:cBhvr>
                                      <p:to>
                                        <p:strVal val="visible"/>
                                      </p:to>
                                    </p:set>
                                    <p:animEffect transition="in" filter="wipe(down)">
                                      <p:cBhvr>
                                        <p:cTn id="106" dur="500"/>
                                        <p:tgtEl>
                                          <p:spTgt spid="95"/>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96"/>
                                        </p:tgtEl>
                                        <p:attrNameLst>
                                          <p:attrName>style.visibility</p:attrName>
                                        </p:attrNameLst>
                                      </p:cBhvr>
                                      <p:to>
                                        <p:strVal val="visible"/>
                                      </p:to>
                                    </p:set>
                                    <p:animEffect transition="in" filter="wipe(down)">
                                      <p:cBhvr>
                                        <p:cTn id="109" dur="500"/>
                                        <p:tgtEl>
                                          <p:spTgt spid="96"/>
                                        </p:tgtEl>
                                      </p:cBhvr>
                                    </p:animEffect>
                                  </p:childTnLst>
                                </p:cTn>
                              </p:par>
                              <p:par>
                                <p:cTn id="110" presetID="22" presetClass="entr" presetSubtype="4" fill="hold" grpId="0" nodeType="withEffect">
                                  <p:stCondLst>
                                    <p:cond delay="0"/>
                                  </p:stCondLst>
                                  <p:childTnLst>
                                    <p:set>
                                      <p:cBhvr>
                                        <p:cTn id="111" dur="1" fill="hold">
                                          <p:stCondLst>
                                            <p:cond delay="0"/>
                                          </p:stCondLst>
                                        </p:cTn>
                                        <p:tgtEl>
                                          <p:spTgt spid="97"/>
                                        </p:tgtEl>
                                        <p:attrNameLst>
                                          <p:attrName>style.visibility</p:attrName>
                                        </p:attrNameLst>
                                      </p:cBhvr>
                                      <p:to>
                                        <p:strVal val="visible"/>
                                      </p:to>
                                    </p:set>
                                    <p:animEffect transition="in" filter="wipe(down)">
                                      <p:cBhvr>
                                        <p:cTn id="112" dur="500"/>
                                        <p:tgtEl>
                                          <p:spTgt spid="97"/>
                                        </p:tgtEl>
                                      </p:cBhvr>
                                    </p:animEffect>
                                  </p:childTnLst>
                                </p:cTn>
                              </p:par>
                              <p:par>
                                <p:cTn id="113" presetID="22" presetClass="entr" presetSubtype="4" fill="hold" grpId="0" nodeType="withEffect">
                                  <p:stCondLst>
                                    <p:cond delay="0"/>
                                  </p:stCondLst>
                                  <p:childTnLst>
                                    <p:set>
                                      <p:cBhvr>
                                        <p:cTn id="114" dur="1" fill="hold">
                                          <p:stCondLst>
                                            <p:cond delay="0"/>
                                          </p:stCondLst>
                                        </p:cTn>
                                        <p:tgtEl>
                                          <p:spTgt spid="98"/>
                                        </p:tgtEl>
                                        <p:attrNameLst>
                                          <p:attrName>style.visibility</p:attrName>
                                        </p:attrNameLst>
                                      </p:cBhvr>
                                      <p:to>
                                        <p:strVal val="visible"/>
                                      </p:to>
                                    </p:set>
                                    <p:animEffect transition="in" filter="wipe(down)">
                                      <p:cBhvr>
                                        <p:cTn id="115" dur="500"/>
                                        <p:tgtEl>
                                          <p:spTgt spid="98"/>
                                        </p:tgtEl>
                                      </p:cBhvr>
                                    </p:animEffect>
                                  </p:childTnLst>
                                </p:cTn>
                              </p:par>
                              <p:par>
                                <p:cTn id="116" presetID="22" presetClass="entr" presetSubtype="4" fill="hold" grpId="0" nodeType="withEffect">
                                  <p:stCondLst>
                                    <p:cond delay="0"/>
                                  </p:stCondLst>
                                  <p:childTnLst>
                                    <p:set>
                                      <p:cBhvr>
                                        <p:cTn id="117" dur="1" fill="hold">
                                          <p:stCondLst>
                                            <p:cond delay="0"/>
                                          </p:stCondLst>
                                        </p:cTn>
                                        <p:tgtEl>
                                          <p:spTgt spid="99"/>
                                        </p:tgtEl>
                                        <p:attrNameLst>
                                          <p:attrName>style.visibility</p:attrName>
                                        </p:attrNameLst>
                                      </p:cBhvr>
                                      <p:to>
                                        <p:strVal val="visible"/>
                                      </p:to>
                                    </p:set>
                                    <p:animEffect transition="in" filter="wipe(down)">
                                      <p:cBhvr>
                                        <p:cTn id="118" dur="500"/>
                                        <p:tgtEl>
                                          <p:spTgt spid="99"/>
                                        </p:tgtEl>
                                      </p:cBhvr>
                                    </p:animEffect>
                                  </p:childTnLst>
                                </p:cTn>
                              </p:par>
                              <p:par>
                                <p:cTn id="119" presetID="22" presetClass="entr" presetSubtype="4" fill="hold" grpId="0" nodeType="withEffect">
                                  <p:stCondLst>
                                    <p:cond delay="0"/>
                                  </p:stCondLst>
                                  <p:childTnLst>
                                    <p:set>
                                      <p:cBhvr>
                                        <p:cTn id="120" dur="1" fill="hold">
                                          <p:stCondLst>
                                            <p:cond delay="0"/>
                                          </p:stCondLst>
                                        </p:cTn>
                                        <p:tgtEl>
                                          <p:spTgt spid="100"/>
                                        </p:tgtEl>
                                        <p:attrNameLst>
                                          <p:attrName>style.visibility</p:attrName>
                                        </p:attrNameLst>
                                      </p:cBhvr>
                                      <p:to>
                                        <p:strVal val="visible"/>
                                      </p:to>
                                    </p:set>
                                    <p:animEffect transition="in" filter="wipe(down)">
                                      <p:cBhvr>
                                        <p:cTn id="121" dur="500"/>
                                        <p:tgtEl>
                                          <p:spTgt spid="100"/>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101"/>
                                        </p:tgtEl>
                                        <p:attrNameLst>
                                          <p:attrName>style.visibility</p:attrName>
                                        </p:attrNameLst>
                                      </p:cBhvr>
                                      <p:to>
                                        <p:strVal val="visible"/>
                                      </p:to>
                                    </p:set>
                                    <p:animEffect transition="in" filter="wipe(down)">
                                      <p:cBhvr>
                                        <p:cTn id="124" dur="500"/>
                                        <p:tgtEl>
                                          <p:spTgt spid="101"/>
                                        </p:tgtEl>
                                      </p:cBhvr>
                                    </p:animEffect>
                                  </p:childTnLst>
                                </p:cTn>
                              </p:par>
                              <p:par>
                                <p:cTn id="125" presetID="22" presetClass="entr" presetSubtype="4" fill="hold" nodeType="withEffect">
                                  <p:stCondLst>
                                    <p:cond delay="0"/>
                                  </p:stCondLst>
                                  <p:childTnLst>
                                    <p:set>
                                      <p:cBhvr>
                                        <p:cTn id="126" dur="1" fill="hold">
                                          <p:stCondLst>
                                            <p:cond delay="0"/>
                                          </p:stCondLst>
                                        </p:cTn>
                                        <p:tgtEl>
                                          <p:spTgt spid="102"/>
                                        </p:tgtEl>
                                        <p:attrNameLst>
                                          <p:attrName>style.visibility</p:attrName>
                                        </p:attrNameLst>
                                      </p:cBhvr>
                                      <p:to>
                                        <p:strVal val="visible"/>
                                      </p:to>
                                    </p:set>
                                    <p:animEffect transition="in" filter="wipe(down)">
                                      <p:cBhvr>
                                        <p:cTn id="127" dur="500"/>
                                        <p:tgtEl>
                                          <p:spTgt spid="102"/>
                                        </p:tgtEl>
                                      </p:cBhvr>
                                    </p:animEffect>
                                  </p:childTnLst>
                                </p:cTn>
                              </p:par>
                              <p:par>
                                <p:cTn id="128" presetID="22" presetClass="entr" presetSubtype="4" fill="hold" nodeType="withEffect">
                                  <p:stCondLst>
                                    <p:cond delay="0"/>
                                  </p:stCondLst>
                                  <p:childTnLst>
                                    <p:set>
                                      <p:cBhvr>
                                        <p:cTn id="129" dur="1" fill="hold">
                                          <p:stCondLst>
                                            <p:cond delay="0"/>
                                          </p:stCondLst>
                                        </p:cTn>
                                        <p:tgtEl>
                                          <p:spTgt spid="105"/>
                                        </p:tgtEl>
                                        <p:attrNameLst>
                                          <p:attrName>style.visibility</p:attrName>
                                        </p:attrNameLst>
                                      </p:cBhvr>
                                      <p:to>
                                        <p:strVal val="visible"/>
                                      </p:to>
                                    </p:set>
                                    <p:animEffect transition="in" filter="wipe(down)">
                                      <p:cBhvr>
                                        <p:cTn id="130" dur="500"/>
                                        <p:tgtEl>
                                          <p:spTgt spid="105"/>
                                        </p:tgtEl>
                                      </p:cBhvr>
                                    </p:animEffect>
                                  </p:childTnLst>
                                </p:cTn>
                              </p:par>
                              <p:par>
                                <p:cTn id="131" presetID="22" presetClass="entr" presetSubtype="4" fill="hold" nodeType="withEffect">
                                  <p:stCondLst>
                                    <p:cond delay="0"/>
                                  </p:stCondLst>
                                  <p:childTnLst>
                                    <p:set>
                                      <p:cBhvr>
                                        <p:cTn id="132" dur="1" fill="hold">
                                          <p:stCondLst>
                                            <p:cond delay="0"/>
                                          </p:stCondLst>
                                        </p:cTn>
                                        <p:tgtEl>
                                          <p:spTgt spid="108"/>
                                        </p:tgtEl>
                                        <p:attrNameLst>
                                          <p:attrName>style.visibility</p:attrName>
                                        </p:attrNameLst>
                                      </p:cBhvr>
                                      <p:to>
                                        <p:strVal val="visible"/>
                                      </p:to>
                                    </p:set>
                                    <p:animEffect transition="in" filter="wipe(down)">
                                      <p:cBhvr>
                                        <p:cTn id="133" dur="500"/>
                                        <p:tgtEl>
                                          <p:spTgt spid="108"/>
                                        </p:tgtEl>
                                      </p:cBhvr>
                                    </p:animEffect>
                                  </p:childTnLst>
                                </p:cTn>
                              </p:par>
                              <p:par>
                                <p:cTn id="134" presetID="22" presetClass="entr" presetSubtype="4" fill="hold" nodeType="withEffect">
                                  <p:stCondLst>
                                    <p:cond delay="0"/>
                                  </p:stCondLst>
                                  <p:childTnLst>
                                    <p:set>
                                      <p:cBhvr>
                                        <p:cTn id="135" dur="1" fill="hold">
                                          <p:stCondLst>
                                            <p:cond delay="0"/>
                                          </p:stCondLst>
                                        </p:cTn>
                                        <p:tgtEl>
                                          <p:spTgt spid="111"/>
                                        </p:tgtEl>
                                        <p:attrNameLst>
                                          <p:attrName>style.visibility</p:attrName>
                                        </p:attrNameLst>
                                      </p:cBhvr>
                                      <p:to>
                                        <p:strVal val="visible"/>
                                      </p:to>
                                    </p:set>
                                    <p:animEffect transition="in" filter="wipe(down)">
                                      <p:cBhvr>
                                        <p:cTn id="136" dur="500"/>
                                        <p:tgtEl>
                                          <p:spTgt spid="111"/>
                                        </p:tgtEl>
                                      </p:cBhvr>
                                    </p:animEffect>
                                  </p:childTnLst>
                                </p:cTn>
                              </p:par>
                            </p:childTnLst>
                          </p:cTn>
                        </p:par>
                      </p:childTnLst>
                    </p:cTn>
                  </p:par>
                  <p:par>
                    <p:cTn id="137" fill="hold">
                      <p:stCondLst>
                        <p:cond delay="indefinite"/>
                      </p:stCondLst>
                      <p:childTnLst>
                        <p:par>
                          <p:cTn id="138" fill="hold">
                            <p:stCondLst>
                              <p:cond delay="0"/>
                            </p:stCondLst>
                            <p:childTnLst>
                              <p:par>
                                <p:cTn id="139" presetID="42" presetClass="entr" presetSubtype="0" fill="hold" nodeType="clickEffect">
                                  <p:stCondLst>
                                    <p:cond delay="0"/>
                                  </p:stCondLst>
                                  <p:childTnLst>
                                    <p:set>
                                      <p:cBhvr>
                                        <p:cTn id="140" dur="1" fill="hold">
                                          <p:stCondLst>
                                            <p:cond delay="0"/>
                                          </p:stCondLst>
                                        </p:cTn>
                                        <p:tgtEl>
                                          <p:spTgt spid="114"/>
                                        </p:tgtEl>
                                        <p:attrNameLst>
                                          <p:attrName>style.visibility</p:attrName>
                                        </p:attrNameLst>
                                      </p:cBhvr>
                                      <p:to>
                                        <p:strVal val="visible"/>
                                      </p:to>
                                    </p:set>
                                    <p:animEffect transition="in" filter="fade">
                                      <p:cBhvr>
                                        <p:cTn id="141" dur="1000"/>
                                        <p:tgtEl>
                                          <p:spTgt spid="114"/>
                                        </p:tgtEl>
                                      </p:cBhvr>
                                    </p:animEffect>
                                    <p:anim calcmode="lin" valueType="num">
                                      <p:cBhvr>
                                        <p:cTn id="142" dur="1000" fill="hold"/>
                                        <p:tgtEl>
                                          <p:spTgt spid="114"/>
                                        </p:tgtEl>
                                        <p:attrNameLst>
                                          <p:attrName>ppt_x</p:attrName>
                                        </p:attrNameLst>
                                      </p:cBhvr>
                                      <p:tavLst>
                                        <p:tav tm="0">
                                          <p:val>
                                            <p:strVal val="#ppt_x"/>
                                          </p:val>
                                        </p:tav>
                                        <p:tav tm="100000">
                                          <p:val>
                                            <p:strVal val="#ppt_x"/>
                                          </p:val>
                                        </p:tav>
                                      </p:tavLst>
                                    </p:anim>
                                    <p:anim calcmode="lin" valueType="num">
                                      <p:cBhvr>
                                        <p:cTn id="143" dur="1000" fill="hold"/>
                                        <p:tgtEl>
                                          <p:spTgt spid="114"/>
                                        </p:tgtEl>
                                        <p:attrNameLst>
                                          <p:attrName>ppt_y</p:attrName>
                                        </p:attrNameLst>
                                      </p:cBhvr>
                                      <p:tavLst>
                                        <p:tav tm="0">
                                          <p:val>
                                            <p:strVal val="#ppt_y+.1"/>
                                          </p:val>
                                        </p:tav>
                                        <p:tav tm="100000">
                                          <p:val>
                                            <p:strVal val="#ppt_y"/>
                                          </p:val>
                                        </p:tav>
                                      </p:tavLst>
                                    </p:anim>
                                  </p:childTnLst>
                                </p:cTn>
                              </p:par>
                            </p:childTnLst>
                          </p:cTn>
                        </p:par>
                      </p:childTnLst>
                    </p:cTn>
                  </p:par>
                  <p:par>
                    <p:cTn id="144" fill="hold">
                      <p:stCondLst>
                        <p:cond delay="indefinite"/>
                      </p:stCondLst>
                      <p:childTnLst>
                        <p:par>
                          <p:cTn id="145" fill="hold">
                            <p:stCondLst>
                              <p:cond delay="0"/>
                            </p:stCondLst>
                            <p:childTnLst>
                              <p:par>
                                <p:cTn id="146" presetID="42" presetClass="entr" presetSubtype="0" fill="hold" nodeType="clickEffect">
                                  <p:stCondLst>
                                    <p:cond delay="0"/>
                                  </p:stCondLst>
                                  <p:childTnLst>
                                    <p:set>
                                      <p:cBhvr>
                                        <p:cTn id="147" dur="1" fill="hold">
                                          <p:stCondLst>
                                            <p:cond delay="0"/>
                                          </p:stCondLst>
                                        </p:cTn>
                                        <p:tgtEl>
                                          <p:spTgt spid="117"/>
                                        </p:tgtEl>
                                        <p:attrNameLst>
                                          <p:attrName>style.visibility</p:attrName>
                                        </p:attrNameLst>
                                      </p:cBhvr>
                                      <p:to>
                                        <p:strVal val="visible"/>
                                      </p:to>
                                    </p:set>
                                    <p:animEffect transition="in" filter="fade">
                                      <p:cBhvr>
                                        <p:cTn id="148" dur="1000"/>
                                        <p:tgtEl>
                                          <p:spTgt spid="117"/>
                                        </p:tgtEl>
                                      </p:cBhvr>
                                    </p:animEffect>
                                    <p:anim calcmode="lin" valueType="num">
                                      <p:cBhvr>
                                        <p:cTn id="149" dur="1000" fill="hold"/>
                                        <p:tgtEl>
                                          <p:spTgt spid="117"/>
                                        </p:tgtEl>
                                        <p:attrNameLst>
                                          <p:attrName>ppt_x</p:attrName>
                                        </p:attrNameLst>
                                      </p:cBhvr>
                                      <p:tavLst>
                                        <p:tav tm="0">
                                          <p:val>
                                            <p:strVal val="#ppt_x"/>
                                          </p:val>
                                        </p:tav>
                                        <p:tav tm="100000">
                                          <p:val>
                                            <p:strVal val="#ppt_x"/>
                                          </p:val>
                                        </p:tav>
                                      </p:tavLst>
                                    </p:anim>
                                    <p:anim calcmode="lin" valueType="num">
                                      <p:cBhvr>
                                        <p:cTn id="150" dur="1000" fill="hold"/>
                                        <p:tgtEl>
                                          <p:spTgt spid="117"/>
                                        </p:tgtEl>
                                        <p:attrNameLst>
                                          <p:attrName>ppt_y</p:attrName>
                                        </p:attrNameLst>
                                      </p:cBhvr>
                                      <p:tavLst>
                                        <p:tav tm="0">
                                          <p:val>
                                            <p:strVal val="#ppt_y+.1"/>
                                          </p:val>
                                        </p:tav>
                                        <p:tav tm="100000">
                                          <p:val>
                                            <p:strVal val="#ppt_y"/>
                                          </p:val>
                                        </p:tav>
                                      </p:tavLst>
                                    </p:anim>
                                  </p:childTnLst>
                                </p:cTn>
                              </p:par>
                            </p:childTnLst>
                          </p:cTn>
                        </p:par>
                      </p:childTnLst>
                    </p:cTn>
                  </p:par>
                  <p:par>
                    <p:cTn id="151" fill="hold">
                      <p:stCondLst>
                        <p:cond delay="indefinite"/>
                      </p:stCondLst>
                      <p:childTnLst>
                        <p:par>
                          <p:cTn id="152" fill="hold">
                            <p:stCondLst>
                              <p:cond delay="0"/>
                            </p:stCondLst>
                            <p:childTnLst>
                              <p:par>
                                <p:cTn id="153" presetID="12" presetClass="entr" presetSubtype="8" fill="hold" nodeType="clickEffect">
                                  <p:stCondLst>
                                    <p:cond delay="0"/>
                                  </p:stCondLst>
                                  <p:childTnLst>
                                    <p:set>
                                      <p:cBhvr>
                                        <p:cTn id="154" dur="1" fill="hold">
                                          <p:stCondLst>
                                            <p:cond delay="0"/>
                                          </p:stCondLst>
                                        </p:cTn>
                                        <p:tgtEl>
                                          <p:spTgt spid="120"/>
                                        </p:tgtEl>
                                        <p:attrNameLst>
                                          <p:attrName>style.visibility</p:attrName>
                                        </p:attrNameLst>
                                      </p:cBhvr>
                                      <p:to>
                                        <p:strVal val="visible"/>
                                      </p:to>
                                    </p:set>
                                    <p:anim calcmode="lin" valueType="num">
                                      <p:cBhvr additive="base">
                                        <p:cTn id="155" dur="500"/>
                                        <p:tgtEl>
                                          <p:spTgt spid="120"/>
                                        </p:tgtEl>
                                        <p:attrNameLst>
                                          <p:attrName>ppt_x</p:attrName>
                                        </p:attrNameLst>
                                      </p:cBhvr>
                                      <p:tavLst>
                                        <p:tav tm="0">
                                          <p:val>
                                            <p:strVal val="#ppt_x-#ppt_w*1.125000"/>
                                          </p:val>
                                        </p:tav>
                                        <p:tav tm="100000">
                                          <p:val>
                                            <p:strVal val="#ppt_x"/>
                                          </p:val>
                                        </p:tav>
                                      </p:tavLst>
                                    </p:anim>
                                    <p:animEffect transition="in" filter="wipe(right)">
                                      <p:cBhvr>
                                        <p:cTn id="156" dur="500"/>
                                        <p:tgtEl>
                                          <p:spTgt spid="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47"/>
          <p:cNvGrpSpPr/>
          <p:nvPr/>
        </p:nvGrpSpPr>
        <p:grpSpPr>
          <a:xfrm>
            <a:off x="720178" y="1600494"/>
            <a:ext cx="2095242" cy="3028149"/>
            <a:chOff x="540204" y="1000114"/>
            <a:chExt cx="1571636" cy="2270586"/>
          </a:xfrm>
        </p:grpSpPr>
        <p:sp>
          <p:nvSpPr>
            <p:cNvPr id="33" name="Rectangle 32"/>
            <p:cNvSpPr/>
            <p:nvPr/>
          </p:nvSpPr>
          <p:spPr>
            <a:xfrm>
              <a:off x="571504" y="2786064"/>
              <a:ext cx="1540336" cy="484636"/>
            </a:xfrm>
            <a:prstGeom prst="rect">
              <a:avLst/>
            </a:prstGeom>
          </p:spPr>
          <p:txBody>
            <a:bodyPr wrap="square">
              <a:spAutoFit/>
            </a:bodyPr>
            <a:lstStyle/>
            <a:p>
              <a:r>
                <a:rPr lang="en-US" sz="1200" dirty="0">
                  <a:solidFill>
                    <a:schemeClr val="bg1"/>
                  </a:solidFill>
                  <a:cs typeface="+mn-ea"/>
                  <a:sym typeface="+mn-lt"/>
                </a:rPr>
                <a:t>Suitable for all category, Lorem Ipsum is not simply random text.</a:t>
              </a:r>
            </a:p>
          </p:txBody>
        </p:sp>
        <p:sp>
          <p:nvSpPr>
            <p:cNvPr id="34" name="Rectangle 33"/>
            <p:cNvSpPr/>
            <p:nvPr/>
          </p:nvSpPr>
          <p:spPr>
            <a:xfrm>
              <a:off x="540204" y="2357436"/>
              <a:ext cx="1357322" cy="300013"/>
            </a:xfrm>
            <a:prstGeom prst="rect">
              <a:avLst/>
            </a:prstGeom>
          </p:spPr>
          <p:txBody>
            <a:bodyPr wrap="square">
              <a:spAutoFit/>
            </a:bodyPr>
            <a:lstStyle/>
            <a:p>
              <a:r>
                <a:rPr lang="zh-CN" altLang="en-US" sz="2000" dirty="0">
                  <a:solidFill>
                    <a:schemeClr val="accent3"/>
                  </a:solidFill>
                  <a:cs typeface="+mn-ea"/>
                  <a:sym typeface="+mn-lt"/>
                </a:rPr>
                <a:t>输入文本内容</a:t>
              </a:r>
              <a:endParaRPr lang="en-US" sz="2000" dirty="0">
                <a:solidFill>
                  <a:schemeClr val="accent3"/>
                </a:solidFill>
                <a:cs typeface="+mn-ea"/>
                <a:sym typeface="+mn-lt"/>
              </a:endParaRPr>
            </a:p>
          </p:txBody>
        </p:sp>
        <p:sp>
          <p:nvSpPr>
            <p:cNvPr id="35" name="Rectangle 34"/>
            <p:cNvSpPr/>
            <p:nvPr/>
          </p:nvSpPr>
          <p:spPr>
            <a:xfrm>
              <a:off x="611642" y="1000114"/>
              <a:ext cx="570374" cy="1569660"/>
            </a:xfrm>
            <a:prstGeom prst="rect">
              <a:avLst/>
            </a:prstGeom>
          </p:spPr>
          <p:txBody>
            <a:bodyPr wrap="square">
              <a:spAutoFit/>
            </a:bodyPr>
            <a:lstStyle/>
            <a:p>
              <a:pPr algn="ctr"/>
              <a:r>
                <a:rPr lang="en-US" sz="12800" dirty="0">
                  <a:solidFill>
                    <a:schemeClr val="accent3"/>
                  </a:solidFill>
                  <a:cs typeface="+mn-ea"/>
                  <a:sym typeface="+mn-lt"/>
                </a:rPr>
                <a:t>1</a:t>
              </a:r>
            </a:p>
          </p:txBody>
        </p:sp>
      </p:grpSp>
      <p:grpSp>
        <p:nvGrpSpPr>
          <p:cNvPr id="4" name="Group 48"/>
          <p:cNvGrpSpPr/>
          <p:nvPr/>
        </p:nvGrpSpPr>
        <p:grpSpPr>
          <a:xfrm>
            <a:off x="3619011" y="1600494"/>
            <a:ext cx="2095242" cy="3028148"/>
            <a:chOff x="2714612" y="1000114"/>
            <a:chExt cx="1571636" cy="2270586"/>
          </a:xfrm>
        </p:grpSpPr>
        <p:sp>
          <p:nvSpPr>
            <p:cNvPr id="39" name="Rectangle 38"/>
            <p:cNvSpPr/>
            <p:nvPr/>
          </p:nvSpPr>
          <p:spPr>
            <a:xfrm>
              <a:off x="2745912" y="2786064"/>
              <a:ext cx="1540336" cy="484636"/>
            </a:xfrm>
            <a:prstGeom prst="rect">
              <a:avLst/>
            </a:prstGeom>
          </p:spPr>
          <p:txBody>
            <a:bodyPr wrap="square">
              <a:spAutoFit/>
            </a:bodyPr>
            <a:lstStyle/>
            <a:p>
              <a:r>
                <a:rPr lang="en-US" sz="1200" dirty="0">
                  <a:solidFill>
                    <a:schemeClr val="bg1"/>
                  </a:solidFill>
                  <a:cs typeface="+mn-ea"/>
                  <a:sym typeface="+mn-lt"/>
                </a:rPr>
                <a:t>Suitable for all category, Lorem Ipsum is not simply random text.</a:t>
              </a:r>
            </a:p>
          </p:txBody>
        </p:sp>
        <p:sp>
          <p:nvSpPr>
            <p:cNvPr id="40" name="Rectangle 39"/>
            <p:cNvSpPr/>
            <p:nvPr/>
          </p:nvSpPr>
          <p:spPr>
            <a:xfrm>
              <a:off x="2714612" y="2357436"/>
              <a:ext cx="1357322" cy="300013"/>
            </a:xfrm>
            <a:prstGeom prst="rect">
              <a:avLst/>
            </a:prstGeom>
          </p:spPr>
          <p:txBody>
            <a:bodyPr wrap="square">
              <a:spAutoFit/>
            </a:bodyPr>
            <a:lstStyle/>
            <a:p>
              <a:r>
                <a:rPr lang="zh-CN" altLang="en-US" sz="2000" dirty="0">
                  <a:solidFill>
                    <a:schemeClr val="accent1">
                      <a:lumMod val="75000"/>
                    </a:schemeClr>
                  </a:solidFill>
                  <a:cs typeface="+mn-ea"/>
                  <a:sym typeface="+mn-lt"/>
                </a:rPr>
                <a:t>输入文本内容</a:t>
              </a:r>
              <a:endParaRPr lang="en-US" sz="2000" dirty="0">
                <a:solidFill>
                  <a:schemeClr val="accent1">
                    <a:lumMod val="75000"/>
                  </a:schemeClr>
                </a:solidFill>
                <a:cs typeface="+mn-ea"/>
                <a:sym typeface="+mn-lt"/>
              </a:endParaRPr>
            </a:p>
          </p:txBody>
        </p:sp>
        <p:sp>
          <p:nvSpPr>
            <p:cNvPr id="41" name="Rectangle 40"/>
            <p:cNvSpPr/>
            <p:nvPr/>
          </p:nvSpPr>
          <p:spPr>
            <a:xfrm>
              <a:off x="2786050" y="1000114"/>
              <a:ext cx="570374" cy="1569660"/>
            </a:xfrm>
            <a:prstGeom prst="rect">
              <a:avLst/>
            </a:prstGeom>
          </p:spPr>
          <p:txBody>
            <a:bodyPr wrap="square">
              <a:spAutoFit/>
            </a:bodyPr>
            <a:lstStyle/>
            <a:p>
              <a:pPr algn="ctr"/>
              <a:r>
                <a:rPr lang="en-US" sz="12800" dirty="0">
                  <a:solidFill>
                    <a:schemeClr val="accent1">
                      <a:lumMod val="75000"/>
                    </a:schemeClr>
                  </a:solidFill>
                  <a:cs typeface="+mn-ea"/>
                  <a:sym typeface="+mn-lt"/>
                </a:rPr>
                <a:t>2</a:t>
              </a:r>
            </a:p>
          </p:txBody>
        </p:sp>
      </p:grpSp>
      <p:grpSp>
        <p:nvGrpSpPr>
          <p:cNvPr id="5" name="Group 49"/>
          <p:cNvGrpSpPr/>
          <p:nvPr/>
        </p:nvGrpSpPr>
        <p:grpSpPr>
          <a:xfrm>
            <a:off x="6571398" y="1600494"/>
            <a:ext cx="2095242" cy="3028148"/>
            <a:chOff x="4929190" y="1000114"/>
            <a:chExt cx="1571636" cy="2270586"/>
          </a:xfrm>
        </p:grpSpPr>
        <p:sp>
          <p:nvSpPr>
            <p:cNvPr id="42" name="Rectangle 41"/>
            <p:cNvSpPr/>
            <p:nvPr/>
          </p:nvSpPr>
          <p:spPr>
            <a:xfrm>
              <a:off x="4960490" y="2786064"/>
              <a:ext cx="1540336" cy="484636"/>
            </a:xfrm>
            <a:prstGeom prst="rect">
              <a:avLst/>
            </a:prstGeom>
          </p:spPr>
          <p:txBody>
            <a:bodyPr wrap="square">
              <a:spAutoFit/>
            </a:bodyPr>
            <a:lstStyle/>
            <a:p>
              <a:r>
                <a:rPr lang="en-US" sz="1200" dirty="0">
                  <a:solidFill>
                    <a:schemeClr val="bg1"/>
                  </a:solidFill>
                  <a:cs typeface="+mn-ea"/>
                  <a:sym typeface="+mn-lt"/>
                </a:rPr>
                <a:t>Suitable for all category, Lorem Ipsum is not simply random text.</a:t>
              </a:r>
            </a:p>
          </p:txBody>
        </p:sp>
        <p:sp>
          <p:nvSpPr>
            <p:cNvPr id="43" name="Rectangle 42"/>
            <p:cNvSpPr/>
            <p:nvPr/>
          </p:nvSpPr>
          <p:spPr>
            <a:xfrm>
              <a:off x="4929190" y="2357436"/>
              <a:ext cx="1357322" cy="300013"/>
            </a:xfrm>
            <a:prstGeom prst="rect">
              <a:avLst/>
            </a:prstGeom>
          </p:spPr>
          <p:txBody>
            <a:bodyPr wrap="square">
              <a:spAutoFit/>
            </a:bodyPr>
            <a:lstStyle/>
            <a:p>
              <a:r>
                <a:rPr lang="zh-CN" altLang="en-US" sz="2000" dirty="0">
                  <a:solidFill>
                    <a:schemeClr val="accent6"/>
                  </a:solidFill>
                  <a:cs typeface="+mn-ea"/>
                  <a:sym typeface="+mn-lt"/>
                </a:rPr>
                <a:t>输入文本内容</a:t>
              </a:r>
              <a:endParaRPr lang="en-US" sz="2000" dirty="0">
                <a:solidFill>
                  <a:schemeClr val="accent6"/>
                </a:solidFill>
                <a:cs typeface="+mn-ea"/>
                <a:sym typeface="+mn-lt"/>
              </a:endParaRPr>
            </a:p>
          </p:txBody>
        </p:sp>
        <p:sp>
          <p:nvSpPr>
            <p:cNvPr id="44" name="Rectangle 43"/>
            <p:cNvSpPr/>
            <p:nvPr/>
          </p:nvSpPr>
          <p:spPr>
            <a:xfrm>
              <a:off x="5000628" y="1000114"/>
              <a:ext cx="570374" cy="1569660"/>
            </a:xfrm>
            <a:prstGeom prst="rect">
              <a:avLst/>
            </a:prstGeom>
          </p:spPr>
          <p:txBody>
            <a:bodyPr wrap="square">
              <a:spAutoFit/>
            </a:bodyPr>
            <a:lstStyle/>
            <a:p>
              <a:pPr algn="ctr"/>
              <a:r>
                <a:rPr lang="en-US" sz="12800" dirty="0">
                  <a:solidFill>
                    <a:schemeClr val="accent6"/>
                  </a:solidFill>
                  <a:cs typeface="+mn-ea"/>
                  <a:sym typeface="+mn-lt"/>
                </a:rPr>
                <a:t>3</a:t>
              </a:r>
            </a:p>
          </p:txBody>
        </p:sp>
      </p:grpSp>
      <p:grpSp>
        <p:nvGrpSpPr>
          <p:cNvPr id="6" name="Group 50"/>
          <p:cNvGrpSpPr/>
          <p:nvPr/>
        </p:nvGrpSpPr>
        <p:grpSpPr>
          <a:xfrm>
            <a:off x="9523784" y="1600494"/>
            <a:ext cx="2095242" cy="3028148"/>
            <a:chOff x="7143768" y="1000114"/>
            <a:chExt cx="1571636" cy="2270586"/>
          </a:xfrm>
        </p:grpSpPr>
        <p:sp>
          <p:nvSpPr>
            <p:cNvPr id="45" name="Rectangle 44"/>
            <p:cNvSpPr/>
            <p:nvPr/>
          </p:nvSpPr>
          <p:spPr>
            <a:xfrm>
              <a:off x="7175068" y="2786064"/>
              <a:ext cx="1540336" cy="484636"/>
            </a:xfrm>
            <a:prstGeom prst="rect">
              <a:avLst/>
            </a:prstGeom>
          </p:spPr>
          <p:txBody>
            <a:bodyPr wrap="square">
              <a:spAutoFit/>
            </a:bodyPr>
            <a:lstStyle/>
            <a:p>
              <a:r>
                <a:rPr lang="en-US" sz="1200" dirty="0">
                  <a:solidFill>
                    <a:schemeClr val="bg1"/>
                  </a:solidFill>
                  <a:cs typeface="+mn-ea"/>
                  <a:sym typeface="+mn-lt"/>
                </a:rPr>
                <a:t>Suitable for all category, Lorem Ipsum is not simply random text.</a:t>
              </a:r>
            </a:p>
          </p:txBody>
        </p:sp>
        <p:sp>
          <p:nvSpPr>
            <p:cNvPr id="46" name="Rectangle 45"/>
            <p:cNvSpPr/>
            <p:nvPr/>
          </p:nvSpPr>
          <p:spPr>
            <a:xfrm>
              <a:off x="7143768" y="2357436"/>
              <a:ext cx="1357322" cy="300013"/>
            </a:xfrm>
            <a:prstGeom prst="rect">
              <a:avLst/>
            </a:prstGeom>
          </p:spPr>
          <p:txBody>
            <a:bodyPr wrap="square">
              <a:spAutoFit/>
            </a:bodyPr>
            <a:lstStyle/>
            <a:p>
              <a:r>
                <a:rPr lang="zh-CN" altLang="en-US" sz="2000" dirty="0">
                  <a:solidFill>
                    <a:schemeClr val="accent4"/>
                  </a:solidFill>
                  <a:cs typeface="+mn-ea"/>
                  <a:sym typeface="+mn-lt"/>
                </a:rPr>
                <a:t>输入文本内容</a:t>
              </a:r>
              <a:endParaRPr lang="en-US" sz="2000" dirty="0">
                <a:solidFill>
                  <a:schemeClr val="accent4"/>
                </a:solidFill>
                <a:cs typeface="+mn-ea"/>
                <a:sym typeface="+mn-lt"/>
              </a:endParaRPr>
            </a:p>
          </p:txBody>
        </p:sp>
        <p:sp>
          <p:nvSpPr>
            <p:cNvPr id="47" name="Rectangle 46"/>
            <p:cNvSpPr/>
            <p:nvPr/>
          </p:nvSpPr>
          <p:spPr>
            <a:xfrm>
              <a:off x="7215206" y="1000114"/>
              <a:ext cx="570374" cy="1569660"/>
            </a:xfrm>
            <a:prstGeom prst="rect">
              <a:avLst/>
            </a:prstGeom>
          </p:spPr>
          <p:txBody>
            <a:bodyPr wrap="square">
              <a:spAutoFit/>
            </a:bodyPr>
            <a:lstStyle/>
            <a:p>
              <a:pPr algn="ctr"/>
              <a:r>
                <a:rPr lang="en-US" sz="12800" dirty="0">
                  <a:solidFill>
                    <a:schemeClr val="accent4"/>
                  </a:solidFill>
                  <a:cs typeface="+mn-ea"/>
                  <a:sym typeface="+mn-lt"/>
                </a:rPr>
                <a:t>4</a:t>
              </a:r>
            </a:p>
          </p:txBody>
        </p:sp>
      </p:grpSp>
      <p:grpSp>
        <p:nvGrpSpPr>
          <p:cNvPr id="25" name="组合 24"/>
          <p:cNvGrpSpPr/>
          <p:nvPr/>
        </p:nvGrpSpPr>
        <p:grpSpPr>
          <a:xfrm>
            <a:off x="404499" y="325993"/>
            <a:ext cx="3153864" cy="733706"/>
            <a:chOff x="303414" y="244438"/>
            <a:chExt cx="2365706" cy="550152"/>
          </a:xfrm>
        </p:grpSpPr>
        <p:sp>
          <p:nvSpPr>
            <p:cNvPr id="26" name="流程图: 延期 24"/>
            <p:cNvSpPr/>
            <p:nvPr/>
          </p:nvSpPr>
          <p:spPr>
            <a:xfrm>
              <a:off x="336148" y="244438"/>
              <a:ext cx="2249865" cy="446749"/>
            </a:xfrm>
            <a:custGeom>
              <a:avLst/>
              <a:gdLst>
                <a:gd name="connsiteX0" fmla="*/ 0 w 275921"/>
                <a:gd name="connsiteY0" fmla="*/ 0 h 342652"/>
                <a:gd name="connsiteX1" fmla="*/ 137961 w 275921"/>
                <a:gd name="connsiteY1" fmla="*/ 0 h 342652"/>
                <a:gd name="connsiteX2" fmla="*/ 275922 w 275921"/>
                <a:gd name="connsiteY2" fmla="*/ 171326 h 342652"/>
                <a:gd name="connsiteX3" fmla="*/ 137961 w 275921"/>
                <a:gd name="connsiteY3" fmla="*/ 342652 h 342652"/>
                <a:gd name="connsiteX4" fmla="*/ 0 w 275921"/>
                <a:gd name="connsiteY4" fmla="*/ 342652 h 342652"/>
                <a:gd name="connsiteX5" fmla="*/ 0 w 275921"/>
                <a:gd name="connsiteY5" fmla="*/ 0 h 342652"/>
                <a:gd name="connsiteX0-1" fmla="*/ 0 w 2249865"/>
                <a:gd name="connsiteY0-2" fmla="*/ 14514 h 342652"/>
                <a:gd name="connsiteX1-3" fmla="*/ 2111904 w 2249865"/>
                <a:gd name="connsiteY1-4" fmla="*/ 0 h 342652"/>
                <a:gd name="connsiteX2-5" fmla="*/ 2249865 w 2249865"/>
                <a:gd name="connsiteY2-6" fmla="*/ 171326 h 342652"/>
                <a:gd name="connsiteX3-7" fmla="*/ 2111904 w 2249865"/>
                <a:gd name="connsiteY3-8" fmla="*/ 342652 h 342652"/>
                <a:gd name="connsiteX4-9" fmla="*/ 1973943 w 2249865"/>
                <a:gd name="connsiteY4-10" fmla="*/ 342652 h 342652"/>
                <a:gd name="connsiteX5-11" fmla="*/ 0 w 2249865"/>
                <a:gd name="connsiteY5-12" fmla="*/ 14514 h 342652"/>
                <a:gd name="connsiteX0-13" fmla="*/ 0 w 2249865"/>
                <a:gd name="connsiteY0-14" fmla="*/ 14514 h 342652"/>
                <a:gd name="connsiteX1-15" fmla="*/ 2111904 w 2249865"/>
                <a:gd name="connsiteY1-16" fmla="*/ 0 h 342652"/>
                <a:gd name="connsiteX2-17" fmla="*/ 2249865 w 2249865"/>
                <a:gd name="connsiteY2-18" fmla="*/ 171326 h 342652"/>
                <a:gd name="connsiteX3-19" fmla="*/ 2111904 w 2249865"/>
                <a:gd name="connsiteY3-20" fmla="*/ 342652 h 342652"/>
                <a:gd name="connsiteX4-21" fmla="*/ 29028 w 2249865"/>
                <a:gd name="connsiteY4-22" fmla="*/ 342652 h 342652"/>
                <a:gd name="connsiteX5-23" fmla="*/ 0 w 2249865"/>
                <a:gd name="connsiteY5-24" fmla="*/ 14514 h 34265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249865" h="342652">
                  <a:moveTo>
                    <a:pt x="0" y="14514"/>
                  </a:moveTo>
                  <a:lnTo>
                    <a:pt x="2111904" y="0"/>
                  </a:lnTo>
                  <a:cubicBezTo>
                    <a:pt x="2188098" y="0"/>
                    <a:pt x="2249865" y="76705"/>
                    <a:pt x="2249865" y="171326"/>
                  </a:cubicBezTo>
                  <a:cubicBezTo>
                    <a:pt x="2249865" y="265947"/>
                    <a:pt x="2188098" y="342652"/>
                    <a:pt x="2111904" y="342652"/>
                  </a:cubicBezTo>
                  <a:lnTo>
                    <a:pt x="29028" y="342652"/>
                  </a:lnTo>
                  <a:lnTo>
                    <a:pt x="0" y="14514"/>
                  </a:lnTo>
                  <a:close/>
                </a:path>
              </a:pathLst>
            </a:custGeom>
            <a:solidFill>
              <a:srgbClr val="FFCD34"/>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solidFill>
                  <a:srgbClr val="FFCD34"/>
                </a:solidFill>
                <a:cs typeface="+mn-ea"/>
                <a:sym typeface="+mn-lt"/>
              </a:endParaRPr>
            </a:p>
          </p:txBody>
        </p:sp>
        <p:sp>
          <p:nvSpPr>
            <p:cNvPr id="28" name="MH_Entry_1"/>
            <p:cNvSpPr/>
            <p:nvPr>
              <p:custDataLst>
                <p:tags r:id="rId1"/>
              </p:custDataLst>
            </p:nvPr>
          </p:nvSpPr>
          <p:spPr>
            <a:xfrm>
              <a:off x="303414" y="266947"/>
              <a:ext cx="2365706" cy="527643"/>
            </a:xfrm>
            <a:custGeom>
              <a:avLst/>
              <a:gdLst>
                <a:gd name="connsiteX0" fmla="*/ 0 w 2365706"/>
                <a:gd name="connsiteY0" fmla="*/ 83104 h 498614"/>
                <a:gd name="connsiteX1" fmla="*/ 83104 w 2365706"/>
                <a:gd name="connsiteY1" fmla="*/ 0 h 498614"/>
                <a:gd name="connsiteX2" fmla="*/ 2282602 w 2365706"/>
                <a:gd name="connsiteY2" fmla="*/ 0 h 498614"/>
                <a:gd name="connsiteX3" fmla="*/ 2365706 w 2365706"/>
                <a:gd name="connsiteY3" fmla="*/ 83104 h 498614"/>
                <a:gd name="connsiteX4" fmla="*/ 2365706 w 2365706"/>
                <a:gd name="connsiteY4" fmla="*/ 415510 h 498614"/>
                <a:gd name="connsiteX5" fmla="*/ 2282602 w 2365706"/>
                <a:gd name="connsiteY5" fmla="*/ 498614 h 498614"/>
                <a:gd name="connsiteX6" fmla="*/ 83104 w 2365706"/>
                <a:gd name="connsiteY6" fmla="*/ 498614 h 498614"/>
                <a:gd name="connsiteX7" fmla="*/ 0 w 2365706"/>
                <a:gd name="connsiteY7" fmla="*/ 415510 h 498614"/>
                <a:gd name="connsiteX8" fmla="*/ 0 w 2365706"/>
                <a:gd name="connsiteY8" fmla="*/ 83104 h 498614"/>
                <a:gd name="connsiteX0-1" fmla="*/ 0 w 2365706"/>
                <a:gd name="connsiteY0-2" fmla="*/ 83104 h 527643"/>
                <a:gd name="connsiteX1-3" fmla="*/ 83104 w 2365706"/>
                <a:gd name="connsiteY1-4" fmla="*/ 0 h 527643"/>
                <a:gd name="connsiteX2-5" fmla="*/ 2282602 w 2365706"/>
                <a:gd name="connsiteY2-6" fmla="*/ 0 h 527643"/>
                <a:gd name="connsiteX3-7" fmla="*/ 2365706 w 2365706"/>
                <a:gd name="connsiteY3-8" fmla="*/ 83104 h 527643"/>
                <a:gd name="connsiteX4-9" fmla="*/ 2365706 w 2365706"/>
                <a:gd name="connsiteY4-10" fmla="*/ 415510 h 527643"/>
                <a:gd name="connsiteX5-11" fmla="*/ 2282602 w 2365706"/>
                <a:gd name="connsiteY5-12" fmla="*/ 498614 h 527643"/>
                <a:gd name="connsiteX6-13" fmla="*/ 83104 w 2365706"/>
                <a:gd name="connsiteY6-14" fmla="*/ 527643 h 527643"/>
                <a:gd name="connsiteX7-15" fmla="*/ 0 w 2365706"/>
                <a:gd name="connsiteY7-16" fmla="*/ 415510 h 527643"/>
                <a:gd name="connsiteX8-17" fmla="*/ 0 w 2365706"/>
                <a:gd name="connsiteY8-18" fmla="*/ 83104 h 52764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2365706" h="527643">
                  <a:moveTo>
                    <a:pt x="0" y="83104"/>
                  </a:moveTo>
                  <a:cubicBezTo>
                    <a:pt x="0" y="37207"/>
                    <a:pt x="37207" y="0"/>
                    <a:pt x="83104" y="0"/>
                  </a:cubicBezTo>
                  <a:lnTo>
                    <a:pt x="2282602" y="0"/>
                  </a:lnTo>
                  <a:cubicBezTo>
                    <a:pt x="2328499" y="0"/>
                    <a:pt x="2365706" y="37207"/>
                    <a:pt x="2365706" y="83104"/>
                  </a:cubicBezTo>
                  <a:lnTo>
                    <a:pt x="2365706" y="415510"/>
                  </a:lnTo>
                  <a:cubicBezTo>
                    <a:pt x="2365706" y="461407"/>
                    <a:pt x="2328499" y="498614"/>
                    <a:pt x="2282602" y="498614"/>
                  </a:cubicBezTo>
                  <a:cubicBezTo>
                    <a:pt x="1549436" y="498614"/>
                    <a:pt x="816270" y="527643"/>
                    <a:pt x="83104" y="527643"/>
                  </a:cubicBezTo>
                  <a:cubicBezTo>
                    <a:pt x="37207" y="527643"/>
                    <a:pt x="0" y="461407"/>
                    <a:pt x="0" y="415510"/>
                  </a:cubicBezTo>
                  <a:lnTo>
                    <a:pt x="0" y="83104"/>
                  </a:ln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r>
                <a:rPr lang="zh-CN" altLang="en-US" sz="3200" spc="267" dirty="0">
                  <a:solidFill>
                    <a:schemeClr val="tx1"/>
                  </a:solidFill>
                  <a:cs typeface="+mn-ea"/>
                  <a:sym typeface="+mn-lt"/>
                </a:rPr>
                <a:t>活动受众分析</a:t>
              </a:r>
            </a:p>
          </p:txBody>
        </p:sp>
      </p:grpSp>
    </p:spTree>
  </p:cSld>
  <p:clrMapOvr>
    <a:masterClrMapping/>
  </p:clrMapOvr>
  <p:transition spd="slow" advClick="0" advTm="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Top)">
                                      <p:cBhvr>
                                        <p:cTn id="7" dur="500"/>
                                        <p:tgtEl>
                                          <p:spTgt spid="3"/>
                                        </p:tgtEl>
                                      </p:cBhvr>
                                    </p:animEffect>
                                  </p:childTnLst>
                                </p:cTn>
                              </p:par>
                            </p:childTnLst>
                          </p:cTn>
                        </p:par>
                        <p:par>
                          <p:cTn id="8" fill="hold">
                            <p:stCondLst>
                              <p:cond delay="500"/>
                            </p:stCondLst>
                            <p:childTnLst>
                              <p:par>
                                <p:cTn id="9" presetID="12" presetClass="entr" presetSubtype="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slide(fromTop)">
                                      <p:cBhvr>
                                        <p:cTn id="11" dur="500"/>
                                        <p:tgtEl>
                                          <p:spTgt spid="4"/>
                                        </p:tgtEl>
                                      </p:cBhvr>
                                    </p:animEffect>
                                  </p:childTnLst>
                                </p:cTn>
                              </p:par>
                            </p:childTnLst>
                          </p:cTn>
                        </p:par>
                        <p:par>
                          <p:cTn id="12" fill="hold">
                            <p:stCondLst>
                              <p:cond delay="1000"/>
                            </p:stCondLst>
                            <p:childTnLst>
                              <p:par>
                                <p:cTn id="13" presetID="12" presetClass="entr" presetSubtype="1"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slide(fromTop)">
                                      <p:cBhvr>
                                        <p:cTn id="15" dur="500"/>
                                        <p:tgtEl>
                                          <p:spTgt spid="5"/>
                                        </p:tgtEl>
                                      </p:cBhvr>
                                    </p:animEffect>
                                  </p:childTnLst>
                                </p:cTn>
                              </p:par>
                            </p:childTnLst>
                          </p:cTn>
                        </p:par>
                        <p:par>
                          <p:cTn id="16" fill="hold">
                            <p:stCondLst>
                              <p:cond delay="1500"/>
                            </p:stCondLst>
                            <p:childTnLst>
                              <p:par>
                                <p:cTn id="17" presetID="12" presetClass="entr" presetSubtype="1"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slide(fromTop)">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8" fill="hold" nodeType="click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p:tgtEl>
                                          <p:spTgt spid="25"/>
                                        </p:tgtEl>
                                        <p:attrNameLst>
                                          <p:attrName>ppt_x</p:attrName>
                                        </p:attrNameLst>
                                      </p:cBhvr>
                                      <p:tavLst>
                                        <p:tav tm="0">
                                          <p:val>
                                            <p:strVal val="#ppt_x-#ppt_w*1.125000"/>
                                          </p:val>
                                        </p:tav>
                                        <p:tav tm="100000">
                                          <p:val>
                                            <p:strVal val="#ppt_x"/>
                                          </p:val>
                                        </p:tav>
                                      </p:tavLst>
                                    </p:anim>
                                    <p:animEffect transition="in" filter="wipe(right)">
                                      <p:cBhvr>
                                        <p:cTn id="2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组合 40"/>
          <p:cNvGrpSpPr/>
          <p:nvPr/>
        </p:nvGrpSpPr>
        <p:grpSpPr>
          <a:xfrm>
            <a:off x="404499" y="325993"/>
            <a:ext cx="3153864" cy="733706"/>
            <a:chOff x="303414" y="244438"/>
            <a:chExt cx="2365706" cy="550152"/>
          </a:xfrm>
        </p:grpSpPr>
        <p:sp>
          <p:nvSpPr>
            <p:cNvPr id="43" name="流程图: 延期 24"/>
            <p:cNvSpPr/>
            <p:nvPr/>
          </p:nvSpPr>
          <p:spPr>
            <a:xfrm>
              <a:off x="336148" y="244438"/>
              <a:ext cx="2249865" cy="446749"/>
            </a:xfrm>
            <a:custGeom>
              <a:avLst/>
              <a:gdLst>
                <a:gd name="connsiteX0" fmla="*/ 0 w 275921"/>
                <a:gd name="connsiteY0" fmla="*/ 0 h 342652"/>
                <a:gd name="connsiteX1" fmla="*/ 137961 w 275921"/>
                <a:gd name="connsiteY1" fmla="*/ 0 h 342652"/>
                <a:gd name="connsiteX2" fmla="*/ 275922 w 275921"/>
                <a:gd name="connsiteY2" fmla="*/ 171326 h 342652"/>
                <a:gd name="connsiteX3" fmla="*/ 137961 w 275921"/>
                <a:gd name="connsiteY3" fmla="*/ 342652 h 342652"/>
                <a:gd name="connsiteX4" fmla="*/ 0 w 275921"/>
                <a:gd name="connsiteY4" fmla="*/ 342652 h 342652"/>
                <a:gd name="connsiteX5" fmla="*/ 0 w 275921"/>
                <a:gd name="connsiteY5" fmla="*/ 0 h 342652"/>
                <a:gd name="connsiteX0-1" fmla="*/ 0 w 2249865"/>
                <a:gd name="connsiteY0-2" fmla="*/ 14514 h 342652"/>
                <a:gd name="connsiteX1-3" fmla="*/ 2111904 w 2249865"/>
                <a:gd name="connsiteY1-4" fmla="*/ 0 h 342652"/>
                <a:gd name="connsiteX2-5" fmla="*/ 2249865 w 2249865"/>
                <a:gd name="connsiteY2-6" fmla="*/ 171326 h 342652"/>
                <a:gd name="connsiteX3-7" fmla="*/ 2111904 w 2249865"/>
                <a:gd name="connsiteY3-8" fmla="*/ 342652 h 342652"/>
                <a:gd name="connsiteX4-9" fmla="*/ 1973943 w 2249865"/>
                <a:gd name="connsiteY4-10" fmla="*/ 342652 h 342652"/>
                <a:gd name="connsiteX5-11" fmla="*/ 0 w 2249865"/>
                <a:gd name="connsiteY5-12" fmla="*/ 14514 h 342652"/>
                <a:gd name="connsiteX0-13" fmla="*/ 0 w 2249865"/>
                <a:gd name="connsiteY0-14" fmla="*/ 14514 h 342652"/>
                <a:gd name="connsiteX1-15" fmla="*/ 2111904 w 2249865"/>
                <a:gd name="connsiteY1-16" fmla="*/ 0 h 342652"/>
                <a:gd name="connsiteX2-17" fmla="*/ 2249865 w 2249865"/>
                <a:gd name="connsiteY2-18" fmla="*/ 171326 h 342652"/>
                <a:gd name="connsiteX3-19" fmla="*/ 2111904 w 2249865"/>
                <a:gd name="connsiteY3-20" fmla="*/ 342652 h 342652"/>
                <a:gd name="connsiteX4-21" fmla="*/ 29028 w 2249865"/>
                <a:gd name="connsiteY4-22" fmla="*/ 342652 h 342652"/>
                <a:gd name="connsiteX5-23" fmla="*/ 0 w 2249865"/>
                <a:gd name="connsiteY5-24" fmla="*/ 14514 h 34265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249865" h="342652">
                  <a:moveTo>
                    <a:pt x="0" y="14514"/>
                  </a:moveTo>
                  <a:lnTo>
                    <a:pt x="2111904" y="0"/>
                  </a:lnTo>
                  <a:cubicBezTo>
                    <a:pt x="2188098" y="0"/>
                    <a:pt x="2249865" y="76705"/>
                    <a:pt x="2249865" y="171326"/>
                  </a:cubicBezTo>
                  <a:cubicBezTo>
                    <a:pt x="2249865" y="265947"/>
                    <a:pt x="2188098" y="342652"/>
                    <a:pt x="2111904" y="342652"/>
                  </a:cubicBezTo>
                  <a:lnTo>
                    <a:pt x="29028" y="342652"/>
                  </a:lnTo>
                  <a:lnTo>
                    <a:pt x="0" y="14514"/>
                  </a:lnTo>
                  <a:close/>
                </a:path>
              </a:pathLst>
            </a:custGeom>
            <a:solidFill>
              <a:srgbClr val="FFCD34"/>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solidFill>
                  <a:srgbClr val="FFCD34"/>
                </a:solidFill>
                <a:cs typeface="+mn-ea"/>
                <a:sym typeface="+mn-lt"/>
              </a:endParaRPr>
            </a:p>
          </p:txBody>
        </p:sp>
        <p:sp>
          <p:nvSpPr>
            <p:cNvPr id="44" name="MH_Entry_1"/>
            <p:cNvSpPr/>
            <p:nvPr>
              <p:custDataLst>
                <p:tags r:id="rId1"/>
              </p:custDataLst>
            </p:nvPr>
          </p:nvSpPr>
          <p:spPr>
            <a:xfrm>
              <a:off x="303414" y="266947"/>
              <a:ext cx="2365706" cy="527643"/>
            </a:xfrm>
            <a:custGeom>
              <a:avLst/>
              <a:gdLst>
                <a:gd name="connsiteX0" fmla="*/ 0 w 2365706"/>
                <a:gd name="connsiteY0" fmla="*/ 83104 h 498614"/>
                <a:gd name="connsiteX1" fmla="*/ 83104 w 2365706"/>
                <a:gd name="connsiteY1" fmla="*/ 0 h 498614"/>
                <a:gd name="connsiteX2" fmla="*/ 2282602 w 2365706"/>
                <a:gd name="connsiteY2" fmla="*/ 0 h 498614"/>
                <a:gd name="connsiteX3" fmla="*/ 2365706 w 2365706"/>
                <a:gd name="connsiteY3" fmla="*/ 83104 h 498614"/>
                <a:gd name="connsiteX4" fmla="*/ 2365706 w 2365706"/>
                <a:gd name="connsiteY4" fmla="*/ 415510 h 498614"/>
                <a:gd name="connsiteX5" fmla="*/ 2282602 w 2365706"/>
                <a:gd name="connsiteY5" fmla="*/ 498614 h 498614"/>
                <a:gd name="connsiteX6" fmla="*/ 83104 w 2365706"/>
                <a:gd name="connsiteY6" fmla="*/ 498614 h 498614"/>
                <a:gd name="connsiteX7" fmla="*/ 0 w 2365706"/>
                <a:gd name="connsiteY7" fmla="*/ 415510 h 498614"/>
                <a:gd name="connsiteX8" fmla="*/ 0 w 2365706"/>
                <a:gd name="connsiteY8" fmla="*/ 83104 h 498614"/>
                <a:gd name="connsiteX0-1" fmla="*/ 0 w 2365706"/>
                <a:gd name="connsiteY0-2" fmla="*/ 83104 h 527643"/>
                <a:gd name="connsiteX1-3" fmla="*/ 83104 w 2365706"/>
                <a:gd name="connsiteY1-4" fmla="*/ 0 h 527643"/>
                <a:gd name="connsiteX2-5" fmla="*/ 2282602 w 2365706"/>
                <a:gd name="connsiteY2-6" fmla="*/ 0 h 527643"/>
                <a:gd name="connsiteX3-7" fmla="*/ 2365706 w 2365706"/>
                <a:gd name="connsiteY3-8" fmla="*/ 83104 h 527643"/>
                <a:gd name="connsiteX4-9" fmla="*/ 2365706 w 2365706"/>
                <a:gd name="connsiteY4-10" fmla="*/ 415510 h 527643"/>
                <a:gd name="connsiteX5-11" fmla="*/ 2282602 w 2365706"/>
                <a:gd name="connsiteY5-12" fmla="*/ 498614 h 527643"/>
                <a:gd name="connsiteX6-13" fmla="*/ 83104 w 2365706"/>
                <a:gd name="connsiteY6-14" fmla="*/ 527643 h 527643"/>
                <a:gd name="connsiteX7-15" fmla="*/ 0 w 2365706"/>
                <a:gd name="connsiteY7-16" fmla="*/ 415510 h 527643"/>
                <a:gd name="connsiteX8-17" fmla="*/ 0 w 2365706"/>
                <a:gd name="connsiteY8-18" fmla="*/ 83104 h 52764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2365706" h="527643">
                  <a:moveTo>
                    <a:pt x="0" y="83104"/>
                  </a:moveTo>
                  <a:cubicBezTo>
                    <a:pt x="0" y="37207"/>
                    <a:pt x="37207" y="0"/>
                    <a:pt x="83104" y="0"/>
                  </a:cubicBezTo>
                  <a:lnTo>
                    <a:pt x="2282602" y="0"/>
                  </a:lnTo>
                  <a:cubicBezTo>
                    <a:pt x="2328499" y="0"/>
                    <a:pt x="2365706" y="37207"/>
                    <a:pt x="2365706" y="83104"/>
                  </a:cubicBezTo>
                  <a:lnTo>
                    <a:pt x="2365706" y="415510"/>
                  </a:lnTo>
                  <a:cubicBezTo>
                    <a:pt x="2365706" y="461407"/>
                    <a:pt x="2328499" y="498614"/>
                    <a:pt x="2282602" y="498614"/>
                  </a:cubicBezTo>
                  <a:cubicBezTo>
                    <a:pt x="1549436" y="498614"/>
                    <a:pt x="816270" y="527643"/>
                    <a:pt x="83104" y="527643"/>
                  </a:cubicBezTo>
                  <a:cubicBezTo>
                    <a:pt x="37207" y="527643"/>
                    <a:pt x="0" y="461407"/>
                    <a:pt x="0" y="415510"/>
                  </a:cubicBezTo>
                  <a:lnTo>
                    <a:pt x="0" y="83104"/>
                  </a:ln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r>
                <a:rPr lang="zh-CN" altLang="en-US" sz="3200" spc="267" dirty="0">
                  <a:solidFill>
                    <a:schemeClr val="tx1"/>
                  </a:solidFill>
                  <a:cs typeface="+mn-ea"/>
                  <a:sym typeface="+mn-lt"/>
                </a:rPr>
                <a:t>活动受众分析</a:t>
              </a:r>
            </a:p>
          </p:txBody>
        </p:sp>
      </p:grpSp>
      <p:grpSp>
        <p:nvGrpSpPr>
          <p:cNvPr id="68" name="组合 67"/>
          <p:cNvGrpSpPr/>
          <p:nvPr/>
        </p:nvGrpSpPr>
        <p:grpSpPr>
          <a:xfrm>
            <a:off x="1505778" y="2027701"/>
            <a:ext cx="1324285" cy="1536171"/>
            <a:chOff x="1691680" y="1563638"/>
            <a:chExt cx="993214" cy="1152128"/>
          </a:xfrm>
        </p:grpSpPr>
        <p:sp>
          <p:nvSpPr>
            <p:cNvPr id="69" name="六边形 68"/>
            <p:cNvSpPr/>
            <p:nvPr/>
          </p:nvSpPr>
          <p:spPr>
            <a:xfrm rot="5400000">
              <a:off x="1612223" y="1643095"/>
              <a:ext cx="1152128" cy="993214"/>
            </a:xfrm>
            <a:prstGeom prst="hexagon">
              <a:avLst/>
            </a:prstGeom>
            <a:solidFill>
              <a:srgbClr val="FF88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等线" panose="02010600030101010101" charset="-122"/>
                <a:cs typeface="+mn-cs"/>
              </a:endParaRPr>
            </a:p>
          </p:txBody>
        </p:sp>
        <p:sp>
          <p:nvSpPr>
            <p:cNvPr id="70" name="TextBox 69"/>
            <p:cNvSpPr txBox="1"/>
            <p:nvPr/>
          </p:nvSpPr>
          <p:spPr>
            <a:xfrm>
              <a:off x="1933249" y="1754982"/>
              <a:ext cx="477535" cy="74640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5865" b="1" i="0" u="none" strike="noStrike" kern="0" cap="none" spc="0" normalizeH="0" baseline="0" noProof="0" dirty="0" smtClean="0">
                  <a:ln>
                    <a:noFill/>
                  </a:ln>
                  <a:solidFill>
                    <a:prstClr val="white"/>
                  </a:solidFill>
                  <a:effectLst/>
                  <a:uLnTx/>
                  <a:uFillTx/>
                </a:rPr>
                <a:t>S</a:t>
              </a:r>
              <a:endParaRPr kumimoji="0" lang="zh-CN" altLang="en-US" sz="5865" b="1" i="0" u="none" strike="noStrike" kern="0" cap="none" spc="0" normalizeH="0" baseline="0" noProof="0" dirty="0" smtClean="0">
                <a:ln>
                  <a:noFill/>
                </a:ln>
                <a:solidFill>
                  <a:prstClr val="white"/>
                </a:solidFill>
                <a:effectLst/>
                <a:uLnTx/>
                <a:uFillTx/>
              </a:endParaRPr>
            </a:p>
          </p:txBody>
        </p:sp>
      </p:grpSp>
      <p:grpSp>
        <p:nvGrpSpPr>
          <p:cNvPr id="71" name="组合 70"/>
          <p:cNvGrpSpPr/>
          <p:nvPr/>
        </p:nvGrpSpPr>
        <p:grpSpPr>
          <a:xfrm>
            <a:off x="6489721" y="2027701"/>
            <a:ext cx="1324285" cy="1536171"/>
            <a:chOff x="5532472" y="1563638"/>
            <a:chExt cx="993214" cy="1152128"/>
          </a:xfrm>
        </p:grpSpPr>
        <p:sp>
          <p:nvSpPr>
            <p:cNvPr id="72" name="六边形 71"/>
            <p:cNvSpPr/>
            <p:nvPr/>
          </p:nvSpPr>
          <p:spPr>
            <a:xfrm rot="5400000">
              <a:off x="5453015" y="1643095"/>
              <a:ext cx="1152128" cy="993214"/>
            </a:xfrm>
            <a:prstGeom prst="hexagon">
              <a:avLst/>
            </a:prstGeom>
            <a:solidFill>
              <a:srgbClr val="FF88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等线" panose="02010600030101010101" charset="-122"/>
                <a:cs typeface="+mn-cs"/>
              </a:endParaRPr>
            </a:p>
          </p:txBody>
        </p:sp>
        <p:sp>
          <p:nvSpPr>
            <p:cNvPr id="73" name="TextBox 72"/>
            <p:cNvSpPr txBox="1"/>
            <p:nvPr/>
          </p:nvSpPr>
          <p:spPr>
            <a:xfrm>
              <a:off x="5640189" y="1754982"/>
              <a:ext cx="745637" cy="74640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5865" b="1" i="0" u="none" strike="noStrike" kern="0" cap="none" spc="0" normalizeH="0" baseline="0" noProof="0" dirty="0" smtClean="0">
                  <a:ln>
                    <a:noFill/>
                  </a:ln>
                  <a:solidFill>
                    <a:prstClr val="white"/>
                  </a:solidFill>
                  <a:effectLst/>
                  <a:uLnTx/>
                  <a:uFillTx/>
                </a:rPr>
                <a:t>W</a:t>
              </a:r>
              <a:endParaRPr kumimoji="0" lang="zh-CN" altLang="en-US" sz="5865" b="1" i="0" u="none" strike="noStrike" kern="0" cap="none" spc="0" normalizeH="0" baseline="0" noProof="0" dirty="0" smtClean="0">
                <a:ln>
                  <a:noFill/>
                </a:ln>
                <a:solidFill>
                  <a:prstClr val="white"/>
                </a:solidFill>
                <a:effectLst/>
                <a:uLnTx/>
                <a:uFillTx/>
              </a:endParaRPr>
            </a:p>
          </p:txBody>
        </p:sp>
      </p:grpSp>
      <p:grpSp>
        <p:nvGrpSpPr>
          <p:cNvPr id="74" name="组合 73"/>
          <p:cNvGrpSpPr/>
          <p:nvPr/>
        </p:nvGrpSpPr>
        <p:grpSpPr>
          <a:xfrm>
            <a:off x="1505777" y="4075431"/>
            <a:ext cx="1324285" cy="1536171"/>
            <a:chOff x="1675656" y="3099435"/>
            <a:chExt cx="993214" cy="1152128"/>
          </a:xfrm>
        </p:grpSpPr>
        <p:sp>
          <p:nvSpPr>
            <p:cNvPr id="75" name="六边形 74"/>
            <p:cNvSpPr/>
            <p:nvPr/>
          </p:nvSpPr>
          <p:spPr>
            <a:xfrm rot="5400000">
              <a:off x="1596199" y="3178892"/>
              <a:ext cx="1152128" cy="993214"/>
            </a:xfrm>
            <a:prstGeom prst="hexagon">
              <a:avLst/>
            </a:prstGeom>
            <a:solidFill>
              <a:srgbClr val="FF88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等线" panose="02010600030101010101" charset="-122"/>
                <a:cs typeface="+mn-cs"/>
              </a:endParaRPr>
            </a:p>
          </p:txBody>
        </p:sp>
        <p:sp>
          <p:nvSpPr>
            <p:cNvPr id="76" name="TextBox 75"/>
            <p:cNvSpPr txBox="1"/>
            <p:nvPr/>
          </p:nvSpPr>
          <p:spPr>
            <a:xfrm>
              <a:off x="1849138" y="3290779"/>
              <a:ext cx="508479" cy="74640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5865" b="1" i="0" u="none" strike="noStrike" kern="0" cap="none" spc="0" normalizeH="0" baseline="0" noProof="0" dirty="0" smtClean="0">
                  <a:ln>
                    <a:noFill/>
                  </a:ln>
                  <a:solidFill>
                    <a:prstClr val="white"/>
                  </a:solidFill>
                  <a:effectLst/>
                  <a:uLnTx/>
                  <a:uFillTx/>
                </a:rPr>
                <a:t>O</a:t>
              </a:r>
              <a:endParaRPr kumimoji="0" lang="zh-CN" altLang="en-US" sz="5865" b="1" i="0" u="none" strike="noStrike" kern="0" cap="none" spc="0" normalizeH="0" baseline="0" noProof="0" dirty="0" smtClean="0">
                <a:ln>
                  <a:noFill/>
                </a:ln>
                <a:solidFill>
                  <a:prstClr val="white"/>
                </a:solidFill>
                <a:effectLst/>
                <a:uLnTx/>
                <a:uFillTx/>
              </a:endParaRPr>
            </a:p>
          </p:txBody>
        </p:sp>
      </p:grpSp>
      <p:grpSp>
        <p:nvGrpSpPr>
          <p:cNvPr id="77" name="组合 76"/>
          <p:cNvGrpSpPr/>
          <p:nvPr/>
        </p:nvGrpSpPr>
        <p:grpSpPr>
          <a:xfrm>
            <a:off x="6489721" y="4140731"/>
            <a:ext cx="1324285" cy="1536171"/>
            <a:chOff x="5539685" y="3148410"/>
            <a:chExt cx="993214" cy="1152128"/>
          </a:xfrm>
        </p:grpSpPr>
        <p:sp>
          <p:nvSpPr>
            <p:cNvPr id="78" name="六边形 77"/>
            <p:cNvSpPr/>
            <p:nvPr/>
          </p:nvSpPr>
          <p:spPr>
            <a:xfrm rot="5400000">
              <a:off x="5460228" y="3227867"/>
              <a:ext cx="1152128" cy="993214"/>
            </a:xfrm>
            <a:prstGeom prst="hexagon">
              <a:avLst/>
            </a:prstGeom>
            <a:solidFill>
              <a:srgbClr val="FF88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等线" panose="02010600030101010101" charset="-122"/>
                <a:cs typeface="+mn-cs"/>
              </a:endParaRPr>
            </a:p>
          </p:txBody>
        </p:sp>
        <p:sp>
          <p:nvSpPr>
            <p:cNvPr id="79" name="TextBox 78"/>
            <p:cNvSpPr txBox="1"/>
            <p:nvPr/>
          </p:nvSpPr>
          <p:spPr>
            <a:xfrm>
              <a:off x="5767629" y="3339754"/>
              <a:ext cx="491962" cy="74640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5865" b="1" i="0" u="none" strike="noStrike" kern="0" cap="none" spc="0" normalizeH="0" baseline="0" noProof="0" dirty="0" smtClean="0">
                  <a:ln>
                    <a:noFill/>
                  </a:ln>
                  <a:solidFill>
                    <a:prstClr val="white"/>
                  </a:solidFill>
                  <a:effectLst/>
                  <a:uLnTx/>
                  <a:uFillTx/>
                </a:rPr>
                <a:t>T</a:t>
              </a:r>
              <a:endParaRPr kumimoji="0" lang="zh-CN" altLang="en-US" sz="5865" b="1" i="0" u="none" strike="noStrike" kern="0" cap="none" spc="0" normalizeH="0" baseline="0" noProof="0" dirty="0" smtClean="0">
                <a:ln>
                  <a:noFill/>
                </a:ln>
                <a:solidFill>
                  <a:prstClr val="white"/>
                </a:solidFill>
                <a:effectLst/>
                <a:uLnTx/>
                <a:uFillTx/>
              </a:endParaRPr>
            </a:p>
          </p:txBody>
        </p:sp>
      </p:grpSp>
      <p:grpSp>
        <p:nvGrpSpPr>
          <p:cNvPr id="80" name="组合 79"/>
          <p:cNvGrpSpPr/>
          <p:nvPr/>
        </p:nvGrpSpPr>
        <p:grpSpPr>
          <a:xfrm>
            <a:off x="3428247" y="2136723"/>
            <a:ext cx="2115035" cy="1154619"/>
            <a:chOff x="1478171" y="2225265"/>
            <a:chExt cx="2115035" cy="1154619"/>
          </a:xfrm>
        </p:grpSpPr>
        <p:sp>
          <p:nvSpPr>
            <p:cNvPr id="81"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900" b="0" i="0" u="none" strike="noStrike" kern="0" cap="none" spc="0" normalizeH="0" baseline="0" noProof="0" smtClean="0">
                  <a:ln>
                    <a:noFill/>
                  </a:ln>
                  <a:solidFill>
                    <a:prstClr val="white"/>
                  </a:solidFill>
                  <a:effectLst/>
                  <a:uLnTx/>
                  <a:uFillTx/>
                  <a:sym typeface="宋体" panose="02010600030101010101" pitchFamily="2" charset="-122"/>
                </a:rPr>
                <a:t>这里输入简单的文字概述这里输入简单文字概述简单的文字概述这里输入简单的文字概述这里输入</a:t>
              </a:r>
            </a:p>
          </p:txBody>
        </p:sp>
        <p:sp>
          <p:nvSpPr>
            <p:cNvPr id="82" name="文本框 44"/>
            <p:cNvSpPr txBox="1"/>
            <p:nvPr/>
          </p:nvSpPr>
          <p:spPr>
            <a:xfrm>
              <a:off x="1593972" y="2225265"/>
              <a:ext cx="1723549" cy="4001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smtClean="0">
                  <a:ln>
                    <a:noFill/>
                  </a:ln>
                  <a:solidFill>
                    <a:prstClr val="white"/>
                  </a:solidFill>
                  <a:effectLst/>
                  <a:uLnTx/>
                  <a:uFillTx/>
                </a:rPr>
                <a:t>替换文本标题</a:t>
              </a:r>
            </a:p>
          </p:txBody>
        </p:sp>
      </p:grpSp>
      <p:grpSp>
        <p:nvGrpSpPr>
          <p:cNvPr id="83" name="组合 82"/>
          <p:cNvGrpSpPr/>
          <p:nvPr/>
        </p:nvGrpSpPr>
        <p:grpSpPr>
          <a:xfrm>
            <a:off x="3428247" y="4175073"/>
            <a:ext cx="2115035" cy="1154619"/>
            <a:chOff x="1478171" y="2225265"/>
            <a:chExt cx="2115035" cy="1154619"/>
          </a:xfrm>
        </p:grpSpPr>
        <p:sp>
          <p:nvSpPr>
            <p:cNvPr id="84"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900" b="0" i="0" u="none" strike="noStrike" kern="0" cap="none" spc="0" normalizeH="0" baseline="0" noProof="0" smtClean="0">
                  <a:ln>
                    <a:noFill/>
                  </a:ln>
                  <a:solidFill>
                    <a:prstClr val="white"/>
                  </a:solidFill>
                  <a:effectLst/>
                  <a:uLnTx/>
                  <a:uFillTx/>
                  <a:sym typeface="宋体" panose="02010600030101010101" pitchFamily="2" charset="-122"/>
                </a:rPr>
                <a:t>这里输入简单的文字概述这里输入简单文字概述简单的文字概述这里输入简单的文字概述这里输入</a:t>
              </a:r>
            </a:p>
          </p:txBody>
        </p:sp>
        <p:sp>
          <p:nvSpPr>
            <p:cNvPr id="85" name="文本框 47"/>
            <p:cNvSpPr txBox="1"/>
            <p:nvPr/>
          </p:nvSpPr>
          <p:spPr>
            <a:xfrm>
              <a:off x="1593972" y="2225265"/>
              <a:ext cx="1723549" cy="4001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smtClean="0">
                  <a:ln>
                    <a:noFill/>
                  </a:ln>
                  <a:solidFill>
                    <a:prstClr val="white"/>
                  </a:solidFill>
                  <a:effectLst/>
                  <a:uLnTx/>
                  <a:uFillTx/>
                </a:rPr>
                <a:t>替换文本标题</a:t>
              </a:r>
            </a:p>
          </p:txBody>
        </p:sp>
      </p:grpSp>
      <p:grpSp>
        <p:nvGrpSpPr>
          <p:cNvPr id="86" name="组合 85"/>
          <p:cNvGrpSpPr/>
          <p:nvPr/>
        </p:nvGrpSpPr>
        <p:grpSpPr>
          <a:xfrm>
            <a:off x="8285997" y="2136723"/>
            <a:ext cx="2115035" cy="1154619"/>
            <a:chOff x="1478171" y="2225265"/>
            <a:chExt cx="2115035" cy="1154619"/>
          </a:xfrm>
        </p:grpSpPr>
        <p:sp>
          <p:nvSpPr>
            <p:cNvPr id="87"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900" b="0" i="0" u="none" strike="noStrike" kern="0" cap="none" spc="0" normalizeH="0" baseline="0" noProof="0" smtClean="0">
                  <a:ln>
                    <a:noFill/>
                  </a:ln>
                  <a:solidFill>
                    <a:prstClr val="white"/>
                  </a:solidFill>
                  <a:effectLst/>
                  <a:uLnTx/>
                  <a:uFillTx/>
                  <a:sym typeface="宋体" panose="02010600030101010101" pitchFamily="2" charset="-122"/>
                </a:rPr>
                <a:t>这里输入简单的文字概述这里输入简单文字概述简单的文字概述这里输入简单的文字概述这里输入</a:t>
              </a:r>
            </a:p>
          </p:txBody>
        </p:sp>
        <p:sp>
          <p:nvSpPr>
            <p:cNvPr id="88" name="文本框 53"/>
            <p:cNvSpPr txBox="1"/>
            <p:nvPr/>
          </p:nvSpPr>
          <p:spPr>
            <a:xfrm>
              <a:off x="1593972" y="2225265"/>
              <a:ext cx="1723549" cy="4001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smtClean="0">
                  <a:ln>
                    <a:noFill/>
                  </a:ln>
                  <a:solidFill>
                    <a:prstClr val="white"/>
                  </a:solidFill>
                  <a:effectLst/>
                  <a:uLnTx/>
                  <a:uFillTx/>
                </a:rPr>
                <a:t>替换文本标题</a:t>
              </a:r>
            </a:p>
          </p:txBody>
        </p:sp>
      </p:grpSp>
      <p:grpSp>
        <p:nvGrpSpPr>
          <p:cNvPr id="89" name="组合 88"/>
          <p:cNvGrpSpPr/>
          <p:nvPr/>
        </p:nvGrpSpPr>
        <p:grpSpPr>
          <a:xfrm>
            <a:off x="8285997" y="4175073"/>
            <a:ext cx="2115035" cy="1154619"/>
            <a:chOff x="1478171" y="2225265"/>
            <a:chExt cx="2115035" cy="1154619"/>
          </a:xfrm>
        </p:grpSpPr>
        <p:sp>
          <p:nvSpPr>
            <p:cNvPr id="90"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900" b="0" i="0" u="none" strike="noStrike" kern="0" cap="none" spc="0" normalizeH="0" baseline="0" noProof="0" smtClean="0">
                  <a:ln>
                    <a:noFill/>
                  </a:ln>
                  <a:solidFill>
                    <a:prstClr val="white"/>
                  </a:solidFill>
                  <a:effectLst/>
                  <a:uLnTx/>
                  <a:uFillTx/>
                  <a:sym typeface="宋体" panose="02010600030101010101" pitchFamily="2" charset="-122"/>
                </a:rPr>
                <a:t>这里输入简单的文字概述这里输入简单文字概述简单的文字概述这里输入简单的文字概述这里输入</a:t>
              </a:r>
            </a:p>
          </p:txBody>
        </p:sp>
        <p:sp>
          <p:nvSpPr>
            <p:cNvPr id="91" name="文本框 56"/>
            <p:cNvSpPr txBox="1"/>
            <p:nvPr/>
          </p:nvSpPr>
          <p:spPr>
            <a:xfrm>
              <a:off x="1593972" y="2225265"/>
              <a:ext cx="1723549" cy="4001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smtClean="0">
                  <a:ln>
                    <a:noFill/>
                  </a:ln>
                  <a:solidFill>
                    <a:prstClr val="white"/>
                  </a:solidFill>
                  <a:effectLst/>
                  <a:uLnTx/>
                  <a:uFillTx/>
                </a:rPr>
                <a:t>替换文本标题</a:t>
              </a:r>
            </a:p>
          </p:txBody>
        </p:sp>
      </p:grpSp>
    </p:spTree>
  </p:cSld>
  <p:clrMapOvr>
    <a:masterClrMapping/>
  </p:clrMapOvr>
  <p:transition spd="slow" advClick="0" advTm="0">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p:tgtEl>
                                          <p:spTgt spid="41"/>
                                        </p:tgtEl>
                                        <p:attrNameLst>
                                          <p:attrName>ppt_x</p:attrName>
                                        </p:attrNameLst>
                                      </p:cBhvr>
                                      <p:tavLst>
                                        <p:tav tm="0">
                                          <p:val>
                                            <p:strVal val="#ppt_x-#ppt_w*1.125000"/>
                                          </p:val>
                                        </p:tav>
                                        <p:tav tm="100000">
                                          <p:val>
                                            <p:strVal val="#ppt_x"/>
                                          </p:val>
                                        </p:tav>
                                      </p:tavLst>
                                    </p:anim>
                                    <p:animEffect transition="in" filter="wipe(right)">
                                      <p:cBhvr>
                                        <p:cTn id="8" dur="500"/>
                                        <p:tgtEl>
                                          <p:spTgt spid="41"/>
                                        </p:tgtEl>
                                      </p:cBhvr>
                                    </p:animEffect>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68"/>
                                        </p:tgtEl>
                                        <p:attrNameLst>
                                          <p:attrName>style.visibility</p:attrName>
                                        </p:attrNameLst>
                                      </p:cBhvr>
                                      <p:to>
                                        <p:strVal val="visible"/>
                                      </p:to>
                                    </p:set>
                                    <p:animEffect transition="in" filter="wipe(down)">
                                      <p:cBhvr>
                                        <p:cTn id="13" dur="500"/>
                                        <p:tgtEl>
                                          <p:spTgt spid="68"/>
                                        </p:tgtEl>
                                      </p:cBhvr>
                                    </p:animEffect>
                                  </p:childTnLst>
                                </p:cTn>
                              </p:par>
                            </p:childTnLst>
                          </p:cTn>
                        </p:par>
                        <p:par>
                          <p:cTn id="14" fill="hold">
                            <p:stCondLst>
                              <p:cond delay="500"/>
                            </p:stCondLst>
                            <p:childTnLst>
                              <p:par>
                                <p:cTn id="15" presetID="22" presetClass="entr" presetSubtype="4" fill="hold"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wipe(down)">
                                      <p:cBhvr>
                                        <p:cTn id="17" dur="500"/>
                                        <p:tgtEl>
                                          <p:spTgt spid="71"/>
                                        </p:tgtEl>
                                      </p:cBhvr>
                                    </p:animEffect>
                                  </p:childTnLst>
                                </p:cTn>
                              </p:par>
                            </p:childTnLst>
                          </p:cTn>
                        </p:par>
                        <p:par>
                          <p:cTn id="18" fill="hold">
                            <p:stCondLst>
                              <p:cond delay="1000"/>
                            </p:stCondLst>
                            <p:childTnLst>
                              <p:par>
                                <p:cTn id="19" presetID="22" presetClass="entr" presetSubtype="4" fill="hold" nodeType="afterEffect">
                                  <p:stCondLst>
                                    <p:cond delay="0"/>
                                  </p:stCondLst>
                                  <p:childTnLst>
                                    <p:set>
                                      <p:cBhvr>
                                        <p:cTn id="20" dur="1" fill="hold">
                                          <p:stCondLst>
                                            <p:cond delay="0"/>
                                          </p:stCondLst>
                                        </p:cTn>
                                        <p:tgtEl>
                                          <p:spTgt spid="74"/>
                                        </p:tgtEl>
                                        <p:attrNameLst>
                                          <p:attrName>style.visibility</p:attrName>
                                        </p:attrNameLst>
                                      </p:cBhvr>
                                      <p:to>
                                        <p:strVal val="visible"/>
                                      </p:to>
                                    </p:set>
                                    <p:animEffect transition="in" filter="wipe(down)">
                                      <p:cBhvr>
                                        <p:cTn id="21" dur="500"/>
                                        <p:tgtEl>
                                          <p:spTgt spid="74"/>
                                        </p:tgtEl>
                                      </p:cBhvr>
                                    </p:animEffect>
                                  </p:childTnLst>
                                </p:cTn>
                              </p:par>
                            </p:childTnLst>
                          </p:cTn>
                        </p:par>
                        <p:par>
                          <p:cTn id="22" fill="hold">
                            <p:stCondLst>
                              <p:cond delay="1500"/>
                            </p:stCondLst>
                            <p:childTnLst>
                              <p:par>
                                <p:cTn id="23" presetID="22" presetClass="entr" presetSubtype="4" fill="hold" nodeType="afterEffect">
                                  <p:stCondLst>
                                    <p:cond delay="0"/>
                                  </p:stCondLst>
                                  <p:childTnLst>
                                    <p:set>
                                      <p:cBhvr>
                                        <p:cTn id="24" dur="1" fill="hold">
                                          <p:stCondLst>
                                            <p:cond delay="0"/>
                                          </p:stCondLst>
                                        </p:cTn>
                                        <p:tgtEl>
                                          <p:spTgt spid="77"/>
                                        </p:tgtEl>
                                        <p:attrNameLst>
                                          <p:attrName>style.visibility</p:attrName>
                                        </p:attrNameLst>
                                      </p:cBhvr>
                                      <p:to>
                                        <p:strVal val="visible"/>
                                      </p:to>
                                    </p:set>
                                    <p:animEffect transition="in" filter="wipe(down)">
                                      <p:cBhvr>
                                        <p:cTn id="25" dur="500"/>
                                        <p:tgtEl>
                                          <p:spTgt spid="77"/>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80"/>
                                        </p:tgtEl>
                                        <p:attrNameLst>
                                          <p:attrName>style.visibility</p:attrName>
                                        </p:attrNameLst>
                                      </p:cBhvr>
                                      <p:to>
                                        <p:strVal val="visible"/>
                                      </p:to>
                                    </p:set>
                                    <p:animEffect transition="in" filter="fade">
                                      <p:cBhvr>
                                        <p:cTn id="30" dur="1000"/>
                                        <p:tgtEl>
                                          <p:spTgt spid="80"/>
                                        </p:tgtEl>
                                      </p:cBhvr>
                                    </p:animEffect>
                                    <p:anim calcmode="lin" valueType="num">
                                      <p:cBhvr>
                                        <p:cTn id="31" dur="1000" fill="hold"/>
                                        <p:tgtEl>
                                          <p:spTgt spid="80"/>
                                        </p:tgtEl>
                                        <p:attrNameLst>
                                          <p:attrName>ppt_x</p:attrName>
                                        </p:attrNameLst>
                                      </p:cBhvr>
                                      <p:tavLst>
                                        <p:tav tm="0">
                                          <p:val>
                                            <p:strVal val="#ppt_x"/>
                                          </p:val>
                                        </p:tav>
                                        <p:tav tm="100000">
                                          <p:val>
                                            <p:strVal val="#ppt_x"/>
                                          </p:val>
                                        </p:tav>
                                      </p:tavLst>
                                    </p:anim>
                                    <p:anim calcmode="lin" valueType="num">
                                      <p:cBhvr>
                                        <p:cTn id="32"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fade">
                                      <p:cBhvr>
                                        <p:cTn id="37" dur="1000"/>
                                        <p:tgtEl>
                                          <p:spTgt spid="83"/>
                                        </p:tgtEl>
                                      </p:cBhvr>
                                    </p:animEffect>
                                    <p:anim calcmode="lin" valueType="num">
                                      <p:cBhvr>
                                        <p:cTn id="38" dur="1000" fill="hold"/>
                                        <p:tgtEl>
                                          <p:spTgt spid="83"/>
                                        </p:tgtEl>
                                        <p:attrNameLst>
                                          <p:attrName>ppt_x</p:attrName>
                                        </p:attrNameLst>
                                      </p:cBhvr>
                                      <p:tavLst>
                                        <p:tav tm="0">
                                          <p:val>
                                            <p:strVal val="#ppt_x"/>
                                          </p:val>
                                        </p:tav>
                                        <p:tav tm="100000">
                                          <p:val>
                                            <p:strVal val="#ppt_x"/>
                                          </p:val>
                                        </p:tav>
                                      </p:tavLst>
                                    </p:anim>
                                    <p:anim calcmode="lin" valueType="num">
                                      <p:cBhvr>
                                        <p:cTn id="39" dur="1000" fill="hold"/>
                                        <p:tgtEl>
                                          <p:spTgt spid="83"/>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86"/>
                                        </p:tgtEl>
                                        <p:attrNameLst>
                                          <p:attrName>style.visibility</p:attrName>
                                        </p:attrNameLst>
                                      </p:cBhvr>
                                      <p:to>
                                        <p:strVal val="visible"/>
                                      </p:to>
                                    </p:set>
                                    <p:animEffect transition="in" filter="fade">
                                      <p:cBhvr>
                                        <p:cTn id="44" dur="1000"/>
                                        <p:tgtEl>
                                          <p:spTgt spid="86"/>
                                        </p:tgtEl>
                                      </p:cBhvr>
                                    </p:animEffect>
                                    <p:anim calcmode="lin" valueType="num">
                                      <p:cBhvr>
                                        <p:cTn id="45" dur="1000" fill="hold"/>
                                        <p:tgtEl>
                                          <p:spTgt spid="86"/>
                                        </p:tgtEl>
                                        <p:attrNameLst>
                                          <p:attrName>ppt_x</p:attrName>
                                        </p:attrNameLst>
                                      </p:cBhvr>
                                      <p:tavLst>
                                        <p:tav tm="0">
                                          <p:val>
                                            <p:strVal val="#ppt_x"/>
                                          </p:val>
                                        </p:tav>
                                        <p:tav tm="100000">
                                          <p:val>
                                            <p:strVal val="#ppt_x"/>
                                          </p:val>
                                        </p:tav>
                                      </p:tavLst>
                                    </p:anim>
                                    <p:anim calcmode="lin" valueType="num">
                                      <p:cBhvr>
                                        <p:cTn id="46"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89"/>
                                        </p:tgtEl>
                                        <p:attrNameLst>
                                          <p:attrName>style.visibility</p:attrName>
                                        </p:attrNameLst>
                                      </p:cBhvr>
                                      <p:to>
                                        <p:strVal val="visible"/>
                                      </p:to>
                                    </p:set>
                                    <p:animEffect transition="in" filter="fade">
                                      <p:cBhvr>
                                        <p:cTn id="51" dur="1000"/>
                                        <p:tgtEl>
                                          <p:spTgt spid="89"/>
                                        </p:tgtEl>
                                      </p:cBhvr>
                                    </p:animEffect>
                                    <p:anim calcmode="lin" valueType="num">
                                      <p:cBhvr>
                                        <p:cTn id="52" dur="1000" fill="hold"/>
                                        <p:tgtEl>
                                          <p:spTgt spid="89"/>
                                        </p:tgtEl>
                                        <p:attrNameLst>
                                          <p:attrName>ppt_x</p:attrName>
                                        </p:attrNameLst>
                                      </p:cBhvr>
                                      <p:tavLst>
                                        <p:tav tm="0">
                                          <p:val>
                                            <p:strVal val="#ppt_x"/>
                                          </p:val>
                                        </p:tav>
                                        <p:tav tm="100000">
                                          <p:val>
                                            <p:strVal val="#ppt_x"/>
                                          </p:val>
                                        </p:tav>
                                      </p:tavLst>
                                    </p:anim>
                                    <p:anim calcmode="lin" valueType="num">
                                      <p:cBhvr>
                                        <p:cTn id="53"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Oval 59"/>
          <p:cNvSpPr/>
          <p:nvPr/>
        </p:nvSpPr>
        <p:spPr>
          <a:xfrm>
            <a:off x="3952360" y="2345034"/>
            <a:ext cx="1219041" cy="121948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id-ID" sz="1800">
              <a:solidFill>
                <a:schemeClr val="tx1"/>
              </a:solidFill>
              <a:cs typeface="+mn-ea"/>
              <a:sym typeface="+mn-lt"/>
            </a:endParaRPr>
          </a:p>
        </p:txBody>
      </p:sp>
      <p:sp>
        <p:nvSpPr>
          <p:cNvPr id="61" name="Oval 60"/>
          <p:cNvSpPr/>
          <p:nvPr/>
        </p:nvSpPr>
        <p:spPr>
          <a:xfrm>
            <a:off x="7019012" y="2345034"/>
            <a:ext cx="1219041" cy="121948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id-ID" sz="1800">
              <a:cs typeface="+mn-ea"/>
              <a:sym typeface="+mn-lt"/>
            </a:endParaRPr>
          </a:p>
        </p:txBody>
      </p:sp>
      <p:sp>
        <p:nvSpPr>
          <p:cNvPr id="62" name="Oval 61"/>
          <p:cNvSpPr/>
          <p:nvPr/>
        </p:nvSpPr>
        <p:spPr>
          <a:xfrm>
            <a:off x="3952360" y="4135884"/>
            <a:ext cx="1219041" cy="121948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id-ID" sz="1800">
              <a:cs typeface="+mn-ea"/>
              <a:sym typeface="+mn-lt"/>
            </a:endParaRPr>
          </a:p>
        </p:txBody>
      </p:sp>
      <p:sp>
        <p:nvSpPr>
          <p:cNvPr id="65" name="Oval 64"/>
          <p:cNvSpPr/>
          <p:nvPr/>
        </p:nvSpPr>
        <p:spPr>
          <a:xfrm>
            <a:off x="7019012" y="4135884"/>
            <a:ext cx="1219041" cy="121948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id-ID" sz="1800">
              <a:solidFill>
                <a:schemeClr val="tx1"/>
              </a:solidFill>
              <a:cs typeface="+mn-ea"/>
              <a:sym typeface="+mn-lt"/>
            </a:endParaRPr>
          </a:p>
        </p:txBody>
      </p:sp>
      <p:grpSp>
        <p:nvGrpSpPr>
          <p:cNvPr id="66" name="Group 65"/>
          <p:cNvGrpSpPr/>
          <p:nvPr/>
        </p:nvGrpSpPr>
        <p:grpSpPr>
          <a:xfrm rot="5400000">
            <a:off x="3056896" y="2927351"/>
            <a:ext cx="1181408" cy="54845"/>
            <a:chOff x="5071484" y="4559432"/>
            <a:chExt cx="1599308" cy="74272"/>
          </a:xfrm>
        </p:grpSpPr>
        <p:sp>
          <p:nvSpPr>
            <p:cNvPr id="71" name="Oval 70"/>
            <p:cNvSpPr/>
            <p:nvPr/>
          </p:nvSpPr>
          <p:spPr>
            <a:xfrm>
              <a:off x="5834002" y="4559432"/>
              <a:ext cx="74272" cy="74272"/>
            </a:xfrm>
            <a:prstGeom prst="ellipse">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cs typeface="+mn-ea"/>
                <a:sym typeface="+mn-lt"/>
              </a:endParaRPr>
            </a:p>
          </p:txBody>
        </p:sp>
        <p:grpSp>
          <p:nvGrpSpPr>
            <p:cNvPr id="72" name="Group 71"/>
            <p:cNvGrpSpPr/>
            <p:nvPr/>
          </p:nvGrpSpPr>
          <p:grpSpPr>
            <a:xfrm>
              <a:off x="5071484" y="4596568"/>
              <a:ext cx="1599308" cy="0"/>
              <a:chOff x="5071484" y="4596568"/>
              <a:chExt cx="1599308" cy="0"/>
            </a:xfrm>
          </p:grpSpPr>
          <p:cxnSp>
            <p:nvCxnSpPr>
              <p:cNvPr id="73" name="Straight Connector 72"/>
              <p:cNvCxnSpPr>
                <a:endCxn id="71" idx="2"/>
              </p:cNvCxnSpPr>
              <p:nvPr/>
            </p:nvCxnSpPr>
            <p:spPr>
              <a:xfrm>
                <a:off x="5071484" y="4596568"/>
                <a:ext cx="762518"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5906886" y="4596568"/>
                <a:ext cx="763906"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grpSp>
        <p:nvGrpSpPr>
          <p:cNvPr id="82" name="Group 81"/>
          <p:cNvGrpSpPr/>
          <p:nvPr/>
        </p:nvGrpSpPr>
        <p:grpSpPr>
          <a:xfrm rot="5400000">
            <a:off x="3056896" y="4718204"/>
            <a:ext cx="1181408" cy="54845"/>
            <a:chOff x="5071484" y="4559432"/>
            <a:chExt cx="1599308" cy="74272"/>
          </a:xfrm>
        </p:grpSpPr>
        <p:sp>
          <p:nvSpPr>
            <p:cNvPr id="86" name="Oval 85"/>
            <p:cNvSpPr/>
            <p:nvPr/>
          </p:nvSpPr>
          <p:spPr>
            <a:xfrm>
              <a:off x="5834002" y="4559432"/>
              <a:ext cx="74272" cy="74272"/>
            </a:xfrm>
            <a:prstGeom prst="ellipse">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cs typeface="+mn-ea"/>
                <a:sym typeface="+mn-lt"/>
              </a:endParaRPr>
            </a:p>
          </p:txBody>
        </p:sp>
        <p:grpSp>
          <p:nvGrpSpPr>
            <p:cNvPr id="87" name="Group 86"/>
            <p:cNvGrpSpPr/>
            <p:nvPr/>
          </p:nvGrpSpPr>
          <p:grpSpPr>
            <a:xfrm>
              <a:off x="5071484" y="4596568"/>
              <a:ext cx="1599308" cy="0"/>
              <a:chOff x="5071484" y="4596568"/>
              <a:chExt cx="1599308" cy="0"/>
            </a:xfrm>
          </p:grpSpPr>
          <p:cxnSp>
            <p:nvCxnSpPr>
              <p:cNvPr id="88" name="Straight Connector 87"/>
              <p:cNvCxnSpPr>
                <a:endCxn id="86" idx="2"/>
              </p:cNvCxnSpPr>
              <p:nvPr/>
            </p:nvCxnSpPr>
            <p:spPr>
              <a:xfrm>
                <a:off x="5071484" y="4596568"/>
                <a:ext cx="762518"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5906886" y="4596568"/>
                <a:ext cx="763906"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grpSp>
        <p:nvGrpSpPr>
          <p:cNvPr id="93" name="Group 92"/>
          <p:cNvGrpSpPr/>
          <p:nvPr/>
        </p:nvGrpSpPr>
        <p:grpSpPr>
          <a:xfrm rot="5400000">
            <a:off x="7952111" y="2927352"/>
            <a:ext cx="1181408" cy="54845"/>
            <a:chOff x="5071484" y="4559432"/>
            <a:chExt cx="1599308" cy="74272"/>
          </a:xfrm>
        </p:grpSpPr>
        <p:sp>
          <p:nvSpPr>
            <p:cNvPr id="94" name="Oval 93"/>
            <p:cNvSpPr/>
            <p:nvPr/>
          </p:nvSpPr>
          <p:spPr>
            <a:xfrm>
              <a:off x="5834002" y="4559432"/>
              <a:ext cx="74272" cy="74272"/>
            </a:xfrm>
            <a:prstGeom prst="ellipse">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cs typeface="+mn-ea"/>
                <a:sym typeface="+mn-lt"/>
              </a:endParaRPr>
            </a:p>
          </p:txBody>
        </p:sp>
        <p:grpSp>
          <p:nvGrpSpPr>
            <p:cNvPr id="95" name="Group 94"/>
            <p:cNvGrpSpPr/>
            <p:nvPr/>
          </p:nvGrpSpPr>
          <p:grpSpPr>
            <a:xfrm>
              <a:off x="5071484" y="4596568"/>
              <a:ext cx="1599308" cy="0"/>
              <a:chOff x="5071484" y="4596568"/>
              <a:chExt cx="1599308" cy="0"/>
            </a:xfrm>
          </p:grpSpPr>
          <p:cxnSp>
            <p:nvCxnSpPr>
              <p:cNvPr id="96" name="Straight Connector 95"/>
              <p:cNvCxnSpPr>
                <a:endCxn id="94" idx="2"/>
              </p:cNvCxnSpPr>
              <p:nvPr/>
            </p:nvCxnSpPr>
            <p:spPr>
              <a:xfrm>
                <a:off x="5071484" y="4596568"/>
                <a:ext cx="762518"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5906886" y="4596568"/>
                <a:ext cx="763906"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grpSp>
        <p:nvGrpSpPr>
          <p:cNvPr id="98" name="Group 97"/>
          <p:cNvGrpSpPr/>
          <p:nvPr/>
        </p:nvGrpSpPr>
        <p:grpSpPr>
          <a:xfrm rot="5400000">
            <a:off x="7952111" y="4718205"/>
            <a:ext cx="1181408" cy="54845"/>
            <a:chOff x="5071484" y="4559432"/>
            <a:chExt cx="1599308" cy="74272"/>
          </a:xfrm>
        </p:grpSpPr>
        <p:sp>
          <p:nvSpPr>
            <p:cNvPr id="99" name="Oval 98"/>
            <p:cNvSpPr/>
            <p:nvPr/>
          </p:nvSpPr>
          <p:spPr>
            <a:xfrm>
              <a:off x="5834002" y="4559432"/>
              <a:ext cx="74272" cy="74272"/>
            </a:xfrm>
            <a:prstGeom prst="ellipse">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cs typeface="+mn-ea"/>
                <a:sym typeface="+mn-lt"/>
              </a:endParaRPr>
            </a:p>
          </p:txBody>
        </p:sp>
        <p:grpSp>
          <p:nvGrpSpPr>
            <p:cNvPr id="100" name="Group 99"/>
            <p:cNvGrpSpPr/>
            <p:nvPr/>
          </p:nvGrpSpPr>
          <p:grpSpPr>
            <a:xfrm>
              <a:off x="5071484" y="4596568"/>
              <a:ext cx="1599308" cy="0"/>
              <a:chOff x="5071484" y="4596568"/>
              <a:chExt cx="1599308" cy="0"/>
            </a:xfrm>
          </p:grpSpPr>
          <p:cxnSp>
            <p:nvCxnSpPr>
              <p:cNvPr id="136" name="Straight Connector 135"/>
              <p:cNvCxnSpPr>
                <a:endCxn id="99" idx="2"/>
              </p:cNvCxnSpPr>
              <p:nvPr/>
            </p:nvCxnSpPr>
            <p:spPr>
              <a:xfrm>
                <a:off x="5071484" y="4596568"/>
                <a:ext cx="762518"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5906886" y="4596568"/>
                <a:ext cx="763906"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sp>
        <p:nvSpPr>
          <p:cNvPr id="138" name="TextBox 137"/>
          <p:cNvSpPr txBox="1"/>
          <p:nvPr/>
        </p:nvSpPr>
        <p:spPr>
          <a:xfrm>
            <a:off x="8745404" y="2527139"/>
            <a:ext cx="1784872" cy="430986"/>
          </a:xfrm>
          <a:prstGeom prst="rect">
            <a:avLst/>
          </a:prstGeom>
          <a:noFill/>
        </p:spPr>
        <p:txBody>
          <a:bodyPr wrap="none" lIns="121917" tIns="60958" rIns="121917" bIns="60958" rtlCol="0">
            <a:spAutoFit/>
          </a:bodyPr>
          <a:lstStyle/>
          <a:p>
            <a:r>
              <a:rPr lang="zh-CN" altLang="en-US" sz="2000" dirty="0">
                <a:solidFill>
                  <a:schemeClr val="bg1"/>
                </a:solidFill>
                <a:cs typeface="+mn-ea"/>
                <a:sym typeface="+mn-lt"/>
              </a:rPr>
              <a:t>输入文本内容</a:t>
            </a:r>
            <a:endParaRPr lang="id-ID" sz="2000" b="1" dirty="0">
              <a:solidFill>
                <a:schemeClr val="bg1"/>
              </a:solidFill>
              <a:cs typeface="+mn-ea"/>
              <a:sym typeface="+mn-lt"/>
            </a:endParaRPr>
          </a:p>
        </p:txBody>
      </p:sp>
      <p:sp>
        <p:nvSpPr>
          <p:cNvPr id="139" name="TextBox 138"/>
          <p:cNvSpPr txBox="1"/>
          <p:nvPr/>
        </p:nvSpPr>
        <p:spPr>
          <a:xfrm>
            <a:off x="8745404" y="2879217"/>
            <a:ext cx="2251344" cy="631087"/>
          </a:xfrm>
          <a:prstGeom prst="rect">
            <a:avLst/>
          </a:prstGeom>
          <a:noFill/>
        </p:spPr>
        <p:txBody>
          <a:bodyPr wrap="square" lIns="121917" tIns="60958" rIns="121917" bIns="60958" rtlCol="0">
            <a:spAutoFit/>
          </a:bodyPr>
          <a:lstStyle/>
          <a:p>
            <a:r>
              <a:rPr lang="id-ID" sz="1100" dirty="0">
                <a:solidFill>
                  <a:schemeClr val="bg1">
                    <a:lumMod val="65000"/>
                  </a:schemeClr>
                </a:solidFill>
                <a:cs typeface="+mn-ea"/>
                <a:sym typeface="+mn-lt"/>
              </a:rPr>
              <a:t>Suitable for all category</a:t>
            </a:r>
            <a:r>
              <a:rPr lang="en-US" sz="1100" dirty="0">
                <a:solidFill>
                  <a:schemeClr val="bg1">
                    <a:lumMod val="65000"/>
                  </a:schemeClr>
                </a:solidFill>
                <a:cs typeface="+mn-ea"/>
                <a:sym typeface="+mn-lt"/>
              </a:rPr>
              <a:t>, Lorem Ipsum is not simply random text.</a:t>
            </a:r>
            <a:endParaRPr lang="en-US" sz="1100" b="1" dirty="0">
              <a:solidFill>
                <a:schemeClr val="bg1">
                  <a:lumMod val="65000"/>
                </a:schemeClr>
              </a:solidFill>
              <a:cs typeface="+mn-ea"/>
              <a:sym typeface="+mn-lt"/>
            </a:endParaRPr>
          </a:p>
        </p:txBody>
      </p:sp>
      <p:sp>
        <p:nvSpPr>
          <p:cNvPr id="140" name="TextBox 139"/>
          <p:cNvSpPr txBox="1"/>
          <p:nvPr/>
        </p:nvSpPr>
        <p:spPr>
          <a:xfrm>
            <a:off x="8745404" y="4371830"/>
            <a:ext cx="1784872" cy="430986"/>
          </a:xfrm>
          <a:prstGeom prst="rect">
            <a:avLst/>
          </a:prstGeom>
          <a:noFill/>
        </p:spPr>
        <p:txBody>
          <a:bodyPr wrap="none" lIns="121917" tIns="60958" rIns="121917" bIns="60958" rtlCol="0">
            <a:spAutoFit/>
          </a:bodyPr>
          <a:lstStyle/>
          <a:p>
            <a:r>
              <a:rPr lang="zh-CN" altLang="en-US" sz="2000" dirty="0">
                <a:solidFill>
                  <a:schemeClr val="bg1"/>
                </a:solidFill>
                <a:cs typeface="+mn-ea"/>
                <a:sym typeface="+mn-lt"/>
              </a:rPr>
              <a:t>输入文本内容</a:t>
            </a:r>
            <a:endParaRPr lang="id-ID" altLang="zh-CN" sz="2000" b="1" dirty="0">
              <a:solidFill>
                <a:schemeClr val="bg1"/>
              </a:solidFill>
              <a:cs typeface="+mn-ea"/>
              <a:sym typeface="+mn-lt"/>
            </a:endParaRPr>
          </a:p>
        </p:txBody>
      </p:sp>
      <p:sp>
        <p:nvSpPr>
          <p:cNvPr id="141" name="TextBox 140"/>
          <p:cNvSpPr txBox="1"/>
          <p:nvPr/>
        </p:nvSpPr>
        <p:spPr>
          <a:xfrm>
            <a:off x="8745404" y="4723908"/>
            <a:ext cx="2251344" cy="631087"/>
          </a:xfrm>
          <a:prstGeom prst="rect">
            <a:avLst/>
          </a:prstGeom>
          <a:noFill/>
        </p:spPr>
        <p:txBody>
          <a:bodyPr wrap="square" lIns="121917" tIns="60958" rIns="121917" bIns="60958" rtlCol="0">
            <a:spAutoFit/>
          </a:bodyPr>
          <a:lstStyle/>
          <a:p>
            <a:r>
              <a:rPr lang="id-ID" sz="1100" dirty="0">
                <a:solidFill>
                  <a:schemeClr val="bg1">
                    <a:lumMod val="65000"/>
                  </a:schemeClr>
                </a:solidFill>
                <a:cs typeface="+mn-ea"/>
                <a:sym typeface="+mn-lt"/>
              </a:rPr>
              <a:t>Suitable for all category</a:t>
            </a:r>
            <a:r>
              <a:rPr lang="en-US" sz="1100" dirty="0">
                <a:solidFill>
                  <a:schemeClr val="bg1">
                    <a:lumMod val="65000"/>
                  </a:schemeClr>
                </a:solidFill>
                <a:cs typeface="+mn-ea"/>
                <a:sym typeface="+mn-lt"/>
              </a:rPr>
              <a:t>, Lorem Ipsum is not simply random text.</a:t>
            </a:r>
            <a:endParaRPr lang="en-US" sz="1100" b="1" dirty="0">
              <a:solidFill>
                <a:schemeClr val="bg1">
                  <a:lumMod val="65000"/>
                </a:schemeClr>
              </a:solidFill>
              <a:cs typeface="+mn-ea"/>
              <a:sym typeface="+mn-lt"/>
            </a:endParaRPr>
          </a:p>
        </p:txBody>
      </p:sp>
      <p:sp>
        <p:nvSpPr>
          <p:cNvPr id="142" name="TextBox 141"/>
          <p:cNvSpPr txBox="1"/>
          <p:nvPr/>
        </p:nvSpPr>
        <p:spPr>
          <a:xfrm>
            <a:off x="1644828" y="2527139"/>
            <a:ext cx="1784873" cy="430986"/>
          </a:xfrm>
          <a:prstGeom prst="rect">
            <a:avLst/>
          </a:prstGeom>
          <a:noFill/>
        </p:spPr>
        <p:txBody>
          <a:bodyPr wrap="none" lIns="121917" tIns="60958" rIns="121917" bIns="60958" rtlCol="0">
            <a:spAutoFit/>
          </a:bodyPr>
          <a:lstStyle/>
          <a:p>
            <a:pPr algn="r"/>
            <a:r>
              <a:rPr lang="zh-CN" altLang="en-US" sz="2000" dirty="0">
                <a:solidFill>
                  <a:schemeClr val="bg1"/>
                </a:solidFill>
                <a:cs typeface="+mn-ea"/>
                <a:sym typeface="+mn-lt"/>
              </a:rPr>
              <a:t>输入文本内容</a:t>
            </a:r>
            <a:endParaRPr lang="id-ID" sz="2000" b="1" dirty="0">
              <a:solidFill>
                <a:schemeClr val="bg1"/>
              </a:solidFill>
              <a:cs typeface="+mn-ea"/>
              <a:sym typeface="+mn-lt"/>
            </a:endParaRPr>
          </a:p>
        </p:txBody>
      </p:sp>
      <p:sp>
        <p:nvSpPr>
          <p:cNvPr id="143" name="TextBox 142"/>
          <p:cNvSpPr txBox="1"/>
          <p:nvPr/>
        </p:nvSpPr>
        <p:spPr>
          <a:xfrm>
            <a:off x="1178356" y="2879217"/>
            <a:ext cx="2251344" cy="631087"/>
          </a:xfrm>
          <a:prstGeom prst="rect">
            <a:avLst/>
          </a:prstGeom>
          <a:noFill/>
        </p:spPr>
        <p:txBody>
          <a:bodyPr wrap="square" lIns="121917" tIns="60958" rIns="121917" bIns="60958" rtlCol="0">
            <a:spAutoFit/>
          </a:bodyPr>
          <a:lstStyle/>
          <a:p>
            <a:pPr algn="r"/>
            <a:r>
              <a:rPr lang="id-ID" sz="1100" dirty="0">
                <a:solidFill>
                  <a:schemeClr val="bg1">
                    <a:lumMod val="65000"/>
                  </a:schemeClr>
                </a:solidFill>
                <a:cs typeface="+mn-ea"/>
                <a:sym typeface="+mn-lt"/>
              </a:rPr>
              <a:t>Suitable for all category</a:t>
            </a:r>
            <a:r>
              <a:rPr lang="en-US" sz="1100" dirty="0">
                <a:solidFill>
                  <a:schemeClr val="bg1">
                    <a:lumMod val="65000"/>
                  </a:schemeClr>
                </a:solidFill>
                <a:cs typeface="+mn-ea"/>
                <a:sym typeface="+mn-lt"/>
              </a:rPr>
              <a:t>, Lorem Ipsum is not simply random text.</a:t>
            </a:r>
            <a:endParaRPr lang="en-US" sz="1100" b="1" dirty="0">
              <a:solidFill>
                <a:schemeClr val="bg1">
                  <a:lumMod val="65000"/>
                </a:schemeClr>
              </a:solidFill>
              <a:cs typeface="+mn-ea"/>
              <a:sym typeface="+mn-lt"/>
            </a:endParaRPr>
          </a:p>
        </p:txBody>
      </p:sp>
      <p:sp>
        <p:nvSpPr>
          <p:cNvPr id="144" name="TextBox 143"/>
          <p:cNvSpPr txBox="1"/>
          <p:nvPr/>
        </p:nvSpPr>
        <p:spPr>
          <a:xfrm>
            <a:off x="1644828" y="4371830"/>
            <a:ext cx="1784872" cy="430986"/>
          </a:xfrm>
          <a:prstGeom prst="rect">
            <a:avLst/>
          </a:prstGeom>
          <a:noFill/>
        </p:spPr>
        <p:txBody>
          <a:bodyPr wrap="none" lIns="121917" tIns="60958" rIns="121917" bIns="60958" rtlCol="0">
            <a:spAutoFit/>
          </a:bodyPr>
          <a:lstStyle/>
          <a:p>
            <a:pPr algn="r"/>
            <a:r>
              <a:rPr lang="zh-CN" altLang="en-US" sz="2000" dirty="0">
                <a:solidFill>
                  <a:schemeClr val="bg1"/>
                </a:solidFill>
                <a:cs typeface="+mn-ea"/>
                <a:sym typeface="+mn-lt"/>
              </a:rPr>
              <a:t>输入文本内容</a:t>
            </a:r>
            <a:endParaRPr lang="id-ID" sz="2000" b="1" dirty="0">
              <a:solidFill>
                <a:schemeClr val="bg1"/>
              </a:solidFill>
              <a:cs typeface="+mn-ea"/>
              <a:sym typeface="+mn-lt"/>
            </a:endParaRPr>
          </a:p>
        </p:txBody>
      </p:sp>
      <p:sp>
        <p:nvSpPr>
          <p:cNvPr id="145" name="TextBox 144"/>
          <p:cNvSpPr txBox="1"/>
          <p:nvPr/>
        </p:nvSpPr>
        <p:spPr>
          <a:xfrm>
            <a:off x="1178356" y="4723908"/>
            <a:ext cx="2251344" cy="631087"/>
          </a:xfrm>
          <a:prstGeom prst="rect">
            <a:avLst/>
          </a:prstGeom>
          <a:noFill/>
        </p:spPr>
        <p:txBody>
          <a:bodyPr wrap="square" lIns="121917" tIns="60958" rIns="121917" bIns="60958" rtlCol="0">
            <a:spAutoFit/>
          </a:bodyPr>
          <a:lstStyle/>
          <a:p>
            <a:pPr algn="r"/>
            <a:r>
              <a:rPr lang="id-ID" sz="1100" dirty="0">
                <a:solidFill>
                  <a:schemeClr val="bg1">
                    <a:lumMod val="65000"/>
                  </a:schemeClr>
                </a:solidFill>
                <a:cs typeface="+mn-ea"/>
                <a:sym typeface="+mn-lt"/>
              </a:rPr>
              <a:t>Suitable for all category</a:t>
            </a:r>
            <a:r>
              <a:rPr lang="en-US" sz="1100" dirty="0">
                <a:solidFill>
                  <a:schemeClr val="bg1">
                    <a:lumMod val="65000"/>
                  </a:schemeClr>
                </a:solidFill>
                <a:cs typeface="+mn-ea"/>
                <a:sym typeface="+mn-lt"/>
              </a:rPr>
              <a:t>, Lorem Ipsum is not simply random text.</a:t>
            </a:r>
            <a:endParaRPr lang="en-US" sz="1100" b="1" dirty="0">
              <a:solidFill>
                <a:schemeClr val="bg1">
                  <a:lumMod val="65000"/>
                </a:schemeClr>
              </a:solidFill>
              <a:cs typeface="+mn-ea"/>
              <a:sym typeface="+mn-lt"/>
            </a:endParaRPr>
          </a:p>
        </p:txBody>
      </p:sp>
      <p:grpSp>
        <p:nvGrpSpPr>
          <p:cNvPr id="146" name="Group 145"/>
          <p:cNvGrpSpPr/>
          <p:nvPr/>
        </p:nvGrpSpPr>
        <p:grpSpPr>
          <a:xfrm>
            <a:off x="4326166" y="2717964"/>
            <a:ext cx="490475" cy="492239"/>
            <a:chOff x="1588" y="3175"/>
            <a:chExt cx="490538" cy="492125"/>
          </a:xfrm>
          <a:solidFill>
            <a:schemeClr val="bg1"/>
          </a:solidFill>
        </p:grpSpPr>
        <p:sp>
          <p:nvSpPr>
            <p:cNvPr id="147" name="Freeform 5"/>
            <p:cNvSpPr>
              <a:spLocks noEditPoints="1"/>
            </p:cNvSpPr>
            <p:nvPr/>
          </p:nvSpPr>
          <p:spPr bwMode="auto">
            <a:xfrm>
              <a:off x="1588" y="3175"/>
              <a:ext cx="490538" cy="492125"/>
            </a:xfrm>
            <a:custGeom>
              <a:avLst/>
              <a:gdLst>
                <a:gd name="T0" fmla="*/ 80 w 128"/>
                <a:gd name="T1" fmla="*/ 0 h 128"/>
                <a:gd name="T2" fmla="*/ 32 w 128"/>
                <a:gd name="T3" fmla="*/ 48 h 128"/>
                <a:gd name="T4" fmla="*/ 38 w 128"/>
                <a:gd name="T5" fmla="*/ 70 h 128"/>
                <a:gd name="T6" fmla="*/ 4 w 128"/>
                <a:gd name="T7" fmla="*/ 104 h 128"/>
                <a:gd name="T8" fmla="*/ 4 w 128"/>
                <a:gd name="T9" fmla="*/ 104 h 128"/>
                <a:gd name="T10" fmla="*/ 0 w 128"/>
                <a:gd name="T11" fmla="*/ 114 h 128"/>
                <a:gd name="T12" fmla="*/ 14 w 128"/>
                <a:gd name="T13" fmla="*/ 128 h 128"/>
                <a:gd name="T14" fmla="*/ 24 w 128"/>
                <a:gd name="T15" fmla="*/ 124 h 128"/>
                <a:gd name="T16" fmla="*/ 24 w 128"/>
                <a:gd name="T17" fmla="*/ 124 h 128"/>
                <a:gd name="T18" fmla="*/ 58 w 128"/>
                <a:gd name="T19" fmla="*/ 90 h 128"/>
                <a:gd name="T20" fmla="*/ 80 w 128"/>
                <a:gd name="T21" fmla="*/ 96 h 128"/>
                <a:gd name="T22" fmla="*/ 128 w 128"/>
                <a:gd name="T23" fmla="*/ 48 h 128"/>
                <a:gd name="T24" fmla="*/ 80 w 128"/>
                <a:gd name="T25" fmla="*/ 0 h 128"/>
                <a:gd name="T26" fmla="*/ 19 w 128"/>
                <a:gd name="T27" fmla="*/ 119 h 128"/>
                <a:gd name="T28" fmla="*/ 14 w 128"/>
                <a:gd name="T29" fmla="*/ 121 h 128"/>
                <a:gd name="T30" fmla="*/ 7 w 128"/>
                <a:gd name="T31" fmla="*/ 114 h 128"/>
                <a:gd name="T32" fmla="*/ 9 w 128"/>
                <a:gd name="T33" fmla="*/ 109 h 128"/>
                <a:gd name="T34" fmla="*/ 9 w 128"/>
                <a:gd name="T35" fmla="*/ 109 h 128"/>
                <a:gd name="T36" fmla="*/ 41 w 128"/>
                <a:gd name="T37" fmla="*/ 77 h 128"/>
                <a:gd name="T38" fmla="*/ 51 w 128"/>
                <a:gd name="T39" fmla="*/ 87 h 128"/>
                <a:gd name="T40" fmla="*/ 19 w 128"/>
                <a:gd name="T41" fmla="*/ 119 h 128"/>
                <a:gd name="T42" fmla="*/ 80 w 128"/>
                <a:gd name="T43" fmla="*/ 88 h 128"/>
                <a:gd name="T44" fmla="*/ 40 w 128"/>
                <a:gd name="T45" fmla="*/ 48 h 128"/>
                <a:gd name="T46" fmla="*/ 80 w 128"/>
                <a:gd name="T47" fmla="*/ 8 h 128"/>
                <a:gd name="T48" fmla="*/ 120 w 128"/>
                <a:gd name="T49" fmla="*/ 48 h 128"/>
                <a:gd name="T50" fmla="*/ 80 w 128"/>
                <a:gd name="T51" fmla="*/ 8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8" h="128">
                  <a:moveTo>
                    <a:pt x="80" y="0"/>
                  </a:moveTo>
                  <a:cubicBezTo>
                    <a:pt x="53" y="0"/>
                    <a:pt x="32" y="21"/>
                    <a:pt x="32" y="48"/>
                  </a:cubicBezTo>
                  <a:cubicBezTo>
                    <a:pt x="32" y="56"/>
                    <a:pt x="34" y="64"/>
                    <a:pt x="38" y="70"/>
                  </a:cubicBezTo>
                  <a:cubicBezTo>
                    <a:pt x="4" y="104"/>
                    <a:pt x="4" y="104"/>
                    <a:pt x="4" y="104"/>
                  </a:cubicBezTo>
                  <a:cubicBezTo>
                    <a:pt x="4" y="104"/>
                    <a:pt x="4" y="104"/>
                    <a:pt x="4" y="104"/>
                  </a:cubicBezTo>
                  <a:cubicBezTo>
                    <a:pt x="2" y="106"/>
                    <a:pt x="0" y="110"/>
                    <a:pt x="0" y="114"/>
                  </a:cubicBezTo>
                  <a:cubicBezTo>
                    <a:pt x="0" y="122"/>
                    <a:pt x="6" y="128"/>
                    <a:pt x="14" y="128"/>
                  </a:cubicBezTo>
                  <a:cubicBezTo>
                    <a:pt x="18" y="128"/>
                    <a:pt x="22" y="126"/>
                    <a:pt x="24" y="124"/>
                  </a:cubicBezTo>
                  <a:cubicBezTo>
                    <a:pt x="24" y="124"/>
                    <a:pt x="24" y="124"/>
                    <a:pt x="24" y="124"/>
                  </a:cubicBezTo>
                  <a:cubicBezTo>
                    <a:pt x="58" y="90"/>
                    <a:pt x="58" y="90"/>
                    <a:pt x="58" y="90"/>
                  </a:cubicBezTo>
                  <a:cubicBezTo>
                    <a:pt x="64" y="94"/>
                    <a:pt x="72" y="96"/>
                    <a:pt x="80" y="96"/>
                  </a:cubicBezTo>
                  <a:cubicBezTo>
                    <a:pt x="107" y="96"/>
                    <a:pt x="128" y="75"/>
                    <a:pt x="128" y="48"/>
                  </a:cubicBezTo>
                  <a:cubicBezTo>
                    <a:pt x="128" y="21"/>
                    <a:pt x="107" y="0"/>
                    <a:pt x="80" y="0"/>
                  </a:cubicBezTo>
                  <a:close/>
                  <a:moveTo>
                    <a:pt x="19" y="119"/>
                  </a:moveTo>
                  <a:cubicBezTo>
                    <a:pt x="18" y="120"/>
                    <a:pt x="16" y="121"/>
                    <a:pt x="14" y="121"/>
                  </a:cubicBezTo>
                  <a:cubicBezTo>
                    <a:pt x="10" y="121"/>
                    <a:pt x="7" y="118"/>
                    <a:pt x="7" y="114"/>
                  </a:cubicBezTo>
                  <a:cubicBezTo>
                    <a:pt x="7" y="112"/>
                    <a:pt x="8" y="110"/>
                    <a:pt x="9" y="109"/>
                  </a:cubicBezTo>
                  <a:cubicBezTo>
                    <a:pt x="9" y="109"/>
                    <a:pt x="9" y="109"/>
                    <a:pt x="9" y="109"/>
                  </a:cubicBezTo>
                  <a:cubicBezTo>
                    <a:pt x="41" y="77"/>
                    <a:pt x="41" y="77"/>
                    <a:pt x="41" y="77"/>
                  </a:cubicBezTo>
                  <a:cubicBezTo>
                    <a:pt x="44" y="80"/>
                    <a:pt x="48" y="84"/>
                    <a:pt x="51" y="87"/>
                  </a:cubicBezTo>
                  <a:lnTo>
                    <a:pt x="19" y="119"/>
                  </a:lnTo>
                  <a:close/>
                  <a:moveTo>
                    <a:pt x="80" y="88"/>
                  </a:moveTo>
                  <a:cubicBezTo>
                    <a:pt x="58" y="88"/>
                    <a:pt x="40" y="70"/>
                    <a:pt x="40" y="48"/>
                  </a:cubicBezTo>
                  <a:cubicBezTo>
                    <a:pt x="40" y="26"/>
                    <a:pt x="58" y="8"/>
                    <a:pt x="80" y="8"/>
                  </a:cubicBezTo>
                  <a:cubicBezTo>
                    <a:pt x="102" y="8"/>
                    <a:pt x="120" y="26"/>
                    <a:pt x="120" y="48"/>
                  </a:cubicBezTo>
                  <a:cubicBezTo>
                    <a:pt x="120" y="70"/>
                    <a:pt x="102" y="88"/>
                    <a:pt x="80" y="8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800">
                <a:cs typeface="+mn-ea"/>
                <a:sym typeface="+mn-lt"/>
              </a:endParaRPr>
            </a:p>
          </p:txBody>
        </p:sp>
        <p:sp>
          <p:nvSpPr>
            <p:cNvPr id="148" name="Freeform 6"/>
            <p:cNvSpPr/>
            <p:nvPr/>
          </p:nvSpPr>
          <p:spPr bwMode="auto">
            <a:xfrm>
              <a:off x="201613" y="80963"/>
              <a:ext cx="114300" cy="114300"/>
            </a:xfrm>
            <a:custGeom>
              <a:avLst/>
              <a:gdLst>
                <a:gd name="T0" fmla="*/ 28 w 30"/>
                <a:gd name="T1" fmla="*/ 0 h 30"/>
                <a:gd name="T2" fmla="*/ 0 w 30"/>
                <a:gd name="T3" fmla="*/ 28 h 30"/>
                <a:gd name="T4" fmla="*/ 2 w 30"/>
                <a:gd name="T5" fmla="*/ 30 h 30"/>
                <a:gd name="T6" fmla="*/ 4 w 30"/>
                <a:gd name="T7" fmla="*/ 28 h 30"/>
                <a:gd name="T8" fmla="*/ 28 w 30"/>
                <a:gd name="T9" fmla="*/ 4 h 30"/>
                <a:gd name="T10" fmla="*/ 30 w 30"/>
                <a:gd name="T11" fmla="*/ 2 h 30"/>
                <a:gd name="T12" fmla="*/ 28 w 30"/>
                <a:gd name="T13" fmla="*/ 0 h 30"/>
              </a:gdLst>
              <a:ahLst/>
              <a:cxnLst>
                <a:cxn ang="0">
                  <a:pos x="T0" y="T1"/>
                </a:cxn>
                <a:cxn ang="0">
                  <a:pos x="T2" y="T3"/>
                </a:cxn>
                <a:cxn ang="0">
                  <a:pos x="T4" y="T5"/>
                </a:cxn>
                <a:cxn ang="0">
                  <a:pos x="T6" y="T7"/>
                </a:cxn>
                <a:cxn ang="0">
                  <a:pos x="T8" y="T9"/>
                </a:cxn>
                <a:cxn ang="0">
                  <a:pos x="T10" y="T11"/>
                </a:cxn>
                <a:cxn ang="0">
                  <a:pos x="T12" y="T13"/>
                </a:cxn>
              </a:cxnLst>
              <a:rect l="0" t="0" r="r" b="b"/>
              <a:pathLst>
                <a:path w="30" h="30">
                  <a:moveTo>
                    <a:pt x="28" y="0"/>
                  </a:moveTo>
                  <a:cubicBezTo>
                    <a:pt x="13" y="0"/>
                    <a:pt x="0" y="13"/>
                    <a:pt x="0" y="28"/>
                  </a:cubicBezTo>
                  <a:cubicBezTo>
                    <a:pt x="0" y="29"/>
                    <a:pt x="1" y="30"/>
                    <a:pt x="2" y="30"/>
                  </a:cubicBezTo>
                  <a:cubicBezTo>
                    <a:pt x="3" y="30"/>
                    <a:pt x="4" y="29"/>
                    <a:pt x="4" y="28"/>
                  </a:cubicBezTo>
                  <a:cubicBezTo>
                    <a:pt x="4" y="15"/>
                    <a:pt x="15" y="4"/>
                    <a:pt x="28" y="4"/>
                  </a:cubicBezTo>
                  <a:cubicBezTo>
                    <a:pt x="29" y="4"/>
                    <a:pt x="30" y="3"/>
                    <a:pt x="30" y="2"/>
                  </a:cubicBezTo>
                  <a:cubicBezTo>
                    <a:pt x="30" y="1"/>
                    <a:pt x="29" y="0"/>
                    <a:pt x="2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800">
                <a:cs typeface="+mn-ea"/>
                <a:sym typeface="+mn-lt"/>
              </a:endParaRPr>
            </a:p>
          </p:txBody>
        </p:sp>
      </p:grpSp>
      <p:sp>
        <p:nvSpPr>
          <p:cNvPr id="149" name="Freeform 10"/>
          <p:cNvSpPr>
            <a:spLocks noEditPoints="1"/>
          </p:cNvSpPr>
          <p:nvPr/>
        </p:nvSpPr>
        <p:spPr bwMode="auto">
          <a:xfrm>
            <a:off x="4280135" y="4498191"/>
            <a:ext cx="492061" cy="490652"/>
          </a:xfrm>
          <a:custGeom>
            <a:avLst/>
            <a:gdLst>
              <a:gd name="T0" fmla="*/ 126 w 128"/>
              <a:gd name="T1" fmla="*/ 1 h 128"/>
              <a:gd name="T2" fmla="*/ 124 w 128"/>
              <a:gd name="T3" fmla="*/ 0 h 128"/>
              <a:gd name="T4" fmla="*/ 122 w 128"/>
              <a:gd name="T5" fmla="*/ 1 h 128"/>
              <a:gd name="T6" fmla="*/ 2 w 128"/>
              <a:gd name="T7" fmla="*/ 81 h 128"/>
              <a:gd name="T8" fmla="*/ 0 w 128"/>
              <a:gd name="T9" fmla="*/ 84 h 128"/>
              <a:gd name="T10" fmla="*/ 3 w 128"/>
              <a:gd name="T11" fmla="*/ 88 h 128"/>
              <a:gd name="T12" fmla="*/ 34 w 128"/>
              <a:gd name="T13" fmla="*/ 100 h 128"/>
              <a:gd name="T14" fmla="*/ 49 w 128"/>
              <a:gd name="T15" fmla="*/ 126 h 128"/>
              <a:gd name="T16" fmla="*/ 52 w 128"/>
              <a:gd name="T17" fmla="*/ 128 h 128"/>
              <a:gd name="T18" fmla="*/ 52 w 128"/>
              <a:gd name="T19" fmla="*/ 128 h 128"/>
              <a:gd name="T20" fmla="*/ 55 w 128"/>
              <a:gd name="T21" fmla="*/ 126 h 128"/>
              <a:gd name="T22" fmla="*/ 64 w 128"/>
              <a:gd name="T23" fmla="*/ 112 h 128"/>
              <a:gd name="T24" fmla="*/ 103 w 128"/>
              <a:gd name="T25" fmla="*/ 128 h 128"/>
              <a:gd name="T26" fmla="*/ 104 w 128"/>
              <a:gd name="T27" fmla="*/ 128 h 128"/>
              <a:gd name="T28" fmla="*/ 106 w 128"/>
              <a:gd name="T29" fmla="*/ 127 h 128"/>
              <a:gd name="T30" fmla="*/ 108 w 128"/>
              <a:gd name="T31" fmla="*/ 125 h 128"/>
              <a:gd name="T32" fmla="*/ 128 w 128"/>
              <a:gd name="T33" fmla="*/ 5 h 128"/>
              <a:gd name="T34" fmla="*/ 126 w 128"/>
              <a:gd name="T35" fmla="*/ 1 h 128"/>
              <a:gd name="T36" fmla="*/ 13 w 128"/>
              <a:gd name="T37" fmla="*/ 83 h 128"/>
              <a:gd name="T38" fmla="*/ 105 w 128"/>
              <a:gd name="T39" fmla="*/ 21 h 128"/>
              <a:gd name="T40" fmla="*/ 38 w 128"/>
              <a:gd name="T41" fmla="*/ 93 h 128"/>
              <a:gd name="T42" fmla="*/ 37 w 128"/>
              <a:gd name="T43" fmla="*/ 93 h 128"/>
              <a:gd name="T44" fmla="*/ 13 w 128"/>
              <a:gd name="T45" fmla="*/ 83 h 128"/>
              <a:gd name="T46" fmla="*/ 41 w 128"/>
              <a:gd name="T47" fmla="*/ 96 h 128"/>
              <a:gd name="T48" fmla="*/ 41 w 128"/>
              <a:gd name="T49" fmla="*/ 96 h 128"/>
              <a:gd name="T50" fmla="*/ 117 w 128"/>
              <a:gd name="T51" fmla="*/ 15 h 128"/>
              <a:gd name="T52" fmla="*/ 52 w 128"/>
              <a:gd name="T53" fmla="*/ 116 h 128"/>
              <a:gd name="T54" fmla="*/ 41 w 128"/>
              <a:gd name="T55" fmla="*/ 96 h 128"/>
              <a:gd name="T56" fmla="*/ 101 w 128"/>
              <a:gd name="T57" fmla="*/ 118 h 128"/>
              <a:gd name="T58" fmla="*/ 67 w 128"/>
              <a:gd name="T59" fmla="*/ 105 h 128"/>
              <a:gd name="T60" fmla="*/ 64 w 128"/>
              <a:gd name="T61" fmla="*/ 104 h 128"/>
              <a:gd name="T62" fmla="*/ 117 w 128"/>
              <a:gd name="T63" fmla="*/ 23 h 128"/>
              <a:gd name="T64" fmla="*/ 101 w 128"/>
              <a:gd name="T65" fmla="*/ 11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8" h="128">
                <a:moveTo>
                  <a:pt x="126" y="1"/>
                </a:moveTo>
                <a:cubicBezTo>
                  <a:pt x="126" y="0"/>
                  <a:pt x="125" y="0"/>
                  <a:pt x="124" y="0"/>
                </a:cubicBezTo>
                <a:cubicBezTo>
                  <a:pt x="123" y="0"/>
                  <a:pt x="122" y="0"/>
                  <a:pt x="122" y="1"/>
                </a:cubicBezTo>
                <a:cubicBezTo>
                  <a:pt x="2" y="81"/>
                  <a:pt x="2" y="81"/>
                  <a:pt x="2" y="81"/>
                </a:cubicBezTo>
                <a:cubicBezTo>
                  <a:pt x="1" y="81"/>
                  <a:pt x="0" y="83"/>
                  <a:pt x="0" y="84"/>
                </a:cubicBezTo>
                <a:cubicBezTo>
                  <a:pt x="0" y="86"/>
                  <a:pt x="1" y="87"/>
                  <a:pt x="3" y="88"/>
                </a:cubicBezTo>
                <a:cubicBezTo>
                  <a:pt x="34" y="100"/>
                  <a:pt x="34" y="100"/>
                  <a:pt x="34" y="100"/>
                </a:cubicBezTo>
                <a:cubicBezTo>
                  <a:pt x="49" y="126"/>
                  <a:pt x="49" y="126"/>
                  <a:pt x="49" y="126"/>
                </a:cubicBezTo>
                <a:cubicBezTo>
                  <a:pt x="49" y="127"/>
                  <a:pt x="51" y="128"/>
                  <a:pt x="52" y="128"/>
                </a:cubicBezTo>
                <a:cubicBezTo>
                  <a:pt x="52" y="128"/>
                  <a:pt x="52" y="128"/>
                  <a:pt x="52" y="128"/>
                </a:cubicBezTo>
                <a:cubicBezTo>
                  <a:pt x="53" y="128"/>
                  <a:pt x="55" y="127"/>
                  <a:pt x="55" y="126"/>
                </a:cubicBezTo>
                <a:cubicBezTo>
                  <a:pt x="64" y="112"/>
                  <a:pt x="64" y="112"/>
                  <a:pt x="64" y="112"/>
                </a:cubicBezTo>
                <a:cubicBezTo>
                  <a:pt x="103" y="128"/>
                  <a:pt x="103" y="128"/>
                  <a:pt x="103" y="128"/>
                </a:cubicBezTo>
                <a:cubicBezTo>
                  <a:pt x="103" y="128"/>
                  <a:pt x="103" y="128"/>
                  <a:pt x="104" y="128"/>
                </a:cubicBezTo>
                <a:cubicBezTo>
                  <a:pt x="105" y="128"/>
                  <a:pt x="105" y="128"/>
                  <a:pt x="106" y="127"/>
                </a:cubicBezTo>
                <a:cubicBezTo>
                  <a:pt x="107" y="127"/>
                  <a:pt x="108" y="126"/>
                  <a:pt x="108" y="125"/>
                </a:cubicBezTo>
                <a:cubicBezTo>
                  <a:pt x="128" y="5"/>
                  <a:pt x="128" y="5"/>
                  <a:pt x="128" y="5"/>
                </a:cubicBezTo>
                <a:cubicBezTo>
                  <a:pt x="128" y="3"/>
                  <a:pt x="128" y="2"/>
                  <a:pt x="126" y="1"/>
                </a:cubicBezTo>
                <a:close/>
                <a:moveTo>
                  <a:pt x="13" y="83"/>
                </a:moveTo>
                <a:cubicBezTo>
                  <a:pt x="105" y="21"/>
                  <a:pt x="105" y="21"/>
                  <a:pt x="105" y="21"/>
                </a:cubicBezTo>
                <a:cubicBezTo>
                  <a:pt x="38" y="93"/>
                  <a:pt x="38" y="93"/>
                  <a:pt x="38" y="93"/>
                </a:cubicBezTo>
                <a:cubicBezTo>
                  <a:pt x="37" y="93"/>
                  <a:pt x="37" y="93"/>
                  <a:pt x="37" y="93"/>
                </a:cubicBezTo>
                <a:lnTo>
                  <a:pt x="13" y="83"/>
                </a:lnTo>
                <a:close/>
                <a:moveTo>
                  <a:pt x="41" y="96"/>
                </a:moveTo>
                <a:cubicBezTo>
                  <a:pt x="41" y="96"/>
                  <a:pt x="41" y="96"/>
                  <a:pt x="41" y="96"/>
                </a:cubicBezTo>
                <a:cubicBezTo>
                  <a:pt x="117" y="15"/>
                  <a:pt x="117" y="15"/>
                  <a:pt x="117" y="15"/>
                </a:cubicBezTo>
                <a:cubicBezTo>
                  <a:pt x="52" y="116"/>
                  <a:pt x="52" y="116"/>
                  <a:pt x="52" y="116"/>
                </a:cubicBezTo>
                <a:lnTo>
                  <a:pt x="41" y="96"/>
                </a:lnTo>
                <a:close/>
                <a:moveTo>
                  <a:pt x="101" y="118"/>
                </a:moveTo>
                <a:cubicBezTo>
                  <a:pt x="67" y="105"/>
                  <a:pt x="67" y="105"/>
                  <a:pt x="67" y="105"/>
                </a:cubicBezTo>
                <a:cubicBezTo>
                  <a:pt x="66" y="104"/>
                  <a:pt x="65" y="104"/>
                  <a:pt x="64" y="104"/>
                </a:cubicBezTo>
                <a:cubicBezTo>
                  <a:pt x="117" y="23"/>
                  <a:pt x="117" y="23"/>
                  <a:pt x="117" y="23"/>
                </a:cubicBezTo>
                <a:lnTo>
                  <a:pt x="101" y="118"/>
                </a:lnTo>
                <a:close/>
              </a:path>
            </a:pathLst>
          </a:custGeom>
          <a:solidFill>
            <a:schemeClr val="bg1"/>
          </a:solidFill>
          <a:ln>
            <a:noFill/>
          </a:ln>
        </p:spPr>
        <p:txBody>
          <a:bodyPr vert="horz" wrap="square" lIns="91438" tIns="45719" rIns="91438" bIns="45719" numCol="1" anchor="t" anchorCtr="0" compatLnSpc="1"/>
          <a:lstStyle/>
          <a:p>
            <a:endParaRPr lang="id-ID" sz="1800">
              <a:cs typeface="+mn-ea"/>
              <a:sym typeface="+mn-lt"/>
            </a:endParaRPr>
          </a:p>
        </p:txBody>
      </p:sp>
      <p:sp>
        <p:nvSpPr>
          <p:cNvPr id="150" name="Freeform 14"/>
          <p:cNvSpPr>
            <a:spLocks noEditPoints="1"/>
          </p:cNvSpPr>
          <p:nvPr/>
        </p:nvSpPr>
        <p:spPr bwMode="auto">
          <a:xfrm>
            <a:off x="7388851" y="2698687"/>
            <a:ext cx="498410" cy="476361"/>
          </a:xfrm>
          <a:custGeom>
            <a:avLst/>
            <a:gdLst>
              <a:gd name="T0" fmla="*/ 129 w 130"/>
              <a:gd name="T1" fmla="*/ 46 h 124"/>
              <a:gd name="T2" fmla="*/ 121 w 130"/>
              <a:gd name="T3" fmla="*/ 40 h 124"/>
              <a:gd name="T4" fmla="*/ 88 w 130"/>
              <a:gd name="T5" fmla="*/ 35 h 124"/>
              <a:gd name="T6" fmla="*/ 73 w 130"/>
              <a:gd name="T7" fmla="*/ 5 h 124"/>
              <a:gd name="T8" fmla="*/ 65 w 130"/>
              <a:gd name="T9" fmla="*/ 0 h 124"/>
              <a:gd name="T10" fmla="*/ 57 w 130"/>
              <a:gd name="T11" fmla="*/ 5 h 124"/>
              <a:gd name="T12" fmla="*/ 42 w 130"/>
              <a:gd name="T13" fmla="*/ 35 h 124"/>
              <a:gd name="T14" fmla="*/ 9 w 130"/>
              <a:gd name="T15" fmla="*/ 40 h 124"/>
              <a:gd name="T16" fmla="*/ 1 w 130"/>
              <a:gd name="T17" fmla="*/ 46 h 124"/>
              <a:gd name="T18" fmla="*/ 4 w 130"/>
              <a:gd name="T19" fmla="*/ 55 h 124"/>
              <a:gd name="T20" fmla="*/ 28 w 130"/>
              <a:gd name="T21" fmla="*/ 80 h 124"/>
              <a:gd name="T22" fmla="*/ 22 w 130"/>
              <a:gd name="T23" fmla="*/ 114 h 124"/>
              <a:gd name="T24" fmla="*/ 26 w 130"/>
              <a:gd name="T25" fmla="*/ 122 h 124"/>
              <a:gd name="T26" fmla="*/ 31 w 130"/>
              <a:gd name="T27" fmla="*/ 124 h 124"/>
              <a:gd name="T28" fmla="*/ 36 w 130"/>
              <a:gd name="T29" fmla="*/ 123 h 124"/>
              <a:gd name="T30" fmla="*/ 65 w 130"/>
              <a:gd name="T31" fmla="*/ 107 h 124"/>
              <a:gd name="T32" fmla="*/ 94 w 130"/>
              <a:gd name="T33" fmla="*/ 123 h 124"/>
              <a:gd name="T34" fmla="*/ 99 w 130"/>
              <a:gd name="T35" fmla="*/ 124 h 124"/>
              <a:gd name="T36" fmla="*/ 104 w 130"/>
              <a:gd name="T37" fmla="*/ 122 h 124"/>
              <a:gd name="T38" fmla="*/ 108 w 130"/>
              <a:gd name="T39" fmla="*/ 114 h 124"/>
              <a:gd name="T40" fmla="*/ 102 w 130"/>
              <a:gd name="T41" fmla="*/ 80 h 124"/>
              <a:gd name="T42" fmla="*/ 126 w 130"/>
              <a:gd name="T43" fmla="*/ 55 h 124"/>
              <a:gd name="T44" fmla="*/ 129 w 130"/>
              <a:gd name="T45" fmla="*/ 46 h 124"/>
              <a:gd name="T46" fmla="*/ 95 w 130"/>
              <a:gd name="T47" fmla="*/ 73 h 124"/>
              <a:gd name="T48" fmla="*/ 93 w 130"/>
              <a:gd name="T49" fmla="*/ 81 h 124"/>
              <a:gd name="T50" fmla="*/ 99 w 130"/>
              <a:gd name="T51" fmla="*/ 115 h 124"/>
              <a:gd name="T52" fmla="*/ 69 w 130"/>
              <a:gd name="T53" fmla="*/ 99 h 124"/>
              <a:gd name="T54" fmla="*/ 65 w 130"/>
              <a:gd name="T55" fmla="*/ 98 h 124"/>
              <a:gd name="T56" fmla="*/ 61 w 130"/>
              <a:gd name="T57" fmla="*/ 99 h 124"/>
              <a:gd name="T58" fmla="*/ 31 w 130"/>
              <a:gd name="T59" fmla="*/ 115 h 124"/>
              <a:gd name="T60" fmla="*/ 37 w 130"/>
              <a:gd name="T61" fmla="*/ 81 h 124"/>
              <a:gd name="T62" fmla="*/ 35 w 130"/>
              <a:gd name="T63" fmla="*/ 73 h 124"/>
              <a:gd name="T64" fmla="*/ 10 w 130"/>
              <a:gd name="T65" fmla="*/ 49 h 124"/>
              <a:gd name="T66" fmla="*/ 44 w 130"/>
              <a:gd name="T67" fmla="*/ 44 h 124"/>
              <a:gd name="T68" fmla="*/ 51 w 130"/>
              <a:gd name="T69" fmla="*/ 39 h 124"/>
              <a:gd name="T70" fmla="*/ 65 w 130"/>
              <a:gd name="T71" fmla="*/ 9 h 124"/>
              <a:gd name="T72" fmla="*/ 79 w 130"/>
              <a:gd name="T73" fmla="*/ 39 h 124"/>
              <a:gd name="T74" fmla="*/ 86 w 130"/>
              <a:gd name="T75" fmla="*/ 44 h 124"/>
              <a:gd name="T76" fmla="*/ 120 w 130"/>
              <a:gd name="T77" fmla="*/ 49 h 124"/>
              <a:gd name="T78" fmla="*/ 95 w 130"/>
              <a:gd name="T79" fmla="*/ 73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0" h="124">
                <a:moveTo>
                  <a:pt x="129" y="46"/>
                </a:moveTo>
                <a:cubicBezTo>
                  <a:pt x="127" y="43"/>
                  <a:pt x="125" y="41"/>
                  <a:pt x="121" y="40"/>
                </a:cubicBezTo>
                <a:cubicBezTo>
                  <a:pt x="88" y="35"/>
                  <a:pt x="88" y="35"/>
                  <a:pt x="88" y="35"/>
                </a:cubicBezTo>
                <a:cubicBezTo>
                  <a:pt x="73" y="5"/>
                  <a:pt x="73" y="5"/>
                  <a:pt x="73" y="5"/>
                </a:cubicBezTo>
                <a:cubicBezTo>
                  <a:pt x="72" y="2"/>
                  <a:pt x="69" y="0"/>
                  <a:pt x="65" y="0"/>
                </a:cubicBezTo>
                <a:cubicBezTo>
                  <a:pt x="61" y="0"/>
                  <a:pt x="58" y="2"/>
                  <a:pt x="57" y="5"/>
                </a:cubicBezTo>
                <a:cubicBezTo>
                  <a:pt x="42" y="35"/>
                  <a:pt x="42" y="35"/>
                  <a:pt x="42" y="35"/>
                </a:cubicBezTo>
                <a:cubicBezTo>
                  <a:pt x="9" y="40"/>
                  <a:pt x="9" y="40"/>
                  <a:pt x="9" y="40"/>
                </a:cubicBezTo>
                <a:cubicBezTo>
                  <a:pt x="5" y="41"/>
                  <a:pt x="3" y="43"/>
                  <a:pt x="1" y="46"/>
                </a:cubicBezTo>
                <a:cubicBezTo>
                  <a:pt x="0" y="49"/>
                  <a:pt x="1" y="53"/>
                  <a:pt x="4" y="55"/>
                </a:cubicBezTo>
                <a:cubicBezTo>
                  <a:pt x="28" y="80"/>
                  <a:pt x="28" y="80"/>
                  <a:pt x="28" y="80"/>
                </a:cubicBezTo>
                <a:cubicBezTo>
                  <a:pt x="22" y="114"/>
                  <a:pt x="22" y="114"/>
                  <a:pt x="22" y="114"/>
                </a:cubicBezTo>
                <a:cubicBezTo>
                  <a:pt x="22" y="117"/>
                  <a:pt x="23" y="120"/>
                  <a:pt x="26" y="122"/>
                </a:cubicBezTo>
                <a:cubicBezTo>
                  <a:pt x="28" y="123"/>
                  <a:pt x="30" y="124"/>
                  <a:pt x="31" y="124"/>
                </a:cubicBezTo>
                <a:cubicBezTo>
                  <a:pt x="33" y="124"/>
                  <a:pt x="35" y="124"/>
                  <a:pt x="36" y="123"/>
                </a:cubicBezTo>
                <a:cubicBezTo>
                  <a:pt x="65" y="107"/>
                  <a:pt x="65" y="107"/>
                  <a:pt x="65" y="107"/>
                </a:cubicBezTo>
                <a:cubicBezTo>
                  <a:pt x="94" y="123"/>
                  <a:pt x="94" y="123"/>
                  <a:pt x="94" y="123"/>
                </a:cubicBezTo>
                <a:cubicBezTo>
                  <a:pt x="95" y="124"/>
                  <a:pt x="97" y="124"/>
                  <a:pt x="99" y="124"/>
                </a:cubicBezTo>
                <a:cubicBezTo>
                  <a:pt x="100" y="124"/>
                  <a:pt x="102" y="123"/>
                  <a:pt x="104" y="122"/>
                </a:cubicBezTo>
                <a:cubicBezTo>
                  <a:pt x="107" y="120"/>
                  <a:pt x="108" y="117"/>
                  <a:pt x="108" y="114"/>
                </a:cubicBezTo>
                <a:cubicBezTo>
                  <a:pt x="102" y="80"/>
                  <a:pt x="102" y="80"/>
                  <a:pt x="102" y="80"/>
                </a:cubicBezTo>
                <a:cubicBezTo>
                  <a:pt x="126" y="55"/>
                  <a:pt x="126" y="55"/>
                  <a:pt x="126" y="55"/>
                </a:cubicBezTo>
                <a:cubicBezTo>
                  <a:pt x="129" y="53"/>
                  <a:pt x="130" y="49"/>
                  <a:pt x="129" y="46"/>
                </a:cubicBezTo>
                <a:close/>
                <a:moveTo>
                  <a:pt x="95" y="73"/>
                </a:moveTo>
                <a:cubicBezTo>
                  <a:pt x="93" y="75"/>
                  <a:pt x="92" y="78"/>
                  <a:pt x="93" y="81"/>
                </a:cubicBezTo>
                <a:cubicBezTo>
                  <a:pt x="99" y="115"/>
                  <a:pt x="99" y="115"/>
                  <a:pt x="99" y="115"/>
                </a:cubicBezTo>
                <a:cubicBezTo>
                  <a:pt x="69" y="99"/>
                  <a:pt x="69" y="99"/>
                  <a:pt x="69" y="99"/>
                </a:cubicBezTo>
                <a:cubicBezTo>
                  <a:pt x="68" y="99"/>
                  <a:pt x="67" y="98"/>
                  <a:pt x="65" y="98"/>
                </a:cubicBezTo>
                <a:cubicBezTo>
                  <a:pt x="63" y="98"/>
                  <a:pt x="62" y="99"/>
                  <a:pt x="61" y="99"/>
                </a:cubicBezTo>
                <a:cubicBezTo>
                  <a:pt x="31" y="115"/>
                  <a:pt x="31" y="115"/>
                  <a:pt x="31" y="115"/>
                </a:cubicBezTo>
                <a:cubicBezTo>
                  <a:pt x="37" y="81"/>
                  <a:pt x="37" y="81"/>
                  <a:pt x="37" y="81"/>
                </a:cubicBezTo>
                <a:cubicBezTo>
                  <a:pt x="38" y="78"/>
                  <a:pt x="37" y="75"/>
                  <a:pt x="35" y="73"/>
                </a:cubicBezTo>
                <a:cubicBezTo>
                  <a:pt x="10" y="49"/>
                  <a:pt x="10" y="49"/>
                  <a:pt x="10" y="49"/>
                </a:cubicBezTo>
                <a:cubicBezTo>
                  <a:pt x="44" y="44"/>
                  <a:pt x="44" y="44"/>
                  <a:pt x="44" y="44"/>
                </a:cubicBezTo>
                <a:cubicBezTo>
                  <a:pt x="47" y="44"/>
                  <a:pt x="49" y="42"/>
                  <a:pt x="51" y="39"/>
                </a:cubicBezTo>
                <a:cubicBezTo>
                  <a:pt x="65" y="9"/>
                  <a:pt x="65" y="9"/>
                  <a:pt x="65" y="9"/>
                </a:cubicBezTo>
                <a:cubicBezTo>
                  <a:pt x="79" y="39"/>
                  <a:pt x="79" y="39"/>
                  <a:pt x="79" y="39"/>
                </a:cubicBezTo>
                <a:cubicBezTo>
                  <a:pt x="81" y="42"/>
                  <a:pt x="83" y="44"/>
                  <a:pt x="86" y="44"/>
                </a:cubicBezTo>
                <a:cubicBezTo>
                  <a:pt x="120" y="49"/>
                  <a:pt x="120" y="49"/>
                  <a:pt x="120" y="49"/>
                </a:cubicBezTo>
                <a:lnTo>
                  <a:pt x="95" y="73"/>
                </a:lnTo>
                <a:close/>
              </a:path>
            </a:pathLst>
          </a:custGeom>
          <a:solidFill>
            <a:schemeClr val="bg1"/>
          </a:solidFill>
          <a:ln>
            <a:noFill/>
          </a:ln>
        </p:spPr>
        <p:txBody>
          <a:bodyPr vert="horz" wrap="square" lIns="91438" tIns="45719" rIns="91438" bIns="45719" numCol="1" anchor="t" anchorCtr="0" compatLnSpc="1"/>
          <a:lstStyle/>
          <a:p>
            <a:endParaRPr lang="id-ID" sz="1800">
              <a:cs typeface="+mn-ea"/>
              <a:sym typeface="+mn-lt"/>
            </a:endParaRPr>
          </a:p>
        </p:txBody>
      </p:sp>
      <p:grpSp>
        <p:nvGrpSpPr>
          <p:cNvPr id="151" name="Group 150"/>
          <p:cNvGrpSpPr/>
          <p:nvPr/>
        </p:nvGrpSpPr>
        <p:grpSpPr>
          <a:xfrm>
            <a:off x="7392817" y="4559826"/>
            <a:ext cx="490475" cy="431900"/>
            <a:chOff x="1588" y="-3175"/>
            <a:chExt cx="490538" cy="431800"/>
          </a:xfrm>
          <a:solidFill>
            <a:schemeClr val="bg1"/>
          </a:solidFill>
        </p:grpSpPr>
        <p:sp>
          <p:nvSpPr>
            <p:cNvPr id="152" name="Freeform 18"/>
            <p:cNvSpPr>
              <a:spLocks noEditPoints="1"/>
            </p:cNvSpPr>
            <p:nvPr/>
          </p:nvSpPr>
          <p:spPr bwMode="auto">
            <a:xfrm>
              <a:off x="1588" y="-3175"/>
              <a:ext cx="490538" cy="431800"/>
            </a:xfrm>
            <a:custGeom>
              <a:avLst/>
              <a:gdLst>
                <a:gd name="T0" fmla="*/ 128 w 128"/>
                <a:gd name="T1" fmla="*/ 66 h 112"/>
                <a:gd name="T2" fmla="*/ 112 w 128"/>
                <a:gd name="T3" fmla="*/ 6 h 112"/>
                <a:gd name="T4" fmla="*/ 104 w 128"/>
                <a:gd name="T5" fmla="*/ 0 h 112"/>
                <a:gd name="T6" fmla="*/ 64 w 128"/>
                <a:gd name="T7" fmla="*/ 0 h 112"/>
                <a:gd name="T8" fmla="*/ 24 w 128"/>
                <a:gd name="T9" fmla="*/ 0 h 112"/>
                <a:gd name="T10" fmla="*/ 16 w 128"/>
                <a:gd name="T11" fmla="*/ 6 h 112"/>
                <a:gd name="T12" fmla="*/ 0 w 128"/>
                <a:gd name="T13" fmla="*/ 66 h 112"/>
                <a:gd name="T14" fmla="*/ 0 w 128"/>
                <a:gd name="T15" fmla="*/ 68 h 112"/>
                <a:gd name="T16" fmla="*/ 0 w 128"/>
                <a:gd name="T17" fmla="*/ 96 h 112"/>
                <a:gd name="T18" fmla="*/ 16 w 128"/>
                <a:gd name="T19" fmla="*/ 112 h 112"/>
                <a:gd name="T20" fmla="*/ 112 w 128"/>
                <a:gd name="T21" fmla="*/ 112 h 112"/>
                <a:gd name="T22" fmla="*/ 128 w 128"/>
                <a:gd name="T23" fmla="*/ 96 h 112"/>
                <a:gd name="T24" fmla="*/ 128 w 128"/>
                <a:gd name="T25" fmla="*/ 68 h 112"/>
                <a:gd name="T26" fmla="*/ 128 w 128"/>
                <a:gd name="T27" fmla="*/ 66 h 112"/>
                <a:gd name="T28" fmla="*/ 120 w 128"/>
                <a:gd name="T29" fmla="*/ 96 h 112"/>
                <a:gd name="T30" fmla="*/ 112 w 128"/>
                <a:gd name="T31" fmla="*/ 104 h 112"/>
                <a:gd name="T32" fmla="*/ 16 w 128"/>
                <a:gd name="T33" fmla="*/ 104 h 112"/>
                <a:gd name="T34" fmla="*/ 8 w 128"/>
                <a:gd name="T35" fmla="*/ 96 h 112"/>
                <a:gd name="T36" fmla="*/ 8 w 128"/>
                <a:gd name="T37" fmla="*/ 68 h 112"/>
                <a:gd name="T38" fmla="*/ 24 w 128"/>
                <a:gd name="T39" fmla="*/ 8 h 112"/>
                <a:gd name="T40" fmla="*/ 104 w 128"/>
                <a:gd name="T41" fmla="*/ 8 h 112"/>
                <a:gd name="T42" fmla="*/ 120 w 128"/>
                <a:gd name="T43" fmla="*/ 68 h 112"/>
                <a:gd name="T44" fmla="*/ 120 w 128"/>
                <a:gd name="T45" fmla="*/ 9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12">
                  <a:moveTo>
                    <a:pt x="128" y="66"/>
                  </a:moveTo>
                  <a:cubicBezTo>
                    <a:pt x="112" y="6"/>
                    <a:pt x="112" y="6"/>
                    <a:pt x="112" y="6"/>
                  </a:cubicBezTo>
                  <a:cubicBezTo>
                    <a:pt x="111" y="2"/>
                    <a:pt x="108" y="0"/>
                    <a:pt x="104" y="0"/>
                  </a:cubicBezTo>
                  <a:cubicBezTo>
                    <a:pt x="64" y="0"/>
                    <a:pt x="64" y="0"/>
                    <a:pt x="64" y="0"/>
                  </a:cubicBezTo>
                  <a:cubicBezTo>
                    <a:pt x="24" y="0"/>
                    <a:pt x="24" y="0"/>
                    <a:pt x="24" y="0"/>
                  </a:cubicBezTo>
                  <a:cubicBezTo>
                    <a:pt x="20" y="0"/>
                    <a:pt x="17" y="2"/>
                    <a:pt x="16" y="6"/>
                  </a:cubicBezTo>
                  <a:cubicBezTo>
                    <a:pt x="0" y="66"/>
                    <a:pt x="0" y="66"/>
                    <a:pt x="0" y="66"/>
                  </a:cubicBezTo>
                  <a:cubicBezTo>
                    <a:pt x="0" y="67"/>
                    <a:pt x="0" y="67"/>
                    <a:pt x="0" y="68"/>
                  </a:cubicBezTo>
                  <a:cubicBezTo>
                    <a:pt x="0" y="96"/>
                    <a:pt x="0" y="96"/>
                    <a:pt x="0" y="96"/>
                  </a:cubicBezTo>
                  <a:cubicBezTo>
                    <a:pt x="0" y="105"/>
                    <a:pt x="7" y="112"/>
                    <a:pt x="16" y="112"/>
                  </a:cubicBezTo>
                  <a:cubicBezTo>
                    <a:pt x="112" y="112"/>
                    <a:pt x="112" y="112"/>
                    <a:pt x="112" y="112"/>
                  </a:cubicBezTo>
                  <a:cubicBezTo>
                    <a:pt x="121" y="112"/>
                    <a:pt x="128" y="105"/>
                    <a:pt x="128" y="96"/>
                  </a:cubicBezTo>
                  <a:cubicBezTo>
                    <a:pt x="128" y="68"/>
                    <a:pt x="128" y="68"/>
                    <a:pt x="128" y="68"/>
                  </a:cubicBezTo>
                  <a:cubicBezTo>
                    <a:pt x="128" y="67"/>
                    <a:pt x="128" y="67"/>
                    <a:pt x="128" y="66"/>
                  </a:cubicBezTo>
                  <a:close/>
                  <a:moveTo>
                    <a:pt x="120" y="96"/>
                  </a:moveTo>
                  <a:cubicBezTo>
                    <a:pt x="120" y="100"/>
                    <a:pt x="116" y="104"/>
                    <a:pt x="112" y="104"/>
                  </a:cubicBezTo>
                  <a:cubicBezTo>
                    <a:pt x="16" y="104"/>
                    <a:pt x="16" y="104"/>
                    <a:pt x="16" y="104"/>
                  </a:cubicBezTo>
                  <a:cubicBezTo>
                    <a:pt x="12" y="104"/>
                    <a:pt x="8" y="100"/>
                    <a:pt x="8" y="96"/>
                  </a:cubicBezTo>
                  <a:cubicBezTo>
                    <a:pt x="8" y="68"/>
                    <a:pt x="8" y="68"/>
                    <a:pt x="8" y="68"/>
                  </a:cubicBezTo>
                  <a:cubicBezTo>
                    <a:pt x="24" y="8"/>
                    <a:pt x="24" y="8"/>
                    <a:pt x="24" y="8"/>
                  </a:cubicBezTo>
                  <a:cubicBezTo>
                    <a:pt x="104" y="8"/>
                    <a:pt x="104" y="8"/>
                    <a:pt x="104" y="8"/>
                  </a:cubicBezTo>
                  <a:cubicBezTo>
                    <a:pt x="120" y="68"/>
                    <a:pt x="120" y="68"/>
                    <a:pt x="120" y="68"/>
                  </a:cubicBezTo>
                  <a:lnTo>
                    <a:pt x="120" y="9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800">
                <a:cs typeface="+mn-ea"/>
                <a:sym typeface="+mn-lt"/>
              </a:endParaRPr>
            </a:p>
          </p:txBody>
        </p:sp>
        <p:sp>
          <p:nvSpPr>
            <p:cNvPr id="153" name="Freeform 19"/>
            <p:cNvSpPr>
              <a:spLocks noEditPoints="1"/>
            </p:cNvSpPr>
            <p:nvPr/>
          </p:nvSpPr>
          <p:spPr bwMode="auto">
            <a:xfrm>
              <a:off x="58738" y="57150"/>
              <a:ext cx="376238" cy="279400"/>
            </a:xfrm>
            <a:custGeom>
              <a:avLst/>
              <a:gdLst>
                <a:gd name="T0" fmla="*/ 80 w 98"/>
                <a:gd name="T1" fmla="*/ 0 h 72"/>
                <a:gd name="T2" fmla="*/ 18 w 98"/>
                <a:gd name="T3" fmla="*/ 0 h 72"/>
                <a:gd name="T4" fmla="*/ 14 w 98"/>
                <a:gd name="T5" fmla="*/ 3 h 72"/>
                <a:gd name="T6" fmla="*/ 0 w 98"/>
                <a:gd name="T7" fmla="*/ 51 h 72"/>
                <a:gd name="T8" fmla="*/ 1 w 98"/>
                <a:gd name="T9" fmla="*/ 54 h 72"/>
                <a:gd name="T10" fmla="*/ 4 w 98"/>
                <a:gd name="T11" fmla="*/ 56 h 72"/>
                <a:gd name="T12" fmla="*/ 16 w 98"/>
                <a:gd name="T13" fmla="*/ 56 h 72"/>
                <a:gd name="T14" fmla="*/ 20 w 98"/>
                <a:gd name="T15" fmla="*/ 56 h 72"/>
                <a:gd name="T16" fmla="*/ 23 w 98"/>
                <a:gd name="T17" fmla="*/ 56 h 72"/>
                <a:gd name="T18" fmla="*/ 28 w 98"/>
                <a:gd name="T19" fmla="*/ 68 h 72"/>
                <a:gd name="T20" fmla="*/ 35 w 98"/>
                <a:gd name="T21" fmla="*/ 72 h 72"/>
                <a:gd name="T22" fmla="*/ 63 w 98"/>
                <a:gd name="T23" fmla="*/ 72 h 72"/>
                <a:gd name="T24" fmla="*/ 70 w 98"/>
                <a:gd name="T25" fmla="*/ 68 h 72"/>
                <a:gd name="T26" fmla="*/ 75 w 98"/>
                <a:gd name="T27" fmla="*/ 56 h 72"/>
                <a:gd name="T28" fmla="*/ 78 w 98"/>
                <a:gd name="T29" fmla="*/ 56 h 72"/>
                <a:gd name="T30" fmla="*/ 82 w 98"/>
                <a:gd name="T31" fmla="*/ 56 h 72"/>
                <a:gd name="T32" fmla="*/ 94 w 98"/>
                <a:gd name="T33" fmla="*/ 56 h 72"/>
                <a:gd name="T34" fmla="*/ 97 w 98"/>
                <a:gd name="T35" fmla="*/ 54 h 72"/>
                <a:gd name="T36" fmla="*/ 98 w 98"/>
                <a:gd name="T37" fmla="*/ 51 h 72"/>
                <a:gd name="T38" fmla="*/ 84 w 98"/>
                <a:gd name="T39" fmla="*/ 3 h 72"/>
                <a:gd name="T40" fmla="*/ 80 w 98"/>
                <a:gd name="T41" fmla="*/ 0 h 72"/>
                <a:gd name="T42" fmla="*/ 82 w 98"/>
                <a:gd name="T43" fmla="*/ 48 h 72"/>
                <a:gd name="T44" fmla="*/ 75 w 98"/>
                <a:gd name="T45" fmla="*/ 48 h 72"/>
                <a:gd name="T46" fmla="*/ 68 w 98"/>
                <a:gd name="T47" fmla="*/ 52 h 72"/>
                <a:gd name="T48" fmla="*/ 63 w 98"/>
                <a:gd name="T49" fmla="*/ 64 h 72"/>
                <a:gd name="T50" fmla="*/ 35 w 98"/>
                <a:gd name="T51" fmla="*/ 64 h 72"/>
                <a:gd name="T52" fmla="*/ 30 w 98"/>
                <a:gd name="T53" fmla="*/ 52 h 72"/>
                <a:gd name="T54" fmla="*/ 23 w 98"/>
                <a:gd name="T55" fmla="*/ 48 h 72"/>
                <a:gd name="T56" fmla="*/ 16 w 98"/>
                <a:gd name="T57" fmla="*/ 48 h 72"/>
                <a:gd name="T58" fmla="*/ 6 w 98"/>
                <a:gd name="T59" fmla="*/ 48 h 72"/>
                <a:gd name="T60" fmla="*/ 18 w 98"/>
                <a:gd name="T61" fmla="*/ 4 h 72"/>
                <a:gd name="T62" fmla="*/ 80 w 98"/>
                <a:gd name="T63" fmla="*/ 4 h 72"/>
                <a:gd name="T64" fmla="*/ 92 w 98"/>
                <a:gd name="T65" fmla="*/ 48 h 72"/>
                <a:gd name="T66" fmla="*/ 82 w 98"/>
                <a:gd name="T67" fmla="*/ 48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8" h="72">
                  <a:moveTo>
                    <a:pt x="80" y="0"/>
                  </a:moveTo>
                  <a:cubicBezTo>
                    <a:pt x="18" y="0"/>
                    <a:pt x="18" y="0"/>
                    <a:pt x="18" y="0"/>
                  </a:cubicBezTo>
                  <a:cubicBezTo>
                    <a:pt x="16" y="0"/>
                    <a:pt x="15" y="1"/>
                    <a:pt x="14" y="3"/>
                  </a:cubicBezTo>
                  <a:cubicBezTo>
                    <a:pt x="0" y="51"/>
                    <a:pt x="0" y="51"/>
                    <a:pt x="0" y="51"/>
                  </a:cubicBezTo>
                  <a:cubicBezTo>
                    <a:pt x="0" y="52"/>
                    <a:pt x="0" y="53"/>
                    <a:pt x="1" y="54"/>
                  </a:cubicBezTo>
                  <a:cubicBezTo>
                    <a:pt x="2" y="55"/>
                    <a:pt x="3" y="56"/>
                    <a:pt x="4" y="56"/>
                  </a:cubicBezTo>
                  <a:cubicBezTo>
                    <a:pt x="16" y="56"/>
                    <a:pt x="16" y="56"/>
                    <a:pt x="16" y="56"/>
                  </a:cubicBezTo>
                  <a:cubicBezTo>
                    <a:pt x="20" y="56"/>
                    <a:pt x="20" y="56"/>
                    <a:pt x="20" y="56"/>
                  </a:cubicBezTo>
                  <a:cubicBezTo>
                    <a:pt x="23" y="56"/>
                    <a:pt x="23" y="56"/>
                    <a:pt x="23" y="56"/>
                  </a:cubicBezTo>
                  <a:cubicBezTo>
                    <a:pt x="28" y="68"/>
                    <a:pt x="28" y="68"/>
                    <a:pt x="28" y="68"/>
                  </a:cubicBezTo>
                  <a:cubicBezTo>
                    <a:pt x="30" y="70"/>
                    <a:pt x="32" y="72"/>
                    <a:pt x="35" y="72"/>
                  </a:cubicBezTo>
                  <a:cubicBezTo>
                    <a:pt x="63" y="72"/>
                    <a:pt x="63" y="72"/>
                    <a:pt x="63" y="72"/>
                  </a:cubicBezTo>
                  <a:cubicBezTo>
                    <a:pt x="66" y="72"/>
                    <a:pt x="68" y="70"/>
                    <a:pt x="70" y="68"/>
                  </a:cubicBezTo>
                  <a:cubicBezTo>
                    <a:pt x="75" y="56"/>
                    <a:pt x="75" y="56"/>
                    <a:pt x="75" y="56"/>
                  </a:cubicBezTo>
                  <a:cubicBezTo>
                    <a:pt x="78" y="56"/>
                    <a:pt x="78" y="56"/>
                    <a:pt x="78" y="56"/>
                  </a:cubicBezTo>
                  <a:cubicBezTo>
                    <a:pt x="82" y="56"/>
                    <a:pt x="82" y="56"/>
                    <a:pt x="82" y="56"/>
                  </a:cubicBezTo>
                  <a:cubicBezTo>
                    <a:pt x="94" y="56"/>
                    <a:pt x="94" y="56"/>
                    <a:pt x="94" y="56"/>
                  </a:cubicBezTo>
                  <a:cubicBezTo>
                    <a:pt x="95" y="56"/>
                    <a:pt x="96" y="55"/>
                    <a:pt x="97" y="54"/>
                  </a:cubicBezTo>
                  <a:cubicBezTo>
                    <a:pt x="98" y="53"/>
                    <a:pt x="98" y="52"/>
                    <a:pt x="98" y="51"/>
                  </a:cubicBezTo>
                  <a:cubicBezTo>
                    <a:pt x="84" y="3"/>
                    <a:pt x="84" y="3"/>
                    <a:pt x="84" y="3"/>
                  </a:cubicBezTo>
                  <a:cubicBezTo>
                    <a:pt x="83" y="1"/>
                    <a:pt x="82" y="0"/>
                    <a:pt x="80" y="0"/>
                  </a:cubicBezTo>
                  <a:close/>
                  <a:moveTo>
                    <a:pt x="82" y="48"/>
                  </a:moveTo>
                  <a:cubicBezTo>
                    <a:pt x="75" y="48"/>
                    <a:pt x="75" y="48"/>
                    <a:pt x="75" y="48"/>
                  </a:cubicBezTo>
                  <a:cubicBezTo>
                    <a:pt x="72" y="48"/>
                    <a:pt x="70" y="50"/>
                    <a:pt x="68" y="52"/>
                  </a:cubicBezTo>
                  <a:cubicBezTo>
                    <a:pt x="63" y="64"/>
                    <a:pt x="63" y="64"/>
                    <a:pt x="63" y="64"/>
                  </a:cubicBezTo>
                  <a:cubicBezTo>
                    <a:pt x="35" y="64"/>
                    <a:pt x="35" y="64"/>
                    <a:pt x="35" y="64"/>
                  </a:cubicBezTo>
                  <a:cubicBezTo>
                    <a:pt x="30" y="52"/>
                    <a:pt x="30" y="52"/>
                    <a:pt x="30" y="52"/>
                  </a:cubicBezTo>
                  <a:cubicBezTo>
                    <a:pt x="28" y="50"/>
                    <a:pt x="26" y="48"/>
                    <a:pt x="23" y="48"/>
                  </a:cubicBezTo>
                  <a:cubicBezTo>
                    <a:pt x="16" y="48"/>
                    <a:pt x="16" y="48"/>
                    <a:pt x="16" y="48"/>
                  </a:cubicBezTo>
                  <a:cubicBezTo>
                    <a:pt x="6" y="48"/>
                    <a:pt x="6" y="48"/>
                    <a:pt x="6" y="48"/>
                  </a:cubicBezTo>
                  <a:cubicBezTo>
                    <a:pt x="18" y="4"/>
                    <a:pt x="18" y="4"/>
                    <a:pt x="18" y="4"/>
                  </a:cubicBezTo>
                  <a:cubicBezTo>
                    <a:pt x="80" y="4"/>
                    <a:pt x="80" y="4"/>
                    <a:pt x="80" y="4"/>
                  </a:cubicBezTo>
                  <a:cubicBezTo>
                    <a:pt x="92" y="48"/>
                    <a:pt x="92" y="48"/>
                    <a:pt x="92" y="48"/>
                  </a:cubicBezTo>
                  <a:lnTo>
                    <a:pt x="82" y="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800">
                <a:cs typeface="+mn-ea"/>
                <a:sym typeface="+mn-lt"/>
              </a:endParaRPr>
            </a:p>
          </p:txBody>
        </p:sp>
      </p:grpSp>
      <p:grpSp>
        <p:nvGrpSpPr>
          <p:cNvPr id="44" name="组合 43"/>
          <p:cNvGrpSpPr/>
          <p:nvPr/>
        </p:nvGrpSpPr>
        <p:grpSpPr>
          <a:xfrm>
            <a:off x="404499" y="325993"/>
            <a:ext cx="3153864" cy="733706"/>
            <a:chOff x="303414" y="244438"/>
            <a:chExt cx="2365706" cy="550152"/>
          </a:xfrm>
        </p:grpSpPr>
        <p:sp>
          <p:nvSpPr>
            <p:cNvPr id="45" name="流程图: 延期 24"/>
            <p:cNvSpPr/>
            <p:nvPr/>
          </p:nvSpPr>
          <p:spPr>
            <a:xfrm>
              <a:off x="336148" y="244438"/>
              <a:ext cx="2249865" cy="446749"/>
            </a:xfrm>
            <a:custGeom>
              <a:avLst/>
              <a:gdLst>
                <a:gd name="connsiteX0" fmla="*/ 0 w 275921"/>
                <a:gd name="connsiteY0" fmla="*/ 0 h 342652"/>
                <a:gd name="connsiteX1" fmla="*/ 137961 w 275921"/>
                <a:gd name="connsiteY1" fmla="*/ 0 h 342652"/>
                <a:gd name="connsiteX2" fmla="*/ 275922 w 275921"/>
                <a:gd name="connsiteY2" fmla="*/ 171326 h 342652"/>
                <a:gd name="connsiteX3" fmla="*/ 137961 w 275921"/>
                <a:gd name="connsiteY3" fmla="*/ 342652 h 342652"/>
                <a:gd name="connsiteX4" fmla="*/ 0 w 275921"/>
                <a:gd name="connsiteY4" fmla="*/ 342652 h 342652"/>
                <a:gd name="connsiteX5" fmla="*/ 0 w 275921"/>
                <a:gd name="connsiteY5" fmla="*/ 0 h 342652"/>
                <a:gd name="connsiteX0-1" fmla="*/ 0 w 2249865"/>
                <a:gd name="connsiteY0-2" fmla="*/ 14514 h 342652"/>
                <a:gd name="connsiteX1-3" fmla="*/ 2111904 w 2249865"/>
                <a:gd name="connsiteY1-4" fmla="*/ 0 h 342652"/>
                <a:gd name="connsiteX2-5" fmla="*/ 2249865 w 2249865"/>
                <a:gd name="connsiteY2-6" fmla="*/ 171326 h 342652"/>
                <a:gd name="connsiteX3-7" fmla="*/ 2111904 w 2249865"/>
                <a:gd name="connsiteY3-8" fmla="*/ 342652 h 342652"/>
                <a:gd name="connsiteX4-9" fmla="*/ 1973943 w 2249865"/>
                <a:gd name="connsiteY4-10" fmla="*/ 342652 h 342652"/>
                <a:gd name="connsiteX5-11" fmla="*/ 0 w 2249865"/>
                <a:gd name="connsiteY5-12" fmla="*/ 14514 h 342652"/>
                <a:gd name="connsiteX0-13" fmla="*/ 0 w 2249865"/>
                <a:gd name="connsiteY0-14" fmla="*/ 14514 h 342652"/>
                <a:gd name="connsiteX1-15" fmla="*/ 2111904 w 2249865"/>
                <a:gd name="connsiteY1-16" fmla="*/ 0 h 342652"/>
                <a:gd name="connsiteX2-17" fmla="*/ 2249865 w 2249865"/>
                <a:gd name="connsiteY2-18" fmla="*/ 171326 h 342652"/>
                <a:gd name="connsiteX3-19" fmla="*/ 2111904 w 2249865"/>
                <a:gd name="connsiteY3-20" fmla="*/ 342652 h 342652"/>
                <a:gd name="connsiteX4-21" fmla="*/ 29028 w 2249865"/>
                <a:gd name="connsiteY4-22" fmla="*/ 342652 h 342652"/>
                <a:gd name="connsiteX5-23" fmla="*/ 0 w 2249865"/>
                <a:gd name="connsiteY5-24" fmla="*/ 14514 h 34265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249865" h="342652">
                  <a:moveTo>
                    <a:pt x="0" y="14514"/>
                  </a:moveTo>
                  <a:lnTo>
                    <a:pt x="2111904" y="0"/>
                  </a:lnTo>
                  <a:cubicBezTo>
                    <a:pt x="2188098" y="0"/>
                    <a:pt x="2249865" y="76705"/>
                    <a:pt x="2249865" y="171326"/>
                  </a:cubicBezTo>
                  <a:cubicBezTo>
                    <a:pt x="2249865" y="265947"/>
                    <a:pt x="2188098" y="342652"/>
                    <a:pt x="2111904" y="342652"/>
                  </a:cubicBezTo>
                  <a:lnTo>
                    <a:pt x="29028" y="342652"/>
                  </a:lnTo>
                  <a:lnTo>
                    <a:pt x="0" y="14514"/>
                  </a:lnTo>
                  <a:close/>
                </a:path>
              </a:pathLst>
            </a:custGeom>
            <a:solidFill>
              <a:srgbClr val="FFCD34"/>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solidFill>
                  <a:srgbClr val="FFCD34"/>
                </a:solidFill>
                <a:cs typeface="+mn-ea"/>
                <a:sym typeface="+mn-lt"/>
              </a:endParaRPr>
            </a:p>
          </p:txBody>
        </p:sp>
        <p:sp>
          <p:nvSpPr>
            <p:cNvPr id="46" name="MH_Entry_1"/>
            <p:cNvSpPr/>
            <p:nvPr>
              <p:custDataLst>
                <p:tags r:id="rId1"/>
              </p:custDataLst>
            </p:nvPr>
          </p:nvSpPr>
          <p:spPr>
            <a:xfrm>
              <a:off x="303414" y="266947"/>
              <a:ext cx="2365706" cy="527643"/>
            </a:xfrm>
            <a:custGeom>
              <a:avLst/>
              <a:gdLst>
                <a:gd name="connsiteX0" fmla="*/ 0 w 2365706"/>
                <a:gd name="connsiteY0" fmla="*/ 83104 h 498614"/>
                <a:gd name="connsiteX1" fmla="*/ 83104 w 2365706"/>
                <a:gd name="connsiteY1" fmla="*/ 0 h 498614"/>
                <a:gd name="connsiteX2" fmla="*/ 2282602 w 2365706"/>
                <a:gd name="connsiteY2" fmla="*/ 0 h 498614"/>
                <a:gd name="connsiteX3" fmla="*/ 2365706 w 2365706"/>
                <a:gd name="connsiteY3" fmla="*/ 83104 h 498614"/>
                <a:gd name="connsiteX4" fmla="*/ 2365706 w 2365706"/>
                <a:gd name="connsiteY4" fmla="*/ 415510 h 498614"/>
                <a:gd name="connsiteX5" fmla="*/ 2282602 w 2365706"/>
                <a:gd name="connsiteY5" fmla="*/ 498614 h 498614"/>
                <a:gd name="connsiteX6" fmla="*/ 83104 w 2365706"/>
                <a:gd name="connsiteY6" fmla="*/ 498614 h 498614"/>
                <a:gd name="connsiteX7" fmla="*/ 0 w 2365706"/>
                <a:gd name="connsiteY7" fmla="*/ 415510 h 498614"/>
                <a:gd name="connsiteX8" fmla="*/ 0 w 2365706"/>
                <a:gd name="connsiteY8" fmla="*/ 83104 h 498614"/>
                <a:gd name="connsiteX0-1" fmla="*/ 0 w 2365706"/>
                <a:gd name="connsiteY0-2" fmla="*/ 83104 h 527643"/>
                <a:gd name="connsiteX1-3" fmla="*/ 83104 w 2365706"/>
                <a:gd name="connsiteY1-4" fmla="*/ 0 h 527643"/>
                <a:gd name="connsiteX2-5" fmla="*/ 2282602 w 2365706"/>
                <a:gd name="connsiteY2-6" fmla="*/ 0 h 527643"/>
                <a:gd name="connsiteX3-7" fmla="*/ 2365706 w 2365706"/>
                <a:gd name="connsiteY3-8" fmla="*/ 83104 h 527643"/>
                <a:gd name="connsiteX4-9" fmla="*/ 2365706 w 2365706"/>
                <a:gd name="connsiteY4-10" fmla="*/ 415510 h 527643"/>
                <a:gd name="connsiteX5-11" fmla="*/ 2282602 w 2365706"/>
                <a:gd name="connsiteY5-12" fmla="*/ 498614 h 527643"/>
                <a:gd name="connsiteX6-13" fmla="*/ 83104 w 2365706"/>
                <a:gd name="connsiteY6-14" fmla="*/ 527643 h 527643"/>
                <a:gd name="connsiteX7-15" fmla="*/ 0 w 2365706"/>
                <a:gd name="connsiteY7-16" fmla="*/ 415510 h 527643"/>
                <a:gd name="connsiteX8-17" fmla="*/ 0 w 2365706"/>
                <a:gd name="connsiteY8-18" fmla="*/ 83104 h 52764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2365706" h="527643">
                  <a:moveTo>
                    <a:pt x="0" y="83104"/>
                  </a:moveTo>
                  <a:cubicBezTo>
                    <a:pt x="0" y="37207"/>
                    <a:pt x="37207" y="0"/>
                    <a:pt x="83104" y="0"/>
                  </a:cubicBezTo>
                  <a:lnTo>
                    <a:pt x="2282602" y="0"/>
                  </a:lnTo>
                  <a:cubicBezTo>
                    <a:pt x="2328499" y="0"/>
                    <a:pt x="2365706" y="37207"/>
                    <a:pt x="2365706" y="83104"/>
                  </a:cubicBezTo>
                  <a:lnTo>
                    <a:pt x="2365706" y="415510"/>
                  </a:lnTo>
                  <a:cubicBezTo>
                    <a:pt x="2365706" y="461407"/>
                    <a:pt x="2328499" y="498614"/>
                    <a:pt x="2282602" y="498614"/>
                  </a:cubicBezTo>
                  <a:cubicBezTo>
                    <a:pt x="1549436" y="498614"/>
                    <a:pt x="816270" y="527643"/>
                    <a:pt x="83104" y="527643"/>
                  </a:cubicBezTo>
                  <a:cubicBezTo>
                    <a:pt x="37207" y="527643"/>
                    <a:pt x="0" y="461407"/>
                    <a:pt x="0" y="415510"/>
                  </a:cubicBezTo>
                  <a:lnTo>
                    <a:pt x="0" y="83104"/>
                  </a:ln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r>
                <a:rPr lang="zh-CN" altLang="en-US" sz="3200" spc="267" dirty="0">
                  <a:solidFill>
                    <a:schemeClr val="tx1"/>
                  </a:solidFill>
                  <a:cs typeface="+mn-ea"/>
                  <a:sym typeface="+mn-lt"/>
                </a:rPr>
                <a:t>活动受众分析</a:t>
              </a:r>
            </a:p>
          </p:txBody>
        </p:sp>
      </p:grpSp>
    </p:spTree>
  </p:cSld>
  <p:clrMapOvr>
    <a:masterClrMapping/>
  </p:clrMapOvr>
  <p:transition spd="slow" advClick="0" advTm="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fade">
                                      <p:cBhvr>
                                        <p:cTn id="7" dur="500"/>
                                        <p:tgtEl>
                                          <p:spTgt spid="6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fade">
                                      <p:cBhvr>
                                        <p:cTn id="10" dur="500"/>
                                        <p:tgtEl>
                                          <p:spTgt spid="61"/>
                                        </p:tgtEl>
                                      </p:cBhvr>
                                    </p:animEffect>
                                  </p:childTnLst>
                                </p:cTn>
                              </p:par>
                            </p:childTnLst>
                          </p:cTn>
                        </p:par>
                        <p:par>
                          <p:cTn id="11" fill="hold">
                            <p:stCondLst>
                              <p:cond delay="500"/>
                            </p:stCondLst>
                            <p:childTnLst>
                              <p:par>
                                <p:cTn id="12" presetID="53" presetClass="entr" presetSubtype="16" fill="hold" nodeType="afterEffect">
                                  <p:stCondLst>
                                    <p:cond delay="0"/>
                                  </p:stCondLst>
                                  <p:childTnLst>
                                    <p:set>
                                      <p:cBhvr>
                                        <p:cTn id="13" dur="1" fill="hold">
                                          <p:stCondLst>
                                            <p:cond delay="0"/>
                                          </p:stCondLst>
                                        </p:cTn>
                                        <p:tgtEl>
                                          <p:spTgt spid="146"/>
                                        </p:tgtEl>
                                        <p:attrNameLst>
                                          <p:attrName>style.visibility</p:attrName>
                                        </p:attrNameLst>
                                      </p:cBhvr>
                                      <p:to>
                                        <p:strVal val="visible"/>
                                      </p:to>
                                    </p:set>
                                    <p:anim calcmode="lin" valueType="num">
                                      <p:cBhvr>
                                        <p:cTn id="14" dur="500" fill="hold"/>
                                        <p:tgtEl>
                                          <p:spTgt spid="146"/>
                                        </p:tgtEl>
                                        <p:attrNameLst>
                                          <p:attrName>ppt_w</p:attrName>
                                        </p:attrNameLst>
                                      </p:cBhvr>
                                      <p:tavLst>
                                        <p:tav tm="0">
                                          <p:val>
                                            <p:fltVal val="0"/>
                                          </p:val>
                                        </p:tav>
                                        <p:tav tm="100000">
                                          <p:val>
                                            <p:strVal val="#ppt_w"/>
                                          </p:val>
                                        </p:tav>
                                      </p:tavLst>
                                    </p:anim>
                                    <p:anim calcmode="lin" valueType="num">
                                      <p:cBhvr>
                                        <p:cTn id="15" dur="500" fill="hold"/>
                                        <p:tgtEl>
                                          <p:spTgt spid="146"/>
                                        </p:tgtEl>
                                        <p:attrNameLst>
                                          <p:attrName>ppt_h</p:attrName>
                                        </p:attrNameLst>
                                      </p:cBhvr>
                                      <p:tavLst>
                                        <p:tav tm="0">
                                          <p:val>
                                            <p:fltVal val="0"/>
                                          </p:val>
                                        </p:tav>
                                        <p:tav tm="100000">
                                          <p:val>
                                            <p:strVal val="#ppt_h"/>
                                          </p:val>
                                        </p:tav>
                                      </p:tavLst>
                                    </p:anim>
                                    <p:animEffect transition="in" filter="fade">
                                      <p:cBhvr>
                                        <p:cTn id="16" dur="500"/>
                                        <p:tgtEl>
                                          <p:spTgt spid="146"/>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150"/>
                                        </p:tgtEl>
                                        <p:attrNameLst>
                                          <p:attrName>style.visibility</p:attrName>
                                        </p:attrNameLst>
                                      </p:cBhvr>
                                      <p:to>
                                        <p:strVal val="visible"/>
                                      </p:to>
                                    </p:set>
                                    <p:anim calcmode="lin" valueType="num">
                                      <p:cBhvr>
                                        <p:cTn id="19" dur="500" fill="hold"/>
                                        <p:tgtEl>
                                          <p:spTgt spid="150"/>
                                        </p:tgtEl>
                                        <p:attrNameLst>
                                          <p:attrName>ppt_w</p:attrName>
                                        </p:attrNameLst>
                                      </p:cBhvr>
                                      <p:tavLst>
                                        <p:tav tm="0">
                                          <p:val>
                                            <p:fltVal val="0"/>
                                          </p:val>
                                        </p:tav>
                                        <p:tav tm="100000">
                                          <p:val>
                                            <p:strVal val="#ppt_w"/>
                                          </p:val>
                                        </p:tav>
                                      </p:tavLst>
                                    </p:anim>
                                    <p:anim calcmode="lin" valueType="num">
                                      <p:cBhvr>
                                        <p:cTn id="20" dur="500" fill="hold"/>
                                        <p:tgtEl>
                                          <p:spTgt spid="150"/>
                                        </p:tgtEl>
                                        <p:attrNameLst>
                                          <p:attrName>ppt_h</p:attrName>
                                        </p:attrNameLst>
                                      </p:cBhvr>
                                      <p:tavLst>
                                        <p:tav tm="0">
                                          <p:val>
                                            <p:fltVal val="0"/>
                                          </p:val>
                                        </p:tav>
                                        <p:tav tm="100000">
                                          <p:val>
                                            <p:strVal val="#ppt_h"/>
                                          </p:val>
                                        </p:tav>
                                      </p:tavLst>
                                    </p:anim>
                                    <p:animEffect transition="in" filter="fade">
                                      <p:cBhvr>
                                        <p:cTn id="21" dur="500"/>
                                        <p:tgtEl>
                                          <p:spTgt spid="150"/>
                                        </p:tgtEl>
                                      </p:cBhvr>
                                    </p:animEffect>
                                  </p:childTnLst>
                                </p:cTn>
                              </p:par>
                              <p:par>
                                <p:cTn id="22" presetID="16" presetClass="entr" presetSubtype="42" fill="hold" nodeType="withEffect">
                                  <p:stCondLst>
                                    <p:cond delay="0"/>
                                  </p:stCondLst>
                                  <p:childTnLst>
                                    <p:set>
                                      <p:cBhvr>
                                        <p:cTn id="23" dur="1" fill="hold">
                                          <p:stCondLst>
                                            <p:cond delay="0"/>
                                          </p:stCondLst>
                                        </p:cTn>
                                        <p:tgtEl>
                                          <p:spTgt spid="66"/>
                                        </p:tgtEl>
                                        <p:attrNameLst>
                                          <p:attrName>style.visibility</p:attrName>
                                        </p:attrNameLst>
                                      </p:cBhvr>
                                      <p:to>
                                        <p:strVal val="visible"/>
                                      </p:to>
                                    </p:set>
                                    <p:animEffect transition="in" filter="barn(outHorizontal)">
                                      <p:cBhvr>
                                        <p:cTn id="24" dur="500"/>
                                        <p:tgtEl>
                                          <p:spTgt spid="66"/>
                                        </p:tgtEl>
                                      </p:cBhvr>
                                    </p:animEffect>
                                  </p:childTnLst>
                                </p:cTn>
                              </p:par>
                              <p:par>
                                <p:cTn id="25" presetID="16" presetClass="entr" presetSubtype="42" fill="hold"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barn(outHorizontal)">
                                      <p:cBhvr>
                                        <p:cTn id="27" dur="500"/>
                                        <p:tgtEl>
                                          <p:spTgt spid="93"/>
                                        </p:tgtEl>
                                      </p:cBhvr>
                                    </p:animEffect>
                                  </p:childTnLst>
                                </p:cTn>
                              </p:par>
                            </p:childTnLst>
                          </p:cTn>
                        </p:par>
                        <p:par>
                          <p:cTn id="28" fill="hold">
                            <p:stCondLst>
                              <p:cond delay="1000"/>
                            </p:stCondLst>
                            <p:childTnLst>
                              <p:par>
                                <p:cTn id="29" presetID="22" presetClass="entr" presetSubtype="2" fill="hold" grpId="0" nodeType="afterEffect">
                                  <p:stCondLst>
                                    <p:cond delay="0"/>
                                  </p:stCondLst>
                                  <p:childTnLst>
                                    <p:set>
                                      <p:cBhvr>
                                        <p:cTn id="30" dur="1" fill="hold">
                                          <p:stCondLst>
                                            <p:cond delay="0"/>
                                          </p:stCondLst>
                                        </p:cTn>
                                        <p:tgtEl>
                                          <p:spTgt spid="142"/>
                                        </p:tgtEl>
                                        <p:attrNameLst>
                                          <p:attrName>style.visibility</p:attrName>
                                        </p:attrNameLst>
                                      </p:cBhvr>
                                      <p:to>
                                        <p:strVal val="visible"/>
                                      </p:to>
                                    </p:set>
                                    <p:animEffect transition="in" filter="wipe(right)">
                                      <p:cBhvr>
                                        <p:cTn id="31" dur="500"/>
                                        <p:tgtEl>
                                          <p:spTgt spid="14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38"/>
                                        </p:tgtEl>
                                        <p:attrNameLst>
                                          <p:attrName>style.visibility</p:attrName>
                                        </p:attrNameLst>
                                      </p:cBhvr>
                                      <p:to>
                                        <p:strVal val="visible"/>
                                      </p:to>
                                    </p:set>
                                    <p:animEffect transition="in" filter="wipe(left)">
                                      <p:cBhvr>
                                        <p:cTn id="34" dur="500"/>
                                        <p:tgtEl>
                                          <p:spTgt spid="138"/>
                                        </p:tgtEl>
                                      </p:cBhvr>
                                    </p:animEffect>
                                  </p:childTnLst>
                                </p:cTn>
                              </p:par>
                            </p:childTnLst>
                          </p:cTn>
                        </p:par>
                        <p:par>
                          <p:cTn id="35" fill="hold">
                            <p:stCondLst>
                              <p:cond delay="1500"/>
                            </p:stCondLst>
                            <p:childTnLst>
                              <p:par>
                                <p:cTn id="36" presetID="10" presetClass="entr" presetSubtype="0" fill="hold" grpId="0" nodeType="afterEffect">
                                  <p:stCondLst>
                                    <p:cond delay="0"/>
                                  </p:stCondLst>
                                  <p:childTnLst>
                                    <p:set>
                                      <p:cBhvr>
                                        <p:cTn id="37" dur="1" fill="hold">
                                          <p:stCondLst>
                                            <p:cond delay="0"/>
                                          </p:stCondLst>
                                        </p:cTn>
                                        <p:tgtEl>
                                          <p:spTgt spid="143"/>
                                        </p:tgtEl>
                                        <p:attrNameLst>
                                          <p:attrName>style.visibility</p:attrName>
                                        </p:attrNameLst>
                                      </p:cBhvr>
                                      <p:to>
                                        <p:strVal val="visible"/>
                                      </p:to>
                                    </p:set>
                                    <p:animEffect transition="in" filter="fade">
                                      <p:cBhvr>
                                        <p:cTn id="38" dur="500"/>
                                        <p:tgtEl>
                                          <p:spTgt spid="143"/>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39"/>
                                        </p:tgtEl>
                                        <p:attrNameLst>
                                          <p:attrName>style.visibility</p:attrName>
                                        </p:attrNameLst>
                                      </p:cBhvr>
                                      <p:to>
                                        <p:strVal val="visible"/>
                                      </p:to>
                                    </p:set>
                                    <p:animEffect transition="in" filter="fade">
                                      <p:cBhvr>
                                        <p:cTn id="41" dur="500"/>
                                        <p:tgtEl>
                                          <p:spTgt spid="139"/>
                                        </p:tgtEl>
                                      </p:cBhvr>
                                    </p:animEffect>
                                  </p:childTnLst>
                                </p:cTn>
                              </p:par>
                            </p:childTnLst>
                          </p:cTn>
                        </p:par>
                        <p:par>
                          <p:cTn id="42" fill="hold">
                            <p:stCondLst>
                              <p:cond delay="2000"/>
                            </p:stCondLst>
                            <p:childTnLst>
                              <p:par>
                                <p:cTn id="43" presetID="10" presetClass="entr" presetSubtype="0" fill="hold" grpId="0" nodeType="afterEffect">
                                  <p:stCondLst>
                                    <p:cond delay="0"/>
                                  </p:stCondLst>
                                  <p:childTnLst>
                                    <p:set>
                                      <p:cBhvr>
                                        <p:cTn id="44" dur="1" fill="hold">
                                          <p:stCondLst>
                                            <p:cond delay="0"/>
                                          </p:stCondLst>
                                        </p:cTn>
                                        <p:tgtEl>
                                          <p:spTgt spid="62"/>
                                        </p:tgtEl>
                                        <p:attrNameLst>
                                          <p:attrName>style.visibility</p:attrName>
                                        </p:attrNameLst>
                                      </p:cBhvr>
                                      <p:to>
                                        <p:strVal val="visible"/>
                                      </p:to>
                                    </p:set>
                                    <p:animEffect transition="in" filter="fade">
                                      <p:cBhvr>
                                        <p:cTn id="45" dur="500"/>
                                        <p:tgtEl>
                                          <p:spTgt spid="62"/>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65"/>
                                        </p:tgtEl>
                                        <p:attrNameLst>
                                          <p:attrName>style.visibility</p:attrName>
                                        </p:attrNameLst>
                                      </p:cBhvr>
                                      <p:to>
                                        <p:strVal val="visible"/>
                                      </p:to>
                                    </p:set>
                                    <p:animEffect transition="in" filter="fade">
                                      <p:cBhvr>
                                        <p:cTn id="48" dur="500"/>
                                        <p:tgtEl>
                                          <p:spTgt spid="65"/>
                                        </p:tgtEl>
                                      </p:cBhvr>
                                    </p:animEffect>
                                  </p:childTnLst>
                                </p:cTn>
                              </p:par>
                            </p:childTnLst>
                          </p:cTn>
                        </p:par>
                        <p:par>
                          <p:cTn id="49" fill="hold">
                            <p:stCondLst>
                              <p:cond delay="2500"/>
                            </p:stCondLst>
                            <p:childTnLst>
                              <p:par>
                                <p:cTn id="50" presetID="53" presetClass="entr" presetSubtype="16" fill="hold" grpId="0" nodeType="afterEffect">
                                  <p:stCondLst>
                                    <p:cond delay="0"/>
                                  </p:stCondLst>
                                  <p:childTnLst>
                                    <p:set>
                                      <p:cBhvr>
                                        <p:cTn id="51" dur="1" fill="hold">
                                          <p:stCondLst>
                                            <p:cond delay="0"/>
                                          </p:stCondLst>
                                        </p:cTn>
                                        <p:tgtEl>
                                          <p:spTgt spid="149"/>
                                        </p:tgtEl>
                                        <p:attrNameLst>
                                          <p:attrName>style.visibility</p:attrName>
                                        </p:attrNameLst>
                                      </p:cBhvr>
                                      <p:to>
                                        <p:strVal val="visible"/>
                                      </p:to>
                                    </p:set>
                                    <p:anim calcmode="lin" valueType="num">
                                      <p:cBhvr>
                                        <p:cTn id="52" dur="500" fill="hold"/>
                                        <p:tgtEl>
                                          <p:spTgt spid="149"/>
                                        </p:tgtEl>
                                        <p:attrNameLst>
                                          <p:attrName>ppt_w</p:attrName>
                                        </p:attrNameLst>
                                      </p:cBhvr>
                                      <p:tavLst>
                                        <p:tav tm="0">
                                          <p:val>
                                            <p:fltVal val="0"/>
                                          </p:val>
                                        </p:tav>
                                        <p:tav tm="100000">
                                          <p:val>
                                            <p:strVal val="#ppt_w"/>
                                          </p:val>
                                        </p:tav>
                                      </p:tavLst>
                                    </p:anim>
                                    <p:anim calcmode="lin" valueType="num">
                                      <p:cBhvr>
                                        <p:cTn id="53" dur="500" fill="hold"/>
                                        <p:tgtEl>
                                          <p:spTgt spid="149"/>
                                        </p:tgtEl>
                                        <p:attrNameLst>
                                          <p:attrName>ppt_h</p:attrName>
                                        </p:attrNameLst>
                                      </p:cBhvr>
                                      <p:tavLst>
                                        <p:tav tm="0">
                                          <p:val>
                                            <p:fltVal val="0"/>
                                          </p:val>
                                        </p:tav>
                                        <p:tav tm="100000">
                                          <p:val>
                                            <p:strVal val="#ppt_h"/>
                                          </p:val>
                                        </p:tav>
                                      </p:tavLst>
                                    </p:anim>
                                    <p:animEffect transition="in" filter="fade">
                                      <p:cBhvr>
                                        <p:cTn id="54" dur="500"/>
                                        <p:tgtEl>
                                          <p:spTgt spid="149"/>
                                        </p:tgtEl>
                                      </p:cBhvr>
                                    </p:animEffect>
                                  </p:childTnLst>
                                </p:cTn>
                              </p:par>
                              <p:par>
                                <p:cTn id="55" presetID="53" presetClass="entr" presetSubtype="16" fill="hold" nodeType="withEffect">
                                  <p:stCondLst>
                                    <p:cond delay="0"/>
                                  </p:stCondLst>
                                  <p:childTnLst>
                                    <p:set>
                                      <p:cBhvr>
                                        <p:cTn id="56" dur="1" fill="hold">
                                          <p:stCondLst>
                                            <p:cond delay="0"/>
                                          </p:stCondLst>
                                        </p:cTn>
                                        <p:tgtEl>
                                          <p:spTgt spid="151"/>
                                        </p:tgtEl>
                                        <p:attrNameLst>
                                          <p:attrName>style.visibility</p:attrName>
                                        </p:attrNameLst>
                                      </p:cBhvr>
                                      <p:to>
                                        <p:strVal val="visible"/>
                                      </p:to>
                                    </p:set>
                                    <p:anim calcmode="lin" valueType="num">
                                      <p:cBhvr>
                                        <p:cTn id="57" dur="500" fill="hold"/>
                                        <p:tgtEl>
                                          <p:spTgt spid="151"/>
                                        </p:tgtEl>
                                        <p:attrNameLst>
                                          <p:attrName>ppt_w</p:attrName>
                                        </p:attrNameLst>
                                      </p:cBhvr>
                                      <p:tavLst>
                                        <p:tav tm="0">
                                          <p:val>
                                            <p:fltVal val="0"/>
                                          </p:val>
                                        </p:tav>
                                        <p:tav tm="100000">
                                          <p:val>
                                            <p:strVal val="#ppt_w"/>
                                          </p:val>
                                        </p:tav>
                                      </p:tavLst>
                                    </p:anim>
                                    <p:anim calcmode="lin" valueType="num">
                                      <p:cBhvr>
                                        <p:cTn id="58" dur="500" fill="hold"/>
                                        <p:tgtEl>
                                          <p:spTgt spid="151"/>
                                        </p:tgtEl>
                                        <p:attrNameLst>
                                          <p:attrName>ppt_h</p:attrName>
                                        </p:attrNameLst>
                                      </p:cBhvr>
                                      <p:tavLst>
                                        <p:tav tm="0">
                                          <p:val>
                                            <p:fltVal val="0"/>
                                          </p:val>
                                        </p:tav>
                                        <p:tav tm="100000">
                                          <p:val>
                                            <p:strVal val="#ppt_h"/>
                                          </p:val>
                                        </p:tav>
                                      </p:tavLst>
                                    </p:anim>
                                    <p:animEffect transition="in" filter="fade">
                                      <p:cBhvr>
                                        <p:cTn id="59" dur="500"/>
                                        <p:tgtEl>
                                          <p:spTgt spid="151"/>
                                        </p:tgtEl>
                                      </p:cBhvr>
                                    </p:animEffect>
                                  </p:childTnLst>
                                </p:cTn>
                              </p:par>
                              <p:par>
                                <p:cTn id="60" presetID="16" presetClass="entr" presetSubtype="42" fill="hold" nodeType="withEffect">
                                  <p:stCondLst>
                                    <p:cond delay="0"/>
                                  </p:stCondLst>
                                  <p:childTnLst>
                                    <p:set>
                                      <p:cBhvr>
                                        <p:cTn id="61" dur="1" fill="hold">
                                          <p:stCondLst>
                                            <p:cond delay="0"/>
                                          </p:stCondLst>
                                        </p:cTn>
                                        <p:tgtEl>
                                          <p:spTgt spid="82"/>
                                        </p:tgtEl>
                                        <p:attrNameLst>
                                          <p:attrName>style.visibility</p:attrName>
                                        </p:attrNameLst>
                                      </p:cBhvr>
                                      <p:to>
                                        <p:strVal val="visible"/>
                                      </p:to>
                                    </p:set>
                                    <p:animEffect transition="in" filter="barn(outHorizontal)">
                                      <p:cBhvr>
                                        <p:cTn id="62" dur="500"/>
                                        <p:tgtEl>
                                          <p:spTgt spid="82"/>
                                        </p:tgtEl>
                                      </p:cBhvr>
                                    </p:animEffect>
                                  </p:childTnLst>
                                </p:cTn>
                              </p:par>
                              <p:par>
                                <p:cTn id="63" presetID="16" presetClass="entr" presetSubtype="42" fill="hold" nodeType="withEffect">
                                  <p:stCondLst>
                                    <p:cond delay="0"/>
                                  </p:stCondLst>
                                  <p:childTnLst>
                                    <p:set>
                                      <p:cBhvr>
                                        <p:cTn id="64" dur="1" fill="hold">
                                          <p:stCondLst>
                                            <p:cond delay="0"/>
                                          </p:stCondLst>
                                        </p:cTn>
                                        <p:tgtEl>
                                          <p:spTgt spid="98"/>
                                        </p:tgtEl>
                                        <p:attrNameLst>
                                          <p:attrName>style.visibility</p:attrName>
                                        </p:attrNameLst>
                                      </p:cBhvr>
                                      <p:to>
                                        <p:strVal val="visible"/>
                                      </p:to>
                                    </p:set>
                                    <p:animEffect transition="in" filter="barn(outHorizontal)">
                                      <p:cBhvr>
                                        <p:cTn id="65" dur="500"/>
                                        <p:tgtEl>
                                          <p:spTgt spid="98"/>
                                        </p:tgtEl>
                                      </p:cBhvr>
                                    </p:animEffect>
                                  </p:childTnLst>
                                </p:cTn>
                              </p:par>
                            </p:childTnLst>
                          </p:cTn>
                        </p:par>
                        <p:par>
                          <p:cTn id="66" fill="hold">
                            <p:stCondLst>
                              <p:cond delay="3000"/>
                            </p:stCondLst>
                            <p:childTnLst>
                              <p:par>
                                <p:cTn id="67" presetID="22" presetClass="entr" presetSubtype="2" fill="hold" grpId="0" nodeType="afterEffect">
                                  <p:stCondLst>
                                    <p:cond delay="0"/>
                                  </p:stCondLst>
                                  <p:childTnLst>
                                    <p:set>
                                      <p:cBhvr>
                                        <p:cTn id="68" dur="1" fill="hold">
                                          <p:stCondLst>
                                            <p:cond delay="0"/>
                                          </p:stCondLst>
                                        </p:cTn>
                                        <p:tgtEl>
                                          <p:spTgt spid="144"/>
                                        </p:tgtEl>
                                        <p:attrNameLst>
                                          <p:attrName>style.visibility</p:attrName>
                                        </p:attrNameLst>
                                      </p:cBhvr>
                                      <p:to>
                                        <p:strVal val="visible"/>
                                      </p:to>
                                    </p:set>
                                    <p:animEffect transition="in" filter="wipe(right)">
                                      <p:cBhvr>
                                        <p:cTn id="69" dur="500"/>
                                        <p:tgtEl>
                                          <p:spTgt spid="144"/>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40"/>
                                        </p:tgtEl>
                                        <p:attrNameLst>
                                          <p:attrName>style.visibility</p:attrName>
                                        </p:attrNameLst>
                                      </p:cBhvr>
                                      <p:to>
                                        <p:strVal val="visible"/>
                                      </p:to>
                                    </p:set>
                                    <p:animEffect transition="in" filter="wipe(left)">
                                      <p:cBhvr>
                                        <p:cTn id="72" dur="500"/>
                                        <p:tgtEl>
                                          <p:spTgt spid="140"/>
                                        </p:tgtEl>
                                      </p:cBhvr>
                                    </p:animEffect>
                                  </p:childTnLst>
                                </p:cTn>
                              </p:par>
                            </p:childTnLst>
                          </p:cTn>
                        </p:par>
                        <p:par>
                          <p:cTn id="73" fill="hold">
                            <p:stCondLst>
                              <p:cond delay="3500"/>
                            </p:stCondLst>
                            <p:childTnLst>
                              <p:par>
                                <p:cTn id="74" presetID="10" presetClass="entr" presetSubtype="0" fill="hold" grpId="0" nodeType="afterEffect">
                                  <p:stCondLst>
                                    <p:cond delay="0"/>
                                  </p:stCondLst>
                                  <p:childTnLst>
                                    <p:set>
                                      <p:cBhvr>
                                        <p:cTn id="75" dur="1" fill="hold">
                                          <p:stCondLst>
                                            <p:cond delay="0"/>
                                          </p:stCondLst>
                                        </p:cTn>
                                        <p:tgtEl>
                                          <p:spTgt spid="145"/>
                                        </p:tgtEl>
                                        <p:attrNameLst>
                                          <p:attrName>style.visibility</p:attrName>
                                        </p:attrNameLst>
                                      </p:cBhvr>
                                      <p:to>
                                        <p:strVal val="visible"/>
                                      </p:to>
                                    </p:set>
                                    <p:animEffect transition="in" filter="fade">
                                      <p:cBhvr>
                                        <p:cTn id="76" dur="500"/>
                                        <p:tgtEl>
                                          <p:spTgt spid="145"/>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141"/>
                                        </p:tgtEl>
                                        <p:attrNameLst>
                                          <p:attrName>style.visibility</p:attrName>
                                        </p:attrNameLst>
                                      </p:cBhvr>
                                      <p:to>
                                        <p:strVal val="visible"/>
                                      </p:to>
                                    </p:set>
                                    <p:animEffect transition="in" filter="fade">
                                      <p:cBhvr>
                                        <p:cTn id="79" dur="500"/>
                                        <p:tgtEl>
                                          <p:spTgt spid="141"/>
                                        </p:tgtEl>
                                      </p:cBhvr>
                                    </p:animEffect>
                                  </p:childTnLst>
                                </p:cTn>
                              </p:par>
                            </p:childTnLst>
                          </p:cTn>
                        </p:par>
                      </p:childTnLst>
                    </p:cTn>
                  </p:par>
                  <p:par>
                    <p:cTn id="80" fill="hold">
                      <p:stCondLst>
                        <p:cond delay="indefinite"/>
                      </p:stCondLst>
                      <p:childTnLst>
                        <p:par>
                          <p:cTn id="81" fill="hold">
                            <p:stCondLst>
                              <p:cond delay="0"/>
                            </p:stCondLst>
                            <p:childTnLst>
                              <p:par>
                                <p:cTn id="82" presetID="12" presetClass="entr" presetSubtype="8" fill="hold" nodeType="clickEffect">
                                  <p:stCondLst>
                                    <p:cond delay="0"/>
                                  </p:stCondLst>
                                  <p:childTnLst>
                                    <p:set>
                                      <p:cBhvr>
                                        <p:cTn id="83" dur="1" fill="hold">
                                          <p:stCondLst>
                                            <p:cond delay="0"/>
                                          </p:stCondLst>
                                        </p:cTn>
                                        <p:tgtEl>
                                          <p:spTgt spid="44"/>
                                        </p:tgtEl>
                                        <p:attrNameLst>
                                          <p:attrName>style.visibility</p:attrName>
                                        </p:attrNameLst>
                                      </p:cBhvr>
                                      <p:to>
                                        <p:strVal val="visible"/>
                                      </p:to>
                                    </p:set>
                                    <p:anim calcmode="lin" valueType="num">
                                      <p:cBhvr additive="base">
                                        <p:cTn id="84" dur="500"/>
                                        <p:tgtEl>
                                          <p:spTgt spid="44"/>
                                        </p:tgtEl>
                                        <p:attrNameLst>
                                          <p:attrName>ppt_x</p:attrName>
                                        </p:attrNameLst>
                                      </p:cBhvr>
                                      <p:tavLst>
                                        <p:tav tm="0">
                                          <p:val>
                                            <p:strVal val="#ppt_x-#ppt_w*1.125000"/>
                                          </p:val>
                                        </p:tav>
                                        <p:tav tm="100000">
                                          <p:val>
                                            <p:strVal val="#ppt_x"/>
                                          </p:val>
                                        </p:tav>
                                      </p:tavLst>
                                    </p:anim>
                                    <p:animEffect transition="in" filter="wipe(right)">
                                      <p:cBhvr>
                                        <p:cTn id="85"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1" grpId="0" animBg="1"/>
      <p:bldP spid="62" grpId="0" animBg="1"/>
      <p:bldP spid="65" grpId="0" animBg="1"/>
      <p:bldP spid="138" grpId="0"/>
      <p:bldP spid="139" grpId="0"/>
      <p:bldP spid="140" grpId="0"/>
      <p:bldP spid="141" grpId="0"/>
      <p:bldP spid="142" grpId="0"/>
      <p:bldP spid="143" grpId="0"/>
      <p:bldP spid="144" grpId="0"/>
      <p:bldP spid="145" grpId="0"/>
      <p:bldP spid="149" grpId="0" animBg="1"/>
      <p:bldP spid="15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组合 34"/>
          <p:cNvGrpSpPr/>
          <p:nvPr/>
        </p:nvGrpSpPr>
        <p:grpSpPr>
          <a:xfrm>
            <a:off x="404499" y="325993"/>
            <a:ext cx="3153864" cy="733706"/>
            <a:chOff x="303414" y="244438"/>
            <a:chExt cx="2365706" cy="550152"/>
          </a:xfrm>
        </p:grpSpPr>
        <p:sp>
          <p:nvSpPr>
            <p:cNvPr id="36" name="流程图: 延期 24"/>
            <p:cNvSpPr/>
            <p:nvPr/>
          </p:nvSpPr>
          <p:spPr>
            <a:xfrm>
              <a:off x="336148" y="244438"/>
              <a:ext cx="2249865" cy="446749"/>
            </a:xfrm>
            <a:custGeom>
              <a:avLst/>
              <a:gdLst>
                <a:gd name="connsiteX0" fmla="*/ 0 w 275921"/>
                <a:gd name="connsiteY0" fmla="*/ 0 h 342652"/>
                <a:gd name="connsiteX1" fmla="*/ 137961 w 275921"/>
                <a:gd name="connsiteY1" fmla="*/ 0 h 342652"/>
                <a:gd name="connsiteX2" fmla="*/ 275922 w 275921"/>
                <a:gd name="connsiteY2" fmla="*/ 171326 h 342652"/>
                <a:gd name="connsiteX3" fmla="*/ 137961 w 275921"/>
                <a:gd name="connsiteY3" fmla="*/ 342652 h 342652"/>
                <a:gd name="connsiteX4" fmla="*/ 0 w 275921"/>
                <a:gd name="connsiteY4" fmla="*/ 342652 h 342652"/>
                <a:gd name="connsiteX5" fmla="*/ 0 w 275921"/>
                <a:gd name="connsiteY5" fmla="*/ 0 h 342652"/>
                <a:gd name="connsiteX0-1" fmla="*/ 0 w 2249865"/>
                <a:gd name="connsiteY0-2" fmla="*/ 14514 h 342652"/>
                <a:gd name="connsiteX1-3" fmla="*/ 2111904 w 2249865"/>
                <a:gd name="connsiteY1-4" fmla="*/ 0 h 342652"/>
                <a:gd name="connsiteX2-5" fmla="*/ 2249865 w 2249865"/>
                <a:gd name="connsiteY2-6" fmla="*/ 171326 h 342652"/>
                <a:gd name="connsiteX3-7" fmla="*/ 2111904 w 2249865"/>
                <a:gd name="connsiteY3-8" fmla="*/ 342652 h 342652"/>
                <a:gd name="connsiteX4-9" fmla="*/ 1973943 w 2249865"/>
                <a:gd name="connsiteY4-10" fmla="*/ 342652 h 342652"/>
                <a:gd name="connsiteX5-11" fmla="*/ 0 w 2249865"/>
                <a:gd name="connsiteY5-12" fmla="*/ 14514 h 342652"/>
                <a:gd name="connsiteX0-13" fmla="*/ 0 w 2249865"/>
                <a:gd name="connsiteY0-14" fmla="*/ 14514 h 342652"/>
                <a:gd name="connsiteX1-15" fmla="*/ 2111904 w 2249865"/>
                <a:gd name="connsiteY1-16" fmla="*/ 0 h 342652"/>
                <a:gd name="connsiteX2-17" fmla="*/ 2249865 w 2249865"/>
                <a:gd name="connsiteY2-18" fmla="*/ 171326 h 342652"/>
                <a:gd name="connsiteX3-19" fmla="*/ 2111904 w 2249865"/>
                <a:gd name="connsiteY3-20" fmla="*/ 342652 h 342652"/>
                <a:gd name="connsiteX4-21" fmla="*/ 29028 w 2249865"/>
                <a:gd name="connsiteY4-22" fmla="*/ 342652 h 342652"/>
                <a:gd name="connsiteX5-23" fmla="*/ 0 w 2249865"/>
                <a:gd name="connsiteY5-24" fmla="*/ 14514 h 34265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249865" h="342652">
                  <a:moveTo>
                    <a:pt x="0" y="14514"/>
                  </a:moveTo>
                  <a:lnTo>
                    <a:pt x="2111904" y="0"/>
                  </a:lnTo>
                  <a:cubicBezTo>
                    <a:pt x="2188098" y="0"/>
                    <a:pt x="2249865" y="76705"/>
                    <a:pt x="2249865" y="171326"/>
                  </a:cubicBezTo>
                  <a:cubicBezTo>
                    <a:pt x="2249865" y="265947"/>
                    <a:pt x="2188098" y="342652"/>
                    <a:pt x="2111904" y="342652"/>
                  </a:cubicBezTo>
                  <a:lnTo>
                    <a:pt x="29028" y="342652"/>
                  </a:lnTo>
                  <a:lnTo>
                    <a:pt x="0" y="14514"/>
                  </a:lnTo>
                  <a:close/>
                </a:path>
              </a:pathLst>
            </a:custGeom>
            <a:solidFill>
              <a:srgbClr val="FFCD34"/>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solidFill>
                  <a:srgbClr val="FFCD34"/>
                </a:solidFill>
                <a:cs typeface="+mn-ea"/>
                <a:sym typeface="+mn-lt"/>
              </a:endParaRPr>
            </a:p>
          </p:txBody>
        </p:sp>
        <p:sp>
          <p:nvSpPr>
            <p:cNvPr id="37" name="MH_Entry_1"/>
            <p:cNvSpPr/>
            <p:nvPr>
              <p:custDataLst>
                <p:tags r:id="rId14"/>
              </p:custDataLst>
            </p:nvPr>
          </p:nvSpPr>
          <p:spPr>
            <a:xfrm>
              <a:off x="303414" y="266947"/>
              <a:ext cx="2365706" cy="527643"/>
            </a:xfrm>
            <a:custGeom>
              <a:avLst/>
              <a:gdLst>
                <a:gd name="connsiteX0" fmla="*/ 0 w 2365706"/>
                <a:gd name="connsiteY0" fmla="*/ 83104 h 498614"/>
                <a:gd name="connsiteX1" fmla="*/ 83104 w 2365706"/>
                <a:gd name="connsiteY1" fmla="*/ 0 h 498614"/>
                <a:gd name="connsiteX2" fmla="*/ 2282602 w 2365706"/>
                <a:gd name="connsiteY2" fmla="*/ 0 h 498614"/>
                <a:gd name="connsiteX3" fmla="*/ 2365706 w 2365706"/>
                <a:gd name="connsiteY3" fmla="*/ 83104 h 498614"/>
                <a:gd name="connsiteX4" fmla="*/ 2365706 w 2365706"/>
                <a:gd name="connsiteY4" fmla="*/ 415510 h 498614"/>
                <a:gd name="connsiteX5" fmla="*/ 2282602 w 2365706"/>
                <a:gd name="connsiteY5" fmla="*/ 498614 h 498614"/>
                <a:gd name="connsiteX6" fmla="*/ 83104 w 2365706"/>
                <a:gd name="connsiteY6" fmla="*/ 498614 h 498614"/>
                <a:gd name="connsiteX7" fmla="*/ 0 w 2365706"/>
                <a:gd name="connsiteY7" fmla="*/ 415510 h 498614"/>
                <a:gd name="connsiteX8" fmla="*/ 0 w 2365706"/>
                <a:gd name="connsiteY8" fmla="*/ 83104 h 498614"/>
                <a:gd name="connsiteX0-1" fmla="*/ 0 w 2365706"/>
                <a:gd name="connsiteY0-2" fmla="*/ 83104 h 527643"/>
                <a:gd name="connsiteX1-3" fmla="*/ 83104 w 2365706"/>
                <a:gd name="connsiteY1-4" fmla="*/ 0 h 527643"/>
                <a:gd name="connsiteX2-5" fmla="*/ 2282602 w 2365706"/>
                <a:gd name="connsiteY2-6" fmla="*/ 0 h 527643"/>
                <a:gd name="connsiteX3-7" fmla="*/ 2365706 w 2365706"/>
                <a:gd name="connsiteY3-8" fmla="*/ 83104 h 527643"/>
                <a:gd name="connsiteX4-9" fmla="*/ 2365706 w 2365706"/>
                <a:gd name="connsiteY4-10" fmla="*/ 415510 h 527643"/>
                <a:gd name="connsiteX5-11" fmla="*/ 2282602 w 2365706"/>
                <a:gd name="connsiteY5-12" fmla="*/ 498614 h 527643"/>
                <a:gd name="connsiteX6-13" fmla="*/ 83104 w 2365706"/>
                <a:gd name="connsiteY6-14" fmla="*/ 527643 h 527643"/>
                <a:gd name="connsiteX7-15" fmla="*/ 0 w 2365706"/>
                <a:gd name="connsiteY7-16" fmla="*/ 415510 h 527643"/>
                <a:gd name="connsiteX8-17" fmla="*/ 0 w 2365706"/>
                <a:gd name="connsiteY8-18" fmla="*/ 83104 h 52764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2365706" h="527643">
                  <a:moveTo>
                    <a:pt x="0" y="83104"/>
                  </a:moveTo>
                  <a:cubicBezTo>
                    <a:pt x="0" y="37207"/>
                    <a:pt x="37207" y="0"/>
                    <a:pt x="83104" y="0"/>
                  </a:cubicBezTo>
                  <a:lnTo>
                    <a:pt x="2282602" y="0"/>
                  </a:lnTo>
                  <a:cubicBezTo>
                    <a:pt x="2328499" y="0"/>
                    <a:pt x="2365706" y="37207"/>
                    <a:pt x="2365706" y="83104"/>
                  </a:cubicBezTo>
                  <a:lnTo>
                    <a:pt x="2365706" y="415510"/>
                  </a:lnTo>
                  <a:cubicBezTo>
                    <a:pt x="2365706" y="461407"/>
                    <a:pt x="2328499" y="498614"/>
                    <a:pt x="2282602" y="498614"/>
                  </a:cubicBezTo>
                  <a:cubicBezTo>
                    <a:pt x="1549436" y="498614"/>
                    <a:pt x="816270" y="527643"/>
                    <a:pt x="83104" y="527643"/>
                  </a:cubicBezTo>
                  <a:cubicBezTo>
                    <a:pt x="37207" y="527643"/>
                    <a:pt x="0" y="461407"/>
                    <a:pt x="0" y="415510"/>
                  </a:cubicBezTo>
                  <a:lnTo>
                    <a:pt x="0" y="83104"/>
                  </a:ln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r>
                <a:rPr lang="zh-CN" altLang="en-US" sz="3200" spc="267" dirty="0">
                  <a:solidFill>
                    <a:schemeClr val="tx1"/>
                  </a:solidFill>
                  <a:cs typeface="+mn-ea"/>
                  <a:sym typeface="+mn-lt"/>
                </a:rPr>
                <a:t>活动受众分析</a:t>
              </a:r>
            </a:p>
          </p:txBody>
        </p:sp>
      </p:grpSp>
      <p:grpSp>
        <p:nvGrpSpPr>
          <p:cNvPr id="58" name="组合 57"/>
          <p:cNvGrpSpPr/>
          <p:nvPr/>
        </p:nvGrpSpPr>
        <p:grpSpPr>
          <a:xfrm>
            <a:off x="4359313" y="1487488"/>
            <a:ext cx="4595812" cy="4451350"/>
            <a:chOff x="4359313" y="1601788"/>
            <a:chExt cx="4595812" cy="4451350"/>
          </a:xfrm>
        </p:grpSpPr>
        <p:cxnSp>
          <p:nvCxnSpPr>
            <p:cNvPr id="59" name="MH_Other_1"/>
            <p:cNvCxnSpPr/>
            <p:nvPr>
              <p:custDataLst>
                <p:tags r:id="rId1"/>
              </p:custDataLst>
            </p:nvPr>
          </p:nvCxnSpPr>
          <p:spPr>
            <a:xfrm>
              <a:off x="4375187" y="1601788"/>
              <a:ext cx="0" cy="4451350"/>
            </a:xfrm>
            <a:prstGeom prst="line">
              <a:avLst/>
            </a:prstGeom>
            <a:noFill/>
            <a:ln w="22225" cap="flat" cmpd="sng" algn="ctr">
              <a:solidFill>
                <a:srgbClr val="C5C5C5"/>
              </a:solidFill>
              <a:prstDash val="solid"/>
              <a:miter lim="800000"/>
            </a:ln>
            <a:effectLst/>
          </p:spPr>
        </p:cxnSp>
        <p:sp>
          <p:nvSpPr>
            <p:cNvPr id="60" name="MH_Other_2"/>
            <p:cNvSpPr/>
            <p:nvPr>
              <p:custDataLst>
                <p:tags r:id="rId2"/>
              </p:custDataLst>
            </p:nvPr>
          </p:nvSpPr>
          <p:spPr>
            <a:xfrm>
              <a:off x="4359313" y="1914526"/>
              <a:ext cx="441325" cy="441325"/>
            </a:xfrm>
            <a:prstGeom prst="rect">
              <a:avLst/>
            </a:prstGeom>
            <a:solidFill>
              <a:srgbClr val="3B3838"/>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等线" panose="02010600030101010101" charset="-122"/>
                <a:cs typeface="+mn-cs"/>
              </a:endParaRPr>
            </a:p>
          </p:txBody>
        </p:sp>
        <p:sp>
          <p:nvSpPr>
            <p:cNvPr id="61" name="MH_Other_3"/>
            <p:cNvSpPr/>
            <p:nvPr>
              <p:custDataLst>
                <p:tags r:id="rId3"/>
              </p:custDataLst>
            </p:nvPr>
          </p:nvSpPr>
          <p:spPr>
            <a:xfrm>
              <a:off x="4359313" y="3044826"/>
              <a:ext cx="441325" cy="441325"/>
            </a:xfrm>
            <a:prstGeom prst="rect">
              <a:avLst/>
            </a:prstGeom>
            <a:solidFill>
              <a:srgbClr val="ED7D31"/>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等线" panose="02010600030101010101" charset="-122"/>
                <a:cs typeface="+mn-cs"/>
              </a:endParaRPr>
            </a:p>
          </p:txBody>
        </p:sp>
        <p:sp>
          <p:nvSpPr>
            <p:cNvPr id="62" name="MH_Other_4"/>
            <p:cNvSpPr/>
            <p:nvPr>
              <p:custDataLst>
                <p:tags r:id="rId4"/>
              </p:custDataLst>
            </p:nvPr>
          </p:nvSpPr>
          <p:spPr>
            <a:xfrm>
              <a:off x="4359313" y="4175126"/>
              <a:ext cx="441325" cy="442913"/>
            </a:xfrm>
            <a:prstGeom prst="rect">
              <a:avLst/>
            </a:prstGeom>
            <a:solidFill>
              <a:srgbClr val="ED7D31"/>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等线" panose="02010600030101010101" charset="-122"/>
                <a:cs typeface="+mn-cs"/>
              </a:endParaRPr>
            </a:p>
          </p:txBody>
        </p:sp>
        <p:sp>
          <p:nvSpPr>
            <p:cNvPr id="63" name="MH_Other_5"/>
            <p:cNvSpPr/>
            <p:nvPr>
              <p:custDataLst>
                <p:tags r:id="rId5"/>
              </p:custDataLst>
            </p:nvPr>
          </p:nvSpPr>
          <p:spPr>
            <a:xfrm>
              <a:off x="4359313" y="5307014"/>
              <a:ext cx="441325" cy="441325"/>
            </a:xfrm>
            <a:prstGeom prst="rect">
              <a:avLst/>
            </a:prstGeom>
            <a:solidFill>
              <a:srgbClr val="ED7D31"/>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等线" panose="02010600030101010101" charset="-122"/>
                <a:cs typeface="+mn-cs"/>
              </a:endParaRPr>
            </a:p>
          </p:txBody>
        </p:sp>
        <p:sp>
          <p:nvSpPr>
            <p:cNvPr id="64" name="MH_Other_6"/>
            <p:cNvSpPr/>
            <p:nvPr>
              <p:custDataLst>
                <p:tags r:id="rId6"/>
              </p:custDataLst>
            </p:nvPr>
          </p:nvSpPr>
          <p:spPr>
            <a:xfrm>
              <a:off x="4794287" y="1989138"/>
              <a:ext cx="920750" cy="292100"/>
            </a:xfrm>
            <a:prstGeom prst="rect">
              <a:avLst/>
            </a:prstGeom>
            <a:solidFill>
              <a:srgbClr val="3B3838"/>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等线" panose="02010600030101010101" charset="-122"/>
                <a:cs typeface="+mn-cs"/>
              </a:endParaRPr>
            </a:p>
          </p:txBody>
        </p:sp>
        <p:sp>
          <p:nvSpPr>
            <p:cNvPr id="65" name="MH_Other_7"/>
            <p:cNvSpPr/>
            <p:nvPr>
              <p:custDataLst>
                <p:tags r:id="rId7"/>
              </p:custDataLst>
            </p:nvPr>
          </p:nvSpPr>
          <p:spPr>
            <a:xfrm>
              <a:off x="4794287" y="3119438"/>
              <a:ext cx="1554162" cy="292100"/>
            </a:xfrm>
            <a:prstGeom prst="rect">
              <a:avLst/>
            </a:prstGeom>
            <a:solidFill>
              <a:srgbClr val="ED7D31"/>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等线" panose="02010600030101010101" charset="-122"/>
                <a:cs typeface="+mn-cs"/>
              </a:endParaRPr>
            </a:p>
          </p:txBody>
        </p:sp>
        <p:sp>
          <p:nvSpPr>
            <p:cNvPr id="66" name="MH_Other_8"/>
            <p:cNvSpPr/>
            <p:nvPr>
              <p:custDataLst>
                <p:tags r:id="rId8"/>
              </p:custDataLst>
            </p:nvPr>
          </p:nvSpPr>
          <p:spPr>
            <a:xfrm>
              <a:off x="4794288" y="4249739"/>
              <a:ext cx="2160587" cy="293687"/>
            </a:xfrm>
            <a:prstGeom prst="rect">
              <a:avLst/>
            </a:prstGeom>
            <a:solidFill>
              <a:srgbClr val="ED7D31"/>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等线" panose="02010600030101010101" charset="-122"/>
                <a:cs typeface="+mn-cs"/>
              </a:endParaRPr>
            </a:p>
          </p:txBody>
        </p:sp>
        <p:sp>
          <p:nvSpPr>
            <p:cNvPr id="67" name="MH_Other_9"/>
            <p:cNvSpPr/>
            <p:nvPr>
              <p:custDataLst>
                <p:tags r:id="rId9"/>
              </p:custDataLst>
            </p:nvPr>
          </p:nvSpPr>
          <p:spPr>
            <a:xfrm>
              <a:off x="4794287" y="5381625"/>
              <a:ext cx="2965450" cy="292100"/>
            </a:xfrm>
            <a:prstGeom prst="rect">
              <a:avLst/>
            </a:prstGeom>
            <a:solidFill>
              <a:srgbClr val="ED7D31"/>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等线" panose="02010600030101010101" charset="-122"/>
                <a:cs typeface="+mn-cs"/>
              </a:endParaRPr>
            </a:p>
          </p:txBody>
        </p:sp>
        <p:sp>
          <p:nvSpPr>
            <p:cNvPr id="68" name="MH_Text_1"/>
            <p:cNvSpPr txBox="1">
              <a:spLocks noChangeArrowheads="1"/>
            </p:cNvSpPr>
            <p:nvPr>
              <p:custDataLst>
                <p:tags r:id="rId10"/>
              </p:custDataLst>
            </p:nvPr>
          </p:nvSpPr>
          <p:spPr bwMode="auto">
            <a:xfrm>
              <a:off x="5789650" y="1914525"/>
              <a:ext cx="1076325"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a:ln>
                    <a:noFill/>
                  </a:ln>
                  <a:solidFill>
                    <a:prstClr val="black"/>
                  </a:solidFill>
                  <a:effectLst/>
                  <a:uLnTx/>
                  <a:uFillTx/>
                  <a:latin typeface="Calibri" panose="020F0502020204030204" pitchFamily="34" charset="0"/>
                  <a:ea typeface="宋体" panose="02010600030101010101" pitchFamily="2" charset="-122"/>
                </a:rPr>
                <a:t>20%</a:t>
              </a:r>
              <a:endParaRPr kumimoji="0" lang="zh-CN" altLang="en-US" sz="1800" b="0" i="0" u="none" strike="noStrike" kern="0" cap="none" spc="0" normalizeH="0" baseline="0" noProof="0">
                <a:ln>
                  <a:noFill/>
                </a:ln>
                <a:solidFill>
                  <a:prstClr val="black"/>
                </a:solidFill>
                <a:effectLst/>
                <a:uLnTx/>
                <a:uFillTx/>
                <a:latin typeface="Calibri" panose="020F0502020204030204" pitchFamily="34" charset="0"/>
                <a:ea typeface="宋体" panose="02010600030101010101" pitchFamily="2" charset="-122"/>
              </a:endParaRPr>
            </a:p>
          </p:txBody>
        </p:sp>
        <p:sp>
          <p:nvSpPr>
            <p:cNvPr id="69" name="MH_Text_2"/>
            <p:cNvSpPr txBox="1">
              <a:spLocks noChangeArrowheads="1"/>
            </p:cNvSpPr>
            <p:nvPr>
              <p:custDataLst>
                <p:tags r:id="rId11"/>
              </p:custDataLst>
            </p:nvPr>
          </p:nvSpPr>
          <p:spPr bwMode="auto">
            <a:xfrm>
              <a:off x="6443700" y="3046414"/>
              <a:ext cx="1076325" cy="43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a:ln>
                    <a:noFill/>
                  </a:ln>
                  <a:solidFill>
                    <a:prstClr val="black"/>
                  </a:solidFill>
                  <a:effectLst/>
                  <a:uLnTx/>
                  <a:uFillTx/>
                  <a:latin typeface="Calibri" panose="020F0502020204030204" pitchFamily="34" charset="0"/>
                  <a:ea typeface="宋体" panose="02010600030101010101" pitchFamily="2" charset="-122"/>
                </a:rPr>
                <a:t>40%</a:t>
              </a:r>
              <a:endParaRPr kumimoji="0" lang="zh-CN" altLang="en-US" sz="1800" b="0" i="0" u="none" strike="noStrike" kern="0" cap="none" spc="0" normalizeH="0" baseline="0" noProof="0">
                <a:ln>
                  <a:noFill/>
                </a:ln>
                <a:solidFill>
                  <a:prstClr val="black"/>
                </a:solidFill>
                <a:effectLst/>
                <a:uLnTx/>
                <a:uFillTx/>
                <a:latin typeface="Calibri" panose="020F0502020204030204" pitchFamily="34" charset="0"/>
                <a:ea typeface="宋体" panose="02010600030101010101" pitchFamily="2" charset="-122"/>
              </a:endParaRPr>
            </a:p>
          </p:txBody>
        </p:sp>
        <p:sp>
          <p:nvSpPr>
            <p:cNvPr id="70" name="MH_Text_3"/>
            <p:cNvSpPr txBox="1">
              <a:spLocks noChangeArrowheads="1"/>
            </p:cNvSpPr>
            <p:nvPr>
              <p:custDataLst>
                <p:tags r:id="rId12"/>
              </p:custDataLst>
            </p:nvPr>
          </p:nvSpPr>
          <p:spPr bwMode="auto">
            <a:xfrm>
              <a:off x="7058063" y="4178300"/>
              <a:ext cx="1076325"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a:ln>
                    <a:noFill/>
                  </a:ln>
                  <a:solidFill>
                    <a:prstClr val="black"/>
                  </a:solidFill>
                  <a:effectLst/>
                  <a:uLnTx/>
                  <a:uFillTx/>
                  <a:latin typeface="Calibri" panose="020F0502020204030204" pitchFamily="34" charset="0"/>
                  <a:ea typeface="宋体" panose="02010600030101010101" pitchFamily="2" charset="-122"/>
                </a:rPr>
                <a:t>60%</a:t>
              </a:r>
              <a:endParaRPr kumimoji="0" lang="zh-CN" altLang="en-US" sz="1800" b="0" i="0" u="none" strike="noStrike" kern="0" cap="none" spc="0" normalizeH="0" baseline="0" noProof="0">
                <a:ln>
                  <a:noFill/>
                </a:ln>
                <a:solidFill>
                  <a:prstClr val="black"/>
                </a:solidFill>
                <a:effectLst/>
                <a:uLnTx/>
                <a:uFillTx/>
                <a:latin typeface="Calibri" panose="020F0502020204030204" pitchFamily="34" charset="0"/>
                <a:ea typeface="宋体" panose="02010600030101010101" pitchFamily="2" charset="-122"/>
              </a:endParaRPr>
            </a:p>
          </p:txBody>
        </p:sp>
        <p:sp>
          <p:nvSpPr>
            <p:cNvPr id="71" name="MH_Text_4"/>
            <p:cNvSpPr txBox="1">
              <a:spLocks noChangeArrowheads="1"/>
            </p:cNvSpPr>
            <p:nvPr>
              <p:custDataLst>
                <p:tags r:id="rId13"/>
              </p:custDataLst>
            </p:nvPr>
          </p:nvSpPr>
          <p:spPr bwMode="auto">
            <a:xfrm>
              <a:off x="7878800" y="5310189"/>
              <a:ext cx="1076325" cy="43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a:ln>
                    <a:noFill/>
                  </a:ln>
                  <a:solidFill>
                    <a:prstClr val="black"/>
                  </a:solidFill>
                  <a:effectLst/>
                  <a:uLnTx/>
                  <a:uFillTx/>
                  <a:latin typeface="Calibri" panose="020F0502020204030204" pitchFamily="34" charset="0"/>
                  <a:ea typeface="宋体" panose="02010600030101010101" pitchFamily="2" charset="-122"/>
                </a:rPr>
                <a:t>80%</a:t>
              </a:r>
              <a:endParaRPr kumimoji="0" lang="zh-CN" altLang="en-US" sz="1800" b="0" i="0" u="none" strike="noStrike" kern="0" cap="none" spc="0" normalizeH="0" baseline="0" noProof="0">
                <a:ln>
                  <a:noFill/>
                </a:ln>
                <a:solidFill>
                  <a:prstClr val="black"/>
                </a:solidFill>
                <a:effectLst/>
                <a:uLnTx/>
                <a:uFillTx/>
                <a:latin typeface="Calibri" panose="020F0502020204030204" pitchFamily="34" charset="0"/>
                <a:ea typeface="宋体" panose="02010600030101010101" pitchFamily="2" charset="-122"/>
              </a:endParaRPr>
            </a:p>
          </p:txBody>
        </p:sp>
      </p:grpSp>
      <p:grpSp>
        <p:nvGrpSpPr>
          <p:cNvPr id="72" name="组合 71"/>
          <p:cNvGrpSpPr/>
          <p:nvPr/>
        </p:nvGrpSpPr>
        <p:grpSpPr>
          <a:xfrm>
            <a:off x="8895597" y="2155773"/>
            <a:ext cx="2115035" cy="1154619"/>
            <a:chOff x="1478171" y="2225265"/>
            <a:chExt cx="2115035" cy="1154619"/>
          </a:xfrm>
        </p:grpSpPr>
        <p:sp>
          <p:nvSpPr>
            <p:cNvPr id="73"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900" b="0" i="0" u="none" strike="noStrike" kern="0" cap="none" spc="0" normalizeH="0" baseline="0" noProof="0" smtClean="0">
                  <a:ln>
                    <a:noFill/>
                  </a:ln>
                  <a:solidFill>
                    <a:prstClr val="white"/>
                  </a:solidFill>
                  <a:effectLst/>
                  <a:uLnTx/>
                  <a:uFillTx/>
                  <a:sym typeface="宋体" panose="02010600030101010101" pitchFamily="2" charset="-122"/>
                </a:rPr>
                <a:t>这里输入简单的文字概述这里输入简单文字概述简单的文字概述这里输入简单的文字概述这里输入</a:t>
              </a:r>
            </a:p>
          </p:txBody>
        </p:sp>
        <p:sp>
          <p:nvSpPr>
            <p:cNvPr id="74" name="文本框 24"/>
            <p:cNvSpPr txBox="1"/>
            <p:nvPr/>
          </p:nvSpPr>
          <p:spPr>
            <a:xfrm>
              <a:off x="1593972" y="2225265"/>
              <a:ext cx="1723549" cy="4001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smtClean="0">
                  <a:ln>
                    <a:noFill/>
                  </a:ln>
                  <a:solidFill>
                    <a:prstClr val="white"/>
                  </a:solidFill>
                  <a:effectLst/>
                  <a:uLnTx/>
                  <a:uFillTx/>
                </a:rPr>
                <a:t>替换文本标题</a:t>
              </a:r>
            </a:p>
          </p:txBody>
        </p:sp>
      </p:grpSp>
      <p:grpSp>
        <p:nvGrpSpPr>
          <p:cNvPr id="75" name="组合 74"/>
          <p:cNvGrpSpPr/>
          <p:nvPr/>
        </p:nvGrpSpPr>
        <p:grpSpPr>
          <a:xfrm>
            <a:off x="8895597" y="4194123"/>
            <a:ext cx="2115035" cy="1154619"/>
            <a:chOff x="1478171" y="2225265"/>
            <a:chExt cx="2115035" cy="1154619"/>
          </a:xfrm>
        </p:grpSpPr>
        <p:sp>
          <p:nvSpPr>
            <p:cNvPr id="76"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900" b="0" i="0" u="none" strike="noStrike" kern="0" cap="none" spc="0" normalizeH="0" baseline="0" noProof="0" smtClean="0">
                  <a:ln>
                    <a:noFill/>
                  </a:ln>
                  <a:solidFill>
                    <a:prstClr val="white"/>
                  </a:solidFill>
                  <a:effectLst/>
                  <a:uLnTx/>
                  <a:uFillTx/>
                  <a:sym typeface="宋体" panose="02010600030101010101" pitchFamily="2" charset="-122"/>
                </a:rPr>
                <a:t>这里输入简单的文字概述这里输入简单文字概述简单的文字概述这里输入简单的文字概述这里输入</a:t>
              </a:r>
            </a:p>
          </p:txBody>
        </p:sp>
        <p:sp>
          <p:nvSpPr>
            <p:cNvPr id="77" name="文本框 27"/>
            <p:cNvSpPr txBox="1"/>
            <p:nvPr/>
          </p:nvSpPr>
          <p:spPr>
            <a:xfrm>
              <a:off x="1593972" y="2225265"/>
              <a:ext cx="1723549" cy="4001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smtClean="0">
                  <a:ln>
                    <a:noFill/>
                  </a:ln>
                  <a:solidFill>
                    <a:prstClr val="white"/>
                  </a:solidFill>
                  <a:effectLst/>
                  <a:uLnTx/>
                  <a:uFillTx/>
                </a:rPr>
                <a:t>替换文本标题</a:t>
              </a:r>
            </a:p>
          </p:txBody>
        </p:sp>
      </p:grpSp>
      <p:grpSp>
        <p:nvGrpSpPr>
          <p:cNvPr id="78" name="组合 77"/>
          <p:cNvGrpSpPr/>
          <p:nvPr/>
        </p:nvGrpSpPr>
        <p:grpSpPr>
          <a:xfrm>
            <a:off x="1199397" y="2155773"/>
            <a:ext cx="2115035" cy="1154619"/>
            <a:chOff x="1478171" y="2225265"/>
            <a:chExt cx="2115035" cy="1154619"/>
          </a:xfrm>
        </p:grpSpPr>
        <p:sp>
          <p:nvSpPr>
            <p:cNvPr id="79"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900" b="0" i="0" u="none" strike="noStrike" kern="0" cap="none" spc="0" normalizeH="0" baseline="0" noProof="0" smtClean="0">
                  <a:ln>
                    <a:noFill/>
                  </a:ln>
                  <a:solidFill>
                    <a:prstClr val="white"/>
                  </a:solidFill>
                  <a:effectLst/>
                  <a:uLnTx/>
                  <a:uFillTx/>
                  <a:sym typeface="宋体" panose="02010600030101010101" pitchFamily="2" charset="-122"/>
                </a:rPr>
                <a:t>这里输入简单的文字概述这里输入简单文字概述简单的文字概述这里输入简单的文字概述这里输入</a:t>
              </a:r>
            </a:p>
          </p:txBody>
        </p:sp>
        <p:sp>
          <p:nvSpPr>
            <p:cNvPr id="80" name="文本框 33"/>
            <p:cNvSpPr txBox="1"/>
            <p:nvPr/>
          </p:nvSpPr>
          <p:spPr>
            <a:xfrm>
              <a:off x="1593972" y="2225265"/>
              <a:ext cx="1723549" cy="4001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smtClean="0">
                  <a:ln>
                    <a:noFill/>
                  </a:ln>
                  <a:solidFill>
                    <a:prstClr val="white"/>
                  </a:solidFill>
                  <a:effectLst/>
                  <a:uLnTx/>
                  <a:uFillTx/>
                </a:rPr>
                <a:t>替换文本标题</a:t>
              </a:r>
            </a:p>
          </p:txBody>
        </p:sp>
      </p:grpSp>
      <p:grpSp>
        <p:nvGrpSpPr>
          <p:cNvPr id="81" name="组合 80"/>
          <p:cNvGrpSpPr/>
          <p:nvPr/>
        </p:nvGrpSpPr>
        <p:grpSpPr>
          <a:xfrm>
            <a:off x="1199397" y="4194123"/>
            <a:ext cx="2115035" cy="1154619"/>
            <a:chOff x="1478171" y="2225265"/>
            <a:chExt cx="2115035" cy="1154619"/>
          </a:xfrm>
        </p:grpSpPr>
        <p:sp>
          <p:nvSpPr>
            <p:cNvPr id="82"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900" b="0" i="0" u="none" strike="noStrike" kern="0" cap="none" spc="0" normalizeH="0" baseline="0" noProof="0" smtClean="0">
                  <a:ln>
                    <a:noFill/>
                  </a:ln>
                  <a:solidFill>
                    <a:prstClr val="white"/>
                  </a:solidFill>
                  <a:effectLst/>
                  <a:uLnTx/>
                  <a:uFillTx/>
                  <a:sym typeface="宋体" panose="02010600030101010101" pitchFamily="2" charset="-122"/>
                </a:rPr>
                <a:t>这里输入简单的文字概述这里输入简单文字概述简单的文字概述这里输入简单的文字概述这里输入</a:t>
              </a:r>
            </a:p>
          </p:txBody>
        </p:sp>
        <p:sp>
          <p:nvSpPr>
            <p:cNvPr id="83" name="文本框 36"/>
            <p:cNvSpPr txBox="1"/>
            <p:nvPr/>
          </p:nvSpPr>
          <p:spPr>
            <a:xfrm>
              <a:off x="1593972" y="2225265"/>
              <a:ext cx="1723549" cy="4001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smtClean="0">
                  <a:ln>
                    <a:noFill/>
                  </a:ln>
                  <a:solidFill>
                    <a:prstClr val="white"/>
                  </a:solidFill>
                  <a:effectLst/>
                  <a:uLnTx/>
                  <a:uFillTx/>
                </a:rPr>
                <a:t>替换文本标题</a:t>
              </a:r>
            </a:p>
          </p:txBody>
        </p:sp>
      </p:grpSp>
    </p:spTree>
  </p:cSld>
  <p:clrMapOvr>
    <a:masterClrMapping/>
  </p:clrMapOvr>
  <p:transition spd="slow" advClick="0" advTm="0">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p:tgtEl>
                                          <p:spTgt spid="35"/>
                                        </p:tgtEl>
                                        <p:attrNameLst>
                                          <p:attrName>ppt_x</p:attrName>
                                        </p:attrNameLst>
                                      </p:cBhvr>
                                      <p:tavLst>
                                        <p:tav tm="0">
                                          <p:val>
                                            <p:strVal val="#ppt_x-#ppt_w*1.125000"/>
                                          </p:val>
                                        </p:tav>
                                        <p:tav tm="100000">
                                          <p:val>
                                            <p:strVal val="#ppt_x"/>
                                          </p:val>
                                        </p:tav>
                                      </p:tavLst>
                                    </p:anim>
                                    <p:animEffect transition="in" filter="wipe(right)">
                                      <p:cBhvr>
                                        <p:cTn id="8" dur="500"/>
                                        <p:tgtEl>
                                          <p:spTgt spid="35"/>
                                        </p:tgtEl>
                                      </p:cBhvr>
                                    </p:animEffect>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72"/>
                                        </p:tgtEl>
                                        <p:attrNameLst>
                                          <p:attrName>style.visibility</p:attrName>
                                        </p:attrNameLst>
                                      </p:cBhvr>
                                      <p:to>
                                        <p:strVal val="visible"/>
                                      </p:to>
                                    </p:set>
                                    <p:animEffect transition="in" filter="fade">
                                      <p:cBhvr>
                                        <p:cTn id="13" dur="1000"/>
                                        <p:tgtEl>
                                          <p:spTgt spid="72"/>
                                        </p:tgtEl>
                                      </p:cBhvr>
                                    </p:animEffect>
                                    <p:anim calcmode="lin" valueType="num">
                                      <p:cBhvr>
                                        <p:cTn id="14" dur="1000" fill="hold"/>
                                        <p:tgtEl>
                                          <p:spTgt spid="72"/>
                                        </p:tgtEl>
                                        <p:attrNameLst>
                                          <p:attrName>ppt_x</p:attrName>
                                        </p:attrNameLst>
                                      </p:cBhvr>
                                      <p:tavLst>
                                        <p:tav tm="0">
                                          <p:val>
                                            <p:strVal val="#ppt_x"/>
                                          </p:val>
                                        </p:tav>
                                        <p:tav tm="100000">
                                          <p:val>
                                            <p:strVal val="#ppt_x"/>
                                          </p:val>
                                        </p:tav>
                                      </p:tavLst>
                                    </p:anim>
                                    <p:anim calcmode="lin" valueType="num">
                                      <p:cBhvr>
                                        <p:cTn id="15" dur="1000" fill="hold"/>
                                        <p:tgtEl>
                                          <p:spTgt spid="7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fade">
                                      <p:cBhvr>
                                        <p:cTn id="27" dur="1000"/>
                                        <p:tgtEl>
                                          <p:spTgt spid="78"/>
                                        </p:tgtEl>
                                      </p:cBhvr>
                                    </p:animEffect>
                                    <p:anim calcmode="lin" valueType="num">
                                      <p:cBhvr>
                                        <p:cTn id="28" dur="1000" fill="hold"/>
                                        <p:tgtEl>
                                          <p:spTgt spid="78"/>
                                        </p:tgtEl>
                                        <p:attrNameLst>
                                          <p:attrName>ppt_x</p:attrName>
                                        </p:attrNameLst>
                                      </p:cBhvr>
                                      <p:tavLst>
                                        <p:tav tm="0">
                                          <p:val>
                                            <p:strVal val="#ppt_x"/>
                                          </p:val>
                                        </p:tav>
                                        <p:tav tm="100000">
                                          <p:val>
                                            <p:strVal val="#ppt_x"/>
                                          </p:val>
                                        </p:tav>
                                      </p:tavLst>
                                    </p:anim>
                                    <p:anim calcmode="lin" valueType="num">
                                      <p:cBhvr>
                                        <p:cTn id="29"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81"/>
                                        </p:tgtEl>
                                        <p:attrNameLst>
                                          <p:attrName>style.visibility</p:attrName>
                                        </p:attrNameLst>
                                      </p:cBhvr>
                                      <p:to>
                                        <p:strVal val="visible"/>
                                      </p:to>
                                    </p:set>
                                    <p:animEffect transition="in" filter="fade">
                                      <p:cBhvr>
                                        <p:cTn id="34" dur="1000"/>
                                        <p:tgtEl>
                                          <p:spTgt spid="81"/>
                                        </p:tgtEl>
                                      </p:cBhvr>
                                    </p:animEffect>
                                    <p:anim calcmode="lin" valueType="num">
                                      <p:cBhvr>
                                        <p:cTn id="35" dur="1000" fill="hold"/>
                                        <p:tgtEl>
                                          <p:spTgt spid="81"/>
                                        </p:tgtEl>
                                        <p:attrNameLst>
                                          <p:attrName>ppt_x</p:attrName>
                                        </p:attrNameLst>
                                      </p:cBhvr>
                                      <p:tavLst>
                                        <p:tav tm="0">
                                          <p:val>
                                            <p:strVal val="#ppt_x"/>
                                          </p:val>
                                        </p:tav>
                                        <p:tav tm="100000">
                                          <p:val>
                                            <p:strVal val="#ppt_x"/>
                                          </p:val>
                                        </p:tav>
                                      </p:tavLst>
                                    </p:anim>
                                    <p:anim calcmode="lin" valueType="num">
                                      <p:cBhvr>
                                        <p:cTn id="36" dur="1000" fill="hold"/>
                                        <p:tgtEl>
                                          <p:spTgt spid="81"/>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58"/>
                                        </p:tgtEl>
                                        <p:attrNameLst>
                                          <p:attrName>style.visibility</p:attrName>
                                        </p:attrNameLst>
                                      </p:cBhvr>
                                      <p:to>
                                        <p:strVal val="visible"/>
                                      </p:to>
                                    </p:set>
                                    <p:animEffect transition="in" filter="fade">
                                      <p:cBhvr>
                                        <p:cTn id="41" dur="1000"/>
                                        <p:tgtEl>
                                          <p:spTgt spid="58"/>
                                        </p:tgtEl>
                                      </p:cBhvr>
                                    </p:animEffect>
                                    <p:anim calcmode="lin" valueType="num">
                                      <p:cBhvr>
                                        <p:cTn id="42" dur="1000" fill="hold"/>
                                        <p:tgtEl>
                                          <p:spTgt spid="58"/>
                                        </p:tgtEl>
                                        <p:attrNameLst>
                                          <p:attrName>ppt_x</p:attrName>
                                        </p:attrNameLst>
                                      </p:cBhvr>
                                      <p:tavLst>
                                        <p:tav tm="0">
                                          <p:val>
                                            <p:strVal val="#ppt_x"/>
                                          </p:val>
                                        </p:tav>
                                        <p:tav tm="100000">
                                          <p:val>
                                            <p:strVal val="#ppt_x"/>
                                          </p:val>
                                        </p:tav>
                                      </p:tavLst>
                                    </p:anim>
                                    <p:anim calcmode="lin" valueType="num">
                                      <p:cBhvr>
                                        <p:cTn id="4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1913950" y="2257670"/>
            <a:ext cx="4124648" cy="3120570"/>
            <a:chOff x="1914198" y="2257147"/>
            <a:chExt cx="4125185" cy="3119848"/>
          </a:xfrm>
        </p:grpSpPr>
        <p:grpSp>
          <p:nvGrpSpPr>
            <p:cNvPr id="418" name="Group 417"/>
            <p:cNvGrpSpPr/>
            <p:nvPr/>
          </p:nvGrpSpPr>
          <p:grpSpPr>
            <a:xfrm>
              <a:off x="1914198" y="2257147"/>
              <a:ext cx="509757" cy="3119848"/>
              <a:chOff x="1461672" y="2210578"/>
              <a:chExt cx="509757" cy="3119848"/>
            </a:xfrm>
            <a:solidFill>
              <a:schemeClr val="tx1">
                <a:alpha val="3000"/>
              </a:schemeClr>
            </a:solidFill>
          </p:grpSpPr>
          <p:sp>
            <p:nvSpPr>
              <p:cNvPr id="419" name="Rectangle 418"/>
              <p:cNvSpPr>
                <a:spLocks noChangeArrowheads="1"/>
              </p:cNvSpPr>
              <p:nvPr/>
            </p:nvSpPr>
            <p:spPr bwMode="auto">
              <a:xfrm>
                <a:off x="1461672" y="3773130"/>
                <a:ext cx="509757" cy="700696"/>
              </a:xfrm>
              <a:prstGeom prst="rect">
                <a:avLst/>
              </a:prstGeom>
              <a:grpFill/>
              <a:ln>
                <a:noFill/>
              </a:ln>
            </p:spPr>
            <p:txBody>
              <a:bodyPr vert="horz" wrap="square" lIns="68580" tIns="34290" rIns="68580" bIns="34290" numCol="1" anchor="t" anchorCtr="0" compatLnSpc="1"/>
              <a:lstStyle/>
              <a:p>
                <a:endParaRPr lang="id-ID" sz="1800">
                  <a:cs typeface="+mn-ea"/>
                  <a:sym typeface="+mn-lt"/>
                </a:endParaRPr>
              </a:p>
            </p:txBody>
          </p:sp>
          <p:sp>
            <p:nvSpPr>
              <p:cNvPr id="420" name="Rectangle 419"/>
              <p:cNvSpPr>
                <a:spLocks noChangeArrowheads="1"/>
              </p:cNvSpPr>
              <p:nvPr/>
            </p:nvSpPr>
            <p:spPr bwMode="auto">
              <a:xfrm>
                <a:off x="1461672" y="2974337"/>
                <a:ext cx="509757" cy="781276"/>
              </a:xfrm>
              <a:prstGeom prst="rect">
                <a:avLst/>
              </a:prstGeom>
              <a:grpFill/>
              <a:ln>
                <a:noFill/>
              </a:ln>
            </p:spPr>
            <p:txBody>
              <a:bodyPr vert="horz" wrap="square" lIns="68580" tIns="34290" rIns="68580" bIns="34290" numCol="1" anchor="t" anchorCtr="0" compatLnSpc="1"/>
              <a:lstStyle/>
              <a:p>
                <a:endParaRPr lang="id-ID" sz="1800">
                  <a:cs typeface="+mn-ea"/>
                  <a:sym typeface="+mn-lt"/>
                </a:endParaRPr>
              </a:p>
            </p:txBody>
          </p:sp>
          <p:sp>
            <p:nvSpPr>
              <p:cNvPr id="421" name="Freeform 420"/>
              <p:cNvSpPr/>
              <p:nvPr/>
            </p:nvSpPr>
            <p:spPr bwMode="auto">
              <a:xfrm>
                <a:off x="1461672" y="4491343"/>
                <a:ext cx="509757" cy="839083"/>
              </a:xfrm>
              <a:custGeom>
                <a:avLst/>
                <a:gdLst>
                  <a:gd name="T0" fmla="*/ 0 w 120"/>
                  <a:gd name="T1" fmla="*/ 0 h 202"/>
                  <a:gd name="T2" fmla="*/ 0 w 120"/>
                  <a:gd name="T3" fmla="*/ 142 h 202"/>
                  <a:gd name="T4" fmla="*/ 60 w 120"/>
                  <a:gd name="T5" fmla="*/ 202 h 202"/>
                  <a:gd name="T6" fmla="*/ 120 w 120"/>
                  <a:gd name="T7" fmla="*/ 142 h 202"/>
                  <a:gd name="T8" fmla="*/ 120 w 120"/>
                  <a:gd name="T9" fmla="*/ 0 h 202"/>
                  <a:gd name="T10" fmla="*/ 0 w 120"/>
                  <a:gd name="T11" fmla="*/ 0 h 202"/>
                </a:gdLst>
                <a:ahLst/>
                <a:cxnLst>
                  <a:cxn ang="0">
                    <a:pos x="T0" y="T1"/>
                  </a:cxn>
                  <a:cxn ang="0">
                    <a:pos x="T2" y="T3"/>
                  </a:cxn>
                  <a:cxn ang="0">
                    <a:pos x="T4" y="T5"/>
                  </a:cxn>
                  <a:cxn ang="0">
                    <a:pos x="T6" y="T7"/>
                  </a:cxn>
                  <a:cxn ang="0">
                    <a:pos x="T8" y="T9"/>
                  </a:cxn>
                  <a:cxn ang="0">
                    <a:pos x="T10" y="T11"/>
                  </a:cxn>
                </a:cxnLst>
                <a:rect l="0" t="0" r="r" b="b"/>
                <a:pathLst>
                  <a:path w="120" h="202">
                    <a:moveTo>
                      <a:pt x="0" y="0"/>
                    </a:moveTo>
                    <a:cubicBezTo>
                      <a:pt x="0" y="142"/>
                      <a:pt x="0" y="142"/>
                      <a:pt x="0" y="142"/>
                    </a:cubicBezTo>
                    <a:cubicBezTo>
                      <a:pt x="0" y="175"/>
                      <a:pt x="27" y="202"/>
                      <a:pt x="60" y="202"/>
                    </a:cubicBezTo>
                    <a:cubicBezTo>
                      <a:pt x="93" y="202"/>
                      <a:pt x="120" y="175"/>
                      <a:pt x="120" y="142"/>
                    </a:cubicBezTo>
                    <a:cubicBezTo>
                      <a:pt x="120" y="0"/>
                      <a:pt x="120" y="0"/>
                      <a:pt x="120" y="0"/>
                    </a:cubicBezTo>
                    <a:lnTo>
                      <a:pt x="0" y="0"/>
                    </a:lnTo>
                    <a:close/>
                  </a:path>
                </a:pathLst>
              </a:custGeom>
              <a:grpFill/>
              <a:ln>
                <a:noFill/>
              </a:ln>
            </p:spPr>
            <p:txBody>
              <a:bodyPr vert="horz" wrap="square" lIns="68580" tIns="34290" rIns="68580" bIns="34290" numCol="1" anchor="t" anchorCtr="0" compatLnSpc="1"/>
              <a:lstStyle/>
              <a:p>
                <a:endParaRPr lang="id-ID" sz="1800">
                  <a:cs typeface="+mn-ea"/>
                  <a:sym typeface="+mn-lt"/>
                </a:endParaRPr>
              </a:p>
            </p:txBody>
          </p:sp>
          <p:sp>
            <p:nvSpPr>
              <p:cNvPr id="422" name="Freeform 421"/>
              <p:cNvSpPr/>
              <p:nvPr/>
            </p:nvSpPr>
            <p:spPr bwMode="auto">
              <a:xfrm>
                <a:off x="1461672" y="2210578"/>
                <a:ext cx="509757" cy="747991"/>
              </a:xfrm>
              <a:custGeom>
                <a:avLst/>
                <a:gdLst>
                  <a:gd name="T0" fmla="*/ 120 w 120"/>
                  <a:gd name="T1" fmla="*/ 180 h 180"/>
                  <a:gd name="T2" fmla="*/ 120 w 120"/>
                  <a:gd name="T3" fmla="*/ 60 h 180"/>
                  <a:gd name="T4" fmla="*/ 60 w 120"/>
                  <a:gd name="T5" fmla="*/ 0 h 180"/>
                  <a:gd name="T6" fmla="*/ 0 w 120"/>
                  <a:gd name="T7" fmla="*/ 60 h 180"/>
                  <a:gd name="T8" fmla="*/ 0 w 120"/>
                  <a:gd name="T9" fmla="*/ 180 h 180"/>
                  <a:gd name="T10" fmla="*/ 120 w 120"/>
                  <a:gd name="T11" fmla="*/ 180 h 180"/>
                </a:gdLst>
                <a:ahLst/>
                <a:cxnLst>
                  <a:cxn ang="0">
                    <a:pos x="T0" y="T1"/>
                  </a:cxn>
                  <a:cxn ang="0">
                    <a:pos x="T2" y="T3"/>
                  </a:cxn>
                  <a:cxn ang="0">
                    <a:pos x="T4" y="T5"/>
                  </a:cxn>
                  <a:cxn ang="0">
                    <a:pos x="T6" y="T7"/>
                  </a:cxn>
                  <a:cxn ang="0">
                    <a:pos x="T8" y="T9"/>
                  </a:cxn>
                  <a:cxn ang="0">
                    <a:pos x="T10" y="T11"/>
                  </a:cxn>
                </a:cxnLst>
                <a:rect l="0" t="0" r="r" b="b"/>
                <a:pathLst>
                  <a:path w="120" h="180">
                    <a:moveTo>
                      <a:pt x="120" y="180"/>
                    </a:moveTo>
                    <a:cubicBezTo>
                      <a:pt x="120" y="60"/>
                      <a:pt x="120" y="60"/>
                      <a:pt x="120" y="60"/>
                    </a:cubicBezTo>
                    <a:cubicBezTo>
                      <a:pt x="120" y="27"/>
                      <a:pt x="93" y="0"/>
                      <a:pt x="60" y="0"/>
                    </a:cubicBezTo>
                    <a:cubicBezTo>
                      <a:pt x="27" y="0"/>
                      <a:pt x="0" y="27"/>
                      <a:pt x="0" y="60"/>
                    </a:cubicBezTo>
                    <a:cubicBezTo>
                      <a:pt x="0" y="180"/>
                      <a:pt x="0" y="180"/>
                      <a:pt x="0" y="180"/>
                    </a:cubicBezTo>
                    <a:lnTo>
                      <a:pt x="120" y="180"/>
                    </a:lnTo>
                    <a:close/>
                  </a:path>
                </a:pathLst>
              </a:custGeom>
              <a:grpFill/>
              <a:ln>
                <a:noFill/>
              </a:ln>
            </p:spPr>
            <p:txBody>
              <a:bodyPr vert="horz" wrap="square" lIns="68580" tIns="34290" rIns="68580" bIns="34290" numCol="1" anchor="t" anchorCtr="0" compatLnSpc="1"/>
              <a:lstStyle/>
              <a:p>
                <a:endParaRPr lang="id-ID" sz="1800">
                  <a:cs typeface="+mn-ea"/>
                  <a:sym typeface="+mn-lt"/>
                </a:endParaRPr>
              </a:p>
            </p:txBody>
          </p:sp>
        </p:grpSp>
        <p:grpSp>
          <p:nvGrpSpPr>
            <p:cNvPr id="430" name="Group 429"/>
            <p:cNvGrpSpPr/>
            <p:nvPr/>
          </p:nvGrpSpPr>
          <p:grpSpPr>
            <a:xfrm>
              <a:off x="2644686" y="2257147"/>
              <a:ext cx="509757" cy="3119848"/>
              <a:chOff x="2192160" y="2210578"/>
              <a:chExt cx="509757" cy="3119848"/>
            </a:xfrm>
            <a:solidFill>
              <a:schemeClr val="tx1">
                <a:alpha val="3000"/>
              </a:schemeClr>
            </a:solidFill>
          </p:grpSpPr>
          <p:sp>
            <p:nvSpPr>
              <p:cNvPr id="431" name="Rectangle 430"/>
              <p:cNvSpPr>
                <a:spLocks noChangeArrowheads="1"/>
              </p:cNvSpPr>
              <p:nvPr/>
            </p:nvSpPr>
            <p:spPr bwMode="auto">
              <a:xfrm>
                <a:off x="2192160" y="3773130"/>
                <a:ext cx="509757" cy="700696"/>
              </a:xfrm>
              <a:prstGeom prst="rect">
                <a:avLst/>
              </a:prstGeom>
              <a:grpFill/>
              <a:ln>
                <a:noFill/>
              </a:ln>
            </p:spPr>
            <p:txBody>
              <a:bodyPr vert="horz" wrap="square" lIns="68580" tIns="34290" rIns="68580" bIns="34290" numCol="1" anchor="t" anchorCtr="0" compatLnSpc="1"/>
              <a:lstStyle/>
              <a:p>
                <a:endParaRPr lang="id-ID" sz="1800">
                  <a:cs typeface="+mn-ea"/>
                  <a:sym typeface="+mn-lt"/>
                </a:endParaRPr>
              </a:p>
            </p:txBody>
          </p:sp>
          <p:sp>
            <p:nvSpPr>
              <p:cNvPr id="432" name="Rectangle 431"/>
              <p:cNvSpPr>
                <a:spLocks noChangeArrowheads="1"/>
              </p:cNvSpPr>
              <p:nvPr/>
            </p:nvSpPr>
            <p:spPr bwMode="auto">
              <a:xfrm>
                <a:off x="2192160" y="2974337"/>
                <a:ext cx="509757" cy="781276"/>
              </a:xfrm>
              <a:prstGeom prst="rect">
                <a:avLst/>
              </a:prstGeom>
              <a:grpFill/>
              <a:ln>
                <a:noFill/>
              </a:ln>
            </p:spPr>
            <p:txBody>
              <a:bodyPr vert="horz" wrap="square" lIns="68580" tIns="34290" rIns="68580" bIns="34290" numCol="1" anchor="t" anchorCtr="0" compatLnSpc="1"/>
              <a:lstStyle/>
              <a:p>
                <a:endParaRPr lang="id-ID" sz="1800">
                  <a:cs typeface="+mn-ea"/>
                  <a:sym typeface="+mn-lt"/>
                </a:endParaRPr>
              </a:p>
            </p:txBody>
          </p:sp>
          <p:sp>
            <p:nvSpPr>
              <p:cNvPr id="433" name="Freeform 432"/>
              <p:cNvSpPr/>
              <p:nvPr/>
            </p:nvSpPr>
            <p:spPr bwMode="auto">
              <a:xfrm>
                <a:off x="2192160" y="4491343"/>
                <a:ext cx="509757" cy="839083"/>
              </a:xfrm>
              <a:custGeom>
                <a:avLst/>
                <a:gdLst>
                  <a:gd name="T0" fmla="*/ 0 w 120"/>
                  <a:gd name="T1" fmla="*/ 0 h 202"/>
                  <a:gd name="T2" fmla="*/ 0 w 120"/>
                  <a:gd name="T3" fmla="*/ 142 h 202"/>
                  <a:gd name="T4" fmla="*/ 60 w 120"/>
                  <a:gd name="T5" fmla="*/ 202 h 202"/>
                  <a:gd name="T6" fmla="*/ 120 w 120"/>
                  <a:gd name="T7" fmla="*/ 142 h 202"/>
                  <a:gd name="T8" fmla="*/ 120 w 120"/>
                  <a:gd name="T9" fmla="*/ 0 h 202"/>
                  <a:gd name="T10" fmla="*/ 0 w 120"/>
                  <a:gd name="T11" fmla="*/ 0 h 202"/>
                </a:gdLst>
                <a:ahLst/>
                <a:cxnLst>
                  <a:cxn ang="0">
                    <a:pos x="T0" y="T1"/>
                  </a:cxn>
                  <a:cxn ang="0">
                    <a:pos x="T2" y="T3"/>
                  </a:cxn>
                  <a:cxn ang="0">
                    <a:pos x="T4" y="T5"/>
                  </a:cxn>
                  <a:cxn ang="0">
                    <a:pos x="T6" y="T7"/>
                  </a:cxn>
                  <a:cxn ang="0">
                    <a:pos x="T8" y="T9"/>
                  </a:cxn>
                  <a:cxn ang="0">
                    <a:pos x="T10" y="T11"/>
                  </a:cxn>
                </a:cxnLst>
                <a:rect l="0" t="0" r="r" b="b"/>
                <a:pathLst>
                  <a:path w="120" h="202">
                    <a:moveTo>
                      <a:pt x="0" y="0"/>
                    </a:moveTo>
                    <a:cubicBezTo>
                      <a:pt x="0" y="142"/>
                      <a:pt x="0" y="142"/>
                      <a:pt x="0" y="142"/>
                    </a:cubicBezTo>
                    <a:cubicBezTo>
                      <a:pt x="0" y="175"/>
                      <a:pt x="27" y="202"/>
                      <a:pt x="60" y="202"/>
                    </a:cubicBezTo>
                    <a:cubicBezTo>
                      <a:pt x="93" y="202"/>
                      <a:pt x="120" y="175"/>
                      <a:pt x="120" y="142"/>
                    </a:cubicBezTo>
                    <a:cubicBezTo>
                      <a:pt x="120" y="0"/>
                      <a:pt x="120" y="0"/>
                      <a:pt x="120" y="0"/>
                    </a:cubicBezTo>
                    <a:lnTo>
                      <a:pt x="0" y="0"/>
                    </a:lnTo>
                    <a:close/>
                  </a:path>
                </a:pathLst>
              </a:custGeom>
              <a:grpFill/>
              <a:ln>
                <a:noFill/>
              </a:ln>
            </p:spPr>
            <p:txBody>
              <a:bodyPr vert="horz" wrap="square" lIns="68580" tIns="34290" rIns="68580" bIns="34290" numCol="1" anchor="t" anchorCtr="0" compatLnSpc="1"/>
              <a:lstStyle/>
              <a:p>
                <a:endParaRPr lang="id-ID" sz="1800">
                  <a:cs typeface="+mn-ea"/>
                  <a:sym typeface="+mn-lt"/>
                </a:endParaRPr>
              </a:p>
            </p:txBody>
          </p:sp>
          <p:sp>
            <p:nvSpPr>
              <p:cNvPr id="434" name="Freeform 433"/>
              <p:cNvSpPr/>
              <p:nvPr/>
            </p:nvSpPr>
            <p:spPr bwMode="auto">
              <a:xfrm>
                <a:off x="2192160" y="2210578"/>
                <a:ext cx="509757" cy="747991"/>
              </a:xfrm>
              <a:custGeom>
                <a:avLst/>
                <a:gdLst>
                  <a:gd name="T0" fmla="*/ 120 w 120"/>
                  <a:gd name="T1" fmla="*/ 180 h 180"/>
                  <a:gd name="T2" fmla="*/ 120 w 120"/>
                  <a:gd name="T3" fmla="*/ 60 h 180"/>
                  <a:gd name="T4" fmla="*/ 60 w 120"/>
                  <a:gd name="T5" fmla="*/ 0 h 180"/>
                  <a:gd name="T6" fmla="*/ 0 w 120"/>
                  <a:gd name="T7" fmla="*/ 60 h 180"/>
                  <a:gd name="T8" fmla="*/ 0 w 120"/>
                  <a:gd name="T9" fmla="*/ 180 h 180"/>
                  <a:gd name="T10" fmla="*/ 120 w 120"/>
                  <a:gd name="T11" fmla="*/ 180 h 180"/>
                </a:gdLst>
                <a:ahLst/>
                <a:cxnLst>
                  <a:cxn ang="0">
                    <a:pos x="T0" y="T1"/>
                  </a:cxn>
                  <a:cxn ang="0">
                    <a:pos x="T2" y="T3"/>
                  </a:cxn>
                  <a:cxn ang="0">
                    <a:pos x="T4" y="T5"/>
                  </a:cxn>
                  <a:cxn ang="0">
                    <a:pos x="T6" y="T7"/>
                  </a:cxn>
                  <a:cxn ang="0">
                    <a:pos x="T8" y="T9"/>
                  </a:cxn>
                  <a:cxn ang="0">
                    <a:pos x="T10" y="T11"/>
                  </a:cxn>
                </a:cxnLst>
                <a:rect l="0" t="0" r="r" b="b"/>
                <a:pathLst>
                  <a:path w="120" h="180">
                    <a:moveTo>
                      <a:pt x="120" y="180"/>
                    </a:moveTo>
                    <a:cubicBezTo>
                      <a:pt x="120" y="60"/>
                      <a:pt x="120" y="60"/>
                      <a:pt x="120" y="60"/>
                    </a:cubicBezTo>
                    <a:cubicBezTo>
                      <a:pt x="120" y="27"/>
                      <a:pt x="93" y="0"/>
                      <a:pt x="60" y="0"/>
                    </a:cubicBezTo>
                    <a:cubicBezTo>
                      <a:pt x="27" y="0"/>
                      <a:pt x="0" y="27"/>
                      <a:pt x="0" y="60"/>
                    </a:cubicBezTo>
                    <a:cubicBezTo>
                      <a:pt x="0" y="180"/>
                      <a:pt x="0" y="180"/>
                      <a:pt x="0" y="180"/>
                    </a:cubicBezTo>
                    <a:lnTo>
                      <a:pt x="120" y="180"/>
                    </a:lnTo>
                    <a:close/>
                  </a:path>
                </a:pathLst>
              </a:custGeom>
              <a:grpFill/>
              <a:ln>
                <a:noFill/>
              </a:ln>
            </p:spPr>
            <p:txBody>
              <a:bodyPr vert="horz" wrap="square" lIns="68580" tIns="34290" rIns="68580" bIns="34290" numCol="1" anchor="t" anchorCtr="0" compatLnSpc="1"/>
              <a:lstStyle/>
              <a:p>
                <a:endParaRPr lang="id-ID" sz="1800">
                  <a:cs typeface="+mn-ea"/>
                  <a:sym typeface="+mn-lt"/>
                </a:endParaRPr>
              </a:p>
            </p:txBody>
          </p:sp>
        </p:grpSp>
        <p:grpSp>
          <p:nvGrpSpPr>
            <p:cNvPr id="443" name="Group 442"/>
            <p:cNvGrpSpPr/>
            <p:nvPr/>
          </p:nvGrpSpPr>
          <p:grpSpPr>
            <a:xfrm>
              <a:off x="3365836" y="2257147"/>
              <a:ext cx="509757" cy="3119848"/>
              <a:chOff x="2913310" y="2210578"/>
              <a:chExt cx="509757" cy="3119848"/>
            </a:xfrm>
            <a:solidFill>
              <a:schemeClr val="tx1">
                <a:alpha val="3000"/>
              </a:schemeClr>
            </a:solidFill>
          </p:grpSpPr>
          <p:sp>
            <p:nvSpPr>
              <p:cNvPr id="444" name="Rectangle 443"/>
              <p:cNvSpPr>
                <a:spLocks noChangeArrowheads="1"/>
              </p:cNvSpPr>
              <p:nvPr/>
            </p:nvSpPr>
            <p:spPr bwMode="auto">
              <a:xfrm>
                <a:off x="2913310" y="3773130"/>
                <a:ext cx="509757" cy="700696"/>
              </a:xfrm>
              <a:prstGeom prst="rect">
                <a:avLst/>
              </a:prstGeom>
              <a:grpFill/>
              <a:ln>
                <a:noFill/>
              </a:ln>
            </p:spPr>
            <p:txBody>
              <a:bodyPr vert="horz" wrap="square" lIns="68580" tIns="34290" rIns="68580" bIns="34290" numCol="1" anchor="t" anchorCtr="0" compatLnSpc="1"/>
              <a:lstStyle/>
              <a:p>
                <a:endParaRPr lang="id-ID" sz="1800">
                  <a:cs typeface="+mn-ea"/>
                  <a:sym typeface="+mn-lt"/>
                </a:endParaRPr>
              </a:p>
            </p:txBody>
          </p:sp>
          <p:sp>
            <p:nvSpPr>
              <p:cNvPr id="445" name="Rectangle 444"/>
              <p:cNvSpPr>
                <a:spLocks noChangeArrowheads="1"/>
              </p:cNvSpPr>
              <p:nvPr/>
            </p:nvSpPr>
            <p:spPr bwMode="auto">
              <a:xfrm>
                <a:off x="2913310" y="2974337"/>
                <a:ext cx="509757" cy="781276"/>
              </a:xfrm>
              <a:prstGeom prst="rect">
                <a:avLst/>
              </a:prstGeom>
              <a:grpFill/>
              <a:ln>
                <a:noFill/>
              </a:ln>
            </p:spPr>
            <p:txBody>
              <a:bodyPr vert="horz" wrap="square" lIns="68580" tIns="34290" rIns="68580" bIns="34290" numCol="1" anchor="t" anchorCtr="0" compatLnSpc="1"/>
              <a:lstStyle/>
              <a:p>
                <a:endParaRPr lang="id-ID" sz="1800">
                  <a:cs typeface="+mn-ea"/>
                  <a:sym typeface="+mn-lt"/>
                </a:endParaRPr>
              </a:p>
            </p:txBody>
          </p:sp>
          <p:sp>
            <p:nvSpPr>
              <p:cNvPr id="446" name="Freeform 445"/>
              <p:cNvSpPr/>
              <p:nvPr/>
            </p:nvSpPr>
            <p:spPr bwMode="auto">
              <a:xfrm>
                <a:off x="2913310" y="4491343"/>
                <a:ext cx="509757" cy="839083"/>
              </a:xfrm>
              <a:custGeom>
                <a:avLst/>
                <a:gdLst>
                  <a:gd name="T0" fmla="*/ 0 w 120"/>
                  <a:gd name="T1" fmla="*/ 0 h 202"/>
                  <a:gd name="T2" fmla="*/ 0 w 120"/>
                  <a:gd name="T3" fmla="*/ 142 h 202"/>
                  <a:gd name="T4" fmla="*/ 60 w 120"/>
                  <a:gd name="T5" fmla="*/ 202 h 202"/>
                  <a:gd name="T6" fmla="*/ 120 w 120"/>
                  <a:gd name="T7" fmla="*/ 142 h 202"/>
                  <a:gd name="T8" fmla="*/ 120 w 120"/>
                  <a:gd name="T9" fmla="*/ 0 h 202"/>
                  <a:gd name="T10" fmla="*/ 0 w 120"/>
                  <a:gd name="T11" fmla="*/ 0 h 202"/>
                </a:gdLst>
                <a:ahLst/>
                <a:cxnLst>
                  <a:cxn ang="0">
                    <a:pos x="T0" y="T1"/>
                  </a:cxn>
                  <a:cxn ang="0">
                    <a:pos x="T2" y="T3"/>
                  </a:cxn>
                  <a:cxn ang="0">
                    <a:pos x="T4" y="T5"/>
                  </a:cxn>
                  <a:cxn ang="0">
                    <a:pos x="T6" y="T7"/>
                  </a:cxn>
                  <a:cxn ang="0">
                    <a:pos x="T8" y="T9"/>
                  </a:cxn>
                  <a:cxn ang="0">
                    <a:pos x="T10" y="T11"/>
                  </a:cxn>
                </a:cxnLst>
                <a:rect l="0" t="0" r="r" b="b"/>
                <a:pathLst>
                  <a:path w="120" h="202">
                    <a:moveTo>
                      <a:pt x="0" y="0"/>
                    </a:moveTo>
                    <a:cubicBezTo>
                      <a:pt x="0" y="142"/>
                      <a:pt x="0" y="142"/>
                      <a:pt x="0" y="142"/>
                    </a:cubicBezTo>
                    <a:cubicBezTo>
                      <a:pt x="0" y="175"/>
                      <a:pt x="27" y="202"/>
                      <a:pt x="60" y="202"/>
                    </a:cubicBezTo>
                    <a:cubicBezTo>
                      <a:pt x="93" y="202"/>
                      <a:pt x="120" y="175"/>
                      <a:pt x="120" y="142"/>
                    </a:cubicBezTo>
                    <a:cubicBezTo>
                      <a:pt x="120" y="0"/>
                      <a:pt x="120" y="0"/>
                      <a:pt x="120" y="0"/>
                    </a:cubicBezTo>
                    <a:lnTo>
                      <a:pt x="0" y="0"/>
                    </a:lnTo>
                    <a:close/>
                  </a:path>
                </a:pathLst>
              </a:custGeom>
              <a:grpFill/>
              <a:ln>
                <a:noFill/>
              </a:ln>
            </p:spPr>
            <p:txBody>
              <a:bodyPr vert="horz" wrap="square" lIns="68580" tIns="34290" rIns="68580" bIns="34290" numCol="1" anchor="t" anchorCtr="0" compatLnSpc="1"/>
              <a:lstStyle/>
              <a:p>
                <a:endParaRPr lang="id-ID" sz="1800">
                  <a:cs typeface="+mn-ea"/>
                  <a:sym typeface="+mn-lt"/>
                </a:endParaRPr>
              </a:p>
            </p:txBody>
          </p:sp>
          <p:sp>
            <p:nvSpPr>
              <p:cNvPr id="447" name="Freeform 446"/>
              <p:cNvSpPr/>
              <p:nvPr/>
            </p:nvSpPr>
            <p:spPr bwMode="auto">
              <a:xfrm>
                <a:off x="2913310" y="2210578"/>
                <a:ext cx="509757" cy="747991"/>
              </a:xfrm>
              <a:custGeom>
                <a:avLst/>
                <a:gdLst>
                  <a:gd name="T0" fmla="*/ 120 w 120"/>
                  <a:gd name="T1" fmla="*/ 180 h 180"/>
                  <a:gd name="T2" fmla="*/ 120 w 120"/>
                  <a:gd name="T3" fmla="*/ 60 h 180"/>
                  <a:gd name="T4" fmla="*/ 60 w 120"/>
                  <a:gd name="T5" fmla="*/ 0 h 180"/>
                  <a:gd name="T6" fmla="*/ 0 w 120"/>
                  <a:gd name="T7" fmla="*/ 60 h 180"/>
                  <a:gd name="T8" fmla="*/ 0 w 120"/>
                  <a:gd name="T9" fmla="*/ 180 h 180"/>
                  <a:gd name="T10" fmla="*/ 120 w 120"/>
                  <a:gd name="T11" fmla="*/ 180 h 180"/>
                </a:gdLst>
                <a:ahLst/>
                <a:cxnLst>
                  <a:cxn ang="0">
                    <a:pos x="T0" y="T1"/>
                  </a:cxn>
                  <a:cxn ang="0">
                    <a:pos x="T2" y="T3"/>
                  </a:cxn>
                  <a:cxn ang="0">
                    <a:pos x="T4" y="T5"/>
                  </a:cxn>
                  <a:cxn ang="0">
                    <a:pos x="T6" y="T7"/>
                  </a:cxn>
                  <a:cxn ang="0">
                    <a:pos x="T8" y="T9"/>
                  </a:cxn>
                  <a:cxn ang="0">
                    <a:pos x="T10" y="T11"/>
                  </a:cxn>
                </a:cxnLst>
                <a:rect l="0" t="0" r="r" b="b"/>
                <a:pathLst>
                  <a:path w="120" h="180">
                    <a:moveTo>
                      <a:pt x="120" y="180"/>
                    </a:moveTo>
                    <a:cubicBezTo>
                      <a:pt x="120" y="60"/>
                      <a:pt x="120" y="60"/>
                      <a:pt x="120" y="60"/>
                    </a:cubicBezTo>
                    <a:cubicBezTo>
                      <a:pt x="120" y="27"/>
                      <a:pt x="93" y="0"/>
                      <a:pt x="60" y="0"/>
                    </a:cubicBezTo>
                    <a:cubicBezTo>
                      <a:pt x="27" y="0"/>
                      <a:pt x="0" y="27"/>
                      <a:pt x="0" y="60"/>
                    </a:cubicBezTo>
                    <a:cubicBezTo>
                      <a:pt x="0" y="180"/>
                      <a:pt x="0" y="180"/>
                      <a:pt x="0" y="180"/>
                    </a:cubicBezTo>
                    <a:lnTo>
                      <a:pt x="120" y="180"/>
                    </a:lnTo>
                    <a:close/>
                  </a:path>
                </a:pathLst>
              </a:custGeom>
              <a:grpFill/>
              <a:ln>
                <a:noFill/>
              </a:ln>
            </p:spPr>
            <p:txBody>
              <a:bodyPr vert="horz" wrap="square" lIns="68580" tIns="34290" rIns="68580" bIns="34290" numCol="1" anchor="t" anchorCtr="0" compatLnSpc="1"/>
              <a:lstStyle/>
              <a:p>
                <a:endParaRPr lang="id-ID" sz="1800">
                  <a:cs typeface="+mn-ea"/>
                  <a:sym typeface="+mn-lt"/>
                </a:endParaRPr>
              </a:p>
            </p:txBody>
          </p:sp>
        </p:grpSp>
        <p:grpSp>
          <p:nvGrpSpPr>
            <p:cNvPr id="456" name="Group 455"/>
            <p:cNvGrpSpPr/>
            <p:nvPr/>
          </p:nvGrpSpPr>
          <p:grpSpPr>
            <a:xfrm>
              <a:off x="4085233" y="2257147"/>
              <a:ext cx="509757" cy="3119848"/>
              <a:chOff x="3632707" y="2210578"/>
              <a:chExt cx="509757" cy="3119848"/>
            </a:xfrm>
            <a:solidFill>
              <a:schemeClr val="tx1">
                <a:alpha val="3000"/>
              </a:schemeClr>
            </a:solidFill>
          </p:grpSpPr>
          <p:sp>
            <p:nvSpPr>
              <p:cNvPr id="457" name="Rectangle 456"/>
              <p:cNvSpPr>
                <a:spLocks noChangeArrowheads="1"/>
              </p:cNvSpPr>
              <p:nvPr/>
            </p:nvSpPr>
            <p:spPr bwMode="auto">
              <a:xfrm>
                <a:off x="3632707" y="3773130"/>
                <a:ext cx="509757" cy="700696"/>
              </a:xfrm>
              <a:prstGeom prst="rect">
                <a:avLst/>
              </a:prstGeom>
              <a:grpFill/>
              <a:ln>
                <a:noFill/>
              </a:ln>
            </p:spPr>
            <p:txBody>
              <a:bodyPr vert="horz" wrap="square" lIns="68580" tIns="34290" rIns="68580" bIns="34290" numCol="1" anchor="t" anchorCtr="0" compatLnSpc="1"/>
              <a:lstStyle/>
              <a:p>
                <a:endParaRPr lang="id-ID" sz="1800">
                  <a:cs typeface="+mn-ea"/>
                  <a:sym typeface="+mn-lt"/>
                </a:endParaRPr>
              </a:p>
            </p:txBody>
          </p:sp>
          <p:sp>
            <p:nvSpPr>
              <p:cNvPr id="458" name="Rectangle 457"/>
              <p:cNvSpPr>
                <a:spLocks noChangeArrowheads="1"/>
              </p:cNvSpPr>
              <p:nvPr/>
            </p:nvSpPr>
            <p:spPr bwMode="auto">
              <a:xfrm>
                <a:off x="3632707" y="2974337"/>
                <a:ext cx="509757" cy="781276"/>
              </a:xfrm>
              <a:prstGeom prst="rect">
                <a:avLst/>
              </a:prstGeom>
              <a:grpFill/>
              <a:ln>
                <a:noFill/>
              </a:ln>
            </p:spPr>
            <p:txBody>
              <a:bodyPr vert="horz" wrap="square" lIns="68580" tIns="34290" rIns="68580" bIns="34290" numCol="1" anchor="t" anchorCtr="0" compatLnSpc="1"/>
              <a:lstStyle/>
              <a:p>
                <a:endParaRPr lang="id-ID" sz="1800">
                  <a:cs typeface="+mn-ea"/>
                  <a:sym typeface="+mn-lt"/>
                </a:endParaRPr>
              </a:p>
            </p:txBody>
          </p:sp>
          <p:sp>
            <p:nvSpPr>
              <p:cNvPr id="459" name="Freeform 458"/>
              <p:cNvSpPr/>
              <p:nvPr/>
            </p:nvSpPr>
            <p:spPr bwMode="auto">
              <a:xfrm>
                <a:off x="3632707" y="4491343"/>
                <a:ext cx="509757" cy="839083"/>
              </a:xfrm>
              <a:custGeom>
                <a:avLst/>
                <a:gdLst>
                  <a:gd name="T0" fmla="*/ 0 w 120"/>
                  <a:gd name="T1" fmla="*/ 0 h 202"/>
                  <a:gd name="T2" fmla="*/ 0 w 120"/>
                  <a:gd name="T3" fmla="*/ 142 h 202"/>
                  <a:gd name="T4" fmla="*/ 60 w 120"/>
                  <a:gd name="T5" fmla="*/ 202 h 202"/>
                  <a:gd name="T6" fmla="*/ 120 w 120"/>
                  <a:gd name="T7" fmla="*/ 142 h 202"/>
                  <a:gd name="T8" fmla="*/ 120 w 120"/>
                  <a:gd name="T9" fmla="*/ 0 h 202"/>
                  <a:gd name="T10" fmla="*/ 0 w 120"/>
                  <a:gd name="T11" fmla="*/ 0 h 202"/>
                </a:gdLst>
                <a:ahLst/>
                <a:cxnLst>
                  <a:cxn ang="0">
                    <a:pos x="T0" y="T1"/>
                  </a:cxn>
                  <a:cxn ang="0">
                    <a:pos x="T2" y="T3"/>
                  </a:cxn>
                  <a:cxn ang="0">
                    <a:pos x="T4" y="T5"/>
                  </a:cxn>
                  <a:cxn ang="0">
                    <a:pos x="T6" y="T7"/>
                  </a:cxn>
                  <a:cxn ang="0">
                    <a:pos x="T8" y="T9"/>
                  </a:cxn>
                  <a:cxn ang="0">
                    <a:pos x="T10" y="T11"/>
                  </a:cxn>
                </a:cxnLst>
                <a:rect l="0" t="0" r="r" b="b"/>
                <a:pathLst>
                  <a:path w="120" h="202">
                    <a:moveTo>
                      <a:pt x="0" y="0"/>
                    </a:moveTo>
                    <a:cubicBezTo>
                      <a:pt x="0" y="142"/>
                      <a:pt x="0" y="142"/>
                      <a:pt x="0" y="142"/>
                    </a:cubicBezTo>
                    <a:cubicBezTo>
                      <a:pt x="0" y="175"/>
                      <a:pt x="27" y="202"/>
                      <a:pt x="60" y="202"/>
                    </a:cubicBezTo>
                    <a:cubicBezTo>
                      <a:pt x="93" y="202"/>
                      <a:pt x="120" y="175"/>
                      <a:pt x="120" y="142"/>
                    </a:cubicBezTo>
                    <a:cubicBezTo>
                      <a:pt x="120" y="0"/>
                      <a:pt x="120" y="0"/>
                      <a:pt x="120" y="0"/>
                    </a:cubicBezTo>
                    <a:lnTo>
                      <a:pt x="0" y="0"/>
                    </a:lnTo>
                    <a:close/>
                  </a:path>
                </a:pathLst>
              </a:custGeom>
              <a:grpFill/>
              <a:ln>
                <a:noFill/>
              </a:ln>
            </p:spPr>
            <p:txBody>
              <a:bodyPr vert="horz" wrap="square" lIns="68580" tIns="34290" rIns="68580" bIns="34290" numCol="1" anchor="t" anchorCtr="0" compatLnSpc="1"/>
              <a:lstStyle/>
              <a:p>
                <a:endParaRPr lang="id-ID" sz="1800">
                  <a:cs typeface="+mn-ea"/>
                  <a:sym typeface="+mn-lt"/>
                </a:endParaRPr>
              </a:p>
            </p:txBody>
          </p:sp>
          <p:sp>
            <p:nvSpPr>
              <p:cNvPr id="460" name="Freeform 459"/>
              <p:cNvSpPr/>
              <p:nvPr/>
            </p:nvSpPr>
            <p:spPr bwMode="auto">
              <a:xfrm>
                <a:off x="3632707" y="2210578"/>
                <a:ext cx="509757" cy="747991"/>
              </a:xfrm>
              <a:custGeom>
                <a:avLst/>
                <a:gdLst>
                  <a:gd name="T0" fmla="*/ 120 w 120"/>
                  <a:gd name="T1" fmla="*/ 180 h 180"/>
                  <a:gd name="T2" fmla="*/ 120 w 120"/>
                  <a:gd name="T3" fmla="*/ 60 h 180"/>
                  <a:gd name="T4" fmla="*/ 60 w 120"/>
                  <a:gd name="T5" fmla="*/ 0 h 180"/>
                  <a:gd name="T6" fmla="*/ 0 w 120"/>
                  <a:gd name="T7" fmla="*/ 60 h 180"/>
                  <a:gd name="T8" fmla="*/ 0 w 120"/>
                  <a:gd name="T9" fmla="*/ 180 h 180"/>
                  <a:gd name="T10" fmla="*/ 120 w 120"/>
                  <a:gd name="T11" fmla="*/ 180 h 180"/>
                </a:gdLst>
                <a:ahLst/>
                <a:cxnLst>
                  <a:cxn ang="0">
                    <a:pos x="T0" y="T1"/>
                  </a:cxn>
                  <a:cxn ang="0">
                    <a:pos x="T2" y="T3"/>
                  </a:cxn>
                  <a:cxn ang="0">
                    <a:pos x="T4" y="T5"/>
                  </a:cxn>
                  <a:cxn ang="0">
                    <a:pos x="T6" y="T7"/>
                  </a:cxn>
                  <a:cxn ang="0">
                    <a:pos x="T8" y="T9"/>
                  </a:cxn>
                  <a:cxn ang="0">
                    <a:pos x="T10" y="T11"/>
                  </a:cxn>
                </a:cxnLst>
                <a:rect l="0" t="0" r="r" b="b"/>
                <a:pathLst>
                  <a:path w="120" h="180">
                    <a:moveTo>
                      <a:pt x="120" y="180"/>
                    </a:moveTo>
                    <a:cubicBezTo>
                      <a:pt x="120" y="60"/>
                      <a:pt x="120" y="60"/>
                      <a:pt x="120" y="60"/>
                    </a:cubicBezTo>
                    <a:cubicBezTo>
                      <a:pt x="120" y="27"/>
                      <a:pt x="93" y="0"/>
                      <a:pt x="60" y="0"/>
                    </a:cubicBezTo>
                    <a:cubicBezTo>
                      <a:pt x="27" y="0"/>
                      <a:pt x="0" y="27"/>
                      <a:pt x="0" y="60"/>
                    </a:cubicBezTo>
                    <a:cubicBezTo>
                      <a:pt x="0" y="180"/>
                      <a:pt x="0" y="180"/>
                      <a:pt x="0" y="180"/>
                    </a:cubicBezTo>
                    <a:lnTo>
                      <a:pt x="120" y="180"/>
                    </a:lnTo>
                    <a:close/>
                  </a:path>
                </a:pathLst>
              </a:custGeom>
              <a:grpFill/>
              <a:ln>
                <a:noFill/>
              </a:ln>
            </p:spPr>
            <p:txBody>
              <a:bodyPr vert="horz" wrap="square" lIns="68580" tIns="34290" rIns="68580" bIns="34290" numCol="1" anchor="t" anchorCtr="0" compatLnSpc="1"/>
              <a:lstStyle/>
              <a:p>
                <a:endParaRPr lang="id-ID" sz="1800">
                  <a:cs typeface="+mn-ea"/>
                  <a:sym typeface="+mn-lt"/>
                </a:endParaRPr>
              </a:p>
            </p:txBody>
          </p:sp>
        </p:grpSp>
        <p:grpSp>
          <p:nvGrpSpPr>
            <p:cNvPr id="469" name="Group 468"/>
            <p:cNvGrpSpPr/>
            <p:nvPr/>
          </p:nvGrpSpPr>
          <p:grpSpPr>
            <a:xfrm>
              <a:off x="4802878" y="2257147"/>
              <a:ext cx="509757" cy="3119848"/>
              <a:chOff x="4350352" y="2210578"/>
              <a:chExt cx="509757" cy="3119848"/>
            </a:xfrm>
            <a:solidFill>
              <a:schemeClr val="tx1">
                <a:alpha val="3000"/>
              </a:schemeClr>
            </a:solidFill>
          </p:grpSpPr>
          <p:sp>
            <p:nvSpPr>
              <p:cNvPr id="470" name="Rectangle 469"/>
              <p:cNvSpPr>
                <a:spLocks noChangeArrowheads="1"/>
              </p:cNvSpPr>
              <p:nvPr/>
            </p:nvSpPr>
            <p:spPr bwMode="auto">
              <a:xfrm>
                <a:off x="4350352" y="3773130"/>
                <a:ext cx="509757" cy="700696"/>
              </a:xfrm>
              <a:prstGeom prst="rect">
                <a:avLst/>
              </a:prstGeom>
              <a:grpFill/>
              <a:ln>
                <a:noFill/>
              </a:ln>
            </p:spPr>
            <p:txBody>
              <a:bodyPr vert="horz" wrap="square" lIns="68580" tIns="34290" rIns="68580" bIns="34290" numCol="1" anchor="t" anchorCtr="0" compatLnSpc="1"/>
              <a:lstStyle/>
              <a:p>
                <a:endParaRPr lang="id-ID" sz="1800">
                  <a:cs typeface="+mn-ea"/>
                  <a:sym typeface="+mn-lt"/>
                </a:endParaRPr>
              </a:p>
            </p:txBody>
          </p:sp>
          <p:sp>
            <p:nvSpPr>
              <p:cNvPr id="471" name="Rectangle 470"/>
              <p:cNvSpPr>
                <a:spLocks noChangeArrowheads="1"/>
              </p:cNvSpPr>
              <p:nvPr/>
            </p:nvSpPr>
            <p:spPr bwMode="auto">
              <a:xfrm>
                <a:off x="4350352" y="2974337"/>
                <a:ext cx="509757" cy="781276"/>
              </a:xfrm>
              <a:prstGeom prst="rect">
                <a:avLst/>
              </a:prstGeom>
              <a:grpFill/>
              <a:ln>
                <a:noFill/>
              </a:ln>
            </p:spPr>
            <p:txBody>
              <a:bodyPr vert="horz" wrap="square" lIns="68580" tIns="34290" rIns="68580" bIns="34290" numCol="1" anchor="t" anchorCtr="0" compatLnSpc="1"/>
              <a:lstStyle/>
              <a:p>
                <a:endParaRPr lang="id-ID" sz="1800">
                  <a:cs typeface="+mn-ea"/>
                  <a:sym typeface="+mn-lt"/>
                </a:endParaRPr>
              </a:p>
            </p:txBody>
          </p:sp>
          <p:sp>
            <p:nvSpPr>
              <p:cNvPr id="472" name="Freeform 471"/>
              <p:cNvSpPr/>
              <p:nvPr/>
            </p:nvSpPr>
            <p:spPr bwMode="auto">
              <a:xfrm>
                <a:off x="4350352" y="4491343"/>
                <a:ext cx="509757" cy="839083"/>
              </a:xfrm>
              <a:custGeom>
                <a:avLst/>
                <a:gdLst>
                  <a:gd name="T0" fmla="*/ 0 w 120"/>
                  <a:gd name="T1" fmla="*/ 0 h 202"/>
                  <a:gd name="T2" fmla="*/ 0 w 120"/>
                  <a:gd name="T3" fmla="*/ 142 h 202"/>
                  <a:gd name="T4" fmla="*/ 60 w 120"/>
                  <a:gd name="T5" fmla="*/ 202 h 202"/>
                  <a:gd name="T6" fmla="*/ 120 w 120"/>
                  <a:gd name="T7" fmla="*/ 142 h 202"/>
                  <a:gd name="T8" fmla="*/ 120 w 120"/>
                  <a:gd name="T9" fmla="*/ 0 h 202"/>
                  <a:gd name="T10" fmla="*/ 0 w 120"/>
                  <a:gd name="T11" fmla="*/ 0 h 202"/>
                </a:gdLst>
                <a:ahLst/>
                <a:cxnLst>
                  <a:cxn ang="0">
                    <a:pos x="T0" y="T1"/>
                  </a:cxn>
                  <a:cxn ang="0">
                    <a:pos x="T2" y="T3"/>
                  </a:cxn>
                  <a:cxn ang="0">
                    <a:pos x="T4" y="T5"/>
                  </a:cxn>
                  <a:cxn ang="0">
                    <a:pos x="T6" y="T7"/>
                  </a:cxn>
                  <a:cxn ang="0">
                    <a:pos x="T8" y="T9"/>
                  </a:cxn>
                  <a:cxn ang="0">
                    <a:pos x="T10" y="T11"/>
                  </a:cxn>
                </a:cxnLst>
                <a:rect l="0" t="0" r="r" b="b"/>
                <a:pathLst>
                  <a:path w="120" h="202">
                    <a:moveTo>
                      <a:pt x="0" y="0"/>
                    </a:moveTo>
                    <a:cubicBezTo>
                      <a:pt x="0" y="142"/>
                      <a:pt x="0" y="142"/>
                      <a:pt x="0" y="142"/>
                    </a:cubicBezTo>
                    <a:cubicBezTo>
                      <a:pt x="0" y="175"/>
                      <a:pt x="27" y="202"/>
                      <a:pt x="60" y="202"/>
                    </a:cubicBezTo>
                    <a:cubicBezTo>
                      <a:pt x="93" y="202"/>
                      <a:pt x="120" y="175"/>
                      <a:pt x="120" y="142"/>
                    </a:cubicBezTo>
                    <a:cubicBezTo>
                      <a:pt x="120" y="0"/>
                      <a:pt x="120" y="0"/>
                      <a:pt x="120" y="0"/>
                    </a:cubicBezTo>
                    <a:lnTo>
                      <a:pt x="0" y="0"/>
                    </a:lnTo>
                    <a:close/>
                  </a:path>
                </a:pathLst>
              </a:custGeom>
              <a:grpFill/>
              <a:ln>
                <a:noFill/>
              </a:ln>
            </p:spPr>
            <p:txBody>
              <a:bodyPr vert="horz" wrap="square" lIns="68580" tIns="34290" rIns="68580" bIns="34290" numCol="1" anchor="t" anchorCtr="0" compatLnSpc="1"/>
              <a:lstStyle/>
              <a:p>
                <a:endParaRPr lang="id-ID" sz="1800">
                  <a:cs typeface="+mn-ea"/>
                  <a:sym typeface="+mn-lt"/>
                </a:endParaRPr>
              </a:p>
            </p:txBody>
          </p:sp>
          <p:sp>
            <p:nvSpPr>
              <p:cNvPr id="473" name="Freeform 472"/>
              <p:cNvSpPr/>
              <p:nvPr/>
            </p:nvSpPr>
            <p:spPr bwMode="auto">
              <a:xfrm>
                <a:off x="4350352" y="2210578"/>
                <a:ext cx="509757" cy="747991"/>
              </a:xfrm>
              <a:custGeom>
                <a:avLst/>
                <a:gdLst>
                  <a:gd name="T0" fmla="*/ 120 w 120"/>
                  <a:gd name="T1" fmla="*/ 180 h 180"/>
                  <a:gd name="T2" fmla="*/ 120 w 120"/>
                  <a:gd name="T3" fmla="*/ 60 h 180"/>
                  <a:gd name="T4" fmla="*/ 60 w 120"/>
                  <a:gd name="T5" fmla="*/ 0 h 180"/>
                  <a:gd name="T6" fmla="*/ 0 w 120"/>
                  <a:gd name="T7" fmla="*/ 60 h 180"/>
                  <a:gd name="T8" fmla="*/ 0 w 120"/>
                  <a:gd name="T9" fmla="*/ 180 h 180"/>
                  <a:gd name="T10" fmla="*/ 120 w 120"/>
                  <a:gd name="T11" fmla="*/ 180 h 180"/>
                </a:gdLst>
                <a:ahLst/>
                <a:cxnLst>
                  <a:cxn ang="0">
                    <a:pos x="T0" y="T1"/>
                  </a:cxn>
                  <a:cxn ang="0">
                    <a:pos x="T2" y="T3"/>
                  </a:cxn>
                  <a:cxn ang="0">
                    <a:pos x="T4" y="T5"/>
                  </a:cxn>
                  <a:cxn ang="0">
                    <a:pos x="T6" y="T7"/>
                  </a:cxn>
                  <a:cxn ang="0">
                    <a:pos x="T8" y="T9"/>
                  </a:cxn>
                  <a:cxn ang="0">
                    <a:pos x="T10" y="T11"/>
                  </a:cxn>
                </a:cxnLst>
                <a:rect l="0" t="0" r="r" b="b"/>
                <a:pathLst>
                  <a:path w="120" h="180">
                    <a:moveTo>
                      <a:pt x="120" y="180"/>
                    </a:moveTo>
                    <a:cubicBezTo>
                      <a:pt x="120" y="60"/>
                      <a:pt x="120" y="60"/>
                      <a:pt x="120" y="60"/>
                    </a:cubicBezTo>
                    <a:cubicBezTo>
                      <a:pt x="120" y="27"/>
                      <a:pt x="93" y="0"/>
                      <a:pt x="60" y="0"/>
                    </a:cubicBezTo>
                    <a:cubicBezTo>
                      <a:pt x="27" y="0"/>
                      <a:pt x="0" y="27"/>
                      <a:pt x="0" y="60"/>
                    </a:cubicBezTo>
                    <a:cubicBezTo>
                      <a:pt x="0" y="180"/>
                      <a:pt x="0" y="180"/>
                      <a:pt x="0" y="180"/>
                    </a:cubicBezTo>
                    <a:lnTo>
                      <a:pt x="120" y="180"/>
                    </a:lnTo>
                    <a:close/>
                  </a:path>
                </a:pathLst>
              </a:custGeom>
              <a:grpFill/>
              <a:ln>
                <a:noFill/>
              </a:ln>
            </p:spPr>
            <p:txBody>
              <a:bodyPr vert="horz" wrap="square" lIns="68580" tIns="34290" rIns="68580" bIns="34290" numCol="1" anchor="t" anchorCtr="0" compatLnSpc="1"/>
              <a:lstStyle/>
              <a:p>
                <a:endParaRPr lang="id-ID" sz="1800">
                  <a:cs typeface="+mn-ea"/>
                  <a:sym typeface="+mn-lt"/>
                </a:endParaRPr>
              </a:p>
            </p:txBody>
          </p:sp>
        </p:grpSp>
        <p:grpSp>
          <p:nvGrpSpPr>
            <p:cNvPr id="481" name="Group 480"/>
            <p:cNvGrpSpPr/>
            <p:nvPr/>
          </p:nvGrpSpPr>
          <p:grpSpPr>
            <a:xfrm>
              <a:off x="5529626" y="2257147"/>
              <a:ext cx="509757" cy="3119848"/>
              <a:chOff x="6502710" y="2210578"/>
              <a:chExt cx="509757" cy="3119848"/>
            </a:xfrm>
            <a:solidFill>
              <a:schemeClr val="tx1">
                <a:alpha val="3000"/>
              </a:schemeClr>
            </a:solidFill>
          </p:grpSpPr>
          <p:sp>
            <p:nvSpPr>
              <p:cNvPr id="482" name="Rectangle 481"/>
              <p:cNvSpPr>
                <a:spLocks noChangeArrowheads="1"/>
              </p:cNvSpPr>
              <p:nvPr/>
            </p:nvSpPr>
            <p:spPr bwMode="auto">
              <a:xfrm>
                <a:off x="6502710" y="3773130"/>
                <a:ext cx="509757" cy="700696"/>
              </a:xfrm>
              <a:prstGeom prst="rect">
                <a:avLst/>
              </a:prstGeom>
              <a:grpFill/>
              <a:ln>
                <a:noFill/>
              </a:ln>
            </p:spPr>
            <p:txBody>
              <a:bodyPr vert="horz" wrap="square" lIns="68580" tIns="34290" rIns="68580" bIns="34290" numCol="1" anchor="t" anchorCtr="0" compatLnSpc="1"/>
              <a:lstStyle/>
              <a:p>
                <a:endParaRPr lang="id-ID" sz="1800">
                  <a:cs typeface="+mn-ea"/>
                  <a:sym typeface="+mn-lt"/>
                </a:endParaRPr>
              </a:p>
            </p:txBody>
          </p:sp>
          <p:sp>
            <p:nvSpPr>
              <p:cNvPr id="483" name="Rectangle 482"/>
              <p:cNvSpPr>
                <a:spLocks noChangeArrowheads="1"/>
              </p:cNvSpPr>
              <p:nvPr/>
            </p:nvSpPr>
            <p:spPr bwMode="auto">
              <a:xfrm>
                <a:off x="6502710" y="2974337"/>
                <a:ext cx="509757" cy="781276"/>
              </a:xfrm>
              <a:prstGeom prst="rect">
                <a:avLst/>
              </a:prstGeom>
              <a:grpFill/>
              <a:ln>
                <a:noFill/>
              </a:ln>
            </p:spPr>
            <p:txBody>
              <a:bodyPr vert="horz" wrap="square" lIns="68580" tIns="34290" rIns="68580" bIns="34290" numCol="1" anchor="t" anchorCtr="0" compatLnSpc="1"/>
              <a:lstStyle/>
              <a:p>
                <a:endParaRPr lang="id-ID" sz="1800">
                  <a:cs typeface="+mn-ea"/>
                  <a:sym typeface="+mn-lt"/>
                </a:endParaRPr>
              </a:p>
            </p:txBody>
          </p:sp>
          <p:sp>
            <p:nvSpPr>
              <p:cNvPr id="484" name="Freeform 483"/>
              <p:cNvSpPr/>
              <p:nvPr/>
            </p:nvSpPr>
            <p:spPr bwMode="auto">
              <a:xfrm>
                <a:off x="6502710" y="4491343"/>
                <a:ext cx="509757" cy="839083"/>
              </a:xfrm>
              <a:custGeom>
                <a:avLst/>
                <a:gdLst>
                  <a:gd name="T0" fmla="*/ 0 w 120"/>
                  <a:gd name="T1" fmla="*/ 0 h 202"/>
                  <a:gd name="T2" fmla="*/ 0 w 120"/>
                  <a:gd name="T3" fmla="*/ 142 h 202"/>
                  <a:gd name="T4" fmla="*/ 60 w 120"/>
                  <a:gd name="T5" fmla="*/ 202 h 202"/>
                  <a:gd name="T6" fmla="*/ 120 w 120"/>
                  <a:gd name="T7" fmla="*/ 142 h 202"/>
                  <a:gd name="T8" fmla="*/ 120 w 120"/>
                  <a:gd name="T9" fmla="*/ 0 h 202"/>
                  <a:gd name="T10" fmla="*/ 0 w 120"/>
                  <a:gd name="T11" fmla="*/ 0 h 202"/>
                </a:gdLst>
                <a:ahLst/>
                <a:cxnLst>
                  <a:cxn ang="0">
                    <a:pos x="T0" y="T1"/>
                  </a:cxn>
                  <a:cxn ang="0">
                    <a:pos x="T2" y="T3"/>
                  </a:cxn>
                  <a:cxn ang="0">
                    <a:pos x="T4" y="T5"/>
                  </a:cxn>
                  <a:cxn ang="0">
                    <a:pos x="T6" y="T7"/>
                  </a:cxn>
                  <a:cxn ang="0">
                    <a:pos x="T8" y="T9"/>
                  </a:cxn>
                  <a:cxn ang="0">
                    <a:pos x="T10" y="T11"/>
                  </a:cxn>
                </a:cxnLst>
                <a:rect l="0" t="0" r="r" b="b"/>
                <a:pathLst>
                  <a:path w="120" h="202">
                    <a:moveTo>
                      <a:pt x="0" y="0"/>
                    </a:moveTo>
                    <a:cubicBezTo>
                      <a:pt x="0" y="142"/>
                      <a:pt x="0" y="142"/>
                      <a:pt x="0" y="142"/>
                    </a:cubicBezTo>
                    <a:cubicBezTo>
                      <a:pt x="0" y="175"/>
                      <a:pt x="27" y="202"/>
                      <a:pt x="60" y="202"/>
                    </a:cubicBezTo>
                    <a:cubicBezTo>
                      <a:pt x="93" y="202"/>
                      <a:pt x="120" y="175"/>
                      <a:pt x="120" y="142"/>
                    </a:cubicBezTo>
                    <a:cubicBezTo>
                      <a:pt x="120" y="0"/>
                      <a:pt x="120" y="0"/>
                      <a:pt x="120" y="0"/>
                    </a:cubicBezTo>
                    <a:lnTo>
                      <a:pt x="0" y="0"/>
                    </a:lnTo>
                    <a:close/>
                  </a:path>
                </a:pathLst>
              </a:custGeom>
              <a:grpFill/>
              <a:ln>
                <a:noFill/>
              </a:ln>
            </p:spPr>
            <p:txBody>
              <a:bodyPr vert="horz" wrap="square" lIns="68580" tIns="34290" rIns="68580" bIns="34290" numCol="1" anchor="t" anchorCtr="0" compatLnSpc="1"/>
              <a:lstStyle/>
              <a:p>
                <a:endParaRPr lang="id-ID" sz="1800">
                  <a:cs typeface="+mn-ea"/>
                  <a:sym typeface="+mn-lt"/>
                </a:endParaRPr>
              </a:p>
            </p:txBody>
          </p:sp>
          <p:sp>
            <p:nvSpPr>
              <p:cNvPr id="485" name="Freeform 484"/>
              <p:cNvSpPr/>
              <p:nvPr/>
            </p:nvSpPr>
            <p:spPr bwMode="auto">
              <a:xfrm>
                <a:off x="6502710" y="2210578"/>
                <a:ext cx="509757" cy="747991"/>
              </a:xfrm>
              <a:custGeom>
                <a:avLst/>
                <a:gdLst>
                  <a:gd name="T0" fmla="*/ 120 w 120"/>
                  <a:gd name="T1" fmla="*/ 180 h 180"/>
                  <a:gd name="T2" fmla="*/ 120 w 120"/>
                  <a:gd name="T3" fmla="*/ 60 h 180"/>
                  <a:gd name="T4" fmla="*/ 60 w 120"/>
                  <a:gd name="T5" fmla="*/ 0 h 180"/>
                  <a:gd name="T6" fmla="*/ 0 w 120"/>
                  <a:gd name="T7" fmla="*/ 60 h 180"/>
                  <a:gd name="T8" fmla="*/ 0 w 120"/>
                  <a:gd name="T9" fmla="*/ 180 h 180"/>
                  <a:gd name="T10" fmla="*/ 120 w 120"/>
                  <a:gd name="T11" fmla="*/ 180 h 180"/>
                </a:gdLst>
                <a:ahLst/>
                <a:cxnLst>
                  <a:cxn ang="0">
                    <a:pos x="T0" y="T1"/>
                  </a:cxn>
                  <a:cxn ang="0">
                    <a:pos x="T2" y="T3"/>
                  </a:cxn>
                  <a:cxn ang="0">
                    <a:pos x="T4" y="T5"/>
                  </a:cxn>
                  <a:cxn ang="0">
                    <a:pos x="T6" y="T7"/>
                  </a:cxn>
                  <a:cxn ang="0">
                    <a:pos x="T8" y="T9"/>
                  </a:cxn>
                  <a:cxn ang="0">
                    <a:pos x="T10" y="T11"/>
                  </a:cxn>
                </a:cxnLst>
                <a:rect l="0" t="0" r="r" b="b"/>
                <a:pathLst>
                  <a:path w="120" h="180">
                    <a:moveTo>
                      <a:pt x="120" y="180"/>
                    </a:moveTo>
                    <a:cubicBezTo>
                      <a:pt x="120" y="60"/>
                      <a:pt x="120" y="60"/>
                      <a:pt x="120" y="60"/>
                    </a:cubicBezTo>
                    <a:cubicBezTo>
                      <a:pt x="120" y="27"/>
                      <a:pt x="93" y="0"/>
                      <a:pt x="60" y="0"/>
                    </a:cubicBezTo>
                    <a:cubicBezTo>
                      <a:pt x="27" y="0"/>
                      <a:pt x="0" y="27"/>
                      <a:pt x="0" y="60"/>
                    </a:cubicBezTo>
                    <a:cubicBezTo>
                      <a:pt x="0" y="180"/>
                      <a:pt x="0" y="180"/>
                      <a:pt x="0" y="180"/>
                    </a:cubicBezTo>
                    <a:lnTo>
                      <a:pt x="120" y="180"/>
                    </a:lnTo>
                    <a:close/>
                  </a:path>
                </a:pathLst>
              </a:custGeom>
              <a:grpFill/>
              <a:ln>
                <a:noFill/>
              </a:ln>
            </p:spPr>
            <p:txBody>
              <a:bodyPr vert="horz" wrap="square" lIns="68580" tIns="34290" rIns="68580" bIns="34290" numCol="1" anchor="t" anchorCtr="0" compatLnSpc="1"/>
              <a:lstStyle/>
              <a:p>
                <a:endParaRPr lang="id-ID" sz="1800">
                  <a:cs typeface="+mn-ea"/>
                  <a:sym typeface="+mn-lt"/>
                </a:endParaRPr>
              </a:p>
            </p:txBody>
          </p:sp>
        </p:grpSp>
      </p:grpSp>
      <p:sp>
        <p:nvSpPr>
          <p:cNvPr id="73" name="Rectangle 72"/>
          <p:cNvSpPr/>
          <p:nvPr/>
        </p:nvSpPr>
        <p:spPr>
          <a:xfrm>
            <a:off x="8828775" y="4098034"/>
            <a:ext cx="2835769" cy="985113"/>
          </a:xfrm>
          <a:prstGeom prst="rect">
            <a:avLst/>
          </a:prstGeom>
        </p:spPr>
        <p:txBody>
          <a:bodyPr wrap="square" lIns="121917" tIns="60958" rIns="121917" bIns="60958">
            <a:spAutoFit/>
          </a:bodyPr>
          <a:lstStyle/>
          <a:p>
            <a:pPr algn="ctr"/>
            <a:r>
              <a:rPr lang="id-ID" sz="1400" dirty="0">
                <a:solidFill>
                  <a:schemeClr val="accent1">
                    <a:lumMod val="20000"/>
                    <a:lumOff val="80000"/>
                  </a:schemeClr>
                </a:solidFill>
                <a:cs typeface="+mn-ea"/>
                <a:sym typeface="+mn-lt"/>
              </a:rPr>
              <a:t>Suitable for all categories business and personal presentation, eaque ipsa quae ab illo</a:t>
            </a:r>
          </a:p>
        </p:txBody>
      </p:sp>
      <p:grpSp>
        <p:nvGrpSpPr>
          <p:cNvPr id="74" name="Group 73"/>
          <p:cNvGrpSpPr/>
          <p:nvPr/>
        </p:nvGrpSpPr>
        <p:grpSpPr>
          <a:xfrm>
            <a:off x="8978300" y="2067195"/>
            <a:ext cx="2536720" cy="1683637"/>
            <a:chOff x="8195370" y="2932043"/>
            <a:chExt cx="2537049" cy="1683248"/>
          </a:xfrm>
        </p:grpSpPr>
        <p:sp>
          <p:nvSpPr>
            <p:cNvPr id="75" name="TextBox 74"/>
            <p:cNvSpPr txBox="1"/>
            <p:nvPr/>
          </p:nvSpPr>
          <p:spPr>
            <a:xfrm>
              <a:off x="8195370" y="4215273"/>
              <a:ext cx="2537049" cy="400018"/>
            </a:xfrm>
            <a:prstGeom prst="rect">
              <a:avLst/>
            </a:prstGeom>
            <a:noFill/>
          </p:spPr>
          <p:txBody>
            <a:bodyPr wrap="none" rtlCol="0">
              <a:spAutoFit/>
            </a:bodyPr>
            <a:lstStyle/>
            <a:p>
              <a:pPr algn="ctr"/>
              <a:r>
                <a:rPr lang="id-ID" sz="2000" b="1" dirty="0">
                  <a:solidFill>
                    <a:schemeClr val="bg1"/>
                  </a:solidFill>
                  <a:cs typeface="+mn-ea"/>
                  <a:sym typeface="+mn-lt"/>
                </a:rPr>
                <a:t>Data Maintenance</a:t>
              </a:r>
            </a:p>
          </p:txBody>
        </p:sp>
        <p:sp>
          <p:nvSpPr>
            <p:cNvPr id="76" name="Freeform 17"/>
            <p:cNvSpPr/>
            <p:nvPr/>
          </p:nvSpPr>
          <p:spPr bwMode="auto">
            <a:xfrm>
              <a:off x="9099505" y="2932043"/>
              <a:ext cx="729675" cy="1092814"/>
            </a:xfrm>
            <a:custGeom>
              <a:avLst/>
              <a:gdLst>
                <a:gd name="T0" fmla="*/ 870 w 906"/>
                <a:gd name="T1" fmla="*/ 226 h 1359"/>
                <a:gd name="T2" fmla="*/ 761 w 906"/>
                <a:gd name="T3" fmla="*/ 226 h 1359"/>
                <a:gd name="T4" fmla="*/ 725 w 906"/>
                <a:gd name="T5" fmla="*/ 272 h 1359"/>
                <a:gd name="T6" fmla="*/ 725 w 906"/>
                <a:gd name="T7" fmla="*/ 362 h 1359"/>
                <a:gd name="T8" fmla="*/ 761 w 906"/>
                <a:gd name="T9" fmla="*/ 408 h 1359"/>
                <a:gd name="T10" fmla="*/ 770 w 906"/>
                <a:gd name="T11" fmla="*/ 408 h 1359"/>
                <a:gd name="T12" fmla="*/ 585 w 906"/>
                <a:gd name="T13" fmla="*/ 632 h 1359"/>
                <a:gd name="T14" fmla="*/ 498 w 906"/>
                <a:gd name="T15" fmla="*/ 685 h 1359"/>
                <a:gd name="T16" fmla="*/ 498 w 906"/>
                <a:gd name="T17" fmla="*/ 242 h 1359"/>
                <a:gd name="T18" fmla="*/ 634 w 906"/>
                <a:gd name="T19" fmla="*/ 242 h 1359"/>
                <a:gd name="T20" fmla="*/ 453 w 906"/>
                <a:gd name="T21" fmla="*/ 0 h 1359"/>
                <a:gd name="T22" fmla="*/ 272 w 906"/>
                <a:gd name="T23" fmla="*/ 242 h 1359"/>
                <a:gd name="T24" fmla="*/ 408 w 906"/>
                <a:gd name="T25" fmla="*/ 242 h 1359"/>
                <a:gd name="T26" fmla="*/ 408 w 906"/>
                <a:gd name="T27" fmla="*/ 847 h 1359"/>
                <a:gd name="T28" fmla="*/ 331 w 906"/>
                <a:gd name="T29" fmla="*/ 801 h 1359"/>
                <a:gd name="T30" fmla="*/ 139 w 906"/>
                <a:gd name="T31" fmla="*/ 578 h 1359"/>
                <a:gd name="T32" fmla="*/ 181 w 906"/>
                <a:gd name="T33" fmla="*/ 521 h 1359"/>
                <a:gd name="T34" fmla="*/ 91 w 906"/>
                <a:gd name="T35" fmla="*/ 453 h 1359"/>
                <a:gd name="T36" fmla="*/ 0 w 906"/>
                <a:gd name="T37" fmla="*/ 521 h 1359"/>
                <a:gd name="T38" fmla="*/ 47 w 906"/>
                <a:gd name="T39" fmla="*/ 580 h 1359"/>
                <a:gd name="T40" fmla="*/ 288 w 906"/>
                <a:gd name="T41" fmla="*/ 881 h 1359"/>
                <a:gd name="T42" fmla="*/ 408 w 906"/>
                <a:gd name="T43" fmla="*/ 996 h 1359"/>
                <a:gd name="T44" fmla="*/ 408 w 906"/>
                <a:gd name="T45" fmla="*/ 1095 h 1359"/>
                <a:gd name="T46" fmla="*/ 317 w 906"/>
                <a:gd name="T47" fmla="*/ 1223 h 1359"/>
                <a:gd name="T48" fmla="*/ 453 w 906"/>
                <a:gd name="T49" fmla="*/ 1359 h 1359"/>
                <a:gd name="T50" fmla="*/ 589 w 906"/>
                <a:gd name="T51" fmla="*/ 1223 h 1359"/>
                <a:gd name="T52" fmla="*/ 498 w 906"/>
                <a:gd name="T53" fmla="*/ 1095 h 1359"/>
                <a:gd name="T54" fmla="*/ 498 w 906"/>
                <a:gd name="T55" fmla="*/ 838 h 1359"/>
                <a:gd name="T56" fmla="*/ 629 w 906"/>
                <a:gd name="T57" fmla="*/ 712 h 1359"/>
                <a:gd name="T58" fmla="*/ 860 w 906"/>
                <a:gd name="T59" fmla="*/ 408 h 1359"/>
                <a:gd name="T60" fmla="*/ 870 w 906"/>
                <a:gd name="T61" fmla="*/ 408 h 1359"/>
                <a:gd name="T62" fmla="*/ 906 w 906"/>
                <a:gd name="T63" fmla="*/ 362 h 1359"/>
                <a:gd name="T64" fmla="*/ 906 w 906"/>
                <a:gd name="T65" fmla="*/ 272 h 1359"/>
                <a:gd name="T66" fmla="*/ 870 w 906"/>
                <a:gd name="T67" fmla="*/ 226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06" h="1359">
                  <a:moveTo>
                    <a:pt x="870" y="226"/>
                  </a:moveTo>
                  <a:cubicBezTo>
                    <a:pt x="761" y="226"/>
                    <a:pt x="761" y="226"/>
                    <a:pt x="761" y="226"/>
                  </a:cubicBezTo>
                  <a:cubicBezTo>
                    <a:pt x="741" y="226"/>
                    <a:pt x="725" y="247"/>
                    <a:pt x="725" y="272"/>
                  </a:cubicBezTo>
                  <a:cubicBezTo>
                    <a:pt x="725" y="362"/>
                    <a:pt x="725" y="362"/>
                    <a:pt x="725" y="362"/>
                  </a:cubicBezTo>
                  <a:cubicBezTo>
                    <a:pt x="725" y="387"/>
                    <a:pt x="741" y="408"/>
                    <a:pt x="761" y="408"/>
                  </a:cubicBezTo>
                  <a:cubicBezTo>
                    <a:pt x="770" y="408"/>
                    <a:pt x="770" y="408"/>
                    <a:pt x="770" y="408"/>
                  </a:cubicBezTo>
                  <a:cubicBezTo>
                    <a:pt x="770" y="530"/>
                    <a:pt x="680" y="580"/>
                    <a:pt x="585" y="632"/>
                  </a:cubicBezTo>
                  <a:cubicBezTo>
                    <a:pt x="556" y="648"/>
                    <a:pt x="525" y="665"/>
                    <a:pt x="498" y="685"/>
                  </a:cubicBezTo>
                  <a:cubicBezTo>
                    <a:pt x="498" y="242"/>
                    <a:pt x="498" y="242"/>
                    <a:pt x="498" y="242"/>
                  </a:cubicBezTo>
                  <a:cubicBezTo>
                    <a:pt x="634" y="242"/>
                    <a:pt x="634" y="242"/>
                    <a:pt x="634" y="242"/>
                  </a:cubicBezTo>
                  <a:cubicBezTo>
                    <a:pt x="453" y="0"/>
                    <a:pt x="453" y="0"/>
                    <a:pt x="453" y="0"/>
                  </a:cubicBezTo>
                  <a:cubicBezTo>
                    <a:pt x="272" y="242"/>
                    <a:pt x="272" y="242"/>
                    <a:pt x="272" y="242"/>
                  </a:cubicBezTo>
                  <a:cubicBezTo>
                    <a:pt x="408" y="242"/>
                    <a:pt x="408" y="242"/>
                    <a:pt x="408" y="242"/>
                  </a:cubicBezTo>
                  <a:cubicBezTo>
                    <a:pt x="408" y="847"/>
                    <a:pt x="408" y="847"/>
                    <a:pt x="408" y="847"/>
                  </a:cubicBezTo>
                  <a:cubicBezTo>
                    <a:pt x="383" y="830"/>
                    <a:pt x="356" y="815"/>
                    <a:pt x="331" y="801"/>
                  </a:cubicBezTo>
                  <a:cubicBezTo>
                    <a:pt x="239" y="752"/>
                    <a:pt x="152" y="704"/>
                    <a:pt x="139" y="578"/>
                  </a:cubicBezTo>
                  <a:cubicBezTo>
                    <a:pt x="164" y="566"/>
                    <a:pt x="181" y="545"/>
                    <a:pt x="181" y="521"/>
                  </a:cubicBezTo>
                  <a:cubicBezTo>
                    <a:pt x="181" y="483"/>
                    <a:pt x="141" y="453"/>
                    <a:pt x="91" y="453"/>
                  </a:cubicBezTo>
                  <a:cubicBezTo>
                    <a:pt x="41" y="453"/>
                    <a:pt x="0" y="483"/>
                    <a:pt x="0" y="521"/>
                  </a:cubicBezTo>
                  <a:cubicBezTo>
                    <a:pt x="0" y="546"/>
                    <a:pt x="19" y="568"/>
                    <a:pt x="47" y="580"/>
                  </a:cubicBezTo>
                  <a:cubicBezTo>
                    <a:pt x="62" y="760"/>
                    <a:pt x="192" y="830"/>
                    <a:pt x="288" y="881"/>
                  </a:cubicBezTo>
                  <a:cubicBezTo>
                    <a:pt x="364" y="922"/>
                    <a:pt x="408" y="948"/>
                    <a:pt x="408" y="996"/>
                  </a:cubicBezTo>
                  <a:cubicBezTo>
                    <a:pt x="408" y="1095"/>
                    <a:pt x="408" y="1095"/>
                    <a:pt x="408" y="1095"/>
                  </a:cubicBezTo>
                  <a:cubicBezTo>
                    <a:pt x="355" y="1114"/>
                    <a:pt x="317" y="1164"/>
                    <a:pt x="317" y="1223"/>
                  </a:cubicBezTo>
                  <a:cubicBezTo>
                    <a:pt x="317" y="1298"/>
                    <a:pt x="378" y="1359"/>
                    <a:pt x="453" y="1359"/>
                  </a:cubicBezTo>
                  <a:cubicBezTo>
                    <a:pt x="528" y="1359"/>
                    <a:pt x="589" y="1298"/>
                    <a:pt x="589" y="1223"/>
                  </a:cubicBezTo>
                  <a:cubicBezTo>
                    <a:pt x="589" y="1164"/>
                    <a:pt x="551" y="1114"/>
                    <a:pt x="498" y="1095"/>
                  </a:cubicBezTo>
                  <a:cubicBezTo>
                    <a:pt x="498" y="838"/>
                    <a:pt x="498" y="838"/>
                    <a:pt x="498" y="838"/>
                  </a:cubicBezTo>
                  <a:cubicBezTo>
                    <a:pt x="498" y="786"/>
                    <a:pt x="548" y="756"/>
                    <a:pt x="629" y="712"/>
                  </a:cubicBezTo>
                  <a:cubicBezTo>
                    <a:pt x="732" y="655"/>
                    <a:pt x="860" y="584"/>
                    <a:pt x="860" y="408"/>
                  </a:cubicBezTo>
                  <a:cubicBezTo>
                    <a:pt x="870" y="408"/>
                    <a:pt x="870" y="408"/>
                    <a:pt x="870" y="408"/>
                  </a:cubicBezTo>
                  <a:cubicBezTo>
                    <a:pt x="890" y="408"/>
                    <a:pt x="906" y="387"/>
                    <a:pt x="906" y="362"/>
                  </a:cubicBezTo>
                  <a:cubicBezTo>
                    <a:pt x="906" y="272"/>
                    <a:pt x="906" y="272"/>
                    <a:pt x="906" y="272"/>
                  </a:cubicBezTo>
                  <a:cubicBezTo>
                    <a:pt x="906" y="247"/>
                    <a:pt x="890" y="226"/>
                    <a:pt x="870" y="226"/>
                  </a:cubicBezTo>
                  <a:close/>
                </a:path>
              </a:pathLst>
            </a:custGeom>
            <a:solidFill>
              <a:schemeClr val="tx1"/>
            </a:solidFill>
            <a:ln>
              <a:noFill/>
            </a:ln>
          </p:spPr>
          <p:txBody>
            <a:bodyPr vert="horz" wrap="square" lIns="68580" tIns="34290" rIns="68580" bIns="34290" numCol="1" anchor="t" anchorCtr="0" compatLnSpc="1"/>
            <a:lstStyle/>
            <a:p>
              <a:endParaRPr lang="id-ID" sz="1800">
                <a:cs typeface="+mn-ea"/>
                <a:sym typeface="+mn-lt"/>
              </a:endParaRPr>
            </a:p>
          </p:txBody>
        </p:sp>
      </p:grpSp>
      <p:sp>
        <p:nvSpPr>
          <p:cNvPr id="423" name="Freeform 422"/>
          <p:cNvSpPr/>
          <p:nvPr/>
        </p:nvSpPr>
        <p:spPr bwMode="auto">
          <a:xfrm>
            <a:off x="1909281" y="4179237"/>
            <a:ext cx="509690" cy="297865"/>
          </a:xfrm>
          <a:custGeom>
            <a:avLst/>
            <a:gdLst>
              <a:gd name="T0" fmla="*/ 120 w 120"/>
              <a:gd name="T1" fmla="*/ 60 h 69"/>
              <a:gd name="T2" fmla="*/ 60 w 120"/>
              <a:gd name="T3" fmla="*/ 0 h 69"/>
              <a:gd name="T4" fmla="*/ 0 w 120"/>
              <a:gd name="T5" fmla="*/ 60 h 69"/>
              <a:gd name="T6" fmla="*/ 0 w 120"/>
              <a:gd name="T7" fmla="*/ 69 h 69"/>
              <a:gd name="T8" fmla="*/ 120 w 120"/>
              <a:gd name="T9" fmla="*/ 69 h 69"/>
              <a:gd name="T10" fmla="*/ 120 w 120"/>
              <a:gd name="T11" fmla="*/ 60 h 69"/>
            </a:gdLst>
            <a:ahLst/>
            <a:cxnLst>
              <a:cxn ang="0">
                <a:pos x="T0" y="T1"/>
              </a:cxn>
              <a:cxn ang="0">
                <a:pos x="T2" y="T3"/>
              </a:cxn>
              <a:cxn ang="0">
                <a:pos x="T4" y="T5"/>
              </a:cxn>
              <a:cxn ang="0">
                <a:pos x="T6" y="T7"/>
              </a:cxn>
              <a:cxn ang="0">
                <a:pos x="T8" y="T9"/>
              </a:cxn>
              <a:cxn ang="0">
                <a:pos x="T10" y="T11"/>
              </a:cxn>
            </a:cxnLst>
            <a:rect l="0" t="0" r="r" b="b"/>
            <a:pathLst>
              <a:path w="120" h="69">
                <a:moveTo>
                  <a:pt x="120" y="60"/>
                </a:moveTo>
                <a:cubicBezTo>
                  <a:pt x="120" y="27"/>
                  <a:pt x="93" y="0"/>
                  <a:pt x="60" y="0"/>
                </a:cubicBezTo>
                <a:cubicBezTo>
                  <a:pt x="27" y="0"/>
                  <a:pt x="0" y="27"/>
                  <a:pt x="0" y="60"/>
                </a:cubicBezTo>
                <a:cubicBezTo>
                  <a:pt x="0" y="69"/>
                  <a:pt x="0" y="69"/>
                  <a:pt x="0" y="69"/>
                </a:cubicBezTo>
                <a:cubicBezTo>
                  <a:pt x="120" y="69"/>
                  <a:pt x="120" y="69"/>
                  <a:pt x="120" y="69"/>
                </a:cubicBezTo>
                <a:lnTo>
                  <a:pt x="120" y="60"/>
                </a:lnTo>
                <a:close/>
              </a:path>
            </a:pathLst>
          </a:custGeom>
          <a:solidFill>
            <a:schemeClr val="tx1">
              <a:alpha val="9000"/>
            </a:schemeClr>
          </a:solidFill>
          <a:ln>
            <a:noFill/>
          </a:ln>
        </p:spPr>
        <p:txBody>
          <a:bodyPr vert="horz" wrap="square" lIns="91438" tIns="45719" rIns="91438" bIns="45719" numCol="1" anchor="t" anchorCtr="0" compatLnSpc="1"/>
          <a:lstStyle/>
          <a:p>
            <a:endParaRPr lang="id-ID" sz="1800">
              <a:cs typeface="+mn-ea"/>
              <a:sym typeface="+mn-lt"/>
            </a:endParaRPr>
          </a:p>
        </p:txBody>
      </p:sp>
      <p:grpSp>
        <p:nvGrpSpPr>
          <p:cNvPr id="424" name="Group 423"/>
          <p:cNvGrpSpPr/>
          <p:nvPr/>
        </p:nvGrpSpPr>
        <p:grpSpPr>
          <a:xfrm>
            <a:off x="1912198" y="4223576"/>
            <a:ext cx="637261" cy="1154662"/>
            <a:chOff x="806257" y="3985529"/>
            <a:chExt cx="637344" cy="1154395"/>
          </a:xfrm>
          <a:solidFill>
            <a:schemeClr val="accent1">
              <a:lumMod val="75000"/>
            </a:schemeClr>
          </a:solidFill>
        </p:grpSpPr>
        <p:grpSp>
          <p:nvGrpSpPr>
            <p:cNvPr id="425" name="Group 424"/>
            <p:cNvGrpSpPr/>
            <p:nvPr/>
          </p:nvGrpSpPr>
          <p:grpSpPr>
            <a:xfrm>
              <a:off x="808009" y="4819356"/>
              <a:ext cx="635592" cy="320568"/>
              <a:chOff x="5311610" y="4117494"/>
              <a:chExt cx="576000" cy="290513"/>
            </a:xfrm>
            <a:grpFill/>
          </p:grpSpPr>
          <p:sp>
            <p:nvSpPr>
              <p:cNvPr id="428" name="Freeform 427"/>
              <p:cNvSpPr/>
              <p:nvPr/>
            </p:nvSpPr>
            <p:spPr bwMode="auto">
              <a:xfrm>
                <a:off x="5538360" y="4117494"/>
                <a:ext cx="349250" cy="290513"/>
              </a:xfrm>
              <a:custGeom>
                <a:avLst/>
                <a:gdLst>
                  <a:gd name="T0" fmla="*/ 60 w 90"/>
                  <a:gd name="T1" fmla="*/ 45 h 75"/>
                  <a:gd name="T2" fmla="*/ 60 w 90"/>
                  <a:gd name="T3" fmla="*/ 0 h 75"/>
                  <a:gd name="T4" fmla="*/ 0 w 90"/>
                  <a:gd name="T5" fmla="*/ 0 h 75"/>
                  <a:gd name="T6" fmla="*/ 0 w 90"/>
                  <a:gd name="T7" fmla="*/ 75 h 75"/>
                  <a:gd name="T8" fmla="*/ 90 w 90"/>
                  <a:gd name="T9" fmla="*/ 75 h 75"/>
                  <a:gd name="T10" fmla="*/ 60 w 90"/>
                  <a:gd name="T11" fmla="*/ 45 h 75"/>
                </a:gdLst>
                <a:ahLst/>
                <a:cxnLst>
                  <a:cxn ang="0">
                    <a:pos x="T0" y="T1"/>
                  </a:cxn>
                  <a:cxn ang="0">
                    <a:pos x="T2" y="T3"/>
                  </a:cxn>
                  <a:cxn ang="0">
                    <a:pos x="T4" y="T5"/>
                  </a:cxn>
                  <a:cxn ang="0">
                    <a:pos x="T6" y="T7"/>
                  </a:cxn>
                  <a:cxn ang="0">
                    <a:pos x="T8" y="T9"/>
                  </a:cxn>
                  <a:cxn ang="0">
                    <a:pos x="T10" y="T11"/>
                  </a:cxn>
                </a:cxnLst>
                <a:rect l="0" t="0" r="r" b="b"/>
                <a:pathLst>
                  <a:path w="90" h="75">
                    <a:moveTo>
                      <a:pt x="60" y="45"/>
                    </a:moveTo>
                    <a:cubicBezTo>
                      <a:pt x="60" y="0"/>
                      <a:pt x="60" y="0"/>
                      <a:pt x="60" y="0"/>
                    </a:cubicBezTo>
                    <a:cubicBezTo>
                      <a:pt x="0" y="0"/>
                      <a:pt x="0" y="0"/>
                      <a:pt x="0" y="0"/>
                    </a:cubicBezTo>
                    <a:cubicBezTo>
                      <a:pt x="0" y="75"/>
                      <a:pt x="0" y="75"/>
                      <a:pt x="0" y="75"/>
                    </a:cubicBezTo>
                    <a:cubicBezTo>
                      <a:pt x="90" y="75"/>
                      <a:pt x="90" y="75"/>
                      <a:pt x="90" y="75"/>
                    </a:cubicBezTo>
                    <a:cubicBezTo>
                      <a:pt x="73" y="75"/>
                      <a:pt x="60" y="61"/>
                      <a:pt x="60"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800">
                  <a:cs typeface="+mn-ea"/>
                  <a:sym typeface="+mn-lt"/>
                </a:endParaRPr>
              </a:p>
            </p:txBody>
          </p:sp>
          <p:sp>
            <p:nvSpPr>
              <p:cNvPr id="429" name="Freeform 428"/>
              <p:cNvSpPr/>
              <p:nvPr/>
            </p:nvSpPr>
            <p:spPr bwMode="auto">
              <a:xfrm>
                <a:off x="5311610" y="4134957"/>
                <a:ext cx="460375" cy="273050"/>
              </a:xfrm>
              <a:custGeom>
                <a:avLst/>
                <a:gdLst>
                  <a:gd name="T0" fmla="*/ 0 w 120"/>
                  <a:gd name="T1" fmla="*/ 0 h 70"/>
                  <a:gd name="T2" fmla="*/ 0 w 120"/>
                  <a:gd name="T3" fmla="*/ 10 h 70"/>
                  <a:gd name="T4" fmla="*/ 60 w 120"/>
                  <a:gd name="T5" fmla="*/ 70 h 70"/>
                  <a:gd name="T6" fmla="*/ 120 w 120"/>
                  <a:gd name="T7" fmla="*/ 10 h 70"/>
                  <a:gd name="T8" fmla="*/ 120 w 120"/>
                  <a:gd name="T9" fmla="*/ 0 h 70"/>
                  <a:gd name="T10" fmla="*/ 0 w 120"/>
                  <a:gd name="T11" fmla="*/ 0 h 70"/>
                </a:gdLst>
                <a:ahLst/>
                <a:cxnLst>
                  <a:cxn ang="0">
                    <a:pos x="T0" y="T1"/>
                  </a:cxn>
                  <a:cxn ang="0">
                    <a:pos x="T2" y="T3"/>
                  </a:cxn>
                  <a:cxn ang="0">
                    <a:pos x="T4" y="T5"/>
                  </a:cxn>
                  <a:cxn ang="0">
                    <a:pos x="T6" y="T7"/>
                  </a:cxn>
                  <a:cxn ang="0">
                    <a:pos x="T8" y="T9"/>
                  </a:cxn>
                  <a:cxn ang="0">
                    <a:pos x="T10" y="T11"/>
                  </a:cxn>
                </a:cxnLst>
                <a:rect l="0" t="0" r="r" b="b"/>
                <a:pathLst>
                  <a:path w="120" h="70">
                    <a:moveTo>
                      <a:pt x="0" y="0"/>
                    </a:moveTo>
                    <a:cubicBezTo>
                      <a:pt x="0" y="10"/>
                      <a:pt x="0" y="10"/>
                      <a:pt x="0" y="10"/>
                    </a:cubicBezTo>
                    <a:cubicBezTo>
                      <a:pt x="0" y="43"/>
                      <a:pt x="27" y="70"/>
                      <a:pt x="60" y="70"/>
                    </a:cubicBezTo>
                    <a:cubicBezTo>
                      <a:pt x="93" y="70"/>
                      <a:pt x="120" y="43"/>
                      <a:pt x="120" y="10"/>
                    </a:cubicBezTo>
                    <a:cubicBezTo>
                      <a:pt x="120" y="0"/>
                      <a:pt x="120" y="0"/>
                      <a:pt x="120"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800">
                  <a:cs typeface="+mn-ea"/>
                  <a:sym typeface="+mn-lt"/>
                </a:endParaRPr>
              </a:p>
            </p:txBody>
          </p:sp>
        </p:grpSp>
        <p:sp>
          <p:nvSpPr>
            <p:cNvPr id="426" name="Rectangle 425"/>
            <p:cNvSpPr>
              <a:spLocks noChangeArrowheads="1"/>
            </p:cNvSpPr>
            <p:nvPr/>
          </p:nvSpPr>
          <p:spPr bwMode="auto">
            <a:xfrm>
              <a:off x="806257" y="4283326"/>
              <a:ext cx="509757" cy="586154"/>
            </a:xfrm>
            <a:prstGeom prst="rect">
              <a:avLst/>
            </a:prstGeom>
            <a:grpFill/>
            <a:ln>
              <a:noFill/>
            </a:ln>
          </p:spPr>
          <p:txBody>
            <a:bodyPr vert="horz" wrap="square" lIns="68580" tIns="34290" rIns="68580" bIns="34290" numCol="1" anchor="t" anchorCtr="0" compatLnSpc="1"/>
            <a:lstStyle/>
            <a:p>
              <a:endParaRPr lang="id-ID" sz="1800" dirty="0">
                <a:cs typeface="+mn-ea"/>
                <a:sym typeface="+mn-lt"/>
              </a:endParaRPr>
            </a:p>
          </p:txBody>
        </p:sp>
        <p:sp>
          <p:nvSpPr>
            <p:cNvPr id="427" name="Freeform 426"/>
            <p:cNvSpPr/>
            <p:nvPr/>
          </p:nvSpPr>
          <p:spPr bwMode="auto">
            <a:xfrm>
              <a:off x="806258" y="3985529"/>
              <a:ext cx="509756" cy="297796"/>
            </a:xfrm>
            <a:custGeom>
              <a:avLst/>
              <a:gdLst>
                <a:gd name="T0" fmla="*/ 120 w 120"/>
                <a:gd name="T1" fmla="*/ 60 h 69"/>
                <a:gd name="T2" fmla="*/ 60 w 120"/>
                <a:gd name="T3" fmla="*/ 0 h 69"/>
                <a:gd name="T4" fmla="*/ 0 w 120"/>
                <a:gd name="T5" fmla="*/ 60 h 69"/>
                <a:gd name="T6" fmla="*/ 0 w 120"/>
                <a:gd name="T7" fmla="*/ 69 h 69"/>
                <a:gd name="T8" fmla="*/ 120 w 120"/>
                <a:gd name="T9" fmla="*/ 69 h 69"/>
                <a:gd name="T10" fmla="*/ 120 w 120"/>
                <a:gd name="T11" fmla="*/ 60 h 69"/>
              </a:gdLst>
              <a:ahLst/>
              <a:cxnLst>
                <a:cxn ang="0">
                  <a:pos x="T0" y="T1"/>
                </a:cxn>
                <a:cxn ang="0">
                  <a:pos x="T2" y="T3"/>
                </a:cxn>
                <a:cxn ang="0">
                  <a:pos x="T4" y="T5"/>
                </a:cxn>
                <a:cxn ang="0">
                  <a:pos x="T6" y="T7"/>
                </a:cxn>
                <a:cxn ang="0">
                  <a:pos x="T8" y="T9"/>
                </a:cxn>
                <a:cxn ang="0">
                  <a:pos x="T10" y="T11"/>
                </a:cxn>
              </a:cxnLst>
              <a:rect l="0" t="0" r="r" b="b"/>
              <a:pathLst>
                <a:path w="120" h="69">
                  <a:moveTo>
                    <a:pt x="120" y="60"/>
                  </a:moveTo>
                  <a:cubicBezTo>
                    <a:pt x="120" y="27"/>
                    <a:pt x="93" y="0"/>
                    <a:pt x="60" y="0"/>
                  </a:cubicBezTo>
                  <a:cubicBezTo>
                    <a:pt x="27" y="0"/>
                    <a:pt x="0" y="27"/>
                    <a:pt x="0" y="60"/>
                  </a:cubicBezTo>
                  <a:cubicBezTo>
                    <a:pt x="0" y="69"/>
                    <a:pt x="0" y="69"/>
                    <a:pt x="0" y="69"/>
                  </a:cubicBezTo>
                  <a:cubicBezTo>
                    <a:pt x="120" y="69"/>
                    <a:pt x="120" y="69"/>
                    <a:pt x="120" y="69"/>
                  </a:cubicBezTo>
                  <a:lnTo>
                    <a:pt x="120" y="60"/>
                  </a:lnTo>
                  <a:close/>
                </a:path>
              </a:pathLst>
            </a:custGeom>
            <a:grpFill/>
            <a:ln>
              <a:noFill/>
            </a:ln>
          </p:spPr>
          <p:txBody>
            <a:bodyPr vert="horz" wrap="square" lIns="68580" tIns="34290" rIns="68580" bIns="34290" numCol="1" anchor="t" anchorCtr="0" compatLnSpc="1"/>
            <a:lstStyle/>
            <a:p>
              <a:endParaRPr lang="id-ID" sz="1800">
                <a:cs typeface="+mn-ea"/>
                <a:sym typeface="+mn-lt"/>
              </a:endParaRPr>
            </a:p>
          </p:txBody>
        </p:sp>
      </p:grpSp>
      <p:sp>
        <p:nvSpPr>
          <p:cNvPr id="435" name="Freeform 434"/>
          <p:cNvSpPr/>
          <p:nvPr/>
        </p:nvSpPr>
        <p:spPr bwMode="auto">
          <a:xfrm>
            <a:off x="2639674" y="4578935"/>
            <a:ext cx="509690" cy="297865"/>
          </a:xfrm>
          <a:custGeom>
            <a:avLst/>
            <a:gdLst>
              <a:gd name="T0" fmla="*/ 120 w 120"/>
              <a:gd name="T1" fmla="*/ 60 h 69"/>
              <a:gd name="T2" fmla="*/ 60 w 120"/>
              <a:gd name="T3" fmla="*/ 0 h 69"/>
              <a:gd name="T4" fmla="*/ 0 w 120"/>
              <a:gd name="T5" fmla="*/ 60 h 69"/>
              <a:gd name="T6" fmla="*/ 0 w 120"/>
              <a:gd name="T7" fmla="*/ 69 h 69"/>
              <a:gd name="T8" fmla="*/ 120 w 120"/>
              <a:gd name="T9" fmla="*/ 69 h 69"/>
              <a:gd name="T10" fmla="*/ 120 w 120"/>
              <a:gd name="T11" fmla="*/ 60 h 69"/>
            </a:gdLst>
            <a:ahLst/>
            <a:cxnLst>
              <a:cxn ang="0">
                <a:pos x="T0" y="T1"/>
              </a:cxn>
              <a:cxn ang="0">
                <a:pos x="T2" y="T3"/>
              </a:cxn>
              <a:cxn ang="0">
                <a:pos x="T4" y="T5"/>
              </a:cxn>
              <a:cxn ang="0">
                <a:pos x="T6" y="T7"/>
              </a:cxn>
              <a:cxn ang="0">
                <a:pos x="T8" y="T9"/>
              </a:cxn>
              <a:cxn ang="0">
                <a:pos x="T10" y="T11"/>
              </a:cxn>
            </a:cxnLst>
            <a:rect l="0" t="0" r="r" b="b"/>
            <a:pathLst>
              <a:path w="120" h="69">
                <a:moveTo>
                  <a:pt x="120" y="60"/>
                </a:moveTo>
                <a:cubicBezTo>
                  <a:pt x="120" y="27"/>
                  <a:pt x="93" y="0"/>
                  <a:pt x="60" y="0"/>
                </a:cubicBezTo>
                <a:cubicBezTo>
                  <a:pt x="27" y="0"/>
                  <a:pt x="0" y="27"/>
                  <a:pt x="0" y="60"/>
                </a:cubicBezTo>
                <a:cubicBezTo>
                  <a:pt x="0" y="69"/>
                  <a:pt x="0" y="69"/>
                  <a:pt x="0" y="69"/>
                </a:cubicBezTo>
                <a:cubicBezTo>
                  <a:pt x="120" y="69"/>
                  <a:pt x="120" y="69"/>
                  <a:pt x="120" y="69"/>
                </a:cubicBezTo>
                <a:lnTo>
                  <a:pt x="120" y="60"/>
                </a:lnTo>
                <a:close/>
              </a:path>
            </a:pathLst>
          </a:custGeom>
          <a:solidFill>
            <a:schemeClr val="tx1">
              <a:alpha val="9000"/>
            </a:schemeClr>
          </a:solidFill>
          <a:ln>
            <a:noFill/>
          </a:ln>
        </p:spPr>
        <p:txBody>
          <a:bodyPr vert="horz" wrap="square" lIns="91438" tIns="45719" rIns="91438" bIns="45719" numCol="1" anchor="t" anchorCtr="0" compatLnSpc="1"/>
          <a:lstStyle/>
          <a:p>
            <a:endParaRPr lang="id-ID" sz="1800">
              <a:cs typeface="+mn-ea"/>
              <a:sym typeface="+mn-lt"/>
            </a:endParaRPr>
          </a:p>
        </p:txBody>
      </p:sp>
      <p:grpSp>
        <p:nvGrpSpPr>
          <p:cNvPr id="436" name="Group 435"/>
          <p:cNvGrpSpPr/>
          <p:nvPr/>
        </p:nvGrpSpPr>
        <p:grpSpPr>
          <a:xfrm>
            <a:off x="2515019" y="4623276"/>
            <a:ext cx="764832" cy="754963"/>
            <a:chOff x="1409156" y="4385136"/>
            <a:chExt cx="764932" cy="754788"/>
          </a:xfrm>
          <a:solidFill>
            <a:schemeClr val="accent1">
              <a:lumMod val="60000"/>
              <a:lumOff val="40000"/>
            </a:schemeClr>
          </a:solidFill>
        </p:grpSpPr>
        <p:sp>
          <p:nvSpPr>
            <p:cNvPr id="437" name="Rectangle 436"/>
            <p:cNvSpPr>
              <a:spLocks noChangeArrowheads="1"/>
            </p:cNvSpPr>
            <p:nvPr/>
          </p:nvSpPr>
          <p:spPr bwMode="auto">
            <a:xfrm>
              <a:off x="1536745" y="4671028"/>
              <a:ext cx="509757" cy="198451"/>
            </a:xfrm>
            <a:prstGeom prst="rect">
              <a:avLst/>
            </a:prstGeom>
            <a:grpFill/>
            <a:ln>
              <a:noFill/>
            </a:ln>
          </p:spPr>
          <p:txBody>
            <a:bodyPr vert="horz" wrap="square" lIns="68580" tIns="34290" rIns="68580" bIns="34290" numCol="1" anchor="t" anchorCtr="0" compatLnSpc="1"/>
            <a:lstStyle/>
            <a:p>
              <a:endParaRPr lang="id-ID" sz="1800">
                <a:cs typeface="+mn-ea"/>
                <a:sym typeface="+mn-lt"/>
              </a:endParaRPr>
            </a:p>
          </p:txBody>
        </p:sp>
        <p:sp>
          <p:nvSpPr>
            <p:cNvPr id="438" name="Freeform 437"/>
            <p:cNvSpPr/>
            <p:nvPr/>
          </p:nvSpPr>
          <p:spPr bwMode="auto">
            <a:xfrm>
              <a:off x="1536746" y="4385136"/>
              <a:ext cx="509756" cy="297796"/>
            </a:xfrm>
            <a:custGeom>
              <a:avLst/>
              <a:gdLst>
                <a:gd name="T0" fmla="*/ 120 w 120"/>
                <a:gd name="T1" fmla="*/ 60 h 69"/>
                <a:gd name="T2" fmla="*/ 60 w 120"/>
                <a:gd name="T3" fmla="*/ 0 h 69"/>
                <a:gd name="T4" fmla="*/ 0 w 120"/>
                <a:gd name="T5" fmla="*/ 60 h 69"/>
                <a:gd name="T6" fmla="*/ 0 w 120"/>
                <a:gd name="T7" fmla="*/ 69 h 69"/>
                <a:gd name="T8" fmla="*/ 120 w 120"/>
                <a:gd name="T9" fmla="*/ 69 h 69"/>
                <a:gd name="T10" fmla="*/ 120 w 120"/>
                <a:gd name="T11" fmla="*/ 60 h 69"/>
              </a:gdLst>
              <a:ahLst/>
              <a:cxnLst>
                <a:cxn ang="0">
                  <a:pos x="T0" y="T1"/>
                </a:cxn>
                <a:cxn ang="0">
                  <a:pos x="T2" y="T3"/>
                </a:cxn>
                <a:cxn ang="0">
                  <a:pos x="T4" y="T5"/>
                </a:cxn>
                <a:cxn ang="0">
                  <a:pos x="T6" y="T7"/>
                </a:cxn>
                <a:cxn ang="0">
                  <a:pos x="T8" y="T9"/>
                </a:cxn>
                <a:cxn ang="0">
                  <a:pos x="T10" y="T11"/>
                </a:cxn>
              </a:cxnLst>
              <a:rect l="0" t="0" r="r" b="b"/>
              <a:pathLst>
                <a:path w="120" h="69">
                  <a:moveTo>
                    <a:pt x="120" y="60"/>
                  </a:moveTo>
                  <a:cubicBezTo>
                    <a:pt x="120" y="27"/>
                    <a:pt x="93" y="0"/>
                    <a:pt x="60" y="0"/>
                  </a:cubicBezTo>
                  <a:cubicBezTo>
                    <a:pt x="27" y="0"/>
                    <a:pt x="0" y="27"/>
                    <a:pt x="0" y="60"/>
                  </a:cubicBezTo>
                  <a:cubicBezTo>
                    <a:pt x="0" y="69"/>
                    <a:pt x="0" y="69"/>
                    <a:pt x="0" y="69"/>
                  </a:cubicBezTo>
                  <a:cubicBezTo>
                    <a:pt x="120" y="69"/>
                    <a:pt x="120" y="69"/>
                    <a:pt x="120" y="69"/>
                  </a:cubicBezTo>
                  <a:lnTo>
                    <a:pt x="120" y="60"/>
                  </a:lnTo>
                  <a:close/>
                </a:path>
              </a:pathLst>
            </a:custGeom>
            <a:grpFill/>
            <a:ln>
              <a:noFill/>
            </a:ln>
          </p:spPr>
          <p:txBody>
            <a:bodyPr vert="horz" wrap="square" lIns="68580" tIns="34290" rIns="68580" bIns="34290" numCol="1" anchor="t" anchorCtr="0" compatLnSpc="1"/>
            <a:lstStyle/>
            <a:p>
              <a:endParaRPr lang="id-ID" sz="1800">
                <a:cs typeface="+mn-ea"/>
                <a:sym typeface="+mn-lt"/>
              </a:endParaRPr>
            </a:p>
          </p:txBody>
        </p:sp>
        <p:grpSp>
          <p:nvGrpSpPr>
            <p:cNvPr id="439" name="Group 438"/>
            <p:cNvGrpSpPr/>
            <p:nvPr/>
          </p:nvGrpSpPr>
          <p:grpSpPr>
            <a:xfrm>
              <a:off x="1409156" y="4819356"/>
              <a:ext cx="764932" cy="320568"/>
              <a:chOff x="5856396" y="4117494"/>
              <a:chExt cx="693213" cy="290513"/>
            </a:xfrm>
            <a:grpFill/>
          </p:grpSpPr>
          <p:sp>
            <p:nvSpPr>
              <p:cNvPr id="440" name="Freeform 439"/>
              <p:cNvSpPr/>
              <p:nvPr/>
            </p:nvSpPr>
            <p:spPr bwMode="auto">
              <a:xfrm>
                <a:off x="6200359" y="4117494"/>
                <a:ext cx="349250" cy="290513"/>
              </a:xfrm>
              <a:custGeom>
                <a:avLst/>
                <a:gdLst>
                  <a:gd name="T0" fmla="*/ 60 w 90"/>
                  <a:gd name="T1" fmla="*/ 45 h 75"/>
                  <a:gd name="T2" fmla="*/ 60 w 90"/>
                  <a:gd name="T3" fmla="*/ 0 h 75"/>
                  <a:gd name="T4" fmla="*/ 0 w 90"/>
                  <a:gd name="T5" fmla="*/ 0 h 75"/>
                  <a:gd name="T6" fmla="*/ 0 w 90"/>
                  <a:gd name="T7" fmla="*/ 75 h 75"/>
                  <a:gd name="T8" fmla="*/ 90 w 90"/>
                  <a:gd name="T9" fmla="*/ 75 h 75"/>
                  <a:gd name="T10" fmla="*/ 60 w 90"/>
                  <a:gd name="T11" fmla="*/ 45 h 75"/>
                </a:gdLst>
                <a:ahLst/>
                <a:cxnLst>
                  <a:cxn ang="0">
                    <a:pos x="T0" y="T1"/>
                  </a:cxn>
                  <a:cxn ang="0">
                    <a:pos x="T2" y="T3"/>
                  </a:cxn>
                  <a:cxn ang="0">
                    <a:pos x="T4" y="T5"/>
                  </a:cxn>
                  <a:cxn ang="0">
                    <a:pos x="T6" y="T7"/>
                  </a:cxn>
                  <a:cxn ang="0">
                    <a:pos x="T8" y="T9"/>
                  </a:cxn>
                  <a:cxn ang="0">
                    <a:pos x="T10" y="T11"/>
                  </a:cxn>
                </a:cxnLst>
                <a:rect l="0" t="0" r="r" b="b"/>
                <a:pathLst>
                  <a:path w="90" h="75">
                    <a:moveTo>
                      <a:pt x="60" y="45"/>
                    </a:moveTo>
                    <a:cubicBezTo>
                      <a:pt x="60" y="0"/>
                      <a:pt x="60" y="0"/>
                      <a:pt x="60" y="0"/>
                    </a:cubicBezTo>
                    <a:cubicBezTo>
                      <a:pt x="0" y="0"/>
                      <a:pt x="0" y="0"/>
                      <a:pt x="0" y="0"/>
                    </a:cubicBezTo>
                    <a:cubicBezTo>
                      <a:pt x="0" y="75"/>
                      <a:pt x="0" y="75"/>
                      <a:pt x="0" y="75"/>
                    </a:cubicBezTo>
                    <a:cubicBezTo>
                      <a:pt x="90" y="75"/>
                      <a:pt x="90" y="75"/>
                      <a:pt x="90" y="75"/>
                    </a:cubicBezTo>
                    <a:cubicBezTo>
                      <a:pt x="73" y="75"/>
                      <a:pt x="60" y="61"/>
                      <a:pt x="60"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800">
                  <a:cs typeface="+mn-ea"/>
                  <a:sym typeface="+mn-lt"/>
                </a:endParaRPr>
              </a:p>
            </p:txBody>
          </p:sp>
          <p:sp>
            <p:nvSpPr>
              <p:cNvPr id="441" name="Freeform 440"/>
              <p:cNvSpPr/>
              <p:nvPr/>
            </p:nvSpPr>
            <p:spPr bwMode="auto">
              <a:xfrm>
                <a:off x="5973609" y="4134957"/>
                <a:ext cx="460375" cy="273050"/>
              </a:xfrm>
              <a:custGeom>
                <a:avLst/>
                <a:gdLst>
                  <a:gd name="T0" fmla="*/ 0 w 120"/>
                  <a:gd name="T1" fmla="*/ 0 h 70"/>
                  <a:gd name="T2" fmla="*/ 0 w 120"/>
                  <a:gd name="T3" fmla="*/ 10 h 70"/>
                  <a:gd name="T4" fmla="*/ 60 w 120"/>
                  <a:gd name="T5" fmla="*/ 70 h 70"/>
                  <a:gd name="T6" fmla="*/ 120 w 120"/>
                  <a:gd name="T7" fmla="*/ 10 h 70"/>
                  <a:gd name="T8" fmla="*/ 120 w 120"/>
                  <a:gd name="T9" fmla="*/ 0 h 70"/>
                  <a:gd name="T10" fmla="*/ 0 w 120"/>
                  <a:gd name="T11" fmla="*/ 0 h 70"/>
                </a:gdLst>
                <a:ahLst/>
                <a:cxnLst>
                  <a:cxn ang="0">
                    <a:pos x="T0" y="T1"/>
                  </a:cxn>
                  <a:cxn ang="0">
                    <a:pos x="T2" y="T3"/>
                  </a:cxn>
                  <a:cxn ang="0">
                    <a:pos x="T4" y="T5"/>
                  </a:cxn>
                  <a:cxn ang="0">
                    <a:pos x="T6" y="T7"/>
                  </a:cxn>
                  <a:cxn ang="0">
                    <a:pos x="T8" y="T9"/>
                  </a:cxn>
                  <a:cxn ang="0">
                    <a:pos x="T10" y="T11"/>
                  </a:cxn>
                </a:cxnLst>
                <a:rect l="0" t="0" r="r" b="b"/>
                <a:pathLst>
                  <a:path w="120" h="70">
                    <a:moveTo>
                      <a:pt x="0" y="0"/>
                    </a:moveTo>
                    <a:cubicBezTo>
                      <a:pt x="0" y="10"/>
                      <a:pt x="0" y="10"/>
                      <a:pt x="0" y="10"/>
                    </a:cubicBezTo>
                    <a:cubicBezTo>
                      <a:pt x="0" y="43"/>
                      <a:pt x="27" y="70"/>
                      <a:pt x="60" y="70"/>
                    </a:cubicBezTo>
                    <a:cubicBezTo>
                      <a:pt x="93" y="70"/>
                      <a:pt x="120" y="43"/>
                      <a:pt x="120" y="10"/>
                    </a:cubicBezTo>
                    <a:cubicBezTo>
                      <a:pt x="120" y="0"/>
                      <a:pt x="120" y="0"/>
                      <a:pt x="120"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800">
                  <a:cs typeface="+mn-ea"/>
                  <a:sym typeface="+mn-lt"/>
                </a:endParaRPr>
              </a:p>
            </p:txBody>
          </p:sp>
          <p:sp>
            <p:nvSpPr>
              <p:cNvPr id="442" name="Freeform 441"/>
              <p:cNvSpPr/>
              <p:nvPr/>
            </p:nvSpPr>
            <p:spPr bwMode="auto">
              <a:xfrm flipH="1">
                <a:off x="5856396" y="4117494"/>
                <a:ext cx="349250" cy="290513"/>
              </a:xfrm>
              <a:custGeom>
                <a:avLst/>
                <a:gdLst>
                  <a:gd name="T0" fmla="*/ 60 w 90"/>
                  <a:gd name="T1" fmla="*/ 45 h 75"/>
                  <a:gd name="T2" fmla="*/ 60 w 90"/>
                  <a:gd name="T3" fmla="*/ 0 h 75"/>
                  <a:gd name="T4" fmla="*/ 0 w 90"/>
                  <a:gd name="T5" fmla="*/ 0 h 75"/>
                  <a:gd name="T6" fmla="*/ 0 w 90"/>
                  <a:gd name="T7" fmla="*/ 75 h 75"/>
                  <a:gd name="T8" fmla="*/ 90 w 90"/>
                  <a:gd name="T9" fmla="*/ 75 h 75"/>
                  <a:gd name="T10" fmla="*/ 60 w 90"/>
                  <a:gd name="T11" fmla="*/ 45 h 75"/>
                </a:gdLst>
                <a:ahLst/>
                <a:cxnLst>
                  <a:cxn ang="0">
                    <a:pos x="T0" y="T1"/>
                  </a:cxn>
                  <a:cxn ang="0">
                    <a:pos x="T2" y="T3"/>
                  </a:cxn>
                  <a:cxn ang="0">
                    <a:pos x="T4" y="T5"/>
                  </a:cxn>
                  <a:cxn ang="0">
                    <a:pos x="T6" y="T7"/>
                  </a:cxn>
                  <a:cxn ang="0">
                    <a:pos x="T8" y="T9"/>
                  </a:cxn>
                  <a:cxn ang="0">
                    <a:pos x="T10" y="T11"/>
                  </a:cxn>
                </a:cxnLst>
                <a:rect l="0" t="0" r="r" b="b"/>
                <a:pathLst>
                  <a:path w="90" h="75">
                    <a:moveTo>
                      <a:pt x="60" y="45"/>
                    </a:moveTo>
                    <a:cubicBezTo>
                      <a:pt x="60" y="0"/>
                      <a:pt x="60" y="0"/>
                      <a:pt x="60" y="0"/>
                    </a:cubicBezTo>
                    <a:cubicBezTo>
                      <a:pt x="0" y="0"/>
                      <a:pt x="0" y="0"/>
                      <a:pt x="0" y="0"/>
                    </a:cubicBezTo>
                    <a:cubicBezTo>
                      <a:pt x="0" y="75"/>
                      <a:pt x="0" y="75"/>
                      <a:pt x="0" y="75"/>
                    </a:cubicBezTo>
                    <a:cubicBezTo>
                      <a:pt x="90" y="75"/>
                      <a:pt x="90" y="75"/>
                      <a:pt x="90" y="75"/>
                    </a:cubicBezTo>
                    <a:cubicBezTo>
                      <a:pt x="73" y="75"/>
                      <a:pt x="60" y="61"/>
                      <a:pt x="60"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800">
                  <a:cs typeface="+mn-ea"/>
                  <a:sym typeface="+mn-lt"/>
                </a:endParaRPr>
              </a:p>
            </p:txBody>
          </p:sp>
        </p:grpSp>
      </p:grpSp>
      <p:sp>
        <p:nvSpPr>
          <p:cNvPr id="448" name="Freeform 447"/>
          <p:cNvSpPr/>
          <p:nvPr/>
        </p:nvSpPr>
        <p:spPr bwMode="auto">
          <a:xfrm>
            <a:off x="3360730" y="3649606"/>
            <a:ext cx="509690" cy="297865"/>
          </a:xfrm>
          <a:custGeom>
            <a:avLst/>
            <a:gdLst>
              <a:gd name="T0" fmla="*/ 120 w 120"/>
              <a:gd name="T1" fmla="*/ 60 h 69"/>
              <a:gd name="T2" fmla="*/ 60 w 120"/>
              <a:gd name="T3" fmla="*/ 0 h 69"/>
              <a:gd name="T4" fmla="*/ 0 w 120"/>
              <a:gd name="T5" fmla="*/ 60 h 69"/>
              <a:gd name="T6" fmla="*/ 0 w 120"/>
              <a:gd name="T7" fmla="*/ 69 h 69"/>
              <a:gd name="T8" fmla="*/ 120 w 120"/>
              <a:gd name="T9" fmla="*/ 69 h 69"/>
              <a:gd name="T10" fmla="*/ 120 w 120"/>
              <a:gd name="T11" fmla="*/ 60 h 69"/>
            </a:gdLst>
            <a:ahLst/>
            <a:cxnLst>
              <a:cxn ang="0">
                <a:pos x="T0" y="T1"/>
              </a:cxn>
              <a:cxn ang="0">
                <a:pos x="T2" y="T3"/>
              </a:cxn>
              <a:cxn ang="0">
                <a:pos x="T4" y="T5"/>
              </a:cxn>
              <a:cxn ang="0">
                <a:pos x="T6" y="T7"/>
              </a:cxn>
              <a:cxn ang="0">
                <a:pos x="T8" y="T9"/>
              </a:cxn>
              <a:cxn ang="0">
                <a:pos x="T10" y="T11"/>
              </a:cxn>
            </a:cxnLst>
            <a:rect l="0" t="0" r="r" b="b"/>
            <a:pathLst>
              <a:path w="120" h="69">
                <a:moveTo>
                  <a:pt x="120" y="60"/>
                </a:moveTo>
                <a:cubicBezTo>
                  <a:pt x="120" y="27"/>
                  <a:pt x="93" y="0"/>
                  <a:pt x="60" y="0"/>
                </a:cubicBezTo>
                <a:cubicBezTo>
                  <a:pt x="27" y="0"/>
                  <a:pt x="0" y="27"/>
                  <a:pt x="0" y="60"/>
                </a:cubicBezTo>
                <a:cubicBezTo>
                  <a:pt x="0" y="69"/>
                  <a:pt x="0" y="69"/>
                  <a:pt x="0" y="69"/>
                </a:cubicBezTo>
                <a:cubicBezTo>
                  <a:pt x="120" y="69"/>
                  <a:pt x="120" y="69"/>
                  <a:pt x="120" y="69"/>
                </a:cubicBezTo>
                <a:lnTo>
                  <a:pt x="120" y="60"/>
                </a:lnTo>
                <a:close/>
              </a:path>
            </a:pathLst>
          </a:custGeom>
          <a:solidFill>
            <a:schemeClr val="tx1">
              <a:alpha val="9000"/>
            </a:schemeClr>
          </a:solidFill>
          <a:ln>
            <a:noFill/>
          </a:ln>
        </p:spPr>
        <p:txBody>
          <a:bodyPr vert="horz" wrap="square" lIns="91438" tIns="45719" rIns="91438" bIns="45719" numCol="1" anchor="t" anchorCtr="0" compatLnSpc="1"/>
          <a:lstStyle/>
          <a:p>
            <a:endParaRPr lang="id-ID" sz="1800">
              <a:cs typeface="+mn-ea"/>
              <a:sym typeface="+mn-lt"/>
            </a:endParaRPr>
          </a:p>
        </p:txBody>
      </p:sp>
      <p:grpSp>
        <p:nvGrpSpPr>
          <p:cNvPr id="449" name="Group 448"/>
          <p:cNvGrpSpPr/>
          <p:nvPr/>
        </p:nvGrpSpPr>
        <p:grpSpPr>
          <a:xfrm>
            <a:off x="3236076" y="3693944"/>
            <a:ext cx="764832" cy="1684294"/>
            <a:chOff x="2130307" y="3456020"/>
            <a:chExt cx="764932" cy="1683904"/>
          </a:xfrm>
          <a:solidFill>
            <a:schemeClr val="accent3"/>
          </a:solidFill>
        </p:grpSpPr>
        <p:sp>
          <p:nvSpPr>
            <p:cNvPr id="450" name="Rectangle 449"/>
            <p:cNvSpPr>
              <a:spLocks noChangeArrowheads="1"/>
            </p:cNvSpPr>
            <p:nvPr/>
          </p:nvSpPr>
          <p:spPr bwMode="auto">
            <a:xfrm>
              <a:off x="2257894" y="3753816"/>
              <a:ext cx="509757" cy="1115664"/>
            </a:xfrm>
            <a:prstGeom prst="rect">
              <a:avLst/>
            </a:prstGeom>
            <a:grpFill/>
            <a:ln>
              <a:noFill/>
            </a:ln>
          </p:spPr>
          <p:txBody>
            <a:bodyPr vert="horz" wrap="square" lIns="68580" tIns="34290" rIns="68580" bIns="34290" numCol="1" anchor="t" anchorCtr="0" compatLnSpc="1"/>
            <a:lstStyle/>
            <a:p>
              <a:endParaRPr lang="id-ID" sz="1800">
                <a:cs typeface="+mn-ea"/>
                <a:sym typeface="+mn-lt"/>
              </a:endParaRPr>
            </a:p>
          </p:txBody>
        </p:sp>
        <p:sp>
          <p:nvSpPr>
            <p:cNvPr id="451" name="Freeform 450"/>
            <p:cNvSpPr/>
            <p:nvPr/>
          </p:nvSpPr>
          <p:spPr bwMode="auto">
            <a:xfrm>
              <a:off x="2257895" y="3456020"/>
              <a:ext cx="509756" cy="297796"/>
            </a:xfrm>
            <a:custGeom>
              <a:avLst/>
              <a:gdLst>
                <a:gd name="T0" fmla="*/ 120 w 120"/>
                <a:gd name="T1" fmla="*/ 60 h 69"/>
                <a:gd name="T2" fmla="*/ 60 w 120"/>
                <a:gd name="T3" fmla="*/ 0 h 69"/>
                <a:gd name="T4" fmla="*/ 0 w 120"/>
                <a:gd name="T5" fmla="*/ 60 h 69"/>
                <a:gd name="T6" fmla="*/ 0 w 120"/>
                <a:gd name="T7" fmla="*/ 69 h 69"/>
                <a:gd name="T8" fmla="*/ 120 w 120"/>
                <a:gd name="T9" fmla="*/ 69 h 69"/>
                <a:gd name="T10" fmla="*/ 120 w 120"/>
                <a:gd name="T11" fmla="*/ 60 h 69"/>
              </a:gdLst>
              <a:ahLst/>
              <a:cxnLst>
                <a:cxn ang="0">
                  <a:pos x="T0" y="T1"/>
                </a:cxn>
                <a:cxn ang="0">
                  <a:pos x="T2" y="T3"/>
                </a:cxn>
                <a:cxn ang="0">
                  <a:pos x="T4" y="T5"/>
                </a:cxn>
                <a:cxn ang="0">
                  <a:pos x="T6" y="T7"/>
                </a:cxn>
                <a:cxn ang="0">
                  <a:pos x="T8" y="T9"/>
                </a:cxn>
                <a:cxn ang="0">
                  <a:pos x="T10" y="T11"/>
                </a:cxn>
              </a:cxnLst>
              <a:rect l="0" t="0" r="r" b="b"/>
              <a:pathLst>
                <a:path w="120" h="69">
                  <a:moveTo>
                    <a:pt x="120" y="60"/>
                  </a:moveTo>
                  <a:cubicBezTo>
                    <a:pt x="120" y="27"/>
                    <a:pt x="93" y="0"/>
                    <a:pt x="60" y="0"/>
                  </a:cubicBezTo>
                  <a:cubicBezTo>
                    <a:pt x="27" y="0"/>
                    <a:pt x="0" y="27"/>
                    <a:pt x="0" y="60"/>
                  </a:cubicBezTo>
                  <a:cubicBezTo>
                    <a:pt x="0" y="69"/>
                    <a:pt x="0" y="69"/>
                    <a:pt x="0" y="69"/>
                  </a:cubicBezTo>
                  <a:cubicBezTo>
                    <a:pt x="120" y="69"/>
                    <a:pt x="120" y="69"/>
                    <a:pt x="120" y="69"/>
                  </a:cubicBezTo>
                  <a:lnTo>
                    <a:pt x="120" y="60"/>
                  </a:lnTo>
                  <a:close/>
                </a:path>
              </a:pathLst>
            </a:custGeom>
            <a:grpFill/>
            <a:ln>
              <a:noFill/>
            </a:ln>
          </p:spPr>
          <p:txBody>
            <a:bodyPr vert="horz" wrap="square" lIns="68580" tIns="34290" rIns="68580" bIns="34290" numCol="1" anchor="t" anchorCtr="0" compatLnSpc="1"/>
            <a:lstStyle/>
            <a:p>
              <a:endParaRPr lang="id-ID" sz="1800">
                <a:cs typeface="+mn-ea"/>
                <a:sym typeface="+mn-lt"/>
              </a:endParaRPr>
            </a:p>
          </p:txBody>
        </p:sp>
        <p:grpSp>
          <p:nvGrpSpPr>
            <p:cNvPr id="452" name="Group 451"/>
            <p:cNvGrpSpPr/>
            <p:nvPr/>
          </p:nvGrpSpPr>
          <p:grpSpPr>
            <a:xfrm>
              <a:off x="2130307" y="4819356"/>
              <a:ext cx="764932" cy="320568"/>
              <a:chOff x="6509932" y="4117494"/>
              <a:chExt cx="693213" cy="290513"/>
            </a:xfrm>
            <a:grpFill/>
          </p:grpSpPr>
          <p:sp>
            <p:nvSpPr>
              <p:cNvPr id="453" name="Freeform 452"/>
              <p:cNvSpPr/>
              <p:nvPr/>
            </p:nvSpPr>
            <p:spPr bwMode="auto">
              <a:xfrm>
                <a:off x="6853895" y="4117494"/>
                <a:ext cx="349250" cy="290513"/>
              </a:xfrm>
              <a:custGeom>
                <a:avLst/>
                <a:gdLst>
                  <a:gd name="T0" fmla="*/ 60 w 90"/>
                  <a:gd name="T1" fmla="*/ 45 h 75"/>
                  <a:gd name="T2" fmla="*/ 60 w 90"/>
                  <a:gd name="T3" fmla="*/ 0 h 75"/>
                  <a:gd name="T4" fmla="*/ 0 w 90"/>
                  <a:gd name="T5" fmla="*/ 0 h 75"/>
                  <a:gd name="T6" fmla="*/ 0 w 90"/>
                  <a:gd name="T7" fmla="*/ 75 h 75"/>
                  <a:gd name="T8" fmla="*/ 90 w 90"/>
                  <a:gd name="T9" fmla="*/ 75 h 75"/>
                  <a:gd name="T10" fmla="*/ 60 w 90"/>
                  <a:gd name="T11" fmla="*/ 45 h 75"/>
                </a:gdLst>
                <a:ahLst/>
                <a:cxnLst>
                  <a:cxn ang="0">
                    <a:pos x="T0" y="T1"/>
                  </a:cxn>
                  <a:cxn ang="0">
                    <a:pos x="T2" y="T3"/>
                  </a:cxn>
                  <a:cxn ang="0">
                    <a:pos x="T4" y="T5"/>
                  </a:cxn>
                  <a:cxn ang="0">
                    <a:pos x="T6" y="T7"/>
                  </a:cxn>
                  <a:cxn ang="0">
                    <a:pos x="T8" y="T9"/>
                  </a:cxn>
                  <a:cxn ang="0">
                    <a:pos x="T10" y="T11"/>
                  </a:cxn>
                </a:cxnLst>
                <a:rect l="0" t="0" r="r" b="b"/>
                <a:pathLst>
                  <a:path w="90" h="75">
                    <a:moveTo>
                      <a:pt x="60" y="45"/>
                    </a:moveTo>
                    <a:cubicBezTo>
                      <a:pt x="60" y="0"/>
                      <a:pt x="60" y="0"/>
                      <a:pt x="60" y="0"/>
                    </a:cubicBezTo>
                    <a:cubicBezTo>
                      <a:pt x="0" y="0"/>
                      <a:pt x="0" y="0"/>
                      <a:pt x="0" y="0"/>
                    </a:cubicBezTo>
                    <a:cubicBezTo>
                      <a:pt x="0" y="75"/>
                      <a:pt x="0" y="75"/>
                      <a:pt x="0" y="75"/>
                    </a:cubicBezTo>
                    <a:cubicBezTo>
                      <a:pt x="90" y="75"/>
                      <a:pt x="90" y="75"/>
                      <a:pt x="90" y="75"/>
                    </a:cubicBezTo>
                    <a:cubicBezTo>
                      <a:pt x="73" y="75"/>
                      <a:pt x="60" y="61"/>
                      <a:pt x="60"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800">
                  <a:cs typeface="+mn-ea"/>
                  <a:sym typeface="+mn-lt"/>
                </a:endParaRPr>
              </a:p>
            </p:txBody>
          </p:sp>
          <p:sp>
            <p:nvSpPr>
              <p:cNvPr id="454" name="Freeform 453"/>
              <p:cNvSpPr/>
              <p:nvPr/>
            </p:nvSpPr>
            <p:spPr bwMode="auto">
              <a:xfrm>
                <a:off x="6627145" y="4134957"/>
                <a:ext cx="460375" cy="273050"/>
              </a:xfrm>
              <a:custGeom>
                <a:avLst/>
                <a:gdLst>
                  <a:gd name="T0" fmla="*/ 0 w 120"/>
                  <a:gd name="T1" fmla="*/ 0 h 70"/>
                  <a:gd name="T2" fmla="*/ 0 w 120"/>
                  <a:gd name="T3" fmla="*/ 10 h 70"/>
                  <a:gd name="T4" fmla="*/ 60 w 120"/>
                  <a:gd name="T5" fmla="*/ 70 h 70"/>
                  <a:gd name="T6" fmla="*/ 120 w 120"/>
                  <a:gd name="T7" fmla="*/ 10 h 70"/>
                  <a:gd name="T8" fmla="*/ 120 w 120"/>
                  <a:gd name="T9" fmla="*/ 0 h 70"/>
                  <a:gd name="T10" fmla="*/ 0 w 120"/>
                  <a:gd name="T11" fmla="*/ 0 h 70"/>
                </a:gdLst>
                <a:ahLst/>
                <a:cxnLst>
                  <a:cxn ang="0">
                    <a:pos x="T0" y="T1"/>
                  </a:cxn>
                  <a:cxn ang="0">
                    <a:pos x="T2" y="T3"/>
                  </a:cxn>
                  <a:cxn ang="0">
                    <a:pos x="T4" y="T5"/>
                  </a:cxn>
                  <a:cxn ang="0">
                    <a:pos x="T6" y="T7"/>
                  </a:cxn>
                  <a:cxn ang="0">
                    <a:pos x="T8" y="T9"/>
                  </a:cxn>
                  <a:cxn ang="0">
                    <a:pos x="T10" y="T11"/>
                  </a:cxn>
                </a:cxnLst>
                <a:rect l="0" t="0" r="r" b="b"/>
                <a:pathLst>
                  <a:path w="120" h="70">
                    <a:moveTo>
                      <a:pt x="0" y="0"/>
                    </a:moveTo>
                    <a:cubicBezTo>
                      <a:pt x="0" y="10"/>
                      <a:pt x="0" y="10"/>
                      <a:pt x="0" y="10"/>
                    </a:cubicBezTo>
                    <a:cubicBezTo>
                      <a:pt x="0" y="43"/>
                      <a:pt x="27" y="70"/>
                      <a:pt x="60" y="70"/>
                    </a:cubicBezTo>
                    <a:cubicBezTo>
                      <a:pt x="93" y="70"/>
                      <a:pt x="120" y="43"/>
                      <a:pt x="120" y="10"/>
                    </a:cubicBezTo>
                    <a:cubicBezTo>
                      <a:pt x="120" y="0"/>
                      <a:pt x="120" y="0"/>
                      <a:pt x="120"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800">
                  <a:cs typeface="+mn-ea"/>
                  <a:sym typeface="+mn-lt"/>
                </a:endParaRPr>
              </a:p>
            </p:txBody>
          </p:sp>
          <p:sp>
            <p:nvSpPr>
              <p:cNvPr id="455" name="Freeform 454"/>
              <p:cNvSpPr/>
              <p:nvPr/>
            </p:nvSpPr>
            <p:spPr bwMode="auto">
              <a:xfrm flipH="1">
                <a:off x="6509932" y="4117494"/>
                <a:ext cx="349250" cy="290513"/>
              </a:xfrm>
              <a:custGeom>
                <a:avLst/>
                <a:gdLst>
                  <a:gd name="T0" fmla="*/ 60 w 90"/>
                  <a:gd name="T1" fmla="*/ 45 h 75"/>
                  <a:gd name="T2" fmla="*/ 60 w 90"/>
                  <a:gd name="T3" fmla="*/ 0 h 75"/>
                  <a:gd name="T4" fmla="*/ 0 w 90"/>
                  <a:gd name="T5" fmla="*/ 0 h 75"/>
                  <a:gd name="T6" fmla="*/ 0 w 90"/>
                  <a:gd name="T7" fmla="*/ 75 h 75"/>
                  <a:gd name="T8" fmla="*/ 90 w 90"/>
                  <a:gd name="T9" fmla="*/ 75 h 75"/>
                  <a:gd name="T10" fmla="*/ 60 w 90"/>
                  <a:gd name="T11" fmla="*/ 45 h 75"/>
                </a:gdLst>
                <a:ahLst/>
                <a:cxnLst>
                  <a:cxn ang="0">
                    <a:pos x="T0" y="T1"/>
                  </a:cxn>
                  <a:cxn ang="0">
                    <a:pos x="T2" y="T3"/>
                  </a:cxn>
                  <a:cxn ang="0">
                    <a:pos x="T4" y="T5"/>
                  </a:cxn>
                  <a:cxn ang="0">
                    <a:pos x="T6" y="T7"/>
                  </a:cxn>
                  <a:cxn ang="0">
                    <a:pos x="T8" y="T9"/>
                  </a:cxn>
                  <a:cxn ang="0">
                    <a:pos x="T10" y="T11"/>
                  </a:cxn>
                </a:cxnLst>
                <a:rect l="0" t="0" r="r" b="b"/>
                <a:pathLst>
                  <a:path w="90" h="75">
                    <a:moveTo>
                      <a:pt x="60" y="45"/>
                    </a:moveTo>
                    <a:cubicBezTo>
                      <a:pt x="60" y="0"/>
                      <a:pt x="60" y="0"/>
                      <a:pt x="60" y="0"/>
                    </a:cubicBezTo>
                    <a:cubicBezTo>
                      <a:pt x="0" y="0"/>
                      <a:pt x="0" y="0"/>
                      <a:pt x="0" y="0"/>
                    </a:cubicBezTo>
                    <a:cubicBezTo>
                      <a:pt x="0" y="75"/>
                      <a:pt x="0" y="75"/>
                      <a:pt x="0" y="75"/>
                    </a:cubicBezTo>
                    <a:cubicBezTo>
                      <a:pt x="90" y="75"/>
                      <a:pt x="90" y="75"/>
                      <a:pt x="90" y="75"/>
                    </a:cubicBezTo>
                    <a:cubicBezTo>
                      <a:pt x="73" y="75"/>
                      <a:pt x="60" y="61"/>
                      <a:pt x="60"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800">
                  <a:cs typeface="+mn-ea"/>
                  <a:sym typeface="+mn-lt"/>
                </a:endParaRPr>
              </a:p>
            </p:txBody>
          </p:sp>
        </p:grpSp>
      </p:grpSp>
      <p:sp>
        <p:nvSpPr>
          <p:cNvPr id="461" name="Freeform 460"/>
          <p:cNvSpPr/>
          <p:nvPr/>
        </p:nvSpPr>
        <p:spPr bwMode="auto">
          <a:xfrm>
            <a:off x="4080033" y="2948962"/>
            <a:ext cx="509690" cy="297865"/>
          </a:xfrm>
          <a:custGeom>
            <a:avLst/>
            <a:gdLst>
              <a:gd name="T0" fmla="*/ 120 w 120"/>
              <a:gd name="T1" fmla="*/ 60 h 69"/>
              <a:gd name="T2" fmla="*/ 60 w 120"/>
              <a:gd name="T3" fmla="*/ 0 h 69"/>
              <a:gd name="T4" fmla="*/ 0 w 120"/>
              <a:gd name="T5" fmla="*/ 60 h 69"/>
              <a:gd name="T6" fmla="*/ 0 w 120"/>
              <a:gd name="T7" fmla="*/ 69 h 69"/>
              <a:gd name="T8" fmla="*/ 120 w 120"/>
              <a:gd name="T9" fmla="*/ 69 h 69"/>
              <a:gd name="T10" fmla="*/ 120 w 120"/>
              <a:gd name="T11" fmla="*/ 60 h 69"/>
            </a:gdLst>
            <a:ahLst/>
            <a:cxnLst>
              <a:cxn ang="0">
                <a:pos x="T0" y="T1"/>
              </a:cxn>
              <a:cxn ang="0">
                <a:pos x="T2" y="T3"/>
              </a:cxn>
              <a:cxn ang="0">
                <a:pos x="T4" y="T5"/>
              </a:cxn>
              <a:cxn ang="0">
                <a:pos x="T6" y="T7"/>
              </a:cxn>
              <a:cxn ang="0">
                <a:pos x="T8" y="T9"/>
              </a:cxn>
              <a:cxn ang="0">
                <a:pos x="T10" y="T11"/>
              </a:cxn>
            </a:cxnLst>
            <a:rect l="0" t="0" r="r" b="b"/>
            <a:pathLst>
              <a:path w="120" h="69">
                <a:moveTo>
                  <a:pt x="120" y="60"/>
                </a:moveTo>
                <a:cubicBezTo>
                  <a:pt x="120" y="27"/>
                  <a:pt x="93" y="0"/>
                  <a:pt x="60" y="0"/>
                </a:cubicBezTo>
                <a:cubicBezTo>
                  <a:pt x="27" y="0"/>
                  <a:pt x="0" y="27"/>
                  <a:pt x="0" y="60"/>
                </a:cubicBezTo>
                <a:cubicBezTo>
                  <a:pt x="0" y="69"/>
                  <a:pt x="0" y="69"/>
                  <a:pt x="0" y="69"/>
                </a:cubicBezTo>
                <a:cubicBezTo>
                  <a:pt x="120" y="69"/>
                  <a:pt x="120" y="69"/>
                  <a:pt x="120" y="69"/>
                </a:cubicBezTo>
                <a:lnTo>
                  <a:pt x="120" y="60"/>
                </a:lnTo>
                <a:close/>
              </a:path>
            </a:pathLst>
          </a:custGeom>
          <a:solidFill>
            <a:schemeClr val="tx1">
              <a:alpha val="9000"/>
            </a:schemeClr>
          </a:solidFill>
          <a:ln>
            <a:noFill/>
          </a:ln>
        </p:spPr>
        <p:txBody>
          <a:bodyPr vert="horz" wrap="square" lIns="91438" tIns="45719" rIns="91438" bIns="45719" numCol="1" anchor="t" anchorCtr="0" compatLnSpc="1"/>
          <a:lstStyle/>
          <a:p>
            <a:endParaRPr lang="id-ID" sz="1800">
              <a:cs typeface="+mn-ea"/>
              <a:sym typeface="+mn-lt"/>
            </a:endParaRPr>
          </a:p>
        </p:txBody>
      </p:sp>
      <p:grpSp>
        <p:nvGrpSpPr>
          <p:cNvPr id="462" name="Group 461"/>
          <p:cNvGrpSpPr/>
          <p:nvPr/>
        </p:nvGrpSpPr>
        <p:grpSpPr>
          <a:xfrm>
            <a:off x="3955379" y="2993302"/>
            <a:ext cx="764832" cy="2384937"/>
            <a:chOff x="2849704" y="2755539"/>
            <a:chExt cx="764932" cy="2384385"/>
          </a:xfrm>
          <a:solidFill>
            <a:schemeClr val="accent1">
              <a:lumMod val="75000"/>
            </a:schemeClr>
          </a:solidFill>
        </p:grpSpPr>
        <p:sp>
          <p:nvSpPr>
            <p:cNvPr id="463" name="Rectangle 462"/>
            <p:cNvSpPr>
              <a:spLocks noChangeArrowheads="1"/>
            </p:cNvSpPr>
            <p:nvPr/>
          </p:nvSpPr>
          <p:spPr bwMode="auto">
            <a:xfrm>
              <a:off x="2977292" y="3053336"/>
              <a:ext cx="509757" cy="1816144"/>
            </a:xfrm>
            <a:prstGeom prst="rect">
              <a:avLst/>
            </a:prstGeom>
            <a:grpFill/>
            <a:ln>
              <a:noFill/>
            </a:ln>
          </p:spPr>
          <p:txBody>
            <a:bodyPr vert="horz" wrap="square" lIns="68580" tIns="34290" rIns="68580" bIns="34290" numCol="1" anchor="t" anchorCtr="0" compatLnSpc="1"/>
            <a:lstStyle/>
            <a:p>
              <a:endParaRPr lang="id-ID" sz="1800">
                <a:cs typeface="+mn-ea"/>
                <a:sym typeface="+mn-lt"/>
              </a:endParaRPr>
            </a:p>
          </p:txBody>
        </p:sp>
        <p:sp>
          <p:nvSpPr>
            <p:cNvPr id="464" name="Freeform 463"/>
            <p:cNvSpPr/>
            <p:nvPr/>
          </p:nvSpPr>
          <p:spPr bwMode="auto">
            <a:xfrm>
              <a:off x="2977293" y="2755539"/>
              <a:ext cx="509756" cy="297796"/>
            </a:xfrm>
            <a:custGeom>
              <a:avLst/>
              <a:gdLst>
                <a:gd name="T0" fmla="*/ 120 w 120"/>
                <a:gd name="T1" fmla="*/ 60 h 69"/>
                <a:gd name="T2" fmla="*/ 60 w 120"/>
                <a:gd name="T3" fmla="*/ 0 h 69"/>
                <a:gd name="T4" fmla="*/ 0 w 120"/>
                <a:gd name="T5" fmla="*/ 60 h 69"/>
                <a:gd name="T6" fmla="*/ 0 w 120"/>
                <a:gd name="T7" fmla="*/ 69 h 69"/>
                <a:gd name="T8" fmla="*/ 120 w 120"/>
                <a:gd name="T9" fmla="*/ 69 h 69"/>
                <a:gd name="T10" fmla="*/ 120 w 120"/>
                <a:gd name="T11" fmla="*/ 60 h 69"/>
              </a:gdLst>
              <a:ahLst/>
              <a:cxnLst>
                <a:cxn ang="0">
                  <a:pos x="T0" y="T1"/>
                </a:cxn>
                <a:cxn ang="0">
                  <a:pos x="T2" y="T3"/>
                </a:cxn>
                <a:cxn ang="0">
                  <a:pos x="T4" y="T5"/>
                </a:cxn>
                <a:cxn ang="0">
                  <a:pos x="T6" y="T7"/>
                </a:cxn>
                <a:cxn ang="0">
                  <a:pos x="T8" y="T9"/>
                </a:cxn>
                <a:cxn ang="0">
                  <a:pos x="T10" y="T11"/>
                </a:cxn>
              </a:cxnLst>
              <a:rect l="0" t="0" r="r" b="b"/>
              <a:pathLst>
                <a:path w="120" h="69">
                  <a:moveTo>
                    <a:pt x="120" y="60"/>
                  </a:moveTo>
                  <a:cubicBezTo>
                    <a:pt x="120" y="27"/>
                    <a:pt x="93" y="0"/>
                    <a:pt x="60" y="0"/>
                  </a:cubicBezTo>
                  <a:cubicBezTo>
                    <a:pt x="27" y="0"/>
                    <a:pt x="0" y="27"/>
                    <a:pt x="0" y="60"/>
                  </a:cubicBezTo>
                  <a:cubicBezTo>
                    <a:pt x="0" y="69"/>
                    <a:pt x="0" y="69"/>
                    <a:pt x="0" y="69"/>
                  </a:cubicBezTo>
                  <a:cubicBezTo>
                    <a:pt x="120" y="69"/>
                    <a:pt x="120" y="69"/>
                    <a:pt x="120" y="69"/>
                  </a:cubicBezTo>
                  <a:lnTo>
                    <a:pt x="120" y="60"/>
                  </a:lnTo>
                  <a:close/>
                </a:path>
              </a:pathLst>
            </a:custGeom>
            <a:grpFill/>
            <a:ln>
              <a:noFill/>
            </a:ln>
          </p:spPr>
          <p:txBody>
            <a:bodyPr vert="horz" wrap="square" lIns="68580" tIns="34290" rIns="68580" bIns="34290" numCol="1" anchor="t" anchorCtr="0" compatLnSpc="1"/>
            <a:lstStyle/>
            <a:p>
              <a:endParaRPr lang="id-ID" sz="1800">
                <a:cs typeface="+mn-ea"/>
                <a:sym typeface="+mn-lt"/>
              </a:endParaRPr>
            </a:p>
          </p:txBody>
        </p:sp>
        <p:grpSp>
          <p:nvGrpSpPr>
            <p:cNvPr id="465" name="Group 464"/>
            <p:cNvGrpSpPr/>
            <p:nvPr/>
          </p:nvGrpSpPr>
          <p:grpSpPr>
            <a:xfrm>
              <a:off x="2849704" y="4819356"/>
              <a:ext cx="764932" cy="320568"/>
              <a:chOff x="7161880" y="4117494"/>
              <a:chExt cx="693213" cy="290513"/>
            </a:xfrm>
            <a:grpFill/>
          </p:grpSpPr>
          <p:sp>
            <p:nvSpPr>
              <p:cNvPr id="466" name="Freeform 465"/>
              <p:cNvSpPr/>
              <p:nvPr/>
            </p:nvSpPr>
            <p:spPr bwMode="auto">
              <a:xfrm>
                <a:off x="7505843" y="4117494"/>
                <a:ext cx="349250" cy="290513"/>
              </a:xfrm>
              <a:custGeom>
                <a:avLst/>
                <a:gdLst>
                  <a:gd name="T0" fmla="*/ 60 w 90"/>
                  <a:gd name="T1" fmla="*/ 45 h 75"/>
                  <a:gd name="T2" fmla="*/ 60 w 90"/>
                  <a:gd name="T3" fmla="*/ 0 h 75"/>
                  <a:gd name="T4" fmla="*/ 0 w 90"/>
                  <a:gd name="T5" fmla="*/ 0 h 75"/>
                  <a:gd name="T6" fmla="*/ 0 w 90"/>
                  <a:gd name="T7" fmla="*/ 75 h 75"/>
                  <a:gd name="T8" fmla="*/ 90 w 90"/>
                  <a:gd name="T9" fmla="*/ 75 h 75"/>
                  <a:gd name="T10" fmla="*/ 60 w 90"/>
                  <a:gd name="T11" fmla="*/ 45 h 75"/>
                </a:gdLst>
                <a:ahLst/>
                <a:cxnLst>
                  <a:cxn ang="0">
                    <a:pos x="T0" y="T1"/>
                  </a:cxn>
                  <a:cxn ang="0">
                    <a:pos x="T2" y="T3"/>
                  </a:cxn>
                  <a:cxn ang="0">
                    <a:pos x="T4" y="T5"/>
                  </a:cxn>
                  <a:cxn ang="0">
                    <a:pos x="T6" y="T7"/>
                  </a:cxn>
                  <a:cxn ang="0">
                    <a:pos x="T8" y="T9"/>
                  </a:cxn>
                  <a:cxn ang="0">
                    <a:pos x="T10" y="T11"/>
                  </a:cxn>
                </a:cxnLst>
                <a:rect l="0" t="0" r="r" b="b"/>
                <a:pathLst>
                  <a:path w="90" h="75">
                    <a:moveTo>
                      <a:pt x="60" y="45"/>
                    </a:moveTo>
                    <a:cubicBezTo>
                      <a:pt x="60" y="0"/>
                      <a:pt x="60" y="0"/>
                      <a:pt x="60" y="0"/>
                    </a:cubicBezTo>
                    <a:cubicBezTo>
                      <a:pt x="0" y="0"/>
                      <a:pt x="0" y="0"/>
                      <a:pt x="0" y="0"/>
                    </a:cubicBezTo>
                    <a:cubicBezTo>
                      <a:pt x="0" y="75"/>
                      <a:pt x="0" y="75"/>
                      <a:pt x="0" y="75"/>
                    </a:cubicBezTo>
                    <a:cubicBezTo>
                      <a:pt x="90" y="75"/>
                      <a:pt x="90" y="75"/>
                      <a:pt x="90" y="75"/>
                    </a:cubicBezTo>
                    <a:cubicBezTo>
                      <a:pt x="73" y="75"/>
                      <a:pt x="60" y="61"/>
                      <a:pt x="60"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800">
                  <a:cs typeface="+mn-ea"/>
                  <a:sym typeface="+mn-lt"/>
                </a:endParaRPr>
              </a:p>
            </p:txBody>
          </p:sp>
          <p:sp>
            <p:nvSpPr>
              <p:cNvPr id="467" name="Freeform 466"/>
              <p:cNvSpPr/>
              <p:nvPr/>
            </p:nvSpPr>
            <p:spPr bwMode="auto">
              <a:xfrm>
                <a:off x="7279093" y="4134957"/>
                <a:ext cx="460375" cy="273050"/>
              </a:xfrm>
              <a:custGeom>
                <a:avLst/>
                <a:gdLst>
                  <a:gd name="T0" fmla="*/ 0 w 120"/>
                  <a:gd name="T1" fmla="*/ 0 h 70"/>
                  <a:gd name="T2" fmla="*/ 0 w 120"/>
                  <a:gd name="T3" fmla="*/ 10 h 70"/>
                  <a:gd name="T4" fmla="*/ 60 w 120"/>
                  <a:gd name="T5" fmla="*/ 70 h 70"/>
                  <a:gd name="T6" fmla="*/ 120 w 120"/>
                  <a:gd name="T7" fmla="*/ 10 h 70"/>
                  <a:gd name="T8" fmla="*/ 120 w 120"/>
                  <a:gd name="T9" fmla="*/ 0 h 70"/>
                  <a:gd name="T10" fmla="*/ 0 w 120"/>
                  <a:gd name="T11" fmla="*/ 0 h 70"/>
                </a:gdLst>
                <a:ahLst/>
                <a:cxnLst>
                  <a:cxn ang="0">
                    <a:pos x="T0" y="T1"/>
                  </a:cxn>
                  <a:cxn ang="0">
                    <a:pos x="T2" y="T3"/>
                  </a:cxn>
                  <a:cxn ang="0">
                    <a:pos x="T4" y="T5"/>
                  </a:cxn>
                  <a:cxn ang="0">
                    <a:pos x="T6" y="T7"/>
                  </a:cxn>
                  <a:cxn ang="0">
                    <a:pos x="T8" y="T9"/>
                  </a:cxn>
                  <a:cxn ang="0">
                    <a:pos x="T10" y="T11"/>
                  </a:cxn>
                </a:cxnLst>
                <a:rect l="0" t="0" r="r" b="b"/>
                <a:pathLst>
                  <a:path w="120" h="70">
                    <a:moveTo>
                      <a:pt x="0" y="0"/>
                    </a:moveTo>
                    <a:cubicBezTo>
                      <a:pt x="0" y="10"/>
                      <a:pt x="0" y="10"/>
                      <a:pt x="0" y="10"/>
                    </a:cubicBezTo>
                    <a:cubicBezTo>
                      <a:pt x="0" y="43"/>
                      <a:pt x="27" y="70"/>
                      <a:pt x="60" y="70"/>
                    </a:cubicBezTo>
                    <a:cubicBezTo>
                      <a:pt x="93" y="70"/>
                      <a:pt x="120" y="43"/>
                      <a:pt x="120" y="10"/>
                    </a:cubicBezTo>
                    <a:cubicBezTo>
                      <a:pt x="120" y="0"/>
                      <a:pt x="120" y="0"/>
                      <a:pt x="120"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800">
                  <a:cs typeface="+mn-ea"/>
                  <a:sym typeface="+mn-lt"/>
                </a:endParaRPr>
              </a:p>
            </p:txBody>
          </p:sp>
          <p:sp>
            <p:nvSpPr>
              <p:cNvPr id="468" name="Freeform 467"/>
              <p:cNvSpPr/>
              <p:nvPr/>
            </p:nvSpPr>
            <p:spPr bwMode="auto">
              <a:xfrm flipH="1">
                <a:off x="7161880" y="4117494"/>
                <a:ext cx="349250" cy="290513"/>
              </a:xfrm>
              <a:custGeom>
                <a:avLst/>
                <a:gdLst>
                  <a:gd name="T0" fmla="*/ 60 w 90"/>
                  <a:gd name="T1" fmla="*/ 45 h 75"/>
                  <a:gd name="T2" fmla="*/ 60 w 90"/>
                  <a:gd name="T3" fmla="*/ 0 h 75"/>
                  <a:gd name="T4" fmla="*/ 0 w 90"/>
                  <a:gd name="T5" fmla="*/ 0 h 75"/>
                  <a:gd name="T6" fmla="*/ 0 w 90"/>
                  <a:gd name="T7" fmla="*/ 75 h 75"/>
                  <a:gd name="T8" fmla="*/ 90 w 90"/>
                  <a:gd name="T9" fmla="*/ 75 h 75"/>
                  <a:gd name="T10" fmla="*/ 60 w 90"/>
                  <a:gd name="T11" fmla="*/ 45 h 75"/>
                </a:gdLst>
                <a:ahLst/>
                <a:cxnLst>
                  <a:cxn ang="0">
                    <a:pos x="T0" y="T1"/>
                  </a:cxn>
                  <a:cxn ang="0">
                    <a:pos x="T2" y="T3"/>
                  </a:cxn>
                  <a:cxn ang="0">
                    <a:pos x="T4" y="T5"/>
                  </a:cxn>
                  <a:cxn ang="0">
                    <a:pos x="T6" y="T7"/>
                  </a:cxn>
                  <a:cxn ang="0">
                    <a:pos x="T8" y="T9"/>
                  </a:cxn>
                  <a:cxn ang="0">
                    <a:pos x="T10" y="T11"/>
                  </a:cxn>
                </a:cxnLst>
                <a:rect l="0" t="0" r="r" b="b"/>
                <a:pathLst>
                  <a:path w="90" h="75">
                    <a:moveTo>
                      <a:pt x="60" y="45"/>
                    </a:moveTo>
                    <a:cubicBezTo>
                      <a:pt x="60" y="0"/>
                      <a:pt x="60" y="0"/>
                      <a:pt x="60" y="0"/>
                    </a:cubicBezTo>
                    <a:cubicBezTo>
                      <a:pt x="0" y="0"/>
                      <a:pt x="0" y="0"/>
                      <a:pt x="0" y="0"/>
                    </a:cubicBezTo>
                    <a:cubicBezTo>
                      <a:pt x="0" y="75"/>
                      <a:pt x="0" y="75"/>
                      <a:pt x="0" y="75"/>
                    </a:cubicBezTo>
                    <a:cubicBezTo>
                      <a:pt x="90" y="75"/>
                      <a:pt x="90" y="75"/>
                      <a:pt x="90" y="75"/>
                    </a:cubicBezTo>
                    <a:cubicBezTo>
                      <a:pt x="73" y="75"/>
                      <a:pt x="60" y="61"/>
                      <a:pt x="60"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800">
                  <a:cs typeface="+mn-ea"/>
                  <a:sym typeface="+mn-lt"/>
                </a:endParaRPr>
              </a:p>
            </p:txBody>
          </p:sp>
        </p:grpSp>
      </p:grpSp>
      <p:grpSp>
        <p:nvGrpSpPr>
          <p:cNvPr id="474" name="Group 473"/>
          <p:cNvGrpSpPr/>
          <p:nvPr/>
        </p:nvGrpSpPr>
        <p:grpSpPr>
          <a:xfrm>
            <a:off x="4672930" y="2257670"/>
            <a:ext cx="764832" cy="3120569"/>
            <a:chOff x="4221011" y="2210578"/>
            <a:chExt cx="764932" cy="3119846"/>
          </a:xfrm>
          <a:solidFill>
            <a:schemeClr val="accent1">
              <a:lumMod val="60000"/>
              <a:lumOff val="40000"/>
            </a:schemeClr>
          </a:solidFill>
        </p:grpSpPr>
        <p:sp>
          <p:nvSpPr>
            <p:cNvPr id="475" name="Rectangle 474"/>
            <p:cNvSpPr>
              <a:spLocks noChangeArrowheads="1"/>
            </p:cNvSpPr>
            <p:nvPr/>
          </p:nvSpPr>
          <p:spPr bwMode="auto">
            <a:xfrm>
              <a:off x="4348600" y="2508374"/>
              <a:ext cx="509757" cy="2551606"/>
            </a:xfrm>
            <a:prstGeom prst="rect">
              <a:avLst/>
            </a:prstGeom>
            <a:grpFill/>
            <a:ln>
              <a:noFill/>
            </a:ln>
          </p:spPr>
          <p:txBody>
            <a:bodyPr vert="horz" wrap="square" lIns="68580" tIns="34290" rIns="68580" bIns="34290" numCol="1" anchor="t" anchorCtr="0" compatLnSpc="1"/>
            <a:lstStyle/>
            <a:p>
              <a:endParaRPr lang="id-ID" sz="1800">
                <a:cs typeface="+mn-ea"/>
                <a:sym typeface="+mn-lt"/>
              </a:endParaRPr>
            </a:p>
          </p:txBody>
        </p:sp>
        <p:sp>
          <p:nvSpPr>
            <p:cNvPr id="476" name="Freeform 475"/>
            <p:cNvSpPr/>
            <p:nvPr/>
          </p:nvSpPr>
          <p:spPr bwMode="auto">
            <a:xfrm>
              <a:off x="4348601" y="2210578"/>
              <a:ext cx="509756" cy="297796"/>
            </a:xfrm>
            <a:custGeom>
              <a:avLst/>
              <a:gdLst>
                <a:gd name="T0" fmla="*/ 120 w 120"/>
                <a:gd name="T1" fmla="*/ 60 h 69"/>
                <a:gd name="T2" fmla="*/ 60 w 120"/>
                <a:gd name="T3" fmla="*/ 0 h 69"/>
                <a:gd name="T4" fmla="*/ 0 w 120"/>
                <a:gd name="T5" fmla="*/ 60 h 69"/>
                <a:gd name="T6" fmla="*/ 0 w 120"/>
                <a:gd name="T7" fmla="*/ 69 h 69"/>
                <a:gd name="T8" fmla="*/ 120 w 120"/>
                <a:gd name="T9" fmla="*/ 69 h 69"/>
                <a:gd name="T10" fmla="*/ 120 w 120"/>
                <a:gd name="T11" fmla="*/ 60 h 69"/>
              </a:gdLst>
              <a:ahLst/>
              <a:cxnLst>
                <a:cxn ang="0">
                  <a:pos x="T0" y="T1"/>
                </a:cxn>
                <a:cxn ang="0">
                  <a:pos x="T2" y="T3"/>
                </a:cxn>
                <a:cxn ang="0">
                  <a:pos x="T4" y="T5"/>
                </a:cxn>
                <a:cxn ang="0">
                  <a:pos x="T6" y="T7"/>
                </a:cxn>
                <a:cxn ang="0">
                  <a:pos x="T8" y="T9"/>
                </a:cxn>
                <a:cxn ang="0">
                  <a:pos x="T10" y="T11"/>
                </a:cxn>
              </a:cxnLst>
              <a:rect l="0" t="0" r="r" b="b"/>
              <a:pathLst>
                <a:path w="120" h="69">
                  <a:moveTo>
                    <a:pt x="120" y="60"/>
                  </a:moveTo>
                  <a:cubicBezTo>
                    <a:pt x="120" y="27"/>
                    <a:pt x="93" y="0"/>
                    <a:pt x="60" y="0"/>
                  </a:cubicBezTo>
                  <a:cubicBezTo>
                    <a:pt x="27" y="0"/>
                    <a:pt x="0" y="27"/>
                    <a:pt x="0" y="60"/>
                  </a:cubicBezTo>
                  <a:cubicBezTo>
                    <a:pt x="0" y="69"/>
                    <a:pt x="0" y="69"/>
                    <a:pt x="0" y="69"/>
                  </a:cubicBezTo>
                  <a:cubicBezTo>
                    <a:pt x="120" y="69"/>
                    <a:pt x="120" y="69"/>
                    <a:pt x="120" y="69"/>
                  </a:cubicBezTo>
                  <a:lnTo>
                    <a:pt x="120" y="60"/>
                  </a:lnTo>
                  <a:close/>
                </a:path>
              </a:pathLst>
            </a:custGeom>
            <a:grpFill/>
            <a:ln>
              <a:noFill/>
            </a:ln>
          </p:spPr>
          <p:txBody>
            <a:bodyPr vert="horz" wrap="square" lIns="68580" tIns="34290" rIns="68580" bIns="34290" numCol="1" anchor="t" anchorCtr="0" compatLnSpc="1"/>
            <a:lstStyle/>
            <a:p>
              <a:endParaRPr lang="id-ID" sz="1800">
                <a:cs typeface="+mn-ea"/>
                <a:sym typeface="+mn-lt"/>
              </a:endParaRPr>
            </a:p>
          </p:txBody>
        </p:sp>
        <p:grpSp>
          <p:nvGrpSpPr>
            <p:cNvPr id="477" name="Group 476"/>
            <p:cNvGrpSpPr/>
            <p:nvPr/>
          </p:nvGrpSpPr>
          <p:grpSpPr>
            <a:xfrm>
              <a:off x="4221011" y="5009856"/>
              <a:ext cx="764932" cy="320568"/>
              <a:chOff x="7812240" y="4117494"/>
              <a:chExt cx="693213" cy="290513"/>
            </a:xfrm>
            <a:grpFill/>
          </p:grpSpPr>
          <p:sp>
            <p:nvSpPr>
              <p:cNvPr id="478" name="Freeform 477"/>
              <p:cNvSpPr/>
              <p:nvPr/>
            </p:nvSpPr>
            <p:spPr bwMode="auto">
              <a:xfrm>
                <a:off x="8156203" y="4117494"/>
                <a:ext cx="349250" cy="290513"/>
              </a:xfrm>
              <a:custGeom>
                <a:avLst/>
                <a:gdLst>
                  <a:gd name="T0" fmla="*/ 60 w 90"/>
                  <a:gd name="T1" fmla="*/ 45 h 75"/>
                  <a:gd name="T2" fmla="*/ 60 w 90"/>
                  <a:gd name="T3" fmla="*/ 0 h 75"/>
                  <a:gd name="T4" fmla="*/ 0 w 90"/>
                  <a:gd name="T5" fmla="*/ 0 h 75"/>
                  <a:gd name="T6" fmla="*/ 0 w 90"/>
                  <a:gd name="T7" fmla="*/ 75 h 75"/>
                  <a:gd name="T8" fmla="*/ 90 w 90"/>
                  <a:gd name="T9" fmla="*/ 75 h 75"/>
                  <a:gd name="T10" fmla="*/ 60 w 90"/>
                  <a:gd name="T11" fmla="*/ 45 h 75"/>
                </a:gdLst>
                <a:ahLst/>
                <a:cxnLst>
                  <a:cxn ang="0">
                    <a:pos x="T0" y="T1"/>
                  </a:cxn>
                  <a:cxn ang="0">
                    <a:pos x="T2" y="T3"/>
                  </a:cxn>
                  <a:cxn ang="0">
                    <a:pos x="T4" y="T5"/>
                  </a:cxn>
                  <a:cxn ang="0">
                    <a:pos x="T6" y="T7"/>
                  </a:cxn>
                  <a:cxn ang="0">
                    <a:pos x="T8" y="T9"/>
                  </a:cxn>
                  <a:cxn ang="0">
                    <a:pos x="T10" y="T11"/>
                  </a:cxn>
                </a:cxnLst>
                <a:rect l="0" t="0" r="r" b="b"/>
                <a:pathLst>
                  <a:path w="90" h="75">
                    <a:moveTo>
                      <a:pt x="60" y="45"/>
                    </a:moveTo>
                    <a:cubicBezTo>
                      <a:pt x="60" y="0"/>
                      <a:pt x="60" y="0"/>
                      <a:pt x="60" y="0"/>
                    </a:cubicBezTo>
                    <a:cubicBezTo>
                      <a:pt x="0" y="0"/>
                      <a:pt x="0" y="0"/>
                      <a:pt x="0" y="0"/>
                    </a:cubicBezTo>
                    <a:cubicBezTo>
                      <a:pt x="0" y="75"/>
                      <a:pt x="0" y="75"/>
                      <a:pt x="0" y="75"/>
                    </a:cubicBezTo>
                    <a:cubicBezTo>
                      <a:pt x="90" y="75"/>
                      <a:pt x="90" y="75"/>
                      <a:pt x="90" y="75"/>
                    </a:cubicBezTo>
                    <a:cubicBezTo>
                      <a:pt x="73" y="75"/>
                      <a:pt x="60" y="61"/>
                      <a:pt x="60"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800">
                  <a:cs typeface="+mn-ea"/>
                  <a:sym typeface="+mn-lt"/>
                </a:endParaRPr>
              </a:p>
            </p:txBody>
          </p:sp>
          <p:sp>
            <p:nvSpPr>
              <p:cNvPr id="479" name="Freeform 478"/>
              <p:cNvSpPr/>
              <p:nvPr/>
            </p:nvSpPr>
            <p:spPr bwMode="auto">
              <a:xfrm>
                <a:off x="7929453" y="4134957"/>
                <a:ext cx="460375" cy="273050"/>
              </a:xfrm>
              <a:custGeom>
                <a:avLst/>
                <a:gdLst>
                  <a:gd name="T0" fmla="*/ 0 w 120"/>
                  <a:gd name="T1" fmla="*/ 0 h 70"/>
                  <a:gd name="T2" fmla="*/ 0 w 120"/>
                  <a:gd name="T3" fmla="*/ 10 h 70"/>
                  <a:gd name="T4" fmla="*/ 60 w 120"/>
                  <a:gd name="T5" fmla="*/ 70 h 70"/>
                  <a:gd name="T6" fmla="*/ 120 w 120"/>
                  <a:gd name="T7" fmla="*/ 10 h 70"/>
                  <a:gd name="T8" fmla="*/ 120 w 120"/>
                  <a:gd name="T9" fmla="*/ 0 h 70"/>
                  <a:gd name="T10" fmla="*/ 0 w 120"/>
                  <a:gd name="T11" fmla="*/ 0 h 70"/>
                </a:gdLst>
                <a:ahLst/>
                <a:cxnLst>
                  <a:cxn ang="0">
                    <a:pos x="T0" y="T1"/>
                  </a:cxn>
                  <a:cxn ang="0">
                    <a:pos x="T2" y="T3"/>
                  </a:cxn>
                  <a:cxn ang="0">
                    <a:pos x="T4" y="T5"/>
                  </a:cxn>
                  <a:cxn ang="0">
                    <a:pos x="T6" y="T7"/>
                  </a:cxn>
                  <a:cxn ang="0">
                    <a:pos x="T8" y="T9"/>
                  </a:cxn>
                  <a:cxn ang="0">
                    <a:pos x="T10" y="T11"/>
                  </a:cxn>
                </a:cxnLst>
                <a:rect l="0" t="0" r="r" b="b"/>
                <a:pathLst>
                  <a:path w="120" h="70">
                    <a:moveTo>
                      <a:pt x="0" y="0"/>
                    </a:moveTo>
                    <a:cubicBezTo>
                      <a:pt x="0" y="10"/>
                      <a:pt x="0" y="10"/>
                      <a:pt x="0" y="10"/>
                    </a:cubicBezTo>
                    <a:cubicBezTo>
                      <a:pt x="0" y="43"/>
                      <a:pt x="27" y="70"/>
                      <a:pt x="60" y="70"/>
                    </a:cubicBezTo>
                    <a:cubicBezTo>
                      <a:pt x="93" y="70"/>
                      <a:pt x="120" y="43"/>
                      <a:pt x="120" y="10"/>
                    </a:cubicBezTo>
                    <a:cubicBezTo>
                      <a:pt x="120" y="0"/>
                      <a:pt x="120" y="0"/>
                      <a:pt x="120"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800">
                  <a:cs typeface="+mn-ea"/>
                  <a:sym typeface="+mn-lt"/>
                </a:endParaRPr>
              </a:p>
            </p:txBody>
          </p:sp>
          <p:sp>
            <p:nvSpPr>
              <p:cNvPr id="480" name="Freeform 479"/>
              <p:cNvSpPr/>
              <p:nvPr/>
            </p:nvSpPr>
            <p:spPr bwMode="auto">
              <a:xfrm flipH="1">
                <a:off x="7812240" y="4117494"/>
                <a:ext cx="349250" cy="290513"/>
              </a:xfrm>
              <a:custGeom>
                <a:avLst/>
                <a:gdLst>
                  <a:gd name="T0" fmla="*/ 60 w 90"/>
                  <a:gd name="T1" fmla="*/ 45 h 75"/>
                  <a:gd name="T2" fmla="*/ 60 w 90"/>
                  <a:gd name="T3" fmla="*/ 0 h 75"/>
                  <a:gd name="T4" fmla="*/ 0 w 90"/>
                  <a:gd name="T5" fmla="*/ 0 h 75"/>
                  <a:gd name="T6" fmla="*/ 0 w 90"/>
                  <a:gd name="T7" fmla="*/ 75 h 75"/>
                  <a:gd name="T8" fmla="*/ 90 w 90"/>
                  <a:gd name="T9" fmla="*/ 75 h 75"/>
                  <a:gd name="T10" fmla="*/ 60 w 90"/>
                  <a:gd name="T11" fmla="*/ 45 h 75"/>
                </a:gdLst>
                <a:ahLst/>
                <a:cxnLst>
                  <a:cxn ang="0">
                    <a:pos x="T0" y="T1"/>
                  </a:cxn>
                  <a:cxn ang="0">
                    <a:pos x="T2" y="T3"/>
                  </a:cxn>
                  <a:cxn ang="0">
                    <a:pos x="T4" y="T5"/>
                  </a:cxn>
                  <a:cxn ang="0">
                    <a:pos x="T6" y="T7"/>
                  </a:cxn>
                  <a:cxn ang="0">
                    <a:pos x="T8" y="T9"/>
                  </a:cxn>
                  <a:cxn ang="0">
                    <a:pos x="T10" y="T11"/>
                  </a:cxn>
                </a:cxnLst>
                <a:rect l="0" t="0" r="r" b="b"/>
                <a:pathLst>
                  <a:path w="90" h="75">
                    <a:moveTo>
                      <a:pt x="60" y="45"/>
                    </a:moveTo>
                    <a:cubicBezTo>
                      <a:pt x="60" y="0"/>
                      <a:pt x="60" y="0"/>
                      <a:pt x="60" y="0"/>
                    </a:cubicBezTo>
                    <a:cubicBezTo>
                      <a:pt x="0" y="0"/>
                      <a:pt x="0" y="0"/>
                      <a:pt x="0" y="0"/>
                    </a:cubicBezTo>
                    <a:cubicBezTo>
                      <a:pt x="0" y="75"/>
                      <a:pt x="0" y="75"/>
                      <a:pt x="0" y="75"/>
                    </a:cubicBezTo>
                    <a:cubicBezTo>
                      <a:pt x="90" y="75"/>
                      <a:pt x="90" y="75"/>
                      <a:pt x="90" y="75"/>
                    </a:cubicBezTo>
                    <a:cubicBezTo>
                      <a:pt x="73" y="75"/>
                      <a:pt x="60" y="61"/>
                      <a:pt x="60"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800">
                  <a:cs typeface="+mn-ea"/>
                  <a:sym typeface="+mn-lt"/>
                </a:endParaRPr>
              </a:p>
            </p:txBody>
          </p:sp>
        </p:grpSp>
      </p:grpSp>
      <p:sp>
        <p:nvSpPr>
          <p:cNvPr id="486" name="Freeform 485"/>
          <p:cNvSpPr/>
          <p:nvPr/>
        </p:nvSpPr>
        <p:spPr bwMode="auto">
          <a:xfrm>
            <a:off x="5524239" y="3829506"/>
            <a:ext cx="509690" cy="297865"/>
          </a:xfrm>
          <a:custGeom>
            <a:avLst/>
            <a:gdLst>
              <a:gd name="T0" fmla="*/ 120 w 120"/>
              <a:gd name="T1" fmla="*/ 60 h 69"/>
              <a:gd name="T2" fmla="*/ 60 w 120"/>
              <a:gd name="T3" fmla="*/ 0 h 69"/>
              <a:gd name="T4" fmla="*/ 0 w 120"/>
              <a:gd name="T5" fmla="*/ 60 h 69"/>
              <a:gd name="T6" fmla="*/ 0 w 120"/>
              <a:gd name="T7" fmla="*/ 69 h 69"/>
              <a:gd name="T8" fmla="*/ 120 w 120"/>
              <a:gd name="T9" fmla="*/ 69 h 69"/>
              <a:gd name="T10" fmla="*/ 120 w 120"/>
              <a:gd name="T11" fmla="*/ 60 h 69"/>
            </a:gdLst>
            <a:ahLst/>
            <a:cxnLst>
              <a:cxn ang="0">
                <a:pos x="T0" y="T1"/>
              </a:cxn>
              <a:cxn ang="0">
                <a:pos x="T2" y="T3"/>
              </a:cxn>
              <a:cxn ang="0">
                <a:pos x="T4" y="T5"/>
              </a:cxn>
              <a:cxn ang="0">
                <a:pos x="T6" y="T7"/>
              </a:cxn>
              <a:cxn ang="0">
                <a:pos x="T8" y="T9"/>
              </a:cxn>
              <a:cxn ang="0">
                <a:pos x="T10" y="T11"/>
              </a:cxn>
            </a:cxnLst>
            <a:rect l="0" t="0" r="r" b="b"/>
            <a:pathLst>
              <a:path w="120" h="69">
                <a:moveTo>
                  <a:pt x="120" y="60"/>
                </a:moveTo>
                <a:cubicBezTo>
                  <a:pt x="120" y="27"/>
                  <a:pt x="93" y="0"/>
                  <a:pt x="60" y="0"/>
                </a:cubicBezTo>
                <a:cubicBezTo>
                  <a:pt x="27" y="0"/>
                  <a:pt x="0" y="27"/>
                  <a:pt x="0" y="60"/>
                </a:cubicBezTo>
                <a:cubicBezTo>
                  <a:pt x="0" y="69"/>
                  <a:pt x="0" y="69"/>
                  <a:pt x="0" y="69"/>
                </a:cubicBezTo>
                <a:cubicBezTo>
                  <a:pt x="120" y="69"/>
                  <a:pt x="120" y="69"/>
                  <a:pt x="120" y="69"/>
                </a:cubicBezTo>
                <a:lnTo>
                  <a:pt x="120" y="60"/>
                </a:lnTo>
                <a:close/>
              </a:path>
            </a:pathLst>
          </a:custGeom>
          <a:solidFill>
            <a:schemeClr val="tx1">
              <a:alpha val="9000"/>
            </a:schemeClr>
          </a:solidFill>
          <a:ln>
            <a:noFill/>
          </a:ln>
        </p:spPr>
        <p:txBody>
          <a:bodyPr vert="horz" wrap="square" lIns="91438" tIns="45719" rIns="91438" bIns="45719" numCol="1" anchor="t" anchorCtr="0" compatLnSpc="1"/>
          <a:lstStyle/>
          <a:p>
            <a:endParaRPr lang="id-ID" sz="1800">
              <a:cs typeface="+mn-ea"/>
              <a:sym typeface="+mn-lt"/>
            </a:endParaRPr>
          </a:p>
        </p:txBody>
      </p:sp>
      <p:grpSp>
        <p:nvGrpSpPr>
          <p:cNvPr id="487" name="Group 486"/>
          <p:cNvGrpSpPr/>
          <p:nvPr/>
        </p:nvGrpSpPr>
        <p:grpSpPr>
          <a:xfrm>
            <a:off x="5399585" y="3873845"/>
            <a:ext cx="637262" cy="1504394"/>
            <a:chOff x="5719707" y="3635879"/>
            <a:chExt cx="637345" cy="1504045"/>
          </a:xfrm>
          <a:solidFill>
            <a:schemeClr val="accent3"/>
          </a:solidFill>
        </p:grpSpPr>
        <p:sp>
          <p:nvSpPr>
            <p:cNvPr id="488" name="Rectangle 487"/>
            <p:cNvSpPr>
              <a:spLocks noChangeArrowheads="1"/>
            </p:cNvSpPr>
            <p:nvPr/>
          </p:nvSpPr>
          <p:spPr bwMode="auto">
            <a:xfrm>
              <a:off x="5847295" y="3906864"/>
              <a:ext cx="509757" cy="962617"/>
            </a:xfrm>
            <a:prstGeom prst="rect">
              <a:avLst/>
            </a:prstGeom>
            <a:grpFill/>
            <a:ln>
              <a:noFill/>
            </a:ln>
          </p:spPr>
          <p:txBody>
            <a:bodyPr vert="horz" wrap="square" lIns="68580" tIns="34290" rIns="68580" bIns="34290" numCol="1" anchor="t" anchorCtr="0" compatLnSpc="1"/>
            <a:lstStyle/>
            <a:p>
              <a:endParaRPr lang="id-ID" sz="1800">
                <a:cs typeface="+mn-ea"/>
                <a:sym typeface="+mn-lt"/>
              </a:endParaRPr>
            </a:p>
          </p:txBody>
        </p:sp>
        <p:sp>
          <p:nvSpPr>
            <p:cNvPr id="489" name="Freeform 488"/>
            <p:cNvSpPr/>
            <p:nvPr/>
          </p:nvSpPr>
          <p:spPr bwMode="auto">
            <a:xfrm>
              <a:off x="5847296" y="3635879"/>
              <a:ext cx="509756" cy="297796"/>
            </a:xfrm>
            <a:custGeom>
              <a:avLst/>
              <a:gdLst>
                <a:gd name="T0" fmla="*/ 120 w 120"/>
                <a:gd name="T1" fmla="*/ 60 h 69"/>
                <a:gd name="T2" fmla="*/ 60 w 120"/>
                <a:gd name="T3" fmla="*/ 0 h 69"/>
                <a:gd name="T4" fmla="*/ 0 w 120"/>
                <a:gd name="T5" fmla="*/ 60 h 69"/>
                <a:gd name="T6" fmla="*/ 0 w 120"/>
                <a:gd name="T7" fmla="*/ 69 h 69"/>
                <a:gd name="T8" fmla="*/ 120 w 120"/>
                <a:gd name="T9" fmla="*/ 69 h 69"/>
                <a:gd name="T10" fmla="*/ 120 w 120"/>
                <a:gd name="T11" fmla="*/ 60 h 69"/>
              </a:gdLst>
              <a:ahLst/>
              <a:cxnLst>
                <a:cxn ang="0">
                  <a:pos x="T0" y="T1"/>
                </a:cxn>
                <a:cxn ang="0">
                  <a:pos x="T2" y="T3"/>
                </a:cxn>
                <a:cxn ang="0">
                  <a:pos x="T4" y="T5"/>
                </a:cxn>
                <a:cxn ang="0">
                  <a:pos x="T6" y="T7"/>
                </a:cxn>
                <a:cxn ang="0">
                  <a:pos x="T8" y="T9"/>
                </a:cxn>
                <a:cxn ang="0">
                  <a:pos x="T10" y="T11"/>
                </a:cxn>
              </a:cxnLst>
              <a:rect l="0" t="0" r="r" b="b"/>
              <a:pathLst>
                <a:path w="120" h="69">
                  <a:moveTo>
                    <a:pt x="120" y="60"/>
                  </a:moveTo>
                  <a:cubicBezTo>
                    <a:pt x="120" y="27"/>
                    <a:pt x="93" y="0"/>
                    <a:pt x="60" y="0"/>
                  </a:cubicBezTo>
                  <a:cubicBezTo>
                    <a:pt x="27" y="0"/>
                    <a:pt x="0" y="27"/>
                    <a:pt x="0" y="60"/>
                  </a:cubicBezTo>
                  <a:cubicBezTo>
                    <a:pt x="0" y="69"/>
                    <a:pt x="0" y="69"/>
                    <a:pt x="0" y="69"/>
                  </a:cubicBezTo>
                  <a:cubicBezTo>
                    <a:pt x="120" y="69"/>
                    <a:pt x="120" y="69"/>
                    <a:pt x="120" y="69"/>
                  </a:cubicBezTo>
                  <a:lnTo>
                    <a:pt x="120" y="60"/>
                  </a:lnTo>
                  <a:close/>
                </a:path>
              </a:pathLst>
            </a:custGeom>
            <a:grpFill/>
            <a:ln>
              <a:noFill/>
            </a:ln>
          </p:spPr>
          <p:txBody>
            <a:bodyPr vert="horz" wrap="square" lIns="68580" tIns="34290" rIns="68580" bIns="34290" numCol="1" anchor="t" anchorCtr="0" compatLnSpc="1"/>
            <a:lstStyle/>
            <a:p>
              <a:endParaRPr lang="id-ID" sz="1800">
                <a:cs typeface="+mn-ea"/>
                <a:sym typeface="+mn-lt"/>
              </a:endParaRPr>
            </a:p>
          </p:txBody>
        </p:sp>
        <p:grpSp>
          <p:nvGrpSpPr>
            <p:cNvPr id="490" name="Group 489"/>
            <p:cNvGrpSpPr/>
            <p:nvPr/>
          </p:nvGrpSpPr>
          <p:grpSpPr>
            <a:xfrm>
              <a:off x="5719707" y="4819356"/>
              <a:ext cx="637344" cy="320568"/>
              <a:chOff x="9762797" y="4117494"/>
              <a:chExt cx="577588" cy="290513"/>
            </a:xfrm>
            <a:grpFill/>
          </p:grpSpPr>
          <p:sp>
            <p:nvSpPr>
              <p:cNvPr id="491" name="Freeform 490"/>
              <p:cNvSpPr/>
              <p:nvPr/>
            </p:nvSpPr>
            <p:spPr bwMode="auto">
              <a:xfrm>
                <a:off x="9880010" y="4134957"/>
                <a:ext cx="460375" cy="273050"/>
              </a:xfrm>
              <a:custGeom>
                <a:avLst/>
                <a:gdLst>
                  <a:gd name="T0" fmla="*/ 0 w 120"/>
                  <a:gd name="T1" fmla="*/ 0 h 70"/>
                  <a:gd name="T2" fmla="*/ 0 w 120"/>
                  <a:gd name="T3" fmla="*/ 10 h 70"/>
                  <a:gd name="T4" fmla="*/ 60 w 120"/>
                  <a:gd name="T5" fmla="*/ 70 h 70"/>
                  <a:gd name="T6" fmla="*/ 120 w 120"/>
                  <a:gd name="T7" fmla="*/ 10 h 70"/>
                  <a:gd name="T8" fmla="*/ 120 w 120"/>
                  <a:gd name="T9" fmla="*/ 0 h 70"/>
                  <a:gd name="T10" fmla="*/ 0 w 120"/>
                  <a:gd name="T11" fmla="*/ 0 h 70"/>
                </a:gdLst>
                <a:ahLst/>
                <a:cxnLst>
                  <a:cxn ang="0">
                    <a:pos x="T0" y="T1"/>
                  </a:cxn>
                  <a:cxn ang="0">
                    <a:pos x="T2" y="T3"/>
                  </a:cxn>
                  <a:cxn ang="0">
                    <a:pos x="T4" y="T5"/>
                  </a:cxn>
                  <a:cxn ang="0">
                    <a:pos x="T6" y="T7"/>
                  </a:cxn>
                  <a:cxn ang="0">
                    <a:pos x="T8" y="T9"/>
                  </a:cxn>
                  <a:cxn ang="0">
                    <a:pos x="T10" y="T11"/>
                  </a:cxn>
                </a:cxnLst>
                <a:rect l="0" t="0" r="r" b="b"/>
                <a:pathLst>
                  <a:path w="120" h="70">
                    <a:moveTo>
                      <a:pt x="0" y="0"/>
                    </a:moveTo>
                    <a:cubicBezTo>
                      <a:pt x="0" y="10"/>
                      <a:pt x="0" y="10"/>
                      <a:pt x="0" y="10"/>
                    </a:cubicBezTo>
                    <a:cubicBezTo>
                      <a:pt x="0" y="43"/>
                      <a:pt x="27" y="70"/>
                      <a:pt x="60" y="70"/>
                    </a:cubicBezTo>
                    <a:cubicBezTo>
                      <a:pt x="93" y="70"/>
                      <a:pt x="120" y="43"/>
                      <a:pt x="120" y="10"/>
                    </a:cubicBezTo>
                    <a:cubicBezTo>
                      <a:pt x="120" y="0"/>
                      <a:pt x="120" y="0"/>
                      <a:pt x="120"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800">
                  <a:cs typeface="+mn-ea"/>
                  <a:sym typeface="+mn-lt"/>
                </a:endParaRPr>
              </a:p>
            </p:txBody>
          </p:sp>
          <p:sp>
            <p:nvSpPr>
              <p:cNvPr id="492" name="Freeform 491"/>
              <p:cNvSpPr/>
              <p:nvPr/>
            </p:nvSpPr>
            <p:spPr bwMode="auto">
              <a:xfrm flipH="1">
                <a:off x="9762797" y="4117494"/>
                <a:ext cx="349250" cy="290513"/>
              </a:xfrm>
              <a:custGeom>
                <a:avLst/>
                <a:gdLst>
                  <a:gd name="T0" fmla="*/ 60 w 90"/>
                  <a:gd name="T1" fmla="*/ 45 h 75"/>
                  <a:gd name="T2" fmla="*/ 60 w 90"/>
                  <a:gd name="T3" fmla="*/ 0 h 75"/>
                  <a:gd name="T4" fmla="*/ 0 w 90"/>
                  <a:gd name="T5" fmla="*/ 0 h 75"/>
                  <a:gd name="T6" fmla="*/ 0 w 90"/>
                  <a:gd name="T7" fmla="*/ 75 h 75"/>
                  <a:gd name="T8" fmla="*/ 90 w 90"/>
                  <a:gd name="T9" fmla="*/ 75 h 75"/>
                  <a:gd name="T10" fmla="*/ 60 w 90"/>
                  <a:gd name="T11" fmla="*/ 45 h 75"/>
                </a:gdLst>
                <a:ahLst/>
                <a:cxnLst>
                  <a:cxn ang="0">
                    <a:pos x="T0" y="T1"/>
                  </a:cxn>
                  <a:cxn ang="0">
                    <a:pos x="T2" y="T3"/>
                  </a:cxn>
                  <a:cxn ang="0">
                    <a:pos x="T4" y="T5"/>
                  </a:cxn>
                  <a:cxn ang="0">
                    <a:pos x="T6" y="T7"/>
                  </a:cxn>
                  <a:cxn ang="0">
                    <a:pos x="T8" y="T9"/>
                  </a:cxn>
                  <a:cxn ang="0">
                    <a:pos x="T10" y="T11"/>
                  </a:cxn>
                </a:cxnLst>
                <a:rect l="0" t="0" r="r" b="b"/>
                <a:pathLst>
                  <a:path w="90" h="75">
                    <a:moveTo>
                      <a:pt x="60" y="45"/>
                    </a:moveTo>
                    <a:cubicBezTo>
                      <a:pt x="60" y="0"/>
                      <a:pt x="60" y="0"/>
                      <a:pt x="60" y="0"/>
                    </a:cubicBezTo>
                    <a:cubicBezTo>
                      <a:pt x="0" y="0"/>
                      <a:pt x="0" y="0"/>
                      <a:pt x="0" y="0"/>
                    </a:cubicBezTo>
                    <a:cubicBezTo>
                      <a:pt x="0" y="75"/>
                      <a:pt x="0" y="75"/>
                      <a:pt x="0" y="75"/>
                    </a:cubicBezTo>
                    <a:cubicBezTo>
                      <a:pt x="90" y="75"/>
                      <a:pt x="90" y="75"/>
                      <a:pt x="90" y="75"/>
                    </a:cubicBezTo>
                    <a:cubicBezTo>
                      <a:pt x="73" y="75"/>
                      <a:pt x="60" y="61"/>
                      <a:pt x="60"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800">
                  <a:cs typeface="+mn-ea"/>
                  <a:sym typeface="+mn-lt"/>
                </a:endParaRPr>
              </a:p>
            </p:txBody>
          </p:sp>
        </p:grpSp>
      </p:grpSp>
      <p:cxnSp>
        <p:nvCxnSpPr>
          <p:cNvPr id="493" name="Straight Connector 492"/>
          <p:cNvCxnSpPr/>
          <p:nvPr/>
        </p:nvCxnSpPr>
        <p:spPr>
          <a:xfrm>
            <a:off x="1909280" y="5691275"/>
            <a:ext cx="4145076" cy="0"/>
          </a:xfrm>
          <a:prstGeom prst="line">
            <a:avLst/>
          </a:prstGeom>
          <a:ln w="15875">
            <a:solidFill>
              <a:schemeClr val="bg1">
                <a:lumMod val="6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494" name="Oval 493"/>
          <p:cNvSpPr/>
          <p:nvPr/>
        </p:nvSpPr>
        <p:spPr>
          <a:xfrm>
            <a:off x="2108440" y="5643886"/>
            <a:ext cx="111370" cy="11141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id-ID" sz="1800">
              <a:cs typeface="+mn-ea"/>
              <a:sym typeface="+mn-lt"/>
            </a:endParaRPr>
          </a:p>
        </p:txBody>
      </p:sp>
      <p:sp>
        <p:nvSpPr>
          <p:cNvPr id="495" name="Oval 494"/>
          <p:cNvSpPr/>
          <p:nvPr/>
        </p:nvSpPr>
        <p:spPr>
          <a:xfrm>
            <a:off x="2838832" y="5643886"/>
            <a:ext cx="111370" cy="11141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id-ID" sz="1800">
              <a:cs typeface="+mn-ea"/>
              <a:sym typeface="+mn-lt"/>
            </a:endParaRPr>
          </a:p>
        </p:txBody>
      </p:sp>
      <p:sp>
        <p:nvSpPr>
          <p:cNvPr id="496" name="Oval 495"/>
          <p:cNvSpPr/>
          <p:nvPr/>
        </p:nvSpPr>
        <p:spPr>
          <a:xfrm>
            <a:off x="3569226" y="5643886"/>
            <a:ext cx="111370" cy="11141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id-ID" sz="1800">
              <a:cs typeface="+mn-ea"/>
              <a:sym typeface="+mn-lt"/>
            </a:endParaRPr>
          </a:p>
        </p:txBody>
      </p:sp>
      <p:sp>
        <p:nvSpPr>
          <p:cNvPr id="497" name="Oval 496"/>
          <p:cNvSpPr/>
          <p:nvPr/>
        </p:nvSpPr>
        <p:spPr>
          <a:xfrm>
            <a:off x="4279191" y="5643886"/>
            <a:ext cx="111370" cy="11141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id-ID" sz="1800">
              <a:cs typeface="+mn-ea"/>
              <a:sym typeface="+mn-lt"/>
            </a:endParaRPr>
          </a:p>
        </p:txBody>
      </p:sp>
      <p:sp>
        <p:nvSpPr>
          <p:cNvPr id="498" name="Oval 497"/>
          <p:cNvSpPr/>
          <p:nvPr/>
        </p:nvSpPr>
        <p:spPr>
          <a:xfrm>
            <a:off x="4996743" y="5643886"/>
            <a:ext cx="111370" cy="11141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id-ID" sz="1800">
              <a:cs typeface="+mn-ea"/>
              <a:sym typeface="+mn-lt"/>
            </a:endParaRPr>
          </a:p>
        </p:txBody>
      </p:sp>
      <p:sp>
        <p:nvSpPr>
          <p:cNvPr id="499" name="Oval 498"/>
          <p:cNvSpPr/>
          <p:nvPr/>
        </p:nvSpPr>
        <p:spPr>
          <a:xfrm>
            <a:off x="5717798" y="5643886"/>
            <a:ext cx="111370" cy="11141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id-ID" sz="1800">
              <a:cs typeface="+mn-ea"/>
              <a:sym typeface="+mn-lt"/>
            </a:endParaRPr>
          </a:p>
        </p:txBody>
      </p:sp>
      <p:sp>
        <p:nvSpPr>
          <p:cNvPr id="500" name="TextBox 499"/>
          <p:cNvSpPr txBox="1"/>
          <p:nvPr/>
        </p:nvSpPr>
        <p:spPr>
          <a:xfrm>
            <a:off x="1897846" y="4301944"/>
            <a:ext cx="532556" cy="569519"/>
          </a:xfrm>
          <a:prstGeom prst="rect">
            <a:avLst/>
          </a:prstGeom>
          <a:noFill/>
        </p:spPr>
        <p:txBody>
          <a:bodyPr wrap="none" lIns="121917" tIns="60958" rIns="121917" bIns="60958" rtlCol="0">
            <a:spAutoFit/>
          </a:bodyPr>
          <a:lstStyle/>
          <a:p>
            <a:pPr algn="ctr"/>
            <a:r>
              <a:rPr lang="id-ID" sz="1800" b="1" dirty="0">
                <a:solidFill>
                  <a:schemeClr val="bg1"/>
                </a:solidFill>
                <a:cs typeface="+mn-ea"/>
                <a:sym typeface="+mn-lt"/>
              </a:rPr>
              <a:t>20</a:t>
            </a:r>
          </a:p>
          <a:p>
            <a:pPr algn="ctr"/>
            <a:r>
              <a:rPr lang="id-ID" sz="1100" dirty="0">
                <a:solidFill>
                  <a:schemeClr val="bg1"/>
                </a:solidFill>
                <a:cs typeface="+mn-ea"/>
                <a:sym typeface="+mn-lt"/>
              </a:rPr>
              <a:t>%</a:t>
            </a:r>
          </a:p>
        </p:txBody>
      </p:sp>
      <p:sp>
        <p:nvSpPr>
          <p:cNvPr id="501" name="TextBox 500"/>
          <p:cNvSpPr txBox="1"/>
          <p:nvPr/>
        </p:nvSpPr>
        <p:spPr>
          <a:xfrm>
            <a:off x="2638980" y="4742840"/>
            <a:ext cx="532556" cy="569519"/>
          </a:xfrm>
          <a:prstGeom prst="rect">
            <a:avLst/>
          </a:prstGeom>
          <a:noFill/>
        </p:spPr>
        <p:txBody>
          <a:bodyPr wrap="none" lIns="121917" tIns="60958" rIns="121917" bIns="60958" rtlCol="0">
            <a:spAutoFit/>
          </a:bodyPr>
          <a:lstStyle/>
          <a:p>
            <a:pPr algn="ctr"/>
            <a:r>
              <a:rPr lang="id-ID" sz="1800" b="1" dirty="0">
                <a:solidFill>
                  <a:schemeClr val="bg1"/>
                </a:solidFill>
                <a:cs typeface="+mn-ea"/>
                <a:sym typeface="+mn-lt"/>
              </a:rPr>
              <a:t>10</a:t>
            </a:r>
          </a:p>
          <a:p>
            <a:pPr algn="ctr"/>
            <a:r>
              <a:rPr lang="id-ID" sz="1100" dirty="0">
                <a:solidFill>
                  <a:schemeClr val="bg1"/>
                </a:solidFill>
                <a:cs typeface="+mn-ea"/>
                <a:sym typeface="+mn-lt"/>
              </a:rPr>
              <a:t>%</a:t>
            </a:r>
          </a:p>
        </p:txBody>
      </p:sp>
      <p:sp>
        <p:nvSpPr>
          <p:cNvPr id="502" name="TextBox 501"/>
          <p:cNvSpPr txBox="1"/>
          <p:nvPr/>
        </p:nvSpPr>
        <p:spPr>
          <a:xfrm>
            <a:off x="3353832" y="3806496"/>
            <a:ext cx="532556" cy="569519"/>
          </a:xfrm>
          <a:prstGeom prst="rect">
            <a:avLst/>
          </a:prstGeom>
          <a:noFill/>
        </p:spPr>
        <p:txBody>
          <a:bodyPr wrap="none" lIns="121917" tIns="60958" rIns="121917" bIns="60958" rtlCol="0">
            <a:spAutoFit/>
          </a:bodyPr>
          <a:lstStyle/>
          <a:p>
            <a:pPr algn="ctr"/>
            <a:r>
              <a:rPr lang="id-ID" sz="1800" b="1" dirty="0">
                <a:solidFill>
                  <a:schemeClr val="bg1"/>
                </a:solidFill>
                <a:cs typeface="+mn-ea"/>
                <a:sym typeface="+mn-lt"/>
              </a:rPr>
              <a:t>45</a:t>
            </a:r>
          </a:p>
          <a:p>
            <a:pPr algn="ctr"/>
            <a:r>
              <a:rPr lang="id-ID" sz="1100" dirty="0">
                <a:solidFill>
                  <a:schemeClr val="bg1"/>
                </a:solidFill>
                <a:cs typeface="+mn-ea"/>
                <a:sym typeface="+mn-lt"/>
              </a:rPr>
              <a:t>%</a:t>
            </a:r>
          </a:p>
        </p:txBody>
      </p:sp>
      <p:sp>
        <p:nvSpPr>
          <p:cNvPr id="503" name="TextBox 502"/>
          <p:cNvSpPr txBox="1"/>
          <p:nvPr/>
        </p:nvSpPr>
        <p:spPr>
          <a:xfrm>
            <a:off x="4067399" y="3126754"/>
            <a:ext cx="532556" cy="569519"/>
          </a:xfrm>
          <a:prstGeom prst="rect">
            <a:avLst/>
          </a:prstGeom>
          <a:noFill/>
        </p:spPr>
        <p:txBody>
          <a:bodyPr wrap="none" lIns="121917" tIns="60958" rIns="121917" bIns="60958" rtlCol="0">
            <a:spAutoFit/>
          </a:bodyPr>
          <a:lstStyle/>
          <a:p>
            <a:pPr algn="ctr"/>
            <a:r>
              <a:rPr lang="id-ID" sz="1800" b="1" dirty="0">
                <a:solidFill>
                  <a:schemeClr val="bg1"/>
                </a:solidFill>
                <a:cs typeface="+mn-ea"/>
                <a:sym typeface="+mn-lt"/>
              </a:rPr>
              <a:t>75</a:t>
            </a:r>
          </a:p>
          <a:p>
            <a:pPr algn="ctr"/>
            <a:r>
              <a:rPr lang="id-ID" sz="1100" dirty="0">
                <a:solidFill>
                  <a:schemeClr val="bg1"/>
                </a:solidFill>
                <a:cs typeface="+mn-ea"/>
                <a:sym typeface="+mn-lt"/>
              </a:rPr>
              <a:t>%</a:t>
            </a:r>
          </a:p>
        </p:txBody>
      </p:sp>
      <p:sp>
        <p:nvSpPr>
          <p:cNvPr id="504" name="TextBox 503"/>
          <p:cNvSpPr txBox="1"/>
          <p:nvPr/>
        </p:nvSpPr>
        <p:spPr>
          <a:xfrm>
            <a:off x="4718984" y="2382163"/>
            <a:ext cx="675739" cy="569519"/>
          </a:xfrm>
          <a:prstGeom prst="rect">
            <a:avLst/>
          </a:prstGeom>
          <a:noFill/>
        </p:spPr>
        <p:txBody>
          <a:bodyPr wrap="none" lIns="121917" tIns="60958" rIns="121917" bIns="60958" rtlCol="0">
            <a:spAutoFit/>
          </a:bodyPr>
          <a:lstStyle/>
          <a:p>
            <a:pPr algn="ctr"/>
            <a:r>
              <a:rPr lang="id-ID" sz="1800" b="1" dirty="0">
                <a:solidFill>
                  <a:schemeClr val="bg1"/>
                </a:solidFill>
                <a:cs typeface="+mn-ea"/>
                <a:sym typeface="+mn-lt"/>
              </a:rPr>
              <a:t>100</a:t>
            </a:r>
          </a:p>
          <a:p>
            <a:pPr algn="ctr"/>
            <a:r>
              <a:rPr lang="id-ID" sz="1100" dirty="0">
                <a:solidFill>
                  <a:schemeClr val="bg1"/>
                </a:solidFill>
                <a:cs typeface="+mn-ea"/>
                <a:sym typeface="+mn-lt"/>
              </a:rPr>
              <a:t>%</a:t>
            </a:r>
          </a:p>
        </p:txBody>
      </p:sp>
      <p:sp>
        <p:nvSpPr>
          <p:cNvPr id="505" name="TextBox 504"/>
          <p:cNvSpPr txBox="1"/>
          <p:nvPr/>
        </p:nvSpPr>
        <p:spPr>
          <a:xfrm>
            <a:off x="5512803" y="3998012"/>
            <a:ext cx="532556" cy="569519"/>
          </a:xfrm>
          <a:prstGeom prst="rect">
            <a:avLst/>
          </a:prstGeom>
          <a:noFill/>
        </p:spPr>
        <p:txBody>
          <a:bodyPr wrap="none" lIns="121917" tIns="60958" rIns="121917" bIns="60958" rtlCol="0">
            <a:spAutoFit/>
          </a:bodyPr>
          <a:lstStyle/>
          <a:p>
            <a:pPr algn="ctr"/>
            <a:r>
              <a:rPr lang="id-ID" sz="1800" b="1" dirty="0">
                <a:solidFill>
                  <a:schemeClr val="bg1"/>
                </a:solidFill>
                <a:cs typeface="+mn-ea"/>
                <a:sym typeface="+mn-lt"/>
              </a:rPr>
              <a:t>40</a:t>
            </a:r>
          </a:p>
          <a:p>
            <a:pPr algn="ctr"/>
            <a:r>
              <a:rPr lang="id-ID" sz="1100" dirty="0">
                <a:solidFill>
                  <a:schemeClr val="bg1"/>
                </a:solidFill>
                <a:cs typeface="+mn-ea"/>
                <a:sym typeface="+mn-lt"/>
              </a:rPr>
              <a:t>%</a:t>
            </a:r>
          </a:p>
        </p:txBody>
      </p:sp>
      <p:grpSp>
        <p:nvGrpSpPr>
          <p:cNvPr id="105" name="组合 104"/>
          <p:cNvGrpSpPr/>
          <p:nvPr/>
        </p:nvGrpSpPr>
        <p:grpSpPr>
          <a:xfrm>
            <a:off x="404499" y="325993"/>
            <a:ext cx="3153864" cy="733706"/>
            <a:chOff x="303414" y="244438"/>
            <a:chExt cx="2365706" cy="550152"/>
          </a:xfrm>
        </p:grpSpPr>
        <p:sp>
          <p:nvSpPr>
            <p:cNvPr id="106" name="流程图: 延期 24"/>
            <p:cNvSpPr/>
            <p:nvPr/>
          </p:nvSpPr>
          <p:spPr>
            <a:xfrm>
              <a:off x="336148" y="244438"/>
              <a:ext cx="2249865" cy="446749"/>
            </a:xfrm>
            <a:custGeom>
              <a:avLst/>
              <a:gdLst>
                <a:gd name="connsiteX0" fmla="*/ 0 w 275921"/>
                <a:gd name="connsiteY0" fmla="*/ 0 h 342652"/>
                <a:gd name="connsiteX1" fmla="*/ 137961 w 275921"/>
                <a:gd name="connsiteY1" fmla="*/ 0 h 342652"/>
                <a:gd name="connsiteX2" fmla="*/ 275922 w 275921"/>
                <a:gd name="connsiteY2" fmla="*/ 171326 h 342652"/>
                <a:gd name="connsiteX3" fmla="*/ 137961 w 275921"/>
                <a:gd name="connsiteY3" fmla="*/ 342652 h 342652"/>
                <a:gd name="connsiteX4" fmla="*/ 0 w 275921"/>
                <a:gd name="connsiteY4" fmla="*/ 342652 h 342652"/>
                <a:gd name="connsiteX5" fmla="*/ 0 w 275921"/>
                <a:gd name="connsiteY5" fmla="*/ 0 h 342652"/>
                <a:gd name="connsiteX0-1" fmla="*/ 0 w 2249865"/>
                <a:gd name="connsiteY0-2" fmla="*/ 14514 h 342652"/>
                <a:gd name="connsiteX1-3" fmla="*/ 2111904 w 2249865"/>
                <a:gd name="connsiteY1-4" fmla="*/ 0 h 342652"/>
                <a:gd name="connsiteX2-5" fmla="*/ 2249865 w 2249865"/>
                <a:gd name="connsiteY2-6" fmla="*/ 171326 h 342652"/>
                <a:gd name="connsiteX3-7" fmla="*/ 2111904 w 2249865"/>
                <a:gd name="connsiteY3-8" fmla="*/ 342652 h 342652"/>
                <a:gd name="connsiteX4-9" fmla="*/ 1973943 w 2249865"/>
                <a:gd name="connsiteY4-10" fmla="*/ 342652 h 342652"/>
                <a:gd name="connsiteX5-11" fmla="*/ 0 w 2249865"/>
                <a:gd name="connsiteY5-12" fmla="*/ 14514 h 342652"/>
                <a:gd name="connsiteX0-13" fmla="*/ 0 w 2249865"/>
                <a:gd name="connsiteY0-14" fmla="*/ 14514 h 342652"/>
                <a:gd name="connsiteX1-15" fmla="*/ 2111904 w 2249865"/>
                <a:gd name="connsiteY1-16" fmla="*/ 0 h 342652"/>
                <a:gd name="connsiteX2-17" fmla="*/ 2249865 w 2249865"/>
                <a:gd name="connsiteY2-18" fmla="*/ 171326 h 342652"/>
                <a:gd name="connsiteX3-19" fmla="*/ 2111904 w 2249865"/>
                <a:gd name="connsiteY3-20" fmla="*/ 342652 h 342652"/>
                <a:gd name="connsiteX4-21" fmla="*/ 29028 w 2249865"/>
                <a:gd name="connsiteY4-22" fmla="*/ 342652 h 342652"/>
                <a:gd name="connsiteX5-23" fmla="*/ 0 w 2249865"/>
                <a:gd name="connsiteY5-24" fmla="*/ 14514 h 34265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249865" h="342652">
                  <a:moveTo>
                    <a:pt x="0" y="14514"/>
                  </a:moveTo>
                  <a:lnTo>
                    <a:pt x="2111904" y="0"/>
                  </a:lnTo>
                  <a:cubicBezTo>
                    <a:pt x="2188098" y="0"/>
                    <a:pt x="2249865" y="76705"/>
                    <a:pt x="2249865" y="171326"/>
                  </a:cubicBezTo>
                  <a:cubicBezTo>
                    <a:pt x="2249865" y="265947"/>
                    <a:pt x="2188098" y="342652"/>
                    <a:pt x="2111904" y="342652"/>
                  </a:cubicBezTo>
                  <a:lnTo>
                    <a:pt x="29028" y="342652"/>
                  </a:lnTo>
                  <a:lnTo>
                    <a:pt x="0" y="14514"/>
                  </a:lnTo>
                  <a:close/>
                </a:path>
              </a:pathLst>
            </a:custGeom>
            <a:solidFill>
              <a:srgbClr val="FFCD34"/>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solidFill>
                  <a:srgbClr val="FFCD34"/>
                </a:solidFill>
                <a:cs typeface="+mn-ea"/>
                <a:sym typeface="+mn-lt"/>
              </a:endParaRPr>
            </a:p>
          </p:txBody>
        </p:sp>
        <p:sp>
          <p:nvSpPr>
            <p:cNvPr id="107" name="MH_Entry_1"/>
            <p:cNvSpPr/>
            <p:nvPr>
              <p:custDataLst>
                <p:tags r:id="rId1"/>
              </p:custDataLst>
            </p:nvPr>
          </p:nvSpPr>
          <p:spPr>
            <a:xfrm>
              <a:off x="303414" y="266947"/>
              <a:ext cx="2365706" cy="527643"/>
            </a:xfrm>
            <a:custGeom>
              <a:avLst/>
              <a:gdLst>
                <a:gd name="connsiteX0" fmla="*/ 0 w 2365706"/>
                <a:gd name="connsiteY0" fmla="*/ 83104 h 498614"/>
                <a:gd name="connsiteX1" fmla="*/ 83104 w 2365706"/>
                <a:gd name="connsiteY1" fmla="*/ 0 h 498614"/>
                <a:gd name="connsiteX2" fmla="*/ 2282602 w 2365706"/>
                <a:gd name="connsiteY2" fmla="*/ 0 h 498614"/>
                <a:gd name="connsiteX3" fmla="*/ 2365706 w 2365706"/>
                <a:gd name="connsiteY3" fmla="*/ 83104 h 498614"/>
                <a:gd name="connsiteX4" fmla="*/ 2365706 w 2365706"/>
                <a:gd name="connsiteY4" fmla="*/ 415510 h 498614"/>
                <a:gd name="connsiteX5" fmla="*/ 2282602 w 2365706"/>
                <a:gd name="connsiteY5" fmla="*/ 498614 h 498614"/>
                <a:gd name="connsiteX6" fmla="*/ 83104 w 2365706"/>
                <a:gd name="connsiteY6" fmla="*/ 498614 h 498614"/>
                <a:gd name="connsiteX7" fmla="*/ 0 w 2365706"/>
                <a:gd name="connsiteY7" fmla="*/ 415510 h 498614"/>
                <a:gd name="connsiteX8" fmla="*/ 0 w 2365706"/>
                <a:gd name="connsiteY8" fmla="*/ 83104 h 498614"/>
                <a:gd name="connsiteX0-1" fmla="*/ 0 w 2365706"/>
                <a:gd name="connsiteY0-2" fmla="*/ 83104 h 527643"/>
                <a:gd name="connsiteX1-3" fmla="*/ 83104 w 2365706"/>
                <a:gd name="connsiteY1-4" fmla="*/ 0 h 527643"/>
                <a:gd name="connsiteX2-5" fmla="*/ 2282602 w 2365706"/>
                <a:gd name="connsiteY2-6" fmla="*/ 0 h 527643"/>
                <a:gd name="connsiteX3-7" fmla="*/ 2365706 w 2365706"/>
                <a:gd name="connsiteY3-8" fmla="*/ 83104 h 527643"/>
                <a:gd name="connsiteX4-9" fmla="*/ 2365706 w 2365706"/>
                <a:gd name="connsiteY4-10" fmla="*/ 415510 h 527643"/>
                <a:gd name="connsiteX5-11" fmla="*/ 2282602 w 2365706"/>
                <a:gd name="connsiteY5-12" fmla="*/ 498614 h 527643"/>
                <a:gd name="connsiteX6-13" fmla="*/ 83104 w 2365706"/>
                <a:gd name="connsiteY6-14" fmla="*/ 527643 h 527643"/>
                <a:gd name="connsiteX7-15" fmla="*/ 0 w 2365706"/>
                <a:gd name="connsiteY7-16" fmla="*/ 415510 h 527643"/>
                <a:gd name="connsiteX8-17" fmla="*/ 0 w 2365706"/>
                <a:gd name="connsiteY8-18" fmla="*/ 83104 h 52764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2365706" h="527643">
                  <a:moveTo>
                    <a:pt x="0" y="83104"/>
                  </a:moveTo>
                  <a:cubicBezTo>
                    <a:pt x="0" y="37207"/>
                    <a:pt x="37207" y="0"/>
                    <a:pt x="83104" y="0"/>
                  </a:cubicBezTo>
                  <a:lnTo>
                    <a:pt x="2282602" y="0"/>
                  </a:lnTo>
                  <a:cubicBezTo>
                    <a:pt x="2328499" y="0"/>
                    <a:pt x="2365706" y="37207"/>
                    <a:pt x="2365706" y="83104"/>
                  </a:cubicBezTo>
                  <a:lnTo>
                    <a:pt x="2365706" y="415510"/>
                  </a:lnTo>
                  <a:cubicBezTo>
                    <a:pt x="2365706" y="461407"/>
                    <a:pt x="2328499" y="498614"/>
                    <a:pt x="2282602" y="498614"/>
                  </a:cubicBezTo>
                  <a:cubicBezTo>
                    <a:pt x="1549436" y="498614"/>
                    <a:pt x="816270" y="527643"/>
                    <a:pt x="83104" y="527643"/>
                  </a:cubicBezTo>
                  <a:cubicBezTo>
                    <a:pt x="37207" y="527643"/>
                    <a:pt x="0" y="461407"/>
                    <a:pt x="0" y="415510"/>
                  </a:cubicBezTo>
                  <a:lnTo>
                    <a:pt x="0" y="83104"/>
                  </a:ln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r>
                <a:rPr lang="zh-CN" altLang="en-US" sz="3200" spc="267" dirty="0">
                  <a:solidFill>
                    <a:schemeClr val="tx1"/>
                  </a:solidFill>
                  <a:cs typeface="+mn-ea"/>
                  <a:sym typeface="+mn-lt"/>
                </a:rPr>
                <a:t>活动受众分析</a:t>
              </a:r>
            </a:p>
          </p:txBody>
        </p:sp>
      </p:grpSp>
    </p:spTree>
  </p:cSld>
  <p:clrMapOvr>
    <a:masterClrMapping/>
  </p:clrMapOvr>
  <p:transition spd="slow" advClick="0" advTm="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fade">
                                      <p:cBhvr>
                                        <p:cTn id="7" dur="250"/>
                                        <p:tgtEl>
                                          <p:spTgt spid="74"/>
                                        </p:tgtEl>
                                      </p:cBhvr>
                                    </p:animEffect>
                                    <p:anim calcmode="lin" valueType="num">
                                      <p:cBhvr>
                                        <p:cTn id="8" dur="250" fill="hold"/>
                                        <p:tgtEl>
                                          <p:spTgt spid="74"/>
                                        </p:tgtEl>
                                        <p:attrNameLst>
                                          <p:attrName>ppt_w</p:attrName>
                                        </p:attrNameLst>
                                      </p:cBhvr>
                                      <p:tavLst>
                                        <p:tav tm="0" fmla="#ppt_w*sin(2.5*pi*$)">
                                          <p:val>
                                            <p:fltVal val="0"/>
                                          </p:val>
                                        </p:tav>
                                        <p:tav tm="100000">
                                          <p:val>
                                            <p:fltVal val="1"/>
                                          </p:val>
                                        </p:tav>
                                      </p:tavLst>
                                    </p:anim>
                                    <p:anim calcmode="lin" valueType="num">
                                      <p:cBhvr>
                                        <p:cTn id="9" dur="250" fill="hold"/>
                                        <p:tgtEl>
                                          <p:spTgt spid="74"/>
                                        </p:tgtEl>
                                        <p:attrNameLst>
                                          <p:attrName>ppt_h</p:attrName>
                                        </p:attrNameLst>
                                      </p:cBhvr>
                                      <p:tavLst>
                                        <p:tav tm="0">
                                          <p:val>
                                            <p:strVal val="#ppt_h"/>
                                          </p:val>
                                        </p:tav>
                                        <p:tav tm="100000">
                                          <p:val>
                                            <p:strVal val="#ppt_h"/>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73"/>
                                        </p:tgtEl>
                                        <p:attrNameLst>
                                          <p:attrName>style.visibility</p:attrName>
                                        </p:attrNameLst>
                                      </p:cBhvr>
                                      <p:to>
                                        <p:strVal val="visible"/>
                                      </p:to>
                                    </p:set>
                                    <p:animEffect transition="in" filter="fade">
                                      <p:cBhvr>
                                        <p:cTn id="13" dur="250"/>
                                        <p:tgtEl>
                                          <p:spTgt spid="73"/>
                                        </p:tgtEl>
                                      </p:cBhvr>
                                    </p:animEffect>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250"/>
                                        <p:tgtEl>
                                          <p:spTgt spid="8"/>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93"/>
                                        </p:tgtEl>
                                        <p:attrNameLst>
                                          <p:attrName>style.visibility</p:attrName>
                                        </p:attrNameLst>
                                      </p:cBhvr>
                                      <p:to>
                                        <p:strVal val="visible"/>
                                      </p:to>
                                    </p:set>
                                    <p:animEffect transition="in" filter="wipe(left)">
                                      <p:cBhvr>
                                        <p:cTn id="21" dur="250"/>
                                        <p:tgtEl>
                                          <p:spTgt spid="493"/>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494"/>
                                        </p:tgtEl>
                                        <p:attrNameLst>
                                          <p:attrName>style.visibility</p:attrName>
                                        </p:attrNameLst>
                                      </p:cBhvr>
                                      <p:to>
                                        <p:strVal val="visible"/>
                                      </p:to>
                                    </p:set>
                                    <p:anim calcmode="lin" valueType="num">
                                      <p:cBhvr>
                                        <p:cTn id="25" dur="250" fill="hold"/>
                                        <p:tgtEl>
                                          <p:spTgt spid="494"/>
                                        </p:tgtEl>
                                        <p:attrNameLst>
                                          <p:attrName>ppt_w</p:attrName>
                                        </p:attrNameLst>
                                      </p:cBhvr>
                                      <p:tavLst>
                                        <p:tav tm="0">
                                          <p:val>
                                            <p:fltVal val="0"/>
                                          </p:val>
                                        </p:tav>
                                        <p:tav tm="100000">
                                          <p:val>
                                            <p:strVal val="#ppt_w"/>
                                          </p:val>
                                        </p:tav>
                                      </p:tavLst>
                                    </p:anim>
                                    <p:anim calcmode="lin" valueType="num">
                                      <p:cBhvr>
                                        <p:cTn id="26" dur="250" fill="hold"/>
                                        <p:tgtEl>
                                          <p:spTgt spid="494"/>
                                        </p:tgtEl>
                                        <p:attrNameLst>
                                          <p:attrName>ppt_h</p:attrName>
                                        </p:attrNameLst>
                                      </p:cBhvr>
                                      <p:tavLst>
                                        <p:tav tm="0">
                                          <p:val>
                                            <p:fltVal val="0"/>
                                          </p:val>
                                        </p:tav>
                                        <p:tav tm="100000">
                                          <p:val>
                                            <p:strVal val="#ppt_h"/>
                                          </p:val>
                                        </p:tav>
                                      </p:tavLst>
                                    </p:anim>
                                    <p:animEffect transition="in" filter="fade">
                                      <p:cBhvr>
                                        <p:cTn id="27" dur="250"/>
                                        <p:tgtEl>
                                          <p:spTgt spid="494"/>
                                        </p:tgtEl>
                                      </p:cBhvr>
                                    </p:animEffect>
                                  </p:childTnLst>
                                </p:cTn>
                              </p:par>
                              <p:par>
                                <p:cTn id="28" presetID="22" presetClass="entr" presetSubtype="4" fill="hold" nodeType="withEffect">
                                  <p:stCondLst>
                                    <p:cond delay="0"/>
                                  </p:stCondLst>
                                  <p:childTnLst>
                                    <p:set>
                                      <p:cBhvr>
                                        <p:cTn id="29" dur="1" fill="hold">
                                          <p:stCondLst>
                                            <p:cond delay="0"/>
                                          </p:stCondLst>
                                        </p:cTn>
                                        <p:tgtEl>
                                          <p:spTgt spid="424"/>
                                        </p:tgtEl>
                                        <p:attrNameLst>
                                          <p:attrName>style.visibility</p:attrName>
                                        </p:attrNameLst>
                                      </p:cBhvr>
                                      <p:to>
                                        <p:strVal val="visible"/>
                                      </p:to>
                                    </p:set>
                                    <p:animEffect transition="in" filter="wipe(down)">
                                      <p:cBhvr>
                                        <p:cTn id="30" dur="250"/>
                                        <p:tgtEl>
                                          <p:spTgt spid="424"/>
                                        </p:tgtEl>
                                      </p:cBhvr>
                                    </p:animEffect>
                                  </p:childTnLst>
                                </p:cTn>
                              </p:par>
                            </p:childTnLst>
                          </p:cTn>
                        </p:par>
                        <p:par>
                          <p:cTn id="31" fill="hold">
                            <p:stCondLst>
                              <p:cond delay="2500"/>
                            </p:stCondLst>
                            <p:childTnLst>
                              <p:par>
                                <p:cTn id="32" presetID="10" presetClass="entr" presetSubtype="0" fill="hold" grpId="0" nodeType="afterEffect">
                                  <p:stCondLst>
                                    <p:cond delay="0"/>
                                  </p:stCondLst>
                                  <p:childTnLst>
                                    <p:set>
                                      <p:cBhvr>
                                        <p:cTn id="33" dur="1" fill="hold">
                                          <p:stCondLst>
                                            <p:cond delay="0"/>
                                          </p:stCondLst>
                                        </p:cTn>
                                        <p:tgtEl>
                                          <p:spTgt spid="423"/>
                                        </p:tgtEl>
                                        <p:attrNameLst>
                                          <p:attrName>style.visibility</p:attrName>
                                        </p:attrNameLst>
                                      </p:cBhvr>
                                      <p:to>
                                        <p:strVal val="visible"/>
                                      </p:to>
                                    </p:set>
                                    <p:animEffect transition="in" filter="fade">
                                      <p:cBhvr>
                                        <p:cTn id="34" dur="250"/>
                                        <p:tgtEl>
                                          <p:spTgt spid="423"/>
                                        </p:tgtEl>
                                      </p:cBhvr>
                                    </p:animEffect>
                                  </p:childTnLst>
                                </p:cTn>
                              </p:par>
                            </p:childTnLst>
                          </p:cTn>
                        </p:par>
                        <p:par>
                          <p:cTn id="35" fill="hold">
                            <p:stCondLst>
                              <p:cond delay="3000"/>
                            </p:stCondLst>
                            <p:childTnLst>
                              <p:par>
                                <p:cTn id="36" presetID="53" presetClass="entr" presetSubtype="16" fill="hold" grpId="0" nodeType="afterEffect">
                                  <p:stCondLst>
                                    <p:cond delay="0"/>
                                  </p:stCondLst>
                                  <p:childTnLst>
                                    <p:set>
                                      <p:cBhvr>
                                        <p:cTn id="37" dur="1" fill="hold">
                                          <p:stCondLst>
                                            <p:cond delay="0"/>
                                          </p:stCondLst>
                                        </p:cTn>
                                        <p:tgtEl>
                                          <p:spTgt spid="500"/>
                                        </p:tgtEl>
                                        <p:attrNameLst>
                                          <p:attrName>style.visibility</p:attrName>
                                        </p:attrNameLst>
                                      </p:cBhvr>
                                      <p:to>
                                        <p:strVal val="visible"/>
                                      </p:to>
                                    </p:set>
                                    <p:anim calcmode="lin" valueType="num">
                                      <p:cBhvr>
                                        <p:cTn id="38" dur="250" fill="hold"/>
                                        <p:tgtEl>
                                          <p:spTgt spid="500"/>
                                        </p:tgtEl>
                                        <p:attrNameLst>
                                          <p:attrName>ppt_w</p:attrName>
                                        </p:attrNameLst>
                                      </p:cBhvr>
                                      <p:tavLst>
                                        <p:tav tm="0">
                                          <p:val>
                                            <p:fltVal val="0"/>
                                          </p:val>
                                        </p:tav>
                                        <p:tav tm="100000">
                                          <p:val>
                                            <p:strVal val="#ppt_w"/>
                                          </p:val>
                                        </p:tav>
                                      </p:tavLst>
                                    </p:anim>
                                    <p:anim calcmode="lin" valueType="num">
                                      <p:cBhvr>
                                        <p:cTn id="39" dur="250" fill="hold"/>
                                        <p:tgtEl>
                                          <p:spTgt spid="500"/>
                                        </p:tgtEl>
                                        <p:attrNameLst>
                                          <p:attrName>ppt_h</p:attrName>
                                        </p:attrNameLst>
                                      </p:cBhvr>
                                      <p:tavLst>
                                        <p:tav tm="0">
                                          <p:val>
                                            <p:fltVal val="0"/>
                                          </p:val>
                                        </p:tav>
                                        <p:tav tm="100000">
                                          <p:val>
                                            <p:strVal val="#ppt_h"/>
                                          </p:val>
                                        </p:tav>
                                      </p:tavLst>
                                    </p:anim>
                                    <p:animEffect transition="in" filter="fade">
                                      <p:cBhvr>
                                        <p:cTn id="40" dur="250"/>
                                        <p:tgtEl>
                                          <p:spTgt spid="500"/>
                                        </p:tgtEl>
                                      </p:cBhvr>
                                    </p:animEffect>
                                  </p:childTnLst>
                                </p:cTn>
                              </p:par>
                            </p:childTnLst>
                          </p:cTn>
                        </p:par>
                        <p:par>
                          <p:cTn id="41" fill="hold">
                            <p:stCondLst>
                              <p:cond delay="3500"/>
                            </p:stCondLst>
                            <p:childTnLst>
                              <p:par>
                                <p:cTn id="42" presetID="53" presetClass="entr" presetSubtype="16" fill="hold" grpId="0" nodeType="afterEffect">
                                  <p:stCondLst>
                                    <p:cond delay="0"/>
                                  </p:stCondLst>
                                  <p:childTnLst>
                                    <p:set>
                                      <p:cBhvr>
                                        <p:cTn id="43" dur="1" fill="hold">
                                          <p:stCondLst>
                                            <p:cond delay="0"/>
                                          </p:stCondLst>
                                        </p:cTn>
                                        <p:tgtEl>
                                          <p:spTgt spid="495"/>
                                        </p:tgtEl>
                                        <p:attrNameLst>
                                          <p:attrName>style.visibility</p:attrName>
                                        </p:attrNameLst>
                                      </p:cBhvr>
                                      <p:to>
                                        <p:strVal val="visible"/>
                                      </p:to>
                                    </p:set>
                                    <p:anim calcmode="lin" valueType="num">
                                      <p:cBhvr>
                                        <p:cTn id="44" dur="250" fill="hold"/>
                                        <p:tgtEl>
                                          <p:spTgt spid="495"/>
                                        </p:tgtEl>
                                        <p:attrNameLst>
                                          <p:attrName>ppt_w</p:attrName>
                                        </p:attrNameLst>
                                      </p:cBhvr>
                                      <p:tavLst>
                                        <p:tav tm="0">
                                          <p:val>
                                            <p:fltVal val="0"/>
                                          </p:val>
                                        </p:tav>
                                        <p:tav tm="100000">
                                          <p:val>
                                            <p:strVal val="#ppt_w"/>
                                          </p:val>
                                        </p:tav>
                                      </p:tavLst>
                                    </p:anim>
                                    <p:anim calcmode="lin" valueType="num">
                                      <p:cBhvr>
                                        <p:cTn id="45" dur="250" fill="hold"/>
                                        <p:tgtEl>
                                          <p:spTgt spid="495"/>
                                        </p:tgtEl>
                                        <p:attrNameLst>
                                          <p:attrName>ppt_h</p:attrName>
                                        </p:attrNameLst>
                                      </p:cBhvr>
                                      <p:tavLst>
                                        <p:tav tm="0">
                                          <p:val>
                                            <p:fltVal val="0"/>
                                          </p:val>
                                        </p:tav>
                                        <p:tav tm="100000">
                                          <p:val>
                                            <p:strVal val="#ppt_h"/>
                                          </p:val>
                                        </p:tav>
                                      </p:tavLst>
                                    </p:anim>
                                    <p:animEffect transition="in" filter="fade">
                                      <p:cBhvr>
                                        <p:cTn id="46" dur="250"/>
                                        <p:tgtEl>
                                          <p:spTgt spid="495"/>
                                        </p:tgtEl>
                                      </p:cBhvr>
                                    </p:animEffect>
                                  </p:childTnLst>
                                </p:cTn>
                              </p:par>
                              <p:par>
                                <p:cTn id="47" presetID="22" presetClass="entr" presetSubtype="4" fill="hold" nodeType="withEffect">
                                  <p:stCondLst>
                                    <p:cond delay="0"/>
                                  </p:stCondLst>
                                  <p:childTnLst>
                                    <p:set>
                                      <p:cBhvr>
                                        <p:cTn id="48" dur="1" fill="hold">
                                          <p:stCondLst>
                                            <p:cond delay="0"/>
                                          </p:stCondLst>
                                        </p:cTn>
                                        <p:tgtEl>
                                          <p:spTgt spid="436"/>
                                        </p:tgtEl>
                                        <p:attrNameLst>
                                          <p:attrName>style.visibility</p:attrName>
                                        </p:attrNameLst>
                                      </p:cBhvr>
                                      <p:to>
                                        <p:strVal val="visible"/>
                                      </p:to>
                                    </p:set>
                                    <p:animEffect transition="in" filter="wipe(down)">
                                      <p:cBhvr>
                                        <p:cTn id="49" dur="250"/>
                                        <p:tgtEl>
                                          <p:spTgt spid="436"/>
                                        </p:tgtEl>
                                      </p:cBhvr>
                                    </p:animEffect>
                                  </p:childTnLst>
                                </p:cTn>
                              </p:par>
                            </p:childTnLst>
                          </p:cTn>
                        </p:par>
                        <p:par>
                          <p:cTn id="50" fill="hold">
                            <p:stCondLst>
                              <p:cond delay="4000"/>
                            </p:stCondLst>
                            <p:childTnLst>
                              <p:par>
                                <p:cTn id="51" presetID="10" presetClass="entr" presetSubtype="0" fill="hold" grpId="0" nodeType="afterEffect">
                                  <p:stCondLst>
                                    <p:cond delay="0"/>
                                  </p:stCondLst>
                                  <p:childTnLst>
                                    <p:set>
                                      <p:cBhvr>
                                        <p:cTn id="52" dur="1" fill="hold">
                                          <p:stCondLst>
                                            <p:cond delay="0"/>
                                          </p:stCondLst>
                                        </p:cTn>
                                        <p:tgtEl>
                                          <p:spTgt spid="435"/>
                                        </p:tgtEl>
                                        <p:attrNameLst>
                                          <p:attrName>style.visibility</p:attrName>
                                        </p:attrNameLst>
                                      </p:cBhvr>
                                      <p:to>
                                        <p:strVal val="visible"/>
                                      </p:to>
                                    </p:set>
                                    <p:animEffect transition="in" filter="fade">
                                      <p:cBhvr>
                                        <p:cTn id="53" dur="250"/>
                                        <p:tgtEl>
                                          <p:spTgt spid="435"/>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501"/>
                                        </p:tgtEl>
                                        <p:attrNameLst>
                                          <p:attrName>style.visibility</p:attrName>
                                        </p:attrNameLst>
                                      </p:cBhvr>
                                      <p:to>
                                        <p:strVal val="visible"/>
                                      </p:to>
                                    </p:set>
                                    <p:anim calcmode="lin" valueType="num">
                                      <p:cBhvr>
                                        <p:cTn id="57" dur="250" fill="hold"/>
                                        <p:tgtEl>
                                          <p:spTgt spid="501"/>
                                        </p:tgtEl>
                                        <p:attrNameLst>
                                          <p:attrName>ppt_w</p:attrName>
                                        </p:attrNameLst>
                                      </p:cBhvr>
                                      <p:tavLst>
                                        <p:tav tm="0">
                                          <p:val>
                                            <p:fltVal val="0"/>
                                          </p:val>
                                        </p:tav>
                                        <p:tav tm="100000">
                                          <p:val>
                                            <p:strVal val="#ppt_w"/>
                                          </p:val>
                                        </p:tav>
                                      </p:tavLst>
                                    </p:anim>
                                    <p:anim calcmode="lin" valueType="num">
                                      <p:cBhvr>
                                        <p:cTn id="58" dur="250" fill="hold"/>
                                        <p:tgtEl>
                                          <p:spTgt spid="501"/>
                                        </p:tgtEl>
                                        <p:attrNameLst>
                                          <p:attrName>ppt_h</p:attrName>
                                        </p:attrNameLst>
                                      </p:cBhvr>
                                      <p:tavLst>
                                        <p:tav tm="0">
                                          <p:val>
                                            <p:fltVal val="0"/>
                                          </p:val>
                                        </p:tav>
                                        <p:tav tm="100000">
                                          <p:val>
                                            <p:strVal val="#ppt_h"/>
                                          </p:val>
                                        </p:tav>
                                      </p:tavLst>
                                    </p:anim>
                                    <p:animEffect transition="in" filter="fade">
                                      <p:cBhvr>
                                        <p:cTn id="59" dur="250"/>
                                        <p:tgtEl>
                                          <p:spTgt spid="501"/>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96"/>
                                        </p:tgtEl>
                                        <p:attrNameLst>
                                          <p:attrName>style.visibility</p:attrName>
                                        </p:attrNameLst>
                                      </p:cBhvr>
                                      <p:to>
                                        <p:strVal val="visible"/>
                                      </p:to>
                                    </p:set>
                                    <p:anim calcmode="lin" valueType="num">
                                      <p:cBhvr>
                                        <p:cTn id="63" dur="250" fill="hold"/>
                                        <p:tgtEl>
                                          <p:spTgt spid="496"/>
                                        </p:tgtEl>
                                        <p:attrNameLst>
                                          <p:attrName>ppt_w</p:attrName>
                                        </p:attrNameLst>
                                      </p:cBhvr>
                                      <p:tavLst>
                                        <p:tav tm="0">
                                          <p:val>
                                            <p:fltVal val="0"/>
                                          </p:val>
                                        </p:tav>
                                        <p:tav tm="100000">
                                          <p:val>
                                            <p:strVal val="#ppt_w"/>
                                          </p:val>
                                        </p:tav>
                                      </p:tavLst>
                                    </p:anim>
                                    <p:anim calcmode="lin" valueType="num">
                                      <p:cBhvr>
                                        <p:cTn id="64" dur="250" fill="hold"/>
                                        <p:tgtEl>
                                          <p:spTgt spid="496"/>
                                        </p:tgtEl>
                                        <p:attrNameLst>
                                          <p:attrName>ppt_h</p:attrName>
                                        </p:attrNameLst>
                                      </p:cBhvr>
                                      <p:tavLst>
                                        <p:tav tm="0">
                                          <p:val>
                                            <p:fltVal val="0"/>
                                          </p:val>
                                        </p:tav>
                                        <p:tav tm="100000">
                                          <p:val>
                                            <p:strVal val="#ppt_h"/>
                                          </p:val>
                                        </p:tav>
                                      </p:tavLst>
                                    </p:anim>
                                    <p:animEffect transition="in" filter="fade">
                                      <p:cBhvr>
                                        <p:cTn id="65" dur="250"/>
                                        <p:tgtEl>
                                          <p:spTgt spid="496"/>
                                        </p:tgtEl>
                                      </p:cBhvr>
                                    </p:animEffect>
                                  </p:childTnLst>
                                </p:cTn>
                              </p:par>
                              <p:par>
                                <p:cTn id="66" presetID="22" presetClass="entr" presetSubtype="4" fill="hold" nodeType="withEffect">
                                  <p:stCondLst>
                                    <p:cond delay="0"/>
                                  </p:stCondLst>
                                  <p:childTnLst>
                                    <p:set>
                                      <p:cBhvr>
                                        <p:cTn id="67" dur="1" fill="hold">
                                          <p:stCondLst>
                                            <p:cond delay="0"/>
                                          </p:stCondLst>
                                        </p:cTn>
                                        <p:tgtEl>
                                          <p:spTgt spid="449"/>
                                        </p:tgtEl>
                                        <p:attrNameLst>
                                          <p:attrName>style.visibility</p:attrName>
                                        </p:attrNameLst>
                                      </p:cBhvr>
                                      <p:to>
                                        <p:strVal val="visible"/>
                                      </p:to>
                                    </p:set>
                                    <p:animEffect transition="in" filter="wipe(down)">
                                      <p:cBhvr>
                                        <p:cTn id="68" dur="250"/>
                                        <p:tgtEl>
                                          <p:spTgt spid="449"/>
                                        </p:tgtEl>
                                      </p:cBhvr>
                                    </p:animEffect>
                                  </p:childTnLst>
                                </p:cTn>
                              </p:par>
                            </p:childTnLst>
                          </p:cTn>
                        </p:par>
                        <p:par>
                          <p:cTn id="69" fill="hold">
                            <p:stCondLst>
                              <p:cond delay="5500"/>
                            </p:stCondLst>
                            <p:childTnLst>
                              <p:par>
                                <p:cTn id="70" presetID="10" presetClass="entr" presetSubtype="0" fill="hold" grpId="0" nodeType="afterEffect">
                                  <p:stCondLst>
                                    <p:cond delay="0"/>
                                  </p:stCondLst>
                                  <p:childTnLst>
                                    <p:set>
                                      <p:cBhvr>
                                        <p:cTn id="71" dur="1" fill="hold">
                                          <p:stCondLst>
                                            <p:cond delay="0"/>
                                          </p:stCondLst>
                                        </p:cTn>
                                        <p:tgtEl>
                                          <p:spTgt spid="448"/>
                                        </p:tgtEl>
                                        <p:attrNameLst>
                                          <p:attrName>style.visibility</p:attrName>
                                        </p:attrNameLst>
                                      </p:cBhvr>
                                      <p:to>
                                        <p:strVal val="visible"/>
                                      </p:to>
                                    </p:set>
                                    <p:animEffect transition="in" filter="fade">
                                      <p:cBhvr>
                                        <p:cTn id="72" dur="250"/>
                                        <p:tgtEl>
                                          <p:spTgt spid="448"/>
                                        </p:tgtEl>
                                      </p:cBhvr>
                                    </p:animEffect>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502"/>
                                        </p:tgtEl>
                                        <p:attrNameLst>
                                          <p:attrName>style.visibility</p:attrName>
                                        </p:attrNameLst>
                                      </p:cBhvr>
                                      <p:to>
                                        <p:strVal val="visible"/>
                                      </p:to>
                                    </p:set>
                                    <p:anim calcmode="lin" valueType="num">
                                      <p:cBhvr>
                                        <p:cTn id="76" dur="250" fill="hold"/>
                                        <p:tgtEl>
                                          <p:spTgt spid="502"/>
                                        </p:tgtEl>
                                        <p:attrNameLst>
                                          <p:attrName>ppt_w</p:attrName>
                                        </p:attrNameLst>
                                      </p:cBhvr>
                                      <p:tavLst>
                                        <p:tav tm="0">
                                          <p:val>
                                            <p:fltVal val="0"/>
                                          </p:val>
                                        </p:tav>
                                        <p:tav tm="100000">
                                          <p:val>
                                            <p:strVal val="#ppt_w"/>
                                          </p:val>
                                        </p:tav>
                                      </p:tavLst>
                                    </p:anim>
                                    <p:anim calcmode="lin" valueType="num">
                                      <p:cBhvr>
                                        <p:cTn id="77" dur="250" fill="hold"/>
                                        <p:tgtEl>
                                          <p:spTgt spid="502"/>
                                        </p:tgtEl>
                                        <p:attrNameLst>
                                          <p:attrName>ppt_h</p:attrName>
                                        </p:attrNameLst>
                                      </p:cBhvr>
                                      <p:tavLst>
                                        <p:tav tm="0">
                                          <p:val>
                                            <p:fltVal val="0"/>
                                          </p:val>
                                        </p:tav>
                                        <p:tav tm="100000">
                                          <p:val>
                                            <p:strVal val="#ppt_h"/>
                                          </p:val>
                                        </p:tav>
                                      </p:tavLst>
                                    </p:anim>
                                    <p:animEffect transition="in" filter="fade">
                                      <p:cBhvr>
                                        <p:cTn id="78" dur="250"/>
                                        <p:tgtEl>
                                          <p:spTgt spid="502"/>
                                        </p:tgtEl>
                                      </p:cBhvr>
                                    </p:animEffect>
                                  </p:childTnLst>
                                </p:cTn>
                              </p:par>
                            </p:childTnLst>
                          </p:cTn>
                        </p:par>
                        <p:par>
                          <p:cTn id="79" fill="hold">
                            <p:stCondLst>
                              <p:cond delay="6500"/>
                            </p:stCondLst>
                            <p:childTnLst>
                              <p:par>
                                <p:cTn id="80" presetID="53" presetClass="entr" presetSubtype="16" fill="hold" grpId="0" nodeType="afterEffect">
                                  <p:stCondLst>
                                    <p:cond delay="0"/>
                                  </p:stCondLst>
                                  <p:childTnLst>
                                    <p:set>
                                      <p:cBhvr>
                                        <p:cTn id="81" dur="1" fill="hold">
                                          <p:stCondLst>
                                            <p:cond delay="0"/>
                                          </p:stCondLst>
                                        </p:cTn>
                                        <p:tgtEl>
                                          <p:spTgt spid="497"/>
                                        </p:tgtEl>
                                        <p:attrNameLst>
                                          <p:attrName>style.visibility</p:attrName>
                                        </p:attrNameLst>
                                      </p:cBhvr>
                                      <p:to>
                                        <p:strVal val="visible"/>
                                      </p:to>
                                    </p:set>
                                    <p:anim calcmode="lin" valueType="num">
                                      <p:cBhvr>
                                        <p:cTn id="82" dur="250" fill="hold"/>
                                        <p:tgtEl>
                                          <p:spTgt spid="497"/>
                                        </p:tgtEl>
                                        <p:attrNameLst>
                                          <p:attrName>ppt_w</p:attrName>
                                        </p:attrNameLst>
                                      </p:cBhvr>
                                      <p:tavLst>
                                        <p:tav tm="0">
                                          <p:val>
                                            <p:fltVal val="0"/>
                                          </p:val>
                                        </p:tav>
                                        <p:tav tm="100000">
                                          <p:val>
                                            <p:strVal val="#ppt_w"/>
                                          </p:val>
                                        </p:tav>
                                      </p:tavLst>
                                    </p:anim>
                                    <p:anim calcmode="lin" valueType="num">
                                      <p:cBhvr>
                                        <p:cTn id="83" dur="250" fill="hold"/>
                                        <p:tgtEl>
                                          <p:spTgt spid="497"/>
                                        </p:tgtEl>
                                        <p:attrNameLst>
                                          <p:attrName>ppt_h</p:attrName>
                                        </p:attrNameLst>
                                      </p:cBhvr>
                                      <p:tavLst>
                                        <p:tav tm="0">
                                          <p:val>
                                            <p:fltVal val="0"/>
                                          </p:val>
                                        </p:tav>
                                        <p:tav tm="100000">
                                          <p:val>
                                            <p:strVal val="#ppt_h"/>
                                          </p:val>
                                        </p:tav>
                                      </p:tavLst>
                                    </p:anim>
                                    <p:animEffect transition="in" filter="fade">
                                      <p:cBhvr>
                                        <p:cTn id="84" dur="250"/>
                                        <p:tgtEl>
                                          <p:spTgt spid="497"/>
                                        </p:tgtEl>
                                      </p:cBhvr>
                                    </p:animEffect>
                                  </p:childTnLst>
                                </p:cTn>
                              </p:par>
                              <p:par>
                                <p:cTn id="85" presetID="22" presetClass="entr" presetSubtype="4" fill="hold" nodeType="withEffect">
                                  <p:stCondLst>
                                    <p:cond delay="0"/>
                                  </p:stCondLst>
                                  <p:childTnLst>
                                    <p:set>
                                      <p:cBhvr>
                                        <p:cTn id="86" dur="1" fill="hold">
                                          <p:stCondLst>
                                            <p:cond delay="0"/>
                                          </p:stCondLst>
                                        </p:cTn>
                                        <p:tgtEl>
                                          <p:spTgt spid="462"/>
                                        </p:tgtEl>
                                        <p:attrNameLst>
                                          <p:attrName>style.visibility</p:attrName>
                                        </p:attrNameLst>
                                      </p:cBhvr>
                                      <p:to>
                                        <p:strVal val="visible"/>
                                      </p:to>
                                    </p:set>
                                    <p:animEffect transition="in" filter="wipe(down)">
                                      <p:cBhvr>
                                        <p:cTn id="87" dur="250"/>
                                        <p:tgtEl>
                                          <p:spTgt spid="462"/>
                                        </p:tgtEl>
                                      </p:cBhvr>
                                    </p:animEffect>
                                  </p:childTnLst>
                                </p:cTn>
                              </p:par>
                            </p:childTnLst>
                          </p:cTn>
                        </p:par>
                        <p:par>
                          <p:cTn id="88" fill="hold">
                            <p:stCondLst>
                              <p:cond delay="7000"/>
                            </p:stCondLst>
                            <p:childTnLst>
                              <p:par>
                                <p:cTn id="89" presetID="10" presetClass="entr" presetSubtype="0" fill="hold" grpId="0" nodeType="afterEffect">
                                  <p:stCondLst>
                                    <p:cond delay="0"/>
                                  </p:stCondLst>
                                  <p:childTnLst>
                                    <p:set>
                                      <p:cBhvr>
                                        <p:cTn id="90" dur="1" fill="hold">
                                          <p:stCondLst>
                                            <p:cond delay="0"/>
                                          </p:stCondLst>
                                        </p:cTn>
                                        <p:tgtEl>
                                          <p:spTgt spid="461"/>
                                        </p:tgtEl>
                                        <p:attrNameLst>
                                          <p:attrName>style.visibility</p:attrName>
                                        </p:attrNameLst>
                                      </p:cBhvr>
                                      <p:to>
                                        <p:strVal val="visible"/>
                                      </p:to>
                                    </p:set>
                                    <p:animEffect transition="in" filter="fade">
                                      <p:cBhvr>
                                        <p:cTn id="91" dur="250"/>
                                        <p:tgtEl>
                                          <p:spTgt spid="461"/>
                                        </p:tgtEl>
                                      </p:cBhvr>
                                    </p:animEffect>
                                  </p:childTnLst>
                                </p:cTn>
                              </p:par>
                            </p:childTnLst>
                          </p:cTn>
                        </p:par>
                        <p:par>
                          <p:cTn id="92" fill="hold">
                            <p:stCondLst>
                              <p:cond delay="7500"/>
                            </p:stCondLst>
                            <p:childTnLst>
                              <p:par>
                                <p:cTn id="93" presetID="53" presetClass="entr" presetSubtype="16" fill="hold" grpId="0" nodeType="afterEffect">
                                  <p:stCondLst>
                                    <p:cond delay="0"/>
                                  </p:stCondLst>
                                  <p:childTnLst>
                                    <p:set>
                                      <p:cBhvr>
                                        <p:cTn id="94" dur="1" fill="hold">
                                          <p:stCondLst>
                                            <p:cond delay="0"/>
                                          </p:stCondLst>
                                        </p:cTn>
                                        <p:tgtEl>
                                          <p:spTgt spid="503"/>
                                        </p:tgtEl>
                                        <p:attrNameLst>
                                          <p:attrName>style.visibility</p:attrName>
                                        </p:attrNameLst>
                                      </p:cBhvr>
                                      <p:to>
                                        <p:strVal val="visible"/>
                                      </p:to>
                                    </p:set>
                                    <p:anim calcmode="lin" valueType="num">
                                      <p:cBhvr>
                                        <p:cTn id="95" dur="250" fill="hold"/>
                                        <p:tgtEl>
                                          <p:spTgt spid="503"/>
                                        </p:tgtEl>
                                        <p:attrNameLst>
                                          <p:attrName>ppt_w</p:attrName>
                                        </p:attrNameLst>
                                      </p:cBhvr>
                                      <p:tavLst>
                                        <p:tav tm="0">
                                          <p:val>
                                            <p:fltVal val="0"/>
                                          </p:val>
                                        </p:tav>
                                        <p:tav tm="100000">
                                          <p:val>
                                            <p:strVal val="#ppt_w"/>
                                          </p:val>
                                        </p:tav>
                                      </p:tavLst>
                                    </p:anim>
                                    <p:anim calcmode="lin" valueType="num">
                                      <p:cBhvr>
                                        <p:cTn id="96" dur="250" fill="hold"/>
                                        <p:tgtEl>
                                          <p:spTgt spid="503"/>
                                        </p:tgtEl>
                                        <p:attrNameLst>
                                          <p:attrName>ppt_h</p:attrName>
                                        </p:attrNameLst>
                                      </p:cBhvr>
                                      <p:tavLst>
                                        <p:tav tm="0">
                                          <p:val>
                                            <p:fltVal val="0"/>
                                          </p:val>
                                        </p:tav>
                                        <p:tav tm="100000">
                                          <p:val>
                                            <p:strVal val="#ppt_h"/>
                                          </p:val>
                                        </p:tav>
                                      </p:tavLst>
                                    </p:anim>
                                    <p:animEffect transition="in" filter="fade">
                                      <p:cBhvr>
                                        <p:cTn id="97" dur="250"/>
                                        <p:tgtEl>
                                          <p:spTgt spid="503"/>
                                        </p:tgtEl>
                                      </p:cBhvr>
                                    </p:animEffect>
                                  </p:childTnLst>
                                </p:cTn>
                              </p:par>
                            </p:childTnLst>
                          </p:cTn>
                        </p:par>
                        <p:par>
                          <p:cTn id="98" fill="hold">
                            <p:stCondLst>
                              <p:cond delay="8000"/>
                            </p:stCondLst>
                            <p:childTnLst>
                              <p:par>
                                <p:cTn id="99" presetID="53" presetClass="entr" presetSubtype="16" fill="hold" grpId="0" nodeType="afterEffect">
                                  <p:stCondLst>
                                    <p:cond delay="0"/>
                                  </p:stCondLst>
                                  <p:childTnLst>
                                    <p:set>
                                      <p:cBhvr>
                                        <p:cTn id="100" dur="1" fill="hold">
                                          <p:stCondLst>
                                            <p:cond delay="0"/>
                                          </p:stCondLst>
                                        </p:cTn>
                                        <p:tgtEl>
                                          <p:spTgt spid="498"/>
                                        </p:tgtEl>
                                        <p:attrNameLst>
                                          <p:attrName>style.visibility</p:attrName>
                                        </p:attrNameLst>
                                      </p:cBhvr>
                                      <p:to>
                                        <p:strVal val="visible"/>
                                      </p:to>
                                    </p:set>
                                    <p:anim calcmode="lin" valueType="num">
                                      <p:cBhvr>
                                        <p:cTn id="101" dur="250" fill="hold"/>
                                        <p:tgtEl>
                                          <p:spTgt spid="498"/>
                                        </p:tgtEl>
                                        <p:attrNameLst>
                                          <p:attrName>ppt_w</p:attrName>
                                        </p:attrNameLst>
                                      </p:cBhvr>
                                      <p:tavLst>
                                        <p:tav tm="0">
                                          <p:val>
                                            <p:fltVal val="0"/>
                                          </p:val>
                                        </p:tav>
                                        <p:tav tm="100000">
                                          <p:val>
                                            <p:strVal val="#ppt_w"/>
                                          </p:val>
                                        </p:tav>
                                      </p:tavLst>
                                    </p:anim>
                                    <p:anim calcmode="lin" valueType="num">
                                      <p:cBhvr>
                                        <p:cTn id="102" dur="250" fill="hold"/>
                                        <p:tgtEl>
                                          <p:spTgt spid="498"/>
                                        </p:tgtEl>
                                        <p:attrNameLst>
                                          <p:attrName>ppt_h</p:attrName>
                                        </p:attrNameLst>
                                      </p:cBhvr>
                                      <p:tavLst>
                                        <p:tav tm="0">
                                          <p:val>
                                            <p:fltVal val="0"/>
                                          </p:val>
                                        </p:tav>
                                        <p:tav tm="100000">
                                          <p:val>
                                            <p:strVal val="#ppt_h"/>
                                          </p:val>
                                        </p:tav>
                                      </p:tavLst>
                                    </p:anim>
                                    <p:animEffect transition="in" filter="fade">
                                      <p:cBhvr>
                                        <p:cTn id="103" dur="250"/>
                                        <p:tgtEl>
                                          <p:spTgt spid="498"/>
                                        </p:tgtEl>
                                      </p:cBhvr>
                                    </p:animEffect>
                                  </p:childTnLst>
                                </p:cTn>
                              </p:par>
                              <p:par>
                                <p:cTn id="104" presetID="22" presetClass="entr" presetSubtype="4" fill="hold" nodeType="withEffect">
                                  <p:stCondLst>
                                    <p:cond delay="0"/>
                                  </p:stCondLst>
                                  <p:childTnLst>
                                    <p:set>
                                      <p:cBhvr>
                                        <p:cTn id="105" dur="1" fill="hold">
                                          <p:stCondLst>
                                            <p:cond delay="0"/>
                                          </p:stCondLst>
                                        </p:cTn>
                                        <p:tgtEl>
                                          <p:spTgt spid="474"/>
                                        </p:tgtEl>
                                        <p:attrNameLst>
                                          <p:attrName>style.visibility</p:attrName>
                                        </p:attrNameLst>
                                      </p:cBhvr>
                                      <p:to>
                                        <p:strVal val="visible"/>
                                      </p:to>
                                    </p:set>
                                    <p:animEffect transition="in" filter="wipe(down)">
                                      <p:cBhvr>
                                        <p:cTn id="106" dur="250"/>
                                        <p:tgtEl>
                                          <p:spTgt spid="47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04"/>
                                        </p:tgtEl>
                                        <p:attrNameLst>
                                          <p:attrName>style.visibility</p:attrName>
                                        </p:attrNameLst>
                                      </p:cBhvr>
                                      <p:to>
                                        <p:strVal val="visible"/>
                                      </p:to>
                                    </p:set>
                                    <p:anim calcmode="lin" valueType="num">
                                      <p:cBhvr>
                                        <p:cTn id="110" dur="250" fill="hold"/>
                                        <p:tgtEl>
                                          <p:spTgt spid="504"/>
                                        </p:tgtEl>
                                        <p:attrNameLst>
                                          <p:attrName>ppt_w</p:attrName>
                                        </p:attrNameLst>
                                      </p:cBhvr>
                                      <p:tavLst>
                                        <p:tav tm="0">
                                          <p:val>
                                            <p:fltVal val="0"/>
                                          </p:val>
                                        </p:tav>
                                        <p:tav tm="100000">
                                          <p:val>
                                            <p:strVal val="#ppt_w"/>
                                          </p:val>
                                        </p:tav>
                                      </p:tavLst>
                                    </p:anim>
                                    <p:anim calcmode="lin" valueType="num">
                                      <p:cBhvr>
                                        <p:cTn id="111" dur="250" fill="hold"/>
                                        <p:tgtEl>
                                          <p:spTgt spid="504"/>
                                        </p:tgtEl>
                                        <p:attrNameLst>
                                          <p:attrName>ppt_h</p:attrName>
                                        </p:attrNameLst>
                                      </p:cBhvr>
                                      <p:tavLst>
                                        <p:tav tm="0">
                                          <p:val>
                                            <p:fltVal val="0"/>
                                          </p:val>
                                        </p:tav>
                                        <p:tav tm="100000">
                                          <p:val>
                                            <p:strVal val="#ppt_h"/>
                                          </p:val>
                                        </p:tav>
                                      </p:tavLst>
                                    </p:anim>
                                    <p:animEffect transition="in" filter="fade">
                                      <p:cBhvr>
                                        <p:cTn id="112" dur="250"/>
                                        <p:tgtEl>
                                          <p:spTgt spid="504"/>
                                        </p:tgtEl>
                                      </p:cBhvr>
                                    </p:animEffect>
                                  </p:childTnLst>
                                </p:cTn>
                              </p:par>
                            </p:childTnLst>
                          </p:cTn>
                        </p:par>
                        <p:par>
                          <p:cTn id="113" fill="hold">
                            <p:stCondLst>
                              <p:cond delay="9000"/>
                            </p:stCondLst>
                            <p:childTnLst>
                              <p:par>
                                <p:cTn id="114" presetID="53" presetClass="entr" presetSubtype="16" fill="hold" grpId="0" nodeType="afterEffect">
                                  <p:stCondLst>
                                    <p:cond delay="0"/>
                                  </p:stCondLst>
                                  <p:childTnLst>
                                    <p:set>
                                      <p:cBhvr>
                                        <p:cTn id="115" dur="1" fill="hold">
                                          <p:stCondLst>
                                            <p:cond delay="0"/>
                                          </p:stCondLst>
                                        </p:cTn>
                                        <p:tgtEl>
                                          <p:spTgt spid="499"/>
                                        </p:tgtEl>
                                        <p:attrNameLst>
                                          <p:attrName>style.visibility</p:attrName>
                                        </p:attrNameLst>
                                      </p:cBhvr>
                                      <p:to>
                                        <p:strVal val="visible"/>
                                      </p:to>
                                    </p:set>
                                    <p:anim calcmode="lin" valueType="num">
                                      <p:cBhvr>
                                        <p:cTn id="116" dur="250" fill="hold"/>
                                        <p:tgtEl>
                                          <p:spTgt spid="499"/>
                                        </p:tgtEl>
                                        <p:attrNameLst>
                                          <p:attrName>ppt_w</p:attrName>
                                        </p:attrNameLst>
                                      </p:cBhvr>
                                      <p:tavLst>
                                        <p:tav tm="0">
                                          <p:val>
                                            <p:fltVal val="0"/>
                                          </p:val>
                                        </p:tav>
                                        <p:tav tm="100000">
                                          <p:val>
                                            <p:strVal val="#ppt_w"/>
                                          </p:val>
                                        </p:tav>
                                      </p:tavLst>
                                    </p:anim>
                                    <p:anim calcmode="lin" valueType="num">
                                      <p:cBhvr>
                                        <p:cTn id="117" dur="250" fill="hold"/>
                                        <p:tgtEl>
                                          <p:spTgt spid="499"/>
                                        </p:tgtEl>
                                        <p:attrNameLst>
                                          <p:attrName>ppt_h</p:attrName>
                                        </p:attrNameLst>
                                      </p:cBhvr>
                                      <p:tavLst>
                                        <p:tav tm="0">
                                          <p:val>
                                            <p:fltVal val="0"/>
                                          </p:val>
                                        </p:tav>
                                        <p:tav tm="100000">
                                          <p:val>
                                            <p:strVal val="#ppt_h"/>
                                          </p:val>
                                        </p:tav>
                                      </p:tavLst>
                                    </p:anim>
                                    <p:animEffect transition="in" filter="fade">
                                      <p:cBhvr>
                                        <p:cTn id="118" dur="250"/>
                                        <p:tgtEl>
                                          <p:spTgt spid="499"/>
                                        </p:tgtEl>
                                      </p:cBhvr>
                                    </p:animEffect>
                                  </p:childTnLst>
                                </p:cTn>
                              </p:par>
                              <p:par>
                                <p:cTn id="119" presetID="22" presetClass="entr" presetSubtype="4" fill="hold" nodeType="withEffect">
                                  <p:stCondLst>
                                    <p:cond delay="0"/>
                                  </p:stCondLst>
                                  <p:childTnLst>
                                    <p:set>
                                      <p:cBhvr>
                                        <p:cTn id="120" dur="1" fill="hold">
                                          <p:stCondLst>
                                            <p:cond delay="0"/>
                                          </p:stCondLst>
                                        </p:cTn>
                                        <p:tgtEl>
                                          <p:spTgt spid="487"/>
                                        </p:tgtEl>
                                        <p:attrNameLst>
                                          <p:attrName>style.visibility</p:attrName>
                                        </p:attrNameLst>
                                      </p:cBhvr>
                                      <p:to>
                                        <p:strVal val="visible"/>
                                      </p:to>
                                    </p:set>
                                    <p:animEffect transition="in" filter="wipe(down)">
                                      <p:cBhvr>
                                        <p:cTn id="121" dur="250"/>
                                        <p:tgtEl>
                                          <p:spTgt spid="487"/>
                                        </p:tgtEl>
                                      </p:cBhvr>
                                    </p:animEffect>
                                  </p:childTnLst>
                                </p:cTn>
                              </p:par>
                            </p:childTnLst>
                          </p:cTn>
                        </p:par>
                        <p:par>
                          <p:cTn id="122" fill="hold">
                            <p:stCondLst>
                              <p:cond delay="9500"/>
                            </p:stCondLst>
                            <p:childTnLst>
                              <p:par>
                                <p:cTn id="123" presetID="10" presetClass="entr" presetSubtype="0" fill="hold" grpId="0" nodeType="afterEffect">
                                  <p:stCondLst>
                                    <p:cond delay="0"/>
                                  </p:stCondLst>
                                  <p:childTnLst>
                                    <p:set>
                                      <p:cBhvr>
                                        <p:cTn id="124" dur="1" fill="hold">
                                          <p:stCondLst>
                                            <p:cond delay="0"/>
                                          </p:stCondLst>
                                        </p:cTn>
                                        <p:tgtEl>
                                          <p:spTgt spid="486"/>
                                        </p:tgtEl>
                                        <p:attrNameLst>
                                          <p:attrName>style.visibility</p:attrName>
                                        </p:attrNameLst>
                                      </p:cBhvr>
                                      <p:to>
                                        <p:strVal val="visible"/>
                                      </p:to>
                                    </p:set>
                                    <p:animEffect transition="in" filter="fade">
                                      <p:cBhvr>
                                        <p:cTn id="125" dur="250"/>
                                        <p:tgtEl>
                                          <p:spTgt spid="486"/>
                                        </p:tgtEl>
                                      </p:cBhvr>
                                    </p:animEffect>
                                  </p:childTnLst>
                                </p:cTn>
                              </p:par>
                            </p:childTnLst>
                          </p:cTn>
                        </p:par>
                        <p:par>
                          <p:cTn id="126" fill="hold">
                            <p:stCondLst>
                              <p:cond delay="10000"/>
                            </p:stCondLst>
                            <p:childTnLst>
                              <p:par>
                                <p:cTn id="127" presetID="53" presetClass="entr" presetSubtype="16" fill="hold" grpId="0" nodeType="afterEffect">
                                  <p:stCondLst>
                                    <p:cond delay="0"/>
                                  </p:stCondLst>
                                  <p:childTnLst>
                                    <p:set>
                                      <p:cBhvr>
                                        <p:cTn id="128" dur="1" fill="hold">
                                          <p:stCondLst>
                                            <p:cond delay="0"/>
                                          </p:stCondLst>
                                        </p:cTn>
                                        <p:tgtEl>
                                          <p:spTgt spid="505"/>
                                        </p:tgtEl>
                                        <p:attrNameLst>
                                          <p:attrName>style.visibility</p:attrName>
                                        </p:attrNameLst>
                                      </p:cBhvr>
                                      <p:to>
                                        <p:strVal val="visible"/>
                                      </p:to>
                                    </p:set>
                                    <p:anim calcmode="lin" valueType="num">
                                      <p:cBhvr>
                                        <p:cTn id="129" dur="250" fill="hold"/>
                                        <p:tgtEl>
                                          <p:spTgt spid="505"/>
                                        </p:tgtEl>
                                        <p:attrNameLst>
                                          <p:attrName>ppt_w</p:attrName>
                                        </p:attrNameLst>
                                      </p:cBhvr>
                                      <p:tavLst>
                                        <p:tav tm="0">
                                          <p:val>
                                            <p:fltVal val="0"/>
                                          </p:val>
                                        </p:tav>
                                        <p:tav tm="100000">
                                          <p:val>
                                            <p:strVal val="#ppt_w"/>
                                          </p:val>
                                        </p:tav>
                                      </p:tavLst>
                                    </p:anim>
                                    <p:anim calcmode="lin" valueType="num">
                                      <p:cBhvr>
                                        <p:cTn id="130" dur="250" fill="hold"/>
                                        <p:tgtEl>
                                          <p:spTgt spid="505"/>
                                        </p:tgtEl>
                                        <p:attrNameLst>
                                          <p:attrName>ppt_h</p:attrName>
                                        </p:attrNameLst>
                                      </p:cBhvr>
                                      <p:tavLst>
                                        <p:tav tm="0">
                                          <p:val>
                                            <p:fltVal val="0"/>
                                          </p:val>
                                        </p:tav>
                                        <p:tav tm="100000">
                                          <p:val>
                                            <p:strVal val="#ppt_h"/>
                                          </p:val>
                                        </p:tav>
                                      </p:tavLst>
                                    </p:anim>
                                    <p:animEffect transition="in" filter="fade">
                                      <p:cBhvr>
                                        <p:cTn id="131" dur="250"/>
                                        <p:tgtEl>
                                          <p:spTgt spid="505"/>
                                        </p:tgtEl>
                                      </p:cBhvr>
                                    </p:animEffect>
                                  </p:childTnLst>
                                </p:cTn>
                              </p:par>
                            </p:childTnLst>
                          </p:cTn>
                        </p:par>
                      </p:childTnLst>
                    </p:cTn>
                  </p:par>
                  <p:par>
                    <p:cTn id="132" fill="hold">
                      <p:stCondLst>
                        <p:cond delay="indefinite"/>
                      </p:stCondLst>
                      <p:childTnLst>
                        <p:par>
                          <p:cTn id="133" fill="hold">
                            <p:stCondLst>
                              <p:cond delay="0"/>
                            </p:stCondLst>
                            <p:childTnLst>
                              <p:par>
                                <p:cTn id="134" presetID="12" presetClass="entr" presetSubtype="8" fill="hold" nodeType="clickEffect">
                                  <p:stCondLst>
                                    <p:cond delay="0"/>
                                  </p:stCondLst>
                                  <p:childTnLst>
                                    <p:set>
                                      <p:cBhvr>
                                        <p:cTn id="135" dur="1" fill="hold">
                                          <p:stCondLst>
                                            <p:cond delay="0"/>
                                          </p:stCondLst>
                                        </p:cTn>
                                        <p:tgtEl>
                                          <p:spTgt spid="105"/>
                                        </p:tgtEl>
                                        <p:attrNameLst>
                                          <p:attrName>style.visibility</p:attrName>
                                        </p:attrNameLst>
                                      </p:cBhvr>
                                      <p:to>
                                        <p:strVal val="visible"/>
                                      </p:to>
                                    </p:set>
                                    <p:anim calcmode="lin" valueType="num">
                                      <p:cBhvr additive="base">
                                        <p:cTn id="136" dur="500"/>
                                        <p:tgtEl>
                                          <p:spTgt spid="105"/>
                                        </p:tgtEl>
                                        <p:attrNameLst>
                                          <p:attrName>ppt_x</p:attrName>
                                        </p:attrNameLst>
                                      </p:cBhvr>
                                      <p:tavLst>
                                        <p:tav tm="0">
                                          <p:val>
                                            <p:strVal val="#ppt_x-#ppt_w*1.125000"/>
                                          </p:val>
                                        </p:tav>
                                        <p:tav tm="100000">
                                          <p:val>
                                            <p:strVal val="#ppt_x"/>
                                          </p:val>
                                        </p:tav>
                                      </p:tavLst>
                                    </p:anim>
                                    <p:animEffect transition="in" filter="wipe(right)">
                                      <p:cBhvr>
                                        <p:cTn id="137" dur="5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P spid="423" grpId="0" animBg="1"/>
      <p:bldP spid="435" grpId="0" animBg="1"/>
      <p:bldP spid="448" grpId="0" animBg="1"/>
      <p:bldP spid="461" grpId="0" animBg="1"/>
      <p:bldP spid="486" grpId="0" animBg="1"/>
      <p:bldP spid="494" grpId="0" animBg="1"/>
      <p:bldP spid="495" grpId="0" animBg="1"/>
      <p:bldP spid="496" grpId="0" animBg="1"/>
      <p:bldP spid="497" grpId="0" animBg="1"/>
      <p:bldP spid="498" grpId="0" animBg="1"/>
      <p:bldP spid="499" grpId="0" animBg="1"/>
      <p:bldP spid="500" grpId="0"/>
      <p:bldP spid="501" grpId="0"/>
      <p:bldP spid="502" grpId="0"/>
      <p:bldP spid="503" grpId="0"/>
      <p:bldP spid="504" grpId="0"/>
      <p:bldP spid="50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241"/>
            <a:ext cx="12190413" cy="6857106"/>
          </a:xfrm>
          <a:prstGeom prst="rect">
            <a:avLst/>
          </a:prstGeom>
        </p:spPr>
      </p:pic>
      <p:pic>
        <p:nvPicPr>
          <p:cNvPr id="105" name="图片 10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71077" y="1129249"/>
            <a:ext cx="6951688" cy="3097884"/>
          </a:xfrm>
          <a:prstGeom prst="rect">
            <a:avLst/>
          </a:prstGeom>
        </p:spPr>
      </p:pic>
      <p:sp>
        <p:nvSpPr>
          <p:cNvPr id="12" name="MH_Entry_1"/>
          <p:cNvSpPr/>
          <p:nvPr>
            <p:custDataLst>
              <p:tags r:id="rId1"/>
            </p:custDataLst>
          </p:nvPr>
        </p:nvSpPr>
        <p:spPr>
          <a:xfrm>
            <a:off x="6481576" y="1760947"/>
            <a:ext cx="4702645" cy="917242"/>
          </a:xfrm>
          <a:prstGeom prst="roundRect">
            <a:avLst>
              <a:gd name="adj" fmla="val 15666"/>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121917" tIns="60958" rIns="121917" bIns="60958" rtlCol="0" anchor="ctr">
            <a:noAutofit/>
          </a:bodyPr>
          <a:lstStyle/>
          <a:p>
            <a:pPr algn="ctr"/>
            <a:r>
              <a:rPr lang="zh-CN" altLang="en-US" sz="4800" spc="267" dirty="0">
                <a:solidFill>
                  <a:schemeClr val="tx1"/>
                </a:solidFill>
                <a:cs typeface="+mn-ea"/>
                <a:sym typeface="+mn-lt"/>
              </a:rPr>
              <a:t>活动执行流程</a:t>
            </a:r>
          </a:p>
        </p:txBody>
      </p:sp>
      <p:sp>
        <p:nvSpPr>
          <p:cNvPr id="13" name="MH_Number_1"/>
          <p:cNvSpPr/>
          <p:nvPr>
            <p:custDataLst>
              <p:tags r:id="rId2"/>
            </p:custDataLst>
          </p:nvPr>
        </p:nvSpPr>
        <p:spPr>
          <a:xfrm>
            <a:off x="5497199" y="1509493"/>
            <a:ext cx="1382055" cy="1381620"/>
          </a:xfrm>
          <a:prstGeom prst="ellipse">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5900" b="1" dirty="0">
                <a:solidFill>
                  <a:schemeClr val="tx1"/>
                </a:solidFill>
                <a:cs typeface="+mn-ea"/>
                <a:sym typeface="+mn-lt"/>
              </a:rPr>
              <a:t>03</a:t>
            </a:r>
            <a:endParaRPr lang="zh-CN" altLang="en-US" sz="5900" b="1" dirty="0">
              <a:solidFill>
                <a:schemeClr val="tx1"/>
              </a:solidFill>
              <a:cs typeface="+mn-ea"/>
              <a:sym typeface="+mn-lt"/>
            </a:endParaRPr>
          </a:p>
        </p:txBody>
      </p:sp>
      <p:pic>
        <p:nvPicPr>
          <p:cNvPr id="7" name="图片 6"/>
          <p:cNvPicPr>
            <a:picLocks noChangeAspect="1"/>
          </p:cNvPicPr>
          <p:nvPr/>
        </p:nvPicPr>
        <p:blipFill rotWithShape="1">
          <a:blip r:embed="rId7" cstate="print">
            <a:extLst>
              <a:ext uri="{28A0092B-C50C-407E-A947-70E740481C1C}">
                <a14:useLocalDpi xmlns:a14="http://schemas.microsoft.com/office/drawing/2010/main" val="0"/>
              </a:ext>
            </a:extLst>
          </a:blip>
          <a:srcRect b="51181"/>
          <a:stretch>
            <a:fillRect/>
          </a:stretch>
        </p:blipFill>
        <p:spPr>
          <a:xfrm>
            <a:off x="4621948" y="2610953"/>
            <a:ext cx="7568465" cy="3215463"/>
          </a:xfrm>
          <a:prstGeom prst="teardrop">
            <a:avLst/>
          </a:prstGeom>
        </p:spPr>
      </p:pic>
    </p:spTree>
  </p:cSld>
  <p:clrMapOvr>
    <a:masterClrMapping/>
  </p:clrMapOvr>
  <p:transition spd="slow" advClick="0" advTm="0">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fade">
                                      <p:cBhvr>
                                        <p:cTn id="7" dur="1000"/>
                                        <p:tgtEl>
                                          <p:spTgt spid="105"/>
                                        </p:tgtEl>
                                      </p:cBhvr>
                                    </p:animEffect>
                                    <p:anim calcmode="lin" valueType="num">
                                      <p:cBhvr>
                                        <p:cTn id="8" dur="1000" fill="hold"/>
                                        <p:tgtEl>
                                          <p:spTgt spid="105"/>
                                        </p:tgtEl>
                                        <p:attrNameLst>
                                          <p:attrName>ppt_x</p:attrName>
                                        </p:attrNameLst>
                                      </p:cBhvr>
                                      <p:tavLst>
                                        <p:tav tm="0">
                                          <p:val>
                                            <p:strVal val="#ppt_x"/>
                                          </p:val>
                                        </p:tav>
                                        <p:tav tm="100000">
                                          <p:val>
                                            <p:strVal val="#ppt_x"/>
                                          </p:val>
                                        </p:tav>
                                      </p:tavLst>
                                    </p:anim>
                                    <p:anim calcmode="lin" valueType="num">
                                      <p:cBhvr>
                                        <p:cTn id="9" dur="1000" fill="hold"/>
                                        <p:tgtEl>
                                          <p:spTgt spid="10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500" fill="hold"/>
                                        <p:tgtEl>
                                          <p:spTgt spid="13"/>
                                        </p:tgtEl>
                                        <p:attrNameLst>
                                          <p:attrName>ppt_w</p:attrName>
                                        </p:attrNameLst>
                                      </p:cBhvr>
                                      <p:tavLst>
                                        <p:tav tm="0">
                                          <p:val>
                                            <p:fltVal val="0"/>
                                          </p:val>
                                        </p:tav>
                                        <p:tav tm="100000">
                                          <p:val>
                                            <p:strVal val="#ppt_w"/>
                                          </p:val>
                                        </p:tav>
                                      </p:tavLst>
                                    </p:anim>
                                    <p:anim calcmode="lin" valueType="num">
                                      <p:cBhvr>
                                        <p:cTn id="14" dur="500" fill="hold"/>
                                        <p:tgtEl>
                                          <p:spTgt spid="13"/>
                                        </p:tgtEl>
                                        <p:attrNameLst>
                                          <p:attrName>ppt_h</p:attrName>
                                        </p:attrNameLst>
                                      </p:cBhvr>
                                      <p:tavLst>
                                        <p:tav tm="0">
                                          <p:val>
                                            <p:fltVal val="0"/>
                                          </p:val>
                                        </p:tav>
                                        <p:tav tm="100000">
                                          <p:val>
                                            <p:strVal val="#ppt_h"/>
                                          </p:val>
                                        </p:tav>
                                      </p:tavLst>
                                    </p:anim>
                                    <p:animEffect transition="in" filter="fade">
                                      <p:cBhvr>
                                        <p:cTn id="15" dur="500"/>
                                        <p:tgtEl>
                                          <p:spTgt spid="13"/>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left)">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down)">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333324" y="1971635"/>
            <a:ext cx="1821152" cy="2916318"/>
            <a:chOff x="1000123" y="1478384"/>
            <a:chExt cx="1366042" cy="2186732"/>
          </a:xfrm>
        </p:grpSpPr>
        <p:sp>
          <p:nvSpPr>
            <p:cNvPr id="4" name="işlïḍe"/>
            <p:cNvSpPr/>
            <p:nvPr/>
          </p:nvSpPr>
          <p:spPr>
            <a:xfrm>
              <a:off x="1188798" y="1478384"/>
              <a:ext cx="1144629" cy="1144628"/>
            </a:xfrm>
            <a:prstGeom prst="ellipse">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5" name="íṩľîḋe"/>
            <p:cNvSpPr/>
            <p:nvPr/>
          </p:nvSpPr>
          <p:spPr>
            <a:xfrm>
              <a:off x="1000123" y="2321132"/>
              <a:ext cx="484266" cy="484266"/>
            </a:xfrm>
            <a:prstGeom prst="roundRect">
              <a:avLst/>
            </a:prstGeom>
            <a:solidFill>
              <a:schemeClr val="accent1">
                <a:lumMod val="60000"/>
                <a:lumOff val="4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fontScale="92500" lnSpcReduction="10000"/>
            </a:bodyPr>
            <a:lstStyle/>
            <a:p>
              <a:pPr algn="ctr"/>
              <a:r>
                <a:rPr lang="en-US" altLang="zh-CN" sz="3700" b="1">
                  <a:solidFill>
                    <a:schemeClr val="bg1"/>
                  </a:solidFill>
                  <a:cs typeface="+mn-ea"/>
                  <a:sym typeface="+mn-lt"/>
                </a:rPr>
                <a:t>1</a:t>
              </a:r>
            </a:p>
          </p:txBody>
        </p:sp>
        <p:grpSp>
          <p:nvGrpSpPr>
            <p:cNvPr id="6" name="îślïḑe"/>
            <p:cNvGrpSpPr/>
            <p:nvPr/>
          </p:nvGrpSpPr>
          <p:grpSpPr>
            <a:xfrm>
              <a:off x="1031754" y="3052548"/>
              <a:ext cx="1334411" cy="612568"/>
              <a:chOff x="5122025" y="525814"/>
              <a:chExt cx="2020976" cy="927740"/>
            </a:xfrm>
          </p:grpSpPr>
          <p:sp>
            <p:nvSpPr>
              <p:cNvPr id="26" name="îṥľidè"/>
              <p:cNvSpPr txBox="1"/>
              <p:nvPr/>
            </p:nvSpPr>
            <p:spPr>
              <a:xfrm>
                <a:off x="5122026" y="826908"/>
                <a:ext cx="2020975" cy="626646"/>
              </a:xfrm>
              <a:prstGeom prst="rect">
                <a:avLst/>
              </a:prstGeom>
              <a:noFill/>
            </p:spPr>
            <p:txBody>
              <a:bodyPr wrap="square" lIns="0" tIns="0" rIns="0" bIns="0" anchor="ctr" anchorCtr="1">
                <a:normAutofit fontScale="92500" lnSpcReduction="20000"/>
              </a:bodyPr>
              <a:lstStyle/>
              <a:p>
                <a:pPr algn="ctr">
                  <a:lnSpc>
                    <a:spcPct val="120000"/>
                  </a:lnSpc>
                  <a:spcBef>
                    <a:spcPct val="0"/>
                  </a:spcBef>
                </a:pPr>
                <a:r>
                  <a:rPr lang="zh-CN" altLang="en-US" sz="1300">
                    <a:cs typeface="+mn-ea"/>
                    <a:sym typeface="+mn-lt"/>
                  </a:rPr>
                  <a:t>此部分内容作为文字排版占位显示 （建议使用主题字体）</a:t>
                </a:r>
              </a:p>
            </p:txBody>
          </p:sp>
          <p:sp>
            <p:nvSpPr>
              <p:cNvPr id="27" name="iṥľíḑê"/>
              <p:cNvSpPr/>
              <p:nvPr/>
            </p:nvSpPr>
            <p:spPr>
              <a:xfrm>
                <a:off x="5122025" y="525814"/>
                <a:ext cx="2020976" cy="325410"/>
              </a:xfrm>
              <a:prstGeom prst="rect">
                <a:avLst/>
              </a:prstGeom>
            </p:spPr>
            <p:txBody>
              <a:bodyPr wrap="none" lIns="0" tIns="0" rIns="0" bIns="0" anchor="ctr" anchorCtr="1">
                <a:normAutofit fontScale="92500" lnSpcReduction="20000"/>
              </a:bodyPr>
              <a:lstStyle/>
              <a:p>
                <a:pPr algn="ctr" defTabSz="1219200">
                  <a:spcBef>
                    <a:spcPct val="0"/>
                  </a:spcBef>
                  <a:defRPr/>
                </a:pPr>
                <a:r>
                  <a:rPr lang="zh-CN" altLang="en-US" b="1">
                    <a:solidFill>
                      <a:schemeClr val="accent1"/>
                    </a:solidFill>
                    <a:cs typeface="+mn-ea"/>
                    <a:sym typeface="+mn-lt"/>
                  </a:rPr>
                  <a:t>标题文本预设</a:t>
                </a:r>
              </a:p>
            </p:txBody>
          </p:sp>
        </p:grpSp>
        <p:sp>
          <p:nvSpPr>
            <p:cNvPr id="7" name="ï$1íḑé"/>
            <p:cNvSpPr/>
            <p:nvPr/>
          </p:nvSpPr>
          <p:spPr bwMode="auto">
            <a:xfrm>
              <a:off x="1488142" y="1820019"/>
              <a:ext cx="545941" cy="461359"/>
            </a:xfrm>
            <a:custGeom>
              <a:avLst/>
              <a:gdLst>
                <a:gd name="connsiteX0" fmla="*/ 46038 w 338138"/>
                <a:gd name="connsiteY0" fmla="*/ 261938 h 285751"/>
                <a:gd name="connsiteX1" fmla="*/ 38100 w 338138"/>
                <a:gd name="connsiteY1" fmla="*/ 270670 h 285751"/>
                <a:gd name="connsiteX2" fmla="*/ 46038 w 338138"/>
                <a:gd name="connsiteY2" fmla="*/ 279402 h 285751"/>
                <a:gd name="connsiteX3" fmla="*/ 53976 w 338138"/>
                <a:gd name="connsiteY3" fmla="*/ 270670 h 285751"/>
                <a:gd name="connsiteX4" fmla="*/ 46038 w 338138"/>
                <a:gd name="connsiteY4" fmla="*/ 261938 h 285751"/>
                <a:gd name="connsiteX5" fmla="*/ 288131 w 338138"/>
                <a:gd name="connsiteY5" fmla="*/ 184150 h 285751"/>
                <a:gd name="connsiteX6" fmla="*/ 277812 w 338138"/>
                <a:gd name="connsiteY6" fmla="*/ 194469 h 285751"/>
                <a:gd name="connsiteX7" fmla="*/ 288131 w 338138"/>
                <a:gd name="connsiteY7" fmla="*/ 204788 h 285751"/>
                <a:gd name="connsiteX8" fmla="*/ 298450 w 338138"/>
                <a:gd name="connsiteY8" fmla="*/ 194469 h 285751"/>
                <a:gd name="connsiteX9" fmla="*/ 288131 w 338138"/>
                <a:gd name="connsiteY9" fmla="*/ 184150 h 285751"/>
                <a:gd name="connsiteX10" fmla="*/ 19050 w 338138"/>
                <a:gd name="connsiteY10" fmla="*/ 165100 h 285751"/>
                <a:gd name="connsiteX11" fmla="*/ 19050 w 338138"/>
                <a:gd name="connsiteY11" fmla="*/ 242888 h 285751"/>
                <a:gd name="connsiteX12" fmla="*/ 73025 w 338138"/>
                <a:gd name="connsiteY12" fmla="*/ 242888 h 285751"/>
                <a:gd name="connsiteX13" fmla="*/ 73025 w 338138"/>
                <a:gd name="connsiteY13" fmla="*/ 165100 h 285751"/>
                <a:gd name="connsiteX14" fmla="*/ 12010 w 338138"/>
                <a:gd name="connsiteY14" fmla="*/ 141288 h 285751"/>
                <a:gd name="connsiteX15" fmla="*/ 81400 w 338138"/>
                <a:gd name="connsiteY15" fmla="*/ 141288 h 285751"/>
                <a:gd name="connsiteX16" fmla="*/ 92075 w 338138"/>
                <a:gd name="connsiteY16" fmla="*/ 153107 h 285751"/>
                <a:gd name="connsiteX17" fmla="*/ 92075 w 338138"/>
                <a:gd name="connsiteY17" fmla="*/ 273932 h 285751"/>
                <a:gd name="connsiteX18" fmla="*/ 81400 w 338138"/>
                <a:gd name="connsiteY18" fmla="*/ 285751 h 285751"/>
                <a:gd name="connsiteX19" fmla="*/ 12010 w 338138"/>
                <a:gd name="connsiteY19" fmla="*/ 285751 h 285751"/>
                <a:gd name="connsiteX20" fmla="*/ 0 w 338138"/>
                <a:gd name="connsiteY20" fmla="*/ 273932 h 285751"/>
                <a:gd name="connsiteX21" fmla="*/ 0 w 338138"/>
                <a:gd name="connsiteY21" fmla="*/ 153107 h 285751"/>
                <a:gd name="connsiteX22" fmla="*/ 12010 w 338138"/>
                <a:gd name="connsiteY22" fmla="*/ 141288 h 285751"/>
                <a:gd name="connsiteX23" fmla="*/ 55002 w 338138"/>
                <a:gd name="connsiteY23" fmla="*/ 82550 h 285751"/>
                <a:gd name="connsiteX24" fmla="*/ 175185 w 338138"/>
                <a:gd name="connsiteY24" fmla="*/ 82550 h 285751"/>
                <a:gd name="connsiteX25" fmla="*/ 193675 w 338138"/>
                <a:gd name="connsiteY25" fmla="*/ 99703 h 285751"/>
                <a:gd name="connsiteX26" fmla="*/ 193675 w 338138"/>
                <a:gd name="connsiteY26" fmla="*/ 268597 h 285751"/>
                <a:gd name="connsiteX27" fmla="*/ 175185 w 338138"/>
                <a:gd name="connsiteY27" fmla="*/ 285750 h 285751"/>
                <a:gd name="connsiteX28" fmla="*/ 107830 w 338138"/>
                <a:gd name="connsiteY28" fmla="*/ 285750 h 285751"/>
                <a:gd name="connsiteX29" fmla="*/ 109151 w 338138"/>
                <a:gd name="connsiteY29" fmla="*/ 276514 h 285751"/>
                <a:gd name="connsiteX30" fmla="*/ 109151 w 338138"/>
                <a:gd name="connsiteY30" fmla="*/ 273875 h 285751"/>
                <a:gd name="connsiteX31" fmla="*/ 115754 w 338138"/>
                <a:gd name="connsiteY31" fmla="*/ 275194 h 285751"/>
                <a:gd name="connsiteX32" fmla="*/ 124999 w 338138"/>
                <a:gd name="connsiteY32" fmla="*/ 264639 h 285751"/>
                <a:gd name="connsiteX33" fmla="*/ 115754 w 338138"/>
                <a:gd name="connsiteY33" fmla="*/ 254083 h 285751"/>
                <a:gd name="connsiteX34" fmla="*/ 109151 w 338138"/>
                <a:gd name="connsiteY34" fmla="*/ 256722 h 285751"/>
                <a:gd name="connsiteX35" fmla="*/ 109151 w 338138"/>
                <a:gd name="connsiteY35" fmla="*/ 235610 h 285751"/>
                <a:gd name="connsiteX36" fmla="*/ 168582 w 338138"/>
                <a:gd name="connsiteY36" fmla="*/ 235610 h 285751"/>
                <a:gd name="connsiteX37" fmla="*/ 168582 w 338138"/>
                <a:gd name="connsiteY37" fmla="*/ 110259 h 285751"/>
                <a:gd name="connsiteX38" fmla="*/ 61606 w 338138"/>
                <a:gd name="connsiteY38" fmla="*/ 110259 h 285751"/>
                <a:gd name="connsiteX39" fmla="*/ 61606 w 338138"/>
                <a:gd name="connsiteY39" fmla="*/ 126093 h 285751"/>
                <a:gd name="connsiteX40" fmla="*/ 36512 w 338138"/>
                <a:gd name="connsiteY40" fmla="*/ 126093 h 285751"/>
                <a:gd name="connsiteX41" fmla="*/ 36512 w 338138"/>
                <a:gd name="connsiteY41" fmla="*/ 99703 h 285751"/>
                <a:gd name="connsiteX42" fmla="*/ 55002 w 338138"/>
                <a:gd name="connsiteY42" fmla="*/ 82550 h 285751"/>
                <a:gd name="connsiteX43" fmla="*/ 102729 w 338138"/>
                <a:gd name="connsiteY43" fmla="*/ 0 h 285751"/>
                <a:gd name="connsiteX44" fmla="*/ 305260 w 338138"/>
                <a:gd name="connsiteY44" fmla="*/ 0 h 285751"/>
                <a:gd name="connsiteX45" fmla="*/ 338138 w 338138"/>
                <a:gd name="connsiteY45" fmla="*/ 34237 h 285751"/>
                <a:gd name="connsiteX46" fmla="*/ 338138 w 338138"/>
                <a:gd name="connsiteY46" fmla="*/ 188306 h 285751"/>
                <a:gd name="connsiteX47" fmla="*/ 305260 w 338138"/>
                <a:gd name="connsiteY47" fmla="*/ 221226 h 285751"/>
                <a:gd name="connsiteX48" fmla="*/ 234242 w 338138"/>
                <a:gd name="connsiteY48" fmla="*/ 221226 h 285751"/>
                <a:gd name="connsiteX49" fmla="*/ 234242 w 338138"/>
                <a:gd name="connsiteY49" fmla="*/ 243612 h 285751"/>
                <a:gd name="connsiteX50" fmla="*/ 265806 w 338138"/>
                <a:gd name="connsiteY50" fmla="*/ 243612 h 285751"/>
                <a:gd name="connsiteX51" fmla="*/ 277642 w 338138"/>
                <a:gd name="connsiteY51" fmla="*/ 256780 h 285751"/>
                <a:gd name="connsiteX52" fmla="*/ 277642 w 338138"/>
                <a:gd name="connsiteY52" fmla="*/ 272582 h 285751"/>
                <a:gd name="connsiteX53" fmla="*/ 265806 w 338138"/>
                <a:gd name="connsiteY53" fmla="*/ 285750 h 285751"/>
                <a:gd name="connsiteX54" fmla="*/ 205309 w 338138"/>
                <a:gd name="connsiteY54" fmla="*/ 285750 h 285751"/>
                <a:gd name="connsiteX55" fmla="*/ 210570 w 338138"/>
                <a:gd name="connsiteY55" fmla="*/ 269948 h 285751"/>
                <a:gd name="connsiteX56" fmla="*/ 210570 w 338138"/>
                <a:gd name="connsiteY56" fmla="*/ 213325 h 285751"/>
                <a:gd name="connsiteX57" fmla="*/ 210570 w 338138"/>
                <a:gd name="connsiteY57" fmla="*/ 172504 h 285751"/>
                <a:gd name="connsiteX58" fmla="*/ 296054 w 338138"/>
                <a:gd name="connsiteY58" fmla="*/ 172504 h 285751"/>
                <a:gd name="connsiteX59" fmla="*/ 309205 w 338138"/>
                <a:gd name="connsiteY59" fmla="*/ 159335 h 285751"/>
                <a:gd name="connsiteX60" fmla="*/ 309205 w 338138"/>
                <a:gd name="connsiteY60" fmla="*/ 39504 h 285751"/>
                <a:gd name="connsiteX61" fmla="*/ 296054 w 338138"/>
                <a:gd name="connsiteY61" fmla="*/ 27653 h 285751"/>
                <a:gd name="connsiteX62" fmla="*/ 110620 w 338138"/>
                <a:gd name="connsiteY62" fmla="*/ 27653 h 285751"/>
                <a:gd name="connsiteX63" fmla="*/ 98783 w 338138"/>
                <a:gd name="connsiteY63" fmla="*/ 39504 h 285751"/>
                <a:gd name="connsiteX64" fmla="*/ 98783 w 338138"/>
                <a:gd name="connsiteY64" fmla="*/ 65841 h 285751"/>
                <a:gd name="connsiteX65" fmla="*/ 69850 w 338138"/>
                <a:gd name="connsiteY65" fmla="*/ 65841 h 285751"/>
                <a:gd name="connsiteX66" fmla="*/ 69850 w 338138"/>
                <a:gd name="connsiteY66" fmla="*/ 34237 h 285751"/>
                <a:gd name="connsiteX67" fmla="*/ 102729 w 338138"/>
                <a:gd name="connsiteY67" fmla="*/ 0 h 285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38138" h="285751">
                  <a:moveTo>
                    <a:pt x="46038" y="261938"/>
                  </a:moveTo>
                  <a:cubicBezTo>
                    <a:pt x="41654" y="261938"/>
                    <a:pt x="38100" y="265847"/>
                    <a:pt x="38100" y="270670"/>
                  </a:cubicBezTo>
                  <a:cubicBezTo>
                    <a:pt x="38100" y="275493"/>
                    <a:pt x="41654" y="279402"/>
                    <a:pt x="46038" y="279402"/>
                  </a:cubicBezTo>
                  <a:cubicBezTo>
                    <a:pt x="50422" y="279402"/>
                    <a:pt x="53976" y="275493"/>
                    <a:pt x="53976" y="270670"/>
                  </a:cubicBezTo>
                  <a:cubicBezTo>
                    <a:pt x="53976" y="265847"/>
                    <a:pt x="50422" y="261938"/>
                    <a:pt x="46038" y="261938"/>
                  </a:cubicBezTo>
                  <a:close/>
                  <a:moveTo>
                    <a:pt x="288131" y="184150"/>
                  </a:moveTo>
                  <a:cubicBezTo>
                    <a:pt x="282432" y="184150"/>
                    <a:pt x="277812" y="188770"/>
                    <a:pt x="277812" y="194469"/>
                  </a:cubicBezTo>
                  <a:cubicBezTo>
                    <a:pt x="277812" y="200168"/>
                    <a:pt x="282432" y="204788"/>
                    <a:pt x="288131" y="204788"/>
                  </a:cubicBezTo>
                  <a:cubicBezTo>
                    <a:pt x="293830" y="204788"/>
                    <a:pt x="298450" y="200168"/>
                    <a:pt x="298450" y="194469"/>
                  </a:cubicBezTo>
                  <a:cubicBezTo>
                    <a:pt x="298450" y="188770"/>
                    <a:pt x="293830" y="184150"/>
                    <a:pt x="288131" y="184150"/>
                  </a:cubicBezTo>
                  <a:close/>
                  <a:moveTo>
                    <a:pt x="19050" y="165100"/>
                  </a:moveTo>
                  <a:lnTo>
                    <a:pt x="19050" y="242888"/>
                  </a:lnTo>
                  <a:lnTo>
                    <a:pt x="73025" y="242888"/>
                  </a:lnTo>
                  <a:lnTo>
                    <a:pt x="73025" y="165100"/>
                  </a:lnTo>
                  <a:close/>
                  <a:moveTo>
                    <a:pt x="12010" y="141288"/>
                  </a:moveTo>
                  <a:cubicBezTo>
                    <a:pt x="12010" y="141288"/>
                    <a:pt x="12010" y="141288"/>
                    <a:pt x="81400" y="141288"/>
                  </a:cubicBezTo>
                  <a:cubicBezTo>
                    <a:pt x="86738" y="141288"/>
                    <a:pt x="92075" y="146541"/>
                    <a:pt x="92075" y="153107"/>
                  </a:cubicBezTo>
                  <a:cubicBezTo>
                    <a:pt x="92075" y="153107"/>
                    <a:pt x="92075" y="153107"/>
                    <a:pt x="92075" y="273932"/>
                  </a:cubicBezTo>
                  <a:cubicBezTo>
                    <a:pt x="92075" y="280498"/>
                    <a:pt x="86738" y="285751"/>
                    <a:pt x="81400" y="285751"/>
                  </a:cubicBezTo>
                  <a:cubicBezTo>
                    <a:pt x="81400" y="285751"/>
                    <a:pt x="81400" y="285751"/>
                    <a:pt x="12010" y="285751"/>
                  </a:cubicBezTo>
                  <a:cubicBezTo>
                    <a:pt x="5337" y="285751"/>
                    <a:pt x="0" y="280498"/>
                    <a:pt x="0" y="273932"/>
                  </a:cubicBezTo>
                  <a:cubicBezTo>
                    <a:pt x="0" y="273932"/>
                    <a:pt x="0" y="273932"/>
                    <a:pt x="0" y="153107"/>
                  </a:cubicBezTo>
                  <a:cubicBezTo>
                    <a:pt x="0" y="146541"/>
                    <a:pt x="5337" y="141288"/>
                    <a:pt x="12010" y="141288"/>
                  </a:cubicBezTo>
                  <a:close/>
                  <a:moveTo>
                    <a:pt x="55002" y="82550"/>
                  </a:moveTo>
                  <a:cubicBezTo>
                    <a:pt x="55002" y="82550"/>
                    <a:pt x="55002" y="82550"/>
                    <a:pt x="175185" y="82550"/>
                  </a:cubicBezTo>
                  <a:cubicBezTo>
                    <a:pt x="185751" y="82550"/>
                    <a:pt x="193675" y="90467"/>
                    <a:pt x="193675" y="99703"/>
                  </a:cubicBezTo>
                  <a:cubicBezTo>
                    <a:pt x="193675" y="99703"/>
                    <a:pt x="193675" y="99703"/>
                    <a:pt x="193675" y="268597"/>
                  </a:cubicBezTo>
                  <a:cubicBezTo>
                    <a:pt x="193675" y="277833"/>
                    <a:pt x="185751" y="285750"/>
                    <a:pt x="175185" y="285750"/>
                  </a:cubicBezTo>
                  <a:cubicBezTo>
                    <a:pt x="175185" y="285750"/>
                    <a:pt x="175185" y="285750"/>
                    <a:pt x="107830" y="285750"/>
                  </a:cubicBezTo>
                  <a:cubicBezTo>
                    <a:pt x="109151" y="283111"/>
                    <a:pt x="109151" y="280472"/>
                    <a:pt x="109151" y="276514"/>
                  </a:cubicBezTo>
                  <a:cubicBezTo>
                    <a:pt x="109151" y="276514"/>
                    <a:pt x="109151" y="276514"/>
                    <a:pt x="109151" y="273875"/>
                  </a:cubicBezTo>
                  <a:cubicBezTo>
                    <a:pt x="110471" y="273875"/>
                    <a:pt x="113113" y="275194"/>
                    <a:pt x="115754" y="275194"/>
                  </a:cubicBezTo>
                  <a:cubicBezTo>
                    <a:pt x="121037" y="275194"/>
                    <a:pt x="124999" y="271236"/>
                    <a:pt x="124999" y="264639"/>
                  </a:cubicBezTo>
                  <a:cubicBezTo>
                    <a:pt x="124999" y="259361"/>
                    <a:pt x="121037" y="254083"/>
                    <a:pt x="115754" y="254083"/>
                  </a:cubicBezTo>
                  <a:cubicBezTo>
                    <a:pt x="113113" y="254083"/>
                    <a:pt x="110471" y="255402"/>
                    <a:pt x="109151" y="256722"/>
                  </a:cubicBezTo>
                  <a:cubicBezTo>
                    <a:pt x="109151" y="256722"/>
                    <a:pt x="109151" y="256722"/>
                    <a:pt x="109151" y="235610"/>
                  </a:cubicBezTo>
                  <a:cubicBezTo>
                    <a:pt x="109151" y="235610"/>
                    <a:pt x="109151" y="235610"/>
                    <a:pt x="168582" y="235610"/>
                  </a:cubicBezTo>
                  <a:cubicBezTo>
                    <a:pt x="168582" y="235610"/>
                    <a:pt x="168582" y="235610"/>
                    <a:pt x="168582" y="110259"/>
                  </a:cubicBezTo>
                  <a:cubicBezTo>
                    <a:pt x="168582" y="110259"/>
                    <a:pt x="168582" y="110259"/>
                    <a:pt x="61606" y="110259"/>
                  </a:cubicBezTo>
                  <a:cubicBezTo>
                    <a:pt x="61606" y="110259"/>
                    <a:pt x="61606" y="110259"/>
                    <a:pt x="61606" y="126093"/>
                  </a:cubicBezTo>
                  <a:cubicBezTo>
                    <a:pt x="61606" y="126093"/>
                    <a:pt x="61606" y="126093"/>
                    <a:pt x="36512" y="126093"/>
                  </a:cubicBezTo>
                  <a:cubicBezTo>
                    <a:pt x="36512" y="126093"/>
                    <a:pt x="36512" y="126093"/>
                    <a:pt x="36512" y="99703"/>
                  </a:cubicBezTo>
                  <a:cubicBezTo>
                    <a:pt x="36512" y="90467"/>
                    <a:pt x="45757" y="82550"/>
                    <a:pt x="55002" y="82550"/>
                  </a:cubicBezTo>
                  <a:close/>
                  <a:moveTo>
                    <a:pt x="102729" y="0"/>
                  </a:moveTo>
                  <a:cubicBezTo>
                    <a:pt x="102729" y="0"/>
                    <a:pt x="102729" y="0"/>
                    <a:pt x="305260" y="0"/>
                  </a:cubicBezTo>
                  <a:cubicBezTo>
                    <a:pt x="323672" y="0"/>
                    <a:pt x="338138" y="15802"/>
                    <a:pt x="338138" y="34237"/>
                  </a:cubicBezTo>
                  <a:cubicBezTo>
                    <a:pt x="338138" y="34237"/>
                    <a:pt x="338138" y="34237"/>
                    <a:pt x="338138" y="188306"/>
                  </a:cubicBezTo>
                  <a:cubicBezTo>
                    <a:pt x="338138" y="206741"/>
                    <a:pt x="323672" y="221226"/>
                    <a:pt x="305260" y="221226"/>
                  </a:cubicBezTo>
                  <a:cubicBezTo>
                    <a:pt x="305260" y="221226"/>
                    <a:pt x="305260" y="221226"/>
                    <a:pt x="234242" y="221226"/>
                  </a:cubicBezTo>
                  <a:cubicBezTo>
                    <a:pt x="234242" y="221226"/>
                    <a:pt x="234242" y="221226"/>
                    <a:pt x="234242" y="243612"/>
                  </a:cubicBezTo>
                  <a:cubicBezTo>
                    <a:pt x="234242" y="243612"/>
                    <a:pt x="234242" y="243612"/>
                    <a:pt x="265806" y="243612"/>
                  </a:cubicBezTo>
                  <a:cubicBezTo>
                    <a:pt x="272381" y="243612"/>
                    <a:pt x="277642" y="250196"/>
                    <a:pt x="277642" y="256780"/>
                  </a:cubicBezTo>
                  <a:cubicBezTo>
                    <a:pt x="277642" y="256780"/>
                    <a:pt x="277642" y="256780"/>
                    <a:pt x="277642" y="272582"/>
                  </a:cubicBezTo>
                  <a:cubicBezTo>
                    <a:pt x="277642" y="280483"/>
                    <a:pt x="272381" y="285750"/>
                    <a:pt x="265806" y="285750"/>
                  </a:cubicBezTo>
                  <a:cubicBezTo>
                    <a:pt x="265806" y="285750"/>
                    <a:pt x="265806" y="285750"/>
                    <a:pt x="205309" y="285750"/>
                  </a:cubicBezTo>
                  <a:cubicBezTo>
                    <a:pt x="207940" y="280483"/>
                    <a:pt x="209255" y="275216"/>
                    <a:pt x="210570" y="269948"/>
                  </a:cubicBezTo>
                  <a:cubicBezTo>
                    <a:pt x="210570" y="268632"/>
                    <a:pt x="210570" y="213325"/>
                    <a:pt x="210570" y="213325"/>
                  </a:cubicBezTo>
                  <a:cubicBezTo>
                    <a:pt x="210570" y="213325"/>
                    <a:pt x="210570" y="213325"/>
                    <a:pt x="210570" y="172504"/>
                  </a:cubicBezTo>
                  <a:cubicBezTo>
                    <a:pt x="210570" y="172504"/>
                    <a:pt x="210570" y="172504"/>
                    <a:pt x="296054" y="172504"/>
                  </a:cubicBezTo>
                  <a:cubicBezTo>
                    <a:pt x="303945" y="172504"/>
                    <a:pt x="309205" y="165920"/>
                    <a:pt x="309205" y="159335"/>
                  </a:cubicBezTo>
                  <a:cubicBezTo>
                    <a:pt x="309205" y="159335"/>
                    <a:pt x="309205" y="159335"/>
                    <a:pt x="309205" y="39504"/>
                  </a:cubicBezTo>
                  <a:cubicBezTo>
                    <a:pt x="309205" y="32920"/>
                    <a:pt x="303945" y="27653"/>
                    <a:pt x="296054" y="27653"/>
                  </a:cubicBezTo>
                  <a:cubicBezTo>
                    <a:pt x="296054" y="27653"/>
                    <a:pt x="296054" y="27653"/>
                    <a:pt x="110620" y="27653"/>
                  </a:cubicBezTo>
                  <a:cubicBezTo>
                    <a:pt x="104044" y="27653"/>
                    <a:pt x="98783" y="32920"/>
                    <a:pt x="98783" y="39504"/>
                  </a:cubicBezTo>
                  <a:cubicBezTo>
                    <a:pt x="98783" y="39504"/>
                    <a:pt x="98783" y="39504"/>
                    <a:pt x="98783" y="65841"/>
                  </a:cubicBezTo>
                  <a:cubicBezTo>
                    <a:pt x="98783" y="65841"/>
                    <a:pt x="98783" y="65841"/>
                    <a:pt x="69850" y="65841"/>
                  </a:cubicBezTo>
                  <a:cubicBezTo>
                    <a:pt x="69850" y="65841"/>
                    <a:pt x="69850" y="65841"/>
                    <a:pt x="69850" y="34237"/>
                  </a:cubicBezTo>
                  <a:cubicBezTo>
                    <a:pt x="69850" y="15802"/>
                    <a:pt x="84317" y="0"/>
                    <a:pt x="102729" y="0"/>
                  </a:cubicBezTo>
                  <a:close/>
                </a:path>
              </a:pathLst>
            </a:custGeom>
            <a:solidFill>
              <a:schemeClr val="bg1"/>
            </a:solidFill>
            <a:ln>
              <a:noFill/>
            </a:ln>
          </p:spPr>
          <p:txBody>
            <a:bodyPr anchor="ctr"/>
            <a:lstStyle/>
            <a:p>
              <a:pPr algn="ctr"/>
              <a:endParaRPr>
                <a:cs typeface="+mn-ea"/>
                <a:sym typeface="+mn-lt"/>
              </a:endParaRPr>
            </a:p>
          </p:txBody>
        </p:sp>
      </p:grpSp>
      <p:grpSp>
        <p:nvGrpSpPr>
          <p:cNvPr id="34" name="组合 33"/>
          <p:cNvGrpSpPr/>
          <p:nvPr/>
        </p:nvGrpSpPr>
        <p:grpSpPr>
          <a:xfrm>
            <a:off x="8953077" y="1971635"/>
            <a:ext cx="1904012" cy="2916318"/>
            <a:chOff x="6715681" y="1478384"/>
            <a:chExt cx="1428195" cy="2186732"/>
          </a:xfrm>
        </p:grpSpPr>
        <p:sp>
          <p:nvSpPr>
            <p:cNvPr id="8" name="íṣḻîḓé"/>
            <p:cNvSpPr/>
            <p:nvPr/>
          </p:nvSpPr>
          <p:spPr>
            <a:xfrm>
              <a:off x="6904356" y="1478384"/>
              <a:ext cx="1144629" cy="1144628"/>
            </a:xfrm>
            <a:prstGeom prst="ellipse">
              <a:avLst/>
            </a:prstGeom>
            <a:solidFill>
              <a:schemeClr val="accent6"/>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9" name="iş1iḓe"/>
            <p:cNvSpPr/>
            <p:nvPr/>
          </p:nvSpPr>
          <p:spPr>
            <a:xfrm>
              <a:off x="6715681" y="2321132"/>
              <a:ext cx="484266" cy="484266"/>
            </a:xfrm>
            <a:prstGeom prst="roundRect">
              <a:avLst/>
            </a:prstGeom>
            <a:solidFill>
              <a:schemeClr val="accent6">
                <a:lumMod val="60000"/>
                <a:lumOff val="4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fontScale="92500" lnSpcReduction="10000"/>
            </a:bodyPr>
            <a:lstStyle/>
            <a:p>
              <a:pPr algn="ctr"/>
              <a:r>
                <a:rPr lang="en-US" altLang="zh-CN" sz="3700" b="1">
                  <a:solidFill>
                    <a:schemeClr val="bg1"/>
                  </a:solidFill>
                  <a:cs typeface="+mn-ea"/>
                  <a:sym typeface="+mn-lt"/>
                </a:rPr>
                <a:t>4</a:t>
              </a:r>
            </a:p>
          </p:txBody>
        </p:sp>
        <p:grpSp>
          <p:nvGrpSpPr>
            <p:cNvPr id="10" name="i$lïḋè"/>
            <p:cNvGrpSpPr/>
            <p:nvPr/>
          </p:nvGrpSpPr>
          <p:grpSpPr>
            <a:xfrm>
              <a:off x="6809465" y="3052548"/>
              <a:ext cx="1334411" cy="612568"/>
              <a:chOff x="5122025" y="525814"/>
              <a:chExt cx="2020976" cy="927740"/>
            </a:xfrm>
          </p:grpSpPr>
          <p:sp>
            <p:nvSpPr>
              <p:cNvPr id="24" name="íṩḷiḓé"/>
              <p:cNvSpPr txBox="1"/>
              <p:nvPr/>
            </p:nvSpPr>
            <p:spPr>
              <a:xfrm>
                <a:off x="5122026" y="826908"/>
                <a:ext cx="2020975" cy="626646"/>
              </a:xfrm>
              <a:prstGeom prst="rect">
                <a:avLst/>
              </a:prstGeom>
              <a:noFill/>
            </p:spPr>
            <p:txBody>
              <a:bodyPr wrap="square" lIns="0" tIns="0" rIns="0" bIns="0" anchor="ctr" anchorCtr="1">
                <a:normAutofit fontScale="92500" lnSpcReduction="20000"/>
              </a:bodyPr>
              <a:lstStyle/>
              <a:p>
                <a:pPr algn="ctr">
                  <a:lnSpc>
                    <a:spcPct val="120000"/>
                  </a:lnSpc>
                  <a:spcBef>
                    <a:spcPct val="0"/>
                  </a:spcBef>
                </a:pPr>
                <a:r>
                  <a:rPr lang="zh-CN" altLang="en-US" sz="1300">
                    <a:cs typeface="+mn-ea"/>
                    <a:sym typeface="+mn-lt"/>
                  </a:rPr>
                  <a:t>此部分内容作为文字排版占位显示 （建议使用主题字体）</a:t>
                </a:r>
              </a:p>
            </p:txBody>
          </p:sp>
          <p:sp>
            <p:nvSpPr>
              <p:cNvPr id="25" name="í$lîḓe"/>
              <p:cNvSpPr/>
              <p:nvPr/>
            </p:nvSpPr>
            <p:spPr>
              <a:xfrm>
                <a:off x="5122025" y="525814"/>
                <a:ext cx="2020976" cy="325410"/>
              </a:xfrm>
              <a:prstGeom prst="rect">
                <a:avLst/>
              </a:prstGeom>
            </p:spPr>
            <p:txBody>
              <a:bodyPr wrap="none" lIns="0" tIns="0" rIns="0" bIns="0" anchor="ctr" anchorCtr="1">
                <a:normAutofit fontScale="92500" lnSpcReduction="20000"/>
              </a:bodyPr>
              <a:lstStyle/>
              <a:p>
                <a:pPr algn="ctr" defTabSz="1219200">
                  <a:spcBef>
                    <a:spcPct val="0"/>
                  </a:spcBef>
                  <a:defRPr/>
                </a:pPr>
                <a:r>
                  <a:rPr lang="zh-CN" altLang="en-US" b="1">
                    <a:solidFill>
                      <a:schemeClr val="accent6"/>
                    </a:solidFill>
                    <a:cs typeface="+mn-ea"/>
                    <a:sym typeface="+mn-lt"/>
                  </a:rPr>
                  <a:t>标题文本预设</a:t>
                </a:r>
              </a:p>
            </p:txBody>
          </p:sp>
        </p:grpSp>
        <p:sp>
          <p:nvSpPr>
            <p:cNvPr id="11" name="iṣľíďe"/>
            <p:cNvSpPr/>
            <p:nvPr/>
          </p:nvSpPr>
          <p:spPr bwMode="auto">
            <a:xfrm>
              <a:off x="7251772" y="1860643"/>
              <a:ext cx="449798" cy="380111"/>
            </a:xfrm>
            <a:custGeom>
              <a:avLst/>
              <a:gdLst>
                <a:gd name="connsiteX0" fmla="*/ 46038 w 338138"/>
                <a:gd name="connsiteY0" fmla="*/ 261938 h 285751"/>
                <a:gd name="connsiteX1" fmla="*/ 38100 w 338138"/>
                <a:gd name="connsiteY1" fmla="*/ 270670 h 285751"/>
                <a:gd name="connsiteX2" fmla="*/ 46038 w 338138"/>
                <a:gd name="connsiteY2" fmla="*/ 279402 h 285751"/>
                <a:gd name="connsiteX3" fmla="*/ 53976 w 338138"/>
                <a:gd name="connsiteY3" fmla="*/ 270670 h 285751"/>
                <a:gd name="connsiteX4" fmla="*/ 46038 w 338138"/>
                <a:gd name="connsiteY4" fmla="*/ 261938 h 285751"/>
                <a:gd name="connsiteX5" fmla="*/ 288131 w 338138"/>
                <a:gd name="connsiteY5" fmla="*/ 184150 h 285751"/>
                <a:gd name="connsiteX6" fmla="*/ 277812 w 338138"/>
                <a:gd name="connsiteY6" fmla="*/ 194469 h 285751"/>
                <a:gd name="connsiteX7" fmla="*/ 288131 w 338138"/>
                <a:gd name="connsiteY7" fmla="*/ 204788 h 285751"/>
                <a:gd name="connsiteX8" fmla="*/ 298450 w 338138"/>
                <a:gd name="connsiteY8" fmla="*/ 194469 h 285751"/>
                <a:gd name="connsiteX9" fmla="*/ 288131 w 338138"/>
                <a:gd name="connsiteY9" fmla="*/ 184150 h 285751"/>
                <a:gd name="connsiteX10" fmla="*/ 19050 w 338138"/>
                <a:gd name="connsiteY10" fmla="*/ 165100 h 285751"/>
                <a:gd name="connsiteX11" fmla="*/ 19050 w 338138"/>
                <a:gd name="connsiteY11" fmla="*/ 242888 h 285751"/>
                <a:gd name="connsiteX12" fmla="*/ 73025 w 338138"/>
                <a:gd name="connsiteY12" fmla="*/ 242888 h 285751"/>
                <a:gd name="connsiteX13" fmla="*/ 73025 w 338138"/>
                <a:gd name="connsiteY13" fmla="*/ 165100 h 285751"/>
                <a:gd name="connsiteX14" fmla="*/ 12010 w 338138"/>
                <a:gd name="connsiteY14" fmla="*/ 141288 h 285751"/>
                <a:gd name="connsiteX15" fmla="*/ 81400 w 338138"/>
                <a:gd name="connsiteY15" fmla="*/ 141288 h 285751"/>
                <a:gd name="connsiteX16" fmla="*/ 92075 w 338138"/>
                <a:gd name="connsiteY16" fmla="*/ 153107 h 285751"/>
                <a:gd name="connsiteX17" fmla="*/ 92075 w 338138"/>
                <a:gd name="connsiteY17" fmla="*/ 273932 h 285751"/>
                <a:gd name="connsiteX18" fmla="*/ 81400 w 338138"/>
                <a:gd name="connsiteY18" fmla="*/ 285751 h 285751"/>
                <a:gd name="connsiteX19" fmla="*/ 12010 w 338138"/>
                <a:gd name="connsiteY19" fmla="*/ 285751 h 285751"/>
                <a:gd name="connsiteX20" fmla="*/ 0 w 338138"/>
                <a:gd name="connsiteY20" fmla="*/ 273932 h 285751"/>
                <a:gd name="connsiteX21" fmla="*/ 0 w 338138"/>
                <a:gd name="connsiteY21" fmla="*/ 153107 h 285751"/>
                <a:gd name="connsiteX22" fmla="*/ 12010 w 338138"/>
                <a:gd name="connsiteY22" fmla="*/ 141288 h 285751"/>
                <a:gd name="connsiteX23" fmla="*/ 55002 w 338138"/>
                <a:gd name="connsiteY23" fmla="*/ 82550 h 285751"/>
                <a:gd name="connsiteX24" fmla="*/ 175185 w 338138"/>
                <a:gd name="connsiteY24" fmla="*/ 82550 h 285751"/>
                <a:gd name="connsiteX25" fmla="*/ 193675 w 338138"/>
                <a:gd name="connsiteY25" fmla="*/ 99703 h 285751"/>
                <a:gd name="connsiteX26" fmla="*/ 193675 w 338138"/>
                <a:gd name="connsiteY26" fmla="*/ 268597 h 285751"/>
                <a:gd name="connsiteX27" fmla="*/ 175185 w 338138"/>
                <a:gd name="connsiteY27" fmla="*/ 285750 h 285751"/>
                <a:gd name="connsiteX28" fmla="*/ 107830 w 338138"/>
                <a:gd name="connsiteY28" fmla="*/ 285750 h 285751"/>
                <a:gd name="connsiteX29" fmla="*/ 109151 w 338138"/>
                <a:gd name="connsiteY29" fmla="*/ 276514 h 285751"/>
                <a:gd name="connsiteX30" fmla="*/ 109151 w 338138"/>
                <a:gd name="connsiteY30" fmla="*/ 273875 h 285751"/>
                <a:gd name="connsiteX31" fmla="*/ 115754 w 338138"/>
                <a:gd name="connsiteY31" fmla="*/ 275194 h 285751"/>
                <a:gd name="connsiteX32" fmla="*/ 124999 w 338138"/>
                <a:gd name="connsiteY32" fmla="*/ 264639 h 285751"/>
                <a:gd name="connsiteX33" fmla="*/ 115754 w 338138"/>
                <a:gd name="connsiteY33" fmla="*/ 254083 h 285751"/>
                <a:gd name="connsiteX34" fmla="*/ 109151 w 338138"/>
                <a:gd name="connsiteY34" fmla="*/ 256722 h 285751"/>
                <a:gd name="connsiteX35" fmla="*/ 109151 w 338138"/>
                <a:gd name="connsiteY35" fmla="*/ 235610 h 285751"/>
                <a:gd name="connsiteX36" fmla="*/ 168582 w 338138"/>
                <a:gd name="connsiteY36" fmla="*/ 235610 h 285751"/>
                <a:gd name="connsiteX37" fmla="*/ 168582 w 338138"/>
                <a:gd name="connsiteY37" fmla="*/ 110259 h 285751"/>
                <a:gd name="connsiteX38" fmla="*/ 61606 w 338138"/>
                <a:gd name="connsiteY38" fmla="*/ 110259 h 285751"/>
                <a:gd name="connsiteX39" fmla="*/ 61606 w 338138"/>
                <a:gd name="connsiteY39" fmla="*/ 126093 h 285751"/>
                <a:gd name="connsiteX40" fmla="*/ 36512 w 338138"/>
                <a:gd name="connsiteY40" fmla="*/ 126093 h 285751"/>
                <a:gd name="connsiteX41" fmla="*/ 36512 w 338138"/>
                <a:gd name="connsiteY41" fmla="*/ 99703 h 285751"/>
                <a:gd name="connsiteX42" fmla="*/ 55002 w 338138"/>
                <a:gd name="connsiteY42" fmla="*/ 82550 h 285751"/>
                <a:gd name="connsiteX43" fmla="*/ 102729 w 338138"/>
                <a:gd name="connsiteY43" fmla="*/ 0 h 285751"/>
                <a:gd name="connsiteX44" fmla="*/ 305260 w 338138"/>
                <a:gd name="connsiteY44" fmla="*/ 0 h 285751"/>
                <a:gd name="connsiteX45" fmla="*/ 338138 w 338138"/>
                <a:gd name="connsiteY45" fmla="*/ 34237 h 285751"/>
                <a:gd name="connsiteX46" fmla="*/ 338138 w 338138"/>
                <a:gd name="connsiteY46" fmla="*/ 188306 h 285751"/>
                <a:gd name="connsiteX47" fmla="*/ 305260 w 338138"/>
                <a:gd name="connsiteY47" fmla="*/ 221226 h 285751"/>
                <a:gd name="connsiteX48" fmla="*/ 234242 w 338138"/>
                <a:gd name="connsiteY48" fmla="*/ 221226 h 285751"/>
                <a:gd name="connsiteX49" fmla="*/ 234242 w 338138"/>
                <a:gd name="connsiteY49" fmla="*/ 243612 h 285751"/>
                <a:gd name="connsiteX50" fmla="*/ 265806 w 338138"/>
                <a:gd name="connsiteY50" fmla="*/ 243612 h 285751"/>
                <a:gd name="connsiteX51" fmla="*/ 277642 w 338138"/>
                <a:gd name="connsiteY51" fmla="*/ 256780 h 285751"/>
                <a:gd name="connsiteX52" fmla="*/ 277642 w 338138"/>
                <a:gd name="connsiteY52" fmla="*/ 272582 h 285751"/>
                <a:gd name="connsiteX53" fmla="*/ 265806 w 338138"/>
                <a:gd name="connsiteY53" fmla="*/ 285750 h 285751"/>
                <a:gd name="connsiteX54" fmla="*/ 205309 w 338138"/>
                <a:gd name="connsiteY54" fmla="*/ 285750 h 285751"/>
                <a:gd name="connsiteX55" fmla="*/ 210570 w 338138"/>
                <a:gd name="connsiteY55" fmla="*/ 269948 h 285751"/>
                <a:gd name="connsiteX56" fmla="*/ 210570 w 338138"/>
                <a:gd name="connsiteY56" fmla="*/ 213325 h 285751"/>
                <a:gd name="connsiteX57" fmla="*/ 210570 w 338138"/>
                <a:gd name="connsiteY57" fmla="*/ 172504 h 285751"/>
                <a:gd name="connsiteX58" fmla="*/ 296054 w 338138"/>
                <a:gd name="connsiteY58" fmla="*/ 172504 h 285751"/>
                <a:gd name="connsiteX59" fmla="*/ 309205 w 338138"/>
                <a:gd name="connsiteY59" fmla="*/ 159335 h 285751"/>
                <a:gd name="connsiteX60" fmla="*/ 309205 w 338138"/>
                <a:gd name="connsiteY60" fmla="*/ 39504 h 285751"/>
                <a:gd name="connsiteX61" fmla="*/ 296054 w 338138"/>
                <a:gd name="connsiteY61" fmla="*/ 27653 h 285751"/>
                <a:gd name="connsiteX62" fmla="*/ 110620 w 338138"/>
                <a:gd name="connsiteY62" fmla="*/ 27653 h 285751"/>
                <a:gd name="connsiteX63" fmla="*/ 98783 w 338138"/>
                <a:gd name="connsiteY63" fmla="*/ 39504 h 285751"/>
                <a:gd name="connsiteX64" fmla="*/ 98783 w 338138"/>
                <a:gd name="connsiteY64" fmla="*/ 65841 h 285751"/>
                <a:gd name="connsiteX65" fmla="*/ 69850 w 338138"/>
                <a:gd name="connsiteY65" fmla="*/ 65841 h 285751"/>
                <a:gd name="connsiteX66" fmla="*/ 69850 w 338138"/>
                <a:gd name="connsiteY66" fmla="*/ 34237 h 285751"/>
                <a:gd name="connsiteX67" fmla="*/ 102729 w 338138"/>
                <a:gd name="connsiteY67" fmla="*/ 0 h 285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38138" h="285751">
                  <a:moveTo>
                    <a:pt x="46038" y="261938"/>
                  </a:moveTo>
                  <a:cubicBezTo>
                    <a:pt x="41654" y="261938"/>
                    <a:pt x="38100" y="265847"/>
                    <a:pt x="38100" y="270670"/>
                  </a:cubicBezTo>
                  <a:cubicBezTo>
                    <a:pt x="38100" y="275493"/>
                    <a:pt x="41654" y="279402"/>
                    <a:pt x="46038" y="279402"/>
                  </a:cubicBezTo>
                  <a:cubicBezTo>
                    <a:pt x="50422" y="279402"/>
                    <a:pt x="53976" y="275493"/>
                    <a:pt x="53976" y="270670"/>
                  </a:cubicBezTo>
                  <a:cubicBezTo>
                    <a:pt x="53976" y="265847"/>
                    <a:pt x="50422" y="261938"/>
                    <a:pt x="46038" y="261938"/>
                  </a:cubicBezTo>
                  <a:close/>
                  <a:moveTo>
                    <a:pt x="288131" y="184150"/>
                  </a:moveTo>
                  <a:cubicBezTo>
                    <a:pt x="282432" y="184150"/>
                    <a:pt x="277812" y="188770"/>
                    <a:pt x="277812" y="194469"/>
                  </a:cubicBezTo>
                  <a:cubicBezTo>
                    <a:pt x="277812" y="200168"/>
                    <a:pt x="282432" y="204788"/>
                    <a:pt x="288131" y="204788"/>
                  </a:cubicBezTo>
                  <a:cubicBezTo>
                    <a:pt x="293830" y="204788"/>
                    <a:pt x="298450" y="200168"/>
                    <a:pt x="298450" y="194469"/>
                  </a:cubicBezTo>
                  <a:cubicBezTo>
                    <a:pt x="298450" y="188770"/>
                    <a:pt x="293830" y="184150"/>
                    <a:pt x="288131" y="184150"/>
                  </a:cubicBezTo>
                  <a:close/>
                  <a:moveTo>
                    <a:pt x="19050" y="165100"/>
                  </a:moveTo>
                  <a:lnTo>
                    <a:pt x="19050" y="242888"/>
                  </a:lnTo>
                  <a:lnTo>
                    <a:pt x="73025" y="242888"/>
                  </a:lnTo>
                  <a:lnTo>
                    <a:pt x="73025" y="165100"/>
                  </a:lnTo>
                  <a:close/>
                  <a:moveTo>
                    <a:pt x="12010" y="141288"/>
                  </a:moveTo>
                  <a:cubicBezTo>
                    <a:pt x="12010" y="141288"/>
                    <a:pt x="12010" y="141288"/>
                    <a:pt x="81400" y="141288"/>
                  </a:cubicBezTo>
                  <a:cubicBezTo>
                    <a:pt x="86738" y="141288"/>
                    <a:pt x="92075" y="146541"/>
                    <a:pt x="92075" y="153107"/>
                  </a:cubicBezTo>
                  <a:cubicBezTo>
                    <a:pt x="92075" y="153107"/>
                    <a:pt x="92075" y="153107"/>
                    <a:pt x="92075" y="273932"/>
                  </a:cubicBezTo>
                  <a:cubicBezTo>
                    <a:pt x="92075" y="280498"/>
                    <a:pt x="86738" y="285751"/>
                    <a:pt x="81400" y="285751"/>
                  </a:cubicBezTo>
                  <a:cubicBezTo>
                    <a:pt x="81400" y="285751"/>
                    <a:pt x="81400" y="285751"/>
                    <a:pt x="12010" y="285751"/>
                  </a:cubicBezTo>
                  <a:cubicBezTo>
                    <a:pt x="5337" y="285751"/>
                    <a:pt x="0" y="280498"/>
                    <a:pt x="0" y="273932"/>
                  </a:cubicBezTo>
                  <a:cubicBezTo>
                    <a:pt x="0" y="273932"/>
                    <a:pt x="0" y="273932"/>
                    <a:pt x="0" y="153107"/>
                  </a:cubicBezTo>
                  <a:cubicBezTo>
                    <a:pt x="0" y="146541"/>
                    <a:pt x="5337" y="141288"/>
                    <a:pt x="12010" y="141288"/>
                  </a:cubicBezTo>
                  <a:close/>
                  <a:moveTo>
                    <a:pt x="55002" y="82550"/>
                  </a:moveTo>
                  <a:cubicBezTo>
                    <a:pt x="55002" y="82550"/>
                    <a:pt x="55002" y="82550"/>
                    <a:pt x="175185" y="82550"/>
                  </a:cubicBezTo>
                  <a:cubicBezTo>
                    <a:pt x="185751" y="82550"/>
                    <a:pt x="193675" y="90467"/>
                    <a:pt x="193675" y="99703"/>
                  </a:cubicBezTo>
                  <a:cubicBezTo>
                    <a:pt x="193675" y="99703"/>
                    <a:pt x="193675" y="99703"/>
                    <a:pt x="193675" y="268597"/>
                  </a:cubicBezTo>
                  <a:cubicBezTo>
                    <a:pt x="193675" y="277833"/>
                    <a:pt x="185751" y="285750"/>
                    <a:pt x="175185" y="285750"/>
                  </a:cubicBezTo>
                  <a:cubicBezTo>
                    <a:pt x="175185" y="285750"/>
                    <a:pt x="175185" y="285750"/>
                    <a:pt x="107830" y="285750"/>
                  </a:cubicBezTo>
                  <a:cubicBezTo>
                    <a:pt x="109151" y="283111"/>
                    <a:pt x="109151" y="280472"/>
                    <a:pt x="109151" y="276514"/>
                  </a:cubicBezTo>
                  <a:cubicBezTo>
                    <a:pt x="109151" y="276514"/>
                    <a:pt x="109151" y="276514"/>
                    <a:pt x="109151" y="273875"/>
                  </a:cubicBezTo>
                  <a:cubicBezTo>
                    <a:pt x="110471" y="273875"/>
                    <a:pt x="113113" y="275194"/>
                    <a:pt x="115754" y="275194"/>
                  </a:cubicBezTo>
                  <a:cubicBezTo>
                    <a:pt x="121037" y="275194"/>
                    <a:pt x="124999" y="271236"/>
                    <a:pt x="124999" y="264639"/>
                  </a:cubicBezTo>
                  <a:cubicBezTo>
                    <a:pt x="124999" y="259361"/>
                    <a:pt x="121037" y="254083"/>
                    <a:pt x="115754" y="254083"/>
                  </a:cubicBezTo>
                  <a:cubicBezTo>
                    <a:pt x="113113" y="254083"/>
                    <a:pt x="110471" y="255402"/>
                    <a:pt x="109151" y="256722"/>
                  </a:cubicBezTo>
                  <a:cubicBezTo>
                    <a:pt x="109151" y="256722"/>
                    <a:pt x="109151" y="256722"/>
                    <a:pt x="109151" y="235610"/>
                  </a:cubicBezTo>
                  <a:cubicBezTo>
                    <a:pt x="109151" y="235610"/>
                    <a:pt x="109151" y="235610"/>
                    <a:pt x="168582" y="235610"/>
                  </a:cubicBezTo>
                  <a:cubicBezTo>
                    <a:pt x="168582" y="235610"/>
                    <a:pt x="168582" y="235610"/>
                    <a:pt x="168582" y="110259"/>
                  </a:cubicBezTo>
                  <a:cubicBezTo>
                    <a:pt x="168582" y="110259"/>
                    <a:pt x="168582" y="110259"/>
                    <a:pt x="61606" y="110259"/>
                  </a:cubicBezTo>
                  <a:cubicBezTo>
                    <a:pt x="61606" y="110259"/>
                    <a:pt x="61606" y="110259"/>
                    <a:pt x="61606" y="126093"/>
                  </a:cubicBezTo>
                  <a:cubicBezTo>
                    <a:pt x="61606" y="126093"/>
                    <a:pt x="61606" y="126093"/>
                    <a:pt x="36512" y="126093"/>
                  </a:cubicBezTo>
                  <a:cubicBezTo>
                    <a:pt x="36512" y="126093"/>
                    <a:pt x="36512" y="126093"/>
                    <a:pt x="36512" y="99703"/>
                  </a:cubicBezTo>
                  <a:cubicBezTo>
                    <a:pt x="36512" y="90467"/>
                    <a:pt x="45757" y="82550"/>
                    <a:pt x="55002" y="82550"/>
                  </a:cubicBezTo>
                  <a:close/>
                  <a:moveTo>
                    <a:pt x="102729" y="0"/>
                  </a:moveTo>
                  <a:cubicBezTo>
                    <a:pt x="102729" y="0"/>
                    <a:pt x="102729" y="0"/>
                    <a:pt x="305260" y="0"/>
                  </a:cubicBezTo>
                  <a:cubicBezTo>
                    <a:pt x="323672" y="0"/>
                    <a:pt x="338138" y="15802"/>
                    <a:pt x="338138" y="34237"/>
                  </a:cubicBezTo>
                  <a:cubicBezTo>
                    <a:pt x="338138" y="34237"/>
                    <a:pt x="338138" y="34237"/>
                    <a:pt x="338138" y="188306"/>
                  </a:cubicBezTo>
                  <a:cubicBezTo>
                    <a:pt x="338138" y="206741"/>
                    <a:pt x="323672" y="221226"/>
                    <a:pt x="305260" y="221226"/>
                  </a:cubicBezTo>
                  <a:cubicBezTo>
                    <a:pt x="305260" y="221226"/>
                    <a:pt x="305260" y="221226"/>
                    <a:pt x="234242" y="221226"/>
                  </a:cubicBezTo>
                  <a:cubicBezTo>
                    <a:pt x="234242" y="221226"/>
                    <a:pt x="234242" y="221226"/>
                    <a:pt x="234242" y="243612"/>
                  </a:cubicBezTo>
                  <a:cubicBezTo>
                    <a:pt x="234242" y="243612"/>
                    <a:pt x="234242" y="243612"/>
                    <a:pt x="265806" y="243612"/>
                  </a:cubicBezTo>
                  <a:cubicBezTo>
                    <a:pt x="272381" y="243612"/>
                    <a:pt x="277642" y="250196"/>
                    <a:pt x="277642" y="256780"/>
                  </a:cubicBezTo>
                  <a:cubicBezTo>
                    <a:pt x="277642" y="256780"/>
                    <a:pt x="277642" y="256780"/>
                    <a:pt x="277642" y="272582"/>
                  </a:cubicBezTo>
                  <a:cubicBezTo>
                    <a:pt x="277642" y="280483"/>
                    <a:pt x="272381" y="285750"/>
                    <a:pt x="265806" y="285750"/>
                  </a:cubicBezTo>
                  <a:cubicBezTo>
                    <a:pt x="265806" y="285750"/>
                    <a:pt x="265806" y="285750"/>
                    <a:pt x="205309" y="285750"/>
                  </a:cubicBezTo>
                  <a:cubicBezTo>
                    <a:pt x="207940" y="280483"/>
                    <a:pt x="209255" y="275216"/>
                    <a:pt x="210570" y="269948"/>
                  </a:cubicBezTo>
                  <a:cubicBezTo>
                    <a:pt x="210570" y="268632"/>
                    <a:pt x="210570" y="213325"/>
                    <a:pt x="210570" y="213325"/>
                  </a:cubicBezTo>
                  <a:cubicBezTo>
                    <a:pt x="210570" y="213325"/>
                    <a:pt x="210570" y="213325"/>
                    <a:pt x="210570" y="172504"/>
                  </a:cubicBezTo>
                  <a:cubicBezTo>
                    <a:pt x="210570" y="172504"/>
                    <a:pt x="210570" y="172504"/>
                    <a:pt x="296054" y="172504"/>
                  </a:cubicBezTo>
                  <a:cubicBezTo>
                    <a:pt x="303945" y="172504"/>
                    <a:pt x="309205" y="165920"/>
                    <a:pt x="309205" y="159335"/>
                  </a:cubicBezTo>
                  <a:cubicBezTo>
                    <a:pt x="309205" y="159335"/>
                    <a:pt x="309205" y="159335"/>
                    <a:pt x="309205" y="39504"/>
                  </a:cubicBezTo>
                  <a:cubicBezTo>
                    <a:pt x="309205" y="32920"/>
                    <a:pt x="303945" y="27653"/>
                    <a:pt x="296054" y="27653"/>
                  </a:cubicBezTo>
                  <a:cubicBezTo>
                    <a:pt x="296054" y="27653"/>
                    <a:pt x="296054" y="27653"/>
                    <a:pt x="110620" y="27653"/>
                  </a:cubicBezTo>
                  <a:cubicBezTo>
                    <a:pt x="104044" y="27653"/>
                    <a:pt x="98783" y="32920"/>
                    <a:pt x="98783" y="39504"/>
                  </a:cubicBezTo>
                  <a:cubicBezTo>
                    <a:pt x="98783" y="39504"/>
                    <a:pt x="98783" y="39504"/>
                    <a:pt x="98783" y="65841"/>
                  </a:cubicBezTo>
                  <a:cubicBezTo>
                    <a:pt x="98783" y="65841"/>
                    <a:pt x="98783" y="65841"/>
                    <a:pt x="69850" y="65841"/>
                  </a:cubicBezTo>
                  <a:cubicBezTo>
                    <a:pt x="69850" y="65841"/>
                    <a:pt x="69850" y="65841"/>
                    <a:pt x="69850" y="34237"/>
                  </a:cubicBezTo>
                  <a:cubicBezTo>
                    <a:pt x="69850" y="15802"/>
                    <a:pt x="84317" y="0"/>
                    <a:pt x="102729" y="0"/>
                  </a:cubicBezTo>
                  <a:close/>
                </a:path>
              </a:pathLst>
            </a:custGeom>
            <a:solidFill>
              <a:schemeClr val="bg1"/>
            </a:solidFill>
            <a:ln>
              <a:noFill/>
            </a:ln>
          </p:spPr>
          <p:txBody>
            <a:bodyPr anchor="ctr"/>
            <a:lstStyle/>
            <a:p>
              <a:pPr algn="ctr"/>
              <a:endParaRPr>
                <a:cs typeface="+mn-ea"/>
                <a:sym typeface="+mn-lt"/>
              </a:endParaRPr>
            </a:p>
          </p:txBody>
        </p:sp>
      </p:grpSp>
      <p:grpSp>
        <p:nvGrpSpPr>
          <p:cNvPr id="32" name="组合 31"/>
          <p:cNvGrpSpPr/>
          <p:nvPr/>
        </p:nvGrpSpPr>
        <p:grpSpPr>
          <a:xfrm>
            <a:off x="3818001" y="1971635"/>
            <a:ext cx="1904012" cy="2916318"/>
            <a:chOff x="2863873" y="1478384"/>
            <a:chExt cx="1428195" cy="2186732"/>
          </a:xfrm>
        </p:grpSpPr>
        <p:sp>
          <p:nvSpPr>
            <p:cNvPr id="12" name="išḻïḍé"/>
            <p:cNvSpPr/>
            <p:nvPr/>
          </p:nvSpPr>
          <p:spPr>
            <a:xfrm>
              <a:off x="3052548" y="1478384"/>
              <a:ext cx="1144629" cy="1144628"/>
            </a:xfrm>
            <a:prstGeom prst="ellipse">
              <a:avLst/>
            </a:prstGeom>
            <a:solidFill>
              <a:schemeClr val="accent2"/>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13" name="išḷïďe"/>
            <p:cNvSpPr/>
            <p:nvPr/>
          </p:nvSpPr>
          <p:spPr>
            <a:xfrm>
              <a:off x="2863873" y="2321132"/>
              <a:ext cx="484266" cy="484266"/>
            </a:xfrm>
            <a:prstGeom prst="roundRect">
              <a:avLst/>
            </a:prstGeom>
            <a:solidFill>
              <a:schemeClr val="accent2">
                <a:lumMod val="60000"/>
                <a:lumOff val="4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fontScale="92500" lnSpcReduction="10000"/>
            </a:bodyPr>
            <a:lstStyle/>
            <a:p>
              <a:pPr algn="ctr"/>
              <a:r>
                <a:rPr lang="en-US" altLang="zh-CN" sz="3700" b="1">
                  <a:solidFill>
                    <a:schemeClr val="bg1"/>
                  </a:solidFill>
                  <a:cs typeface="+mn-ea"/>
                  <a:sym typeface="+mn-lt"/>
                </a:rPr>
                <a:t>2</a:t>
              </a:r>
            </a:p>
          </p:txBody>
        </p:sp>
        <p:grpSp>
          <p:nvGrpSpPr>
            <p:cNvPr id="14" name="ïṧľîḓé"/>
            <p:cNvGrpSpPr/>
            <p:nvPr/>
          </p:nvGrpSpPr>
          <p:grpSpPr>
            <a:xfrm>
              <a:off x="2957657" y="3052548"/>
              <a:ext cx="1334411" cy="612568"/>
              <a:chOff x="5122025" y="525814"/>
              <a:chExt cx="2020976" cy="927740"/>
            </a:xfrm>
          </p:grpSpPr>
          <p:sp>
            <p:nvSpPr>
              <p:cNvPr id="22" name="iSḷíde"/>
              <p:cNvSpPr txBox="1"/>
              <p:nvPr/>
            </p:nvSpPr>
            <p:spPr>
              <a:xfrm>
                <a:off x="5122026" y="826908"/>
                <a:ext cx="2020975" cy="626646"/>
              </a:xfrm>
              <a:prstGeom prst="rect">
                <a:avLst/>
              </a:prstGeom>
              <a:noFill/>
            </p:spPr>
            <p:txBody>
              <a:bodyPr wrap="square" lIns="0" tIns="0" rIns="0" bIns="0" anchor="ctr" anchorCtr="1">
                <a:normAutofit fontScale="92500" lnSpcReduction="20000"/>
              </a:bodyPr>
              <a:lstStyle/>
              <a:p>
                <a:pPr algn="ctr">
                  <a:lnSpc>
                    <a:spcPct val="120000"/>
                  </a:lnSpc>
                  <a:spcBef>
                    <a:spcPct val="0"/>
                  </a:spcBef>
                </a:pPr>
                <a:r>
                  <a:rPr lang="zh-CN" altLang="en-US" sz="1300">
                    <a:cs typeface="+mn-ea"/>
                    <a:sym typeface="+mn-lt"/>
                  </a:rPr>
                  <a:t>此部分内容作为文字排版占位显示 （建议使用主题字体）</a:t>
                </a:r>
              </a:p>
            </p:txBody>
          </p:sp>
          <p:sp>
            <p:nvSpPr>
              <p:cNvPr id="23" name="iṣļídè"/>
              <p:cNvSpPr/>
              <p:nvPr/>
            </p:nvSpPr>
            <p:spPr>
              <a:xfrm>
                <a:off x="5122025" y="525814"/>
                <a:ext cx="2020976" cy="325410"/>
              </a:xfrm>
              <a:prstGeom prst="rect">
                <a:avLst/>
              </a:prstGeom>
            </p:spPr>
            <p:txBody>
              <a:bodyPr wrap="none" lIns="0" tIns="0" rIns="0" bIns="0" anchor="ctr" anchorCtr="1">
                <a:normAutofit fontScale="92500" lnSpcReduction="20000"/>
              </a:bodyPr>
              <a:lstStyle/>
              <a:p>
                <a:pPr algn="ctr" defTabSz="1219200">
                  <a:spcBef>
                    <a:spcPct val="0"/>
                  </a:spcBef>
                  <a:defRPr/>
                </a:pPr>
                <a:r>
                  <a:rPr lang="zh-CN" altLang="en-US" b="1">
                    <a:solidFill>
                      <a:schemeClr val="accent2"/>
                    </a:solidFill>
                    <a:cs typeface="+mn-ea"/>
                    <a:sym typeface="+mn-lt"/>
                  </a:rPr>
                  <a:t>标题文本预设</a:t>
                </a:r>
              </a:p>
            </p:txBody>
          </p:sp>
        </p:grpSp>
        <p:sp>
          <p:nvSpPr>
            <p:cNvPr id="15" name="íŝḻïḑe"/>
            <p:cNvSpPr>
              <a:spLocks noChangeAspect="1"/>
            </p:cNvSpPr>
            <p:nvPr/>
          </p:nvSpPr>
          <p:spPr bwMode="auto">
            <a:xfrm>
              <a:off x="3366093" y="1832019"/>
              <a:ext cx="517540" cy="437358"/>
            </a:xfrm>
            <a:custGeom>
              <a:avLst/>
              <a:gdLst>
                <a:gd name="connsiteX0" fmla="*/ 46038 w 338138"/>
                <a:gd name="connsiteY0" fmla="*/ 261938 h 285751"/>
                <a:gd name="connsiteX1" fmla="*/ 38100 w 338138"/>
                <a:gd name="connsiteY1" fmla="*/ 270670 h 285751"/>
                <a:gd name="connsiteX2" fmla="*/ 46038 w 338138"/>
                <a:gd name="connsiteY2" fmla="*/ 279402 h 285751"/>
                <a:gd name="connsiteX3" fmla="*/ 53976 w 338138"/>
                <a:gd name="connsiteY3" fmla="*/ 270670 h 285751"/>
                <a:gd name="connsiteX4" fmla="*/ 46038 w 338138"/>
                <a:gd name="connsiteY4" fmla="*/ 261938 h 285751"/>
                <a:gd name="connsiteX5" fmla="*/ 288131 w 338138"/>
                <a:gd name="connsiteY5" fmla="*/ 184150 h 285751"/>
                <a:gd name="connsiteX6" fmla="*/ 277812 w 338138"/>
                <a:gd name="connsiteY6" fmla="*/ 194469 h 285751"/>
                <a:gd name="connsiteX7" fmla="*/ 288131 w 338138"/>
                <a:gd name="connsiteY7" fmla="*/ 204788 h 285751"/>
                <a:gd name="connsiteX8" fmla="*/ 298450 w 338138"/>
                <a:gd name="connsiteY8" fmla="*/ 194469 h 285751"/>
                <a:gd name="connsiteX9" fmla="*/ 288131 w 338138"/>
                <a:gd name="connsiteY9" fmla="*/ 184150 h 285751"/>
                <a:gd name="connsiteX10" fmla="*/ 19050 w 338138"/>
                <a:gd name="connsiteY10" fmla="*/ 165100 h 285751"/>
                <a:gd name="connsiteX11" fmla="*/ 19050 w 338138"/>
                <a:gd name="connsiteY11" fmla="*/ 242888 h 285751"/>
                <a:gd name="connsiteX12" fmla="*/ 73025 w 338138"/>
                <a:gd name="connsiteY12" fmla="*/ 242888 h 285751"/>
                <a:gd name="connsiteX13" fmla="*/ 73025 w 338138"/>
                <a:gd name="connsiteY13" fmla="*/ 165100 h 285751"/>
                <a:gd name="connsiteX14" fmla="*/ 12010 w 338138"/>
                <a:gd name="connsiteY14" fmla="*/ 141288 h 285751"/>
                <a:gd name="connsiteX15" fmla="*/ 81400 w 338138"/>
                <a:gd name="connsiteY15" fmla="*/ 141288 h 285751"/>
                <a:gd name="connsiteX16" fmla="*/ 92075 w 338138"/>
                <a:gd name="connsiteY16" fmla="*/ 153107 h 285751"/>
                <a:gd name="connsiteX17" fmla="*/ 92075 w 338138"/>
                <a:gd name="connsiteY17" fmla="*/ 273932 h 285751"/>
                <a:gd name="connsiteX18" fmla="*/ 81400 w 338138"/>
                <a:gd name="connsiteY18" fmla="*/ 285751 h 285751"/>
                <a:gd name="connsiteX19" fmla="*/ 12010 w 338138"/>
                <a:gd name="connsiteY19" fmla="*/ 285751 h 285751"/>
                <a:gd name="connsiteX20" fmla="*/ 0 w 338138"/>
                <a:gd name="connsiteY20" fmla="*/ 273932 h 285751"/>
                <a:gd name="connsiteX21" fmla="*/ 0 w 338138"/>
                <a:gd name="connsiteY21" fmla="*/ 153107 h 285751"/>
                <a:gd name="connsiteX22" fmla="*/ 12010 w 338138"/>
                <a:gd name="connsiteY22" fmla="*/ 141288 h 285751"/>
                <a:gd name="connsiteX23" fmla="*/ 55002 w 338138"/>
                <a:gd name="connsiteY23" fmla="*/ 82550 h 285751"/>
                <a:gd name="connsiteX24" fmla="*/ 175185 w 338138"/>
                <a:gd name="connsiteY24" fmla="*/ 82550 h 285751"/>
                <a:gd name="connsiteX25" fmla="*/ 193675 w 338138"/>
                <a:gd name="connsiteY25" fmla="*/ 99703 h 285751"/>
                <a:gd name="connsiteX26" fmla="*/ 193675 w 338138"/>
                <a:gd name="connsiteY26" fmla="*/ 268597 h 285751"/>
                <a:gd name="connsiteX27" fmla="*/ 175185 w 338138"/>
                <a:gd name="connsiteY27" fmla="*/ 285750 h 285751"/>
                <a:gd name="connsiteX28" fmla="*/ 107830 w 338138"/>
                <a:gd name="connsiteY28" fmla="*/ 285750 h 285751"/>
                <a:gd name="connsiteX29" fmla="*/ 109151 w 338138"/>
                <a:gd name="connsiteY29" fmla="*/ 276514 h 285751"/>
                <a:gd name="connsiteX30" fmla="*/ 109151 w 338138"/>
                <a:gd name="connsiteY30" fmla="*/ 273875 h 285751"/>
                <a:gd name="connsiteX31" fmla="*/ 115754 w 338138"/>
                <a:gd name="connsiteY31" fmla="*/ 275194 h 285751"/>
                <a:gd name="connsiteX32" fmla="*/ 124999 w 338138"/>
                <a:gd name="connsiteY32" fmla="*/ 264639 h 285751"/>
                <a:gd name="connsiteX33" fmla="*/ 115754 w 338138"/>
                <a:gd name="connsiteY33" fmla="*/ 254083 h 285751"/>
                <a:gd name="connsiteX34" fmla="*/ 109151 w 338138"/>
                <a:gd name="connsiteY34" fmla="*/ 256722 h 285751"/>
                <a:gd name="connsiteX35" fmla="*/ 109151 w 338138"/>
                <a:gd name="connsiteY35" fmla="*/ 235610 h 285751"/>
                <a:gd name="connsiteX36" fmla="*/ 168582 w 338138"/>
                <a:gd name="connsiteY36" fmla="*/ 235610 h 285751"/>
                <a:gd name="connsiteX37" fmla="*/ 168582 w 338138"/>
                <a:gd name="connsiteY37" fmla="*/ 110259 h 285751"/>
                <a:gd name="connsiteX38" fmla="*/ 61606 w 338138"/>
                <a:gd name="connsiteY38" fmla="*/ 110259 h 285751"/>
                <a:gd name="connsiteX39" fmla="*/ 61606 w 338138"/>
                <a:gd name="connsiteY39" fmla="*/ 126093 h 285751"/>
                <a:gd name="connsiteX40" fmla="*/ 36512 w 338138"/>
                <a:gd name="connsiteY40" fmla="*/ 126093 h 285751"/>
                <a:gd name="connsiteX41" fmla="*/ 36512 w 338138"/>
                <a:gd name="connsiteY41" fmla="*/ 99703 h 285751"/>
                <a:gd name="connsiteX42" fmla="*/ 55002 w 338138"/>
                <a:gd name="connsiteY42" fmla="*/ 82550 h 285751"/>
                <a:gd name="connsiteX43" fmla="*/ 102729 w 338138"/>
                <a:gd name="connsiteY43" fmla="*/ 0 h 285751"/>
                <a:gd name="connsiteX44" fmla="*/ 305260 w 338138"/>
                <a:gd name="connsiteY44" fmla="*/ 0 h 285751"/>
                <a:gd name="connsiteX45" fmla="*/ 338138 w 338138"/>
                <a:gd name="connsiteY45" fmla="*/ 34237 h 285751"/>
                <a:gd name="connsiteX46" fmla="*/ 338138 w 338138"/>
                <a:gd name="connsiteY46" fmla="*/ 188306 h 285751"/>
                <a:gd name="connsiteX47" fmla="*/ 305260 w 338138"/>
                <a:gd name="connsiteY47" fmla="*/ 221226 h 285751"/>
                <a:gd name="connsiteX48" fmla="*/ 234242 w 338138"/>
                <a:gd name="connsiteY48" fmla="*/ 221226 h 285751"/>
                <a:gd name="connsiteX49" fmla="*/ 234242 w 338138"/>
                <a:gd name="connsiteY49" fmla="*/ 243612 h 285751"/>
                <a:gd name="connsiteX50" fmla="*/ 265806 w 338138"/>
                <a:gd name="connsiteY50" fmla="*/ 243612 h 285751"/>
                <a:gd name="connsiteX51" fmla="*/ 277642 w 338138"/>
                <a:gd name="connsiteY51" fmla="*/ 256780 h 285751"/>
                <a:gd name="connsiteX52" fmla="*/ 277642 w 338138"/>
                <a:gd name="connsiteY52" fmla="*/ 272582 h 285751"/>
                <a:gd name="connsiteX53" fmla="*/ 265806 w 338138"/>
                <a:gd name="connsiteY53" fmla="*/ 285750 h 285751"/>
                <a:gd name="connsiteX54" fmla="*/ 205309 w 338138"/>
                <a:gd name="connsiteY54" fmla="*/ 285750 h 285751"/>
                <a:gd name="connsiteX55" fmla="*/ 210570 w 338138"/>
                <a:gd name="connsiteY55" fmla="*/ 269948 h 285751"/>
                <a:gd name="connsiteX56" fmla="*/ 210570 w 338138"/>
                <a:gd name="connsiteY56" fmla="*/ 213325 h 285751"/>
                <a:gd name="connsiteX57" fmla="*/ 210570 w 338138"/>
                <a:gd name="connsiteY57" fmla="*/ 172504 h 285751"/>
                <a:gd name="connsiteX58" fmla="*/ 296054 w 338138"/>
                <a:gd name="connsiteY58" fmla="*/ 172504 h 285751"/>
                <a:gd name="connsiteX59" fmla="*/ 309205 w 338138"/>
                <a:gd name="connsiteY59" fmla="*/ 159335 h 285751"/>
                <a:gd name="connsiteX60" fmla="*/ 309205 w 338138"/>
                <a:gd name="connsiteY60" fmla="*/ 39504 h 285751"/>
                <a:gd name="connsiteX61" fmla="*/ 296054 w 338138"/>
                <a:gd name="connsiteY61" fmla="*/ 27653 h 285751"/>
                <a:gd name="connsiteX62" fmla="*/ 110620 w 338138"/>
                <a:gd name="connsiteY62" fmla="*/ 27653 h 285751"/>
                <a:gd name="connsiteX63" fmla="*/ 98783 w 338138"/>
                <a:gd name="connsiteY63" fmla="*/ 39504 h 285751"/>
                <a:gd name="connsiteX64" fmla="*/ 98783 w 338138"/>
                <a:gd name="connsiteY64" fmla="*/ 65841 h 285751"/>
                <a:gd name="connsiteX65" fmla="*/ 69850 w 338138"/>
                <a:gd name="connsiteY65" fmla="*/ 65841 h 285751"/>
                <a:gd name="connsiteX66" fmla="*/ 69850 w 338138"/>
                <a:gd name="connsiteY66" fmla="*/ 34237 h 285751"/>
                <a:gd name="connsiteX67" fmla="*/ 102729 w 338138"/>
                <a:gd name="connsiteY67" fmla="*/ 0 h 285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38138" h="285751">
                  <a:moveTo>
                    <a:pt x="46038" y="261938"/>
                  </a:moveTo>
                  <a:cubicBezTo>
                    <a:pt x="41654" y="261938"/>
                    <a:pt x="38100" y="265847"/>
                    <a:pt x="38100" y="270670"/>
                  </a:cubicBezTo>
                  <a:cubicBezTo>
                    <a:pt x="38100" y="275493"/>
                    <a:pt x="41654" y="279402"/>
                    <a:pt x="46038" y="279402"/>
                  </a:cubicBezTo>
                  <a:cubicBezTo>
                    <a:pt x="50422" y="279402"/>
                    <a:pt x="53976" y="275493"/>
                    <a:pt x="53976" y="270670"/>
                  </a:cubicBezTo>
                  <a:cubicBezTo>
                    <a:pt x="53976" y="265847"/>
                    <a:pt x="50422" y="261938"/>
                    <a:pt x="46038" y="261938"/>
                  </a:cubicBezTo>
                  <a:close/>
                  <a:moveTo>
                    <a:pt x="288131" y="184150"/>
                  </a:moveTo>
                  <a:cubicBezTo>
                    <a:pt x="282432" y="184150"/>
                    <a:pt x="277812" y="188770"/>
                    <a:pt x="277812" y="194469"/>
                  </a:cubicBezTo>
                  <a:cubicBezTo>
                    <a:pt x="277812" y="200168"/>
                    <a:pt x="282432" y="204788"/>
                    <a:pt x="288131" y="204788"/>
                  </a:cubicBezTo>
                  <a:cubicBezTo>
                    <a:pt x="293830" y="204788"/>
                    <a:pt x="298450" y="200168"/>
                    <a:pt x="298450" y="194469"/>
                  </a:cubicBezTo>
                  <a:cubicBezTo>
                    <a:pt x="298450" y="188770"/>
                    <a:pt x="293830" y="184150"/>
                    <a:pt x="288131" y="184150"/>
                  </a:cubicBezTo>
                  <a:close/>
                  <a:moveTo>
                    <a:pt x="19050" y="165100"/>
                  </a:moveTo>
                  <a:lnTo>
                    <a:pt x="19050" y="242888"/>
                  </a:lnTo>
                  <a:lnTo>
                    <a:pt x="73025" y="242888"/>
                  </a:lnTo>
                  <a:lnTo>
                    <a:pt x="73025" y="165100"/>
                  </a:lnTo>
                  <a:close/>
                  <a:moveTo>
                    <a:pt x="12010" y="141288"/>
                  </a:moveTo>
                  <a:cubicBezTo>
                    <a:pt x="12010" y="141288"/>
                    <a:pt x="12010" y="141288"/>
                    <a:pt x="81400" y="141288"/>
                  </a:cubicBezTo>
                  <a:cubicBezTo>
                    <a:pt x="86738" y="141288"/>
                    <a:pt x="92075" y="146541"/>
                    <a:pt x="92075" y="153107"/>
                  </a:cubicBezTo>
                  <a:cubicBezTo>
                    <a:pt x="92075" y="153107"/>
                    <a:pt x="92075" y="153107"/>
                    <a:pt x="92075" y="273932"/>
                  </a:cubicBezTo>
                  <a:cubicBezTo>
                    <a:pt x="92075" y="280498"/>
                    <a:pt x="86738" y="285751"/>
                    <a:pt x="81400" y="285751"/>
                  </a:cubicBezTo>
                  <a:cubicBezTo>
                    <a:pt x="81400" y="285751"/>
                    <a:pt x="81400" y="285751"/>
                    <a:pt x="12010" y="285751"/>
                  </a:cubicBezTo>
                  <a:cubicBezTo>
                    <a:pt x="5337" y="285751"/>
                    <a:pt x="0" y="280498"/>
                    <a:pt x="0" y="273932"/>
                  </a:cubicBezTo>
                  <a:cubicBezTo>
                    <a:pt x="0" y="273932"/>
                    <a:pt x="0" y="273932"/>
                    <a:pt x="0" y="153107"/>
                  </a:cubicBezTo>
                  <a:cubicBezTo>
                    <a:pt x="0" y="146541"/>
                    <a:pt x="5337" y="141288"/>
                    <a:pt x="12010" y="141288"/>
                  </a:cubicBezTo>
                  <a:close/>
                  <a:moveTo>
                    <a:pt x="55002" y="82550"/>
                  </a:moveTo>
                  <a:cubicBezTo>
                    <a:pt x="55002" y="82550"/>
                    <a:pt x="55002" y="82550"/>
                    <a:pt x="175185" y="82550"/>
                  </a:cubicBezTo>
                  <a:cubicBezTo>
                    <a:pt x="185751" y="82550"/>
                    <a:pt x="193675" y="90467"/>
                    <a:pt x="193675" y="99703"/>
                  </a:cubicBezTo>
                  <a:cubicBezTo>
                    <a:pt x="193675" y="99703"/>
                    <a:pt x="193675" y="99703"/>
                    <a:pt x="193675" y="268597"/>
                  </a:cubicBezTo>
                  <a:cubicBezTo>
                    <a:pt x="193675" y="277833"/>
                    <a:pt x="185751" y="285750"/>
                    <a:pt x="175185" y="285750"/>
                  </a:cubicBezTo>
                  <a:cubicBezTo>
                    <a:pt x="175185" y="285750"/>
                    <a:pt x="175185" y="285750"/>
                    <a:pt x="107830" y="285750"/>
                  </a:cubicBezTo>
                  <a:cubicBezTo>
                    <a:pt x="109151" y="283111"/>
                    <a:pt x="109151" y="280472"/>
                    <a:pt x="109151" y="276514"/>
                  </a:cubicBezTo>
                  <a:cubicBezTo>
                    <a:pt x="109151" y="276514"/>
                    <a:pt x="109151" y="276514"/>
                    <a:pt x="109151" y="273875"/>
                  </a:cubicBezTo>
                  <a:cubicBezTo>
                    <a:pt x="110471" y="273875"/>
                    <a:pt x="113113" y="275194"/>
                    <a:pt x="115754" y="275194"/>
                  </a:cubicBezTo>
                  <a:cubicBezTo>
                    <a:pt x="121037" y="275194"/>
                    <a:pt x="124999" y="271236"/>
                    <a:pt x="124999" y="264639"/>
                  </a:cubicBezTo>
                  <a:cubicBezTo>
                    <a:pt x="124999" y="259361"/>
                    <a:pt x="121037" y="254083"/>
                    <a:pt x="115754" y="254083"/>
                  </a:cubicBezTo>
                  <a:cubicBezTo>
                    <a:pt x="113113" y="254083"/>
                    <a:pt x="110471" y="255402"/>
                    <a:pt x="109151" y="256722"/>
                  </a:cubicBezTo>
                  <a:cubicBezTo>
                    <a:pt x="109151" y="256722"/>
                    <a:pt x="109151" y="256722"/>
                    <a:pt x="109151" y="235610"/>
                  </a:cubicBezTo>
                  <a:cubicBezTo>
                    <a:pt x="109151" y="235610"/>
                    <a:pt x="109151" y="235610"/>
                    <a:pt x="168582" y="235610"/>
                  </a:cubicBezTo>
                  <a:cubicBezTo>
                    <a:pt x="168582" y="235610"/>
                    <a:pt x="168582" y="235610"/>
                    <a:pt x="168582" y="110259"/>
                  </a:cubicBezTo>
                  <a:cubicBezTo>
                    <a:pt x="168582" y="110259"/>
                    <a:pt x="168582" y="110259"/>
                    <a:pt x="61606" y="110259"/>
                  </a:cubicBezTo>
                  <a:cubicBezTo>
                    <a:pt x="61606" y="110259"/>
                    <a:pt x="61606" y="110259"/>
                    <a:pt x="61606" y="126093"/>
                  </a:cubicBezTo>
                  <a:cubicBezTo>
                    <a:pt x="61606" y="126093"/>
                    <a:pt x="61606" y="126093"/>
                    <a:pt x="36512" y="126093"/>
                  </a:cubicBezTo>
                  <a:cubicBezTo>
                    <a:pt x="36512" y="126093"/>
                    <a:pt x="36512" y="126093"/>
                    <a:pt x="36512" y="99703"/>
                  </a:cubicBezTo>
                  <a:cubicBezTo>
                    <a:pt x="36512" y="90467"/>
                    <a:pt x="45757" y="82550"/>
                    <a:pt x="55002" y="82550"/>
                  </a:cubicBezTo>
                  <a:close/>
                  <a:moveTo>
                    <a:pt x="102729" y="0"/>
                  </a:moveTo>
                  <a:cubicBezTo>
                    <a:pt x="102729" y="0"/>
                    <a:pt x="102729" y="0"/>
                    <a:pt x="305260" y="0"/>
                  </a:cubicBezTo>
                  <a:cubicBezTo>
                    <a:pt x="323672" y="0"/>
                    <a:pt x="338138" y="15802"/>
                    <a:pt x="338138" y="34237"/>
                  </a:cubicBezTo>
                  <a:cubicBezTo>
                    <a:pt x="338138" y="34237"/>
                    <a:pt x="338138" y="34237"/>
                    <a:pt x="338138" y="188306"/>
                  </a:cubicBezTo>
                  <a:cubicBezTo>
                    <a:pt x="338138" y="206741"/>
                    <a:pt x="323672" y="221226"/>
                    <a:pt x="305260" y="221226"/>
                  </a:cubicBezTo>
                  <a:cubicBezTo>
                    <a:pt x="305260" y="221226"/>
                    <a:pt x="305260" y="221226"/>
                    <a:pt x="234242" y="221226"/>
                  </a:cubicBezTo>
                  <a:cubicBezTo>
                    <a:pt x="234242" y="221226"/>
                    <a:pt x="234242" y="221226"/>
                    <a:pt x="234242" y="243612"/>
                  </a:cubicBezTo>
                  <a:cubicBezTo>
                    <a:pt x="234242" y="243612"/>
                    <a:pt x="234242" y="243612"/>
                    <a:pt x="265806" y="243612"/>
                  </a:cubicBezTo>
                  <a:cubicBezTo>
                    <a:pt x="272381" y="243612"/>
                    <a:pt x="277642" y="250196"/>
                    <a:pt x="277642" y="256780"/>
                  </a:cubicBezTo>
                  <a:cubicBezTo>
                    <a:pt x="277642" y="256780"/>
                    <a:pt x="277642" y="256780"/>
                    <a:pt x="277642" y="272582"/>
                  </a:cubicBezTo>
                  <a:cubicBezTo>
                    <a:pt x="277642" y="280483"/>
                    <a:pt x="272381" y="285750"/>
                    <a:pt x="265806" y="285750"/>
                  </a:cubicBezTo>
                  <a:cubicBezTo>
                    <a:pt x="265806" y="285750"/>
                    <a:pt x="265806" y="285750"/>
                    <a:pt x="205309" y="285750"/>
                  </a:cubicBezTo>
                  <a:cubicBezTo>
                    <a:pt x="207940" y="280483"/>
                    <a:pt x="209255" y="275216"/>
                    <a:pt x="210570" y="269948"/>
                  </a:cubicBezTo>
                  <a:cubicBezTo>
                    <a:pt x="210570" y="268632"/>
                    <a:pt x="210570" y="213325"/>
                    <a:pt x="210570" y="213325"/>
                  </a:cubicBezTo>
                  <a:cubicBezTo>
                    <a:pt x="210570" y="213325"/>
                    <a:pt x="210570" y="213325"/>
                    <a:pt x="210570" y="172504"/>
                  </a:cubicBezTo>
                  <a:cubicBezTo>
                    <a:pt x="210570" y="172504"/>
                    <a:pt x="210570" y="172504"/>
                    <a:pt x="296054" y="172504"/>
                  </a:cubicBezTo>
                  <a:cubicBezTo>
                    <a:pt x="303945" y="172504"/>
                    <a:pt x="309205" y="165920"/>
                    <a:pt x="309205" y="159335"/>
                  </a:cubicBezTo>
                  <a:cubicBezTo>
                    <a:pt x="309205" y="159335"/>
                    <a:pt x="309205" y="159335"/>
                    <a:pt x="309205" y="39504"/>
                  </a:cubicBezTo>
                  <a:cubicBezTo>
                    <a:pt x="309205" y="32920"/>
                    <a:pt x="303945" y="27653"/>
                    <a:pt x="296054" y="27653"/>
                  </a:cubicBezTo>
                  <a:cubicBezTo>
                    <a:pt x="296054" y="27653"/>
                    <a:pt x="296054" y="27653"/>
                    <a:pt x="110620" y="27653"/>
                  </a:cubicBezTo>
                  <a:cubicBezTo>
                    <a:pt x="104044" y="27653"/>
                    <a:pt x="98783" y="32920"/>
                    <a:pt x="98783" y="39504"/>
                  </a:cubicBezTo>
                  <a:cubicBezTo>
                    <a:pt x="98783" y="39504"/>
                    <a:pt x="98783" y="39504"/>
                    <a:pt x="98783" y="65841"/>
                  </a:cubicBezTo>
                  <a:cubicBezTo>
                    <a:pt x="98783" y="65841"/>
                    <a:pt x="98783" y="65841"/>
                    <a:pt x="69850" y="65841"/>
                  </a:cubicBezTo>
                  <a:cubicBezTo>
                    <a:pt x="69850" y="65841"/>
                    <a:pt x="69850" y="65841"/>
                    <a:pt x="69850" y="34237"/>
                  </a:cubicBezTo>
                  <a:cubicBezTo>
                    <a:pt x="69850" y="15802"/>
                    <a:pt x="84317" y="0"/>
                    <a:pt x="102729" y="0"/>
                  </a:cubicBezTo>
                  <a:close/>
                </a:path>
              </a:pathLst>
            </a:custGeom>
            <a:solidFill>
              <a:schemeClr val="bg1"/>
            </a:solidFill>
            <a:ln>
              <a:noFill/>
            </a:ln>
          </p:spPr>
          <p:txBody>
            <a:bodyPr anchor="ctr"/>
            <a:lstStyle/>
            <a:p>
              <a:pPr algn="ctr"/>
              <a:endParaRPr>
                <a:cs typeface="+mn-ea"/>
                <a:sym typeface="+mn-lt"/>
              </a:endParaRPr>
            </a:p>
          </p:txBody>
        </p:sp>
      </p:grpSp>
      <p:grpSp>
        <p:nvGrpSpPr>
          <p:cNvPr id="33" name="组合 32"/>
          <p:cNvGrpSpPr/>
          <p:nvPr/>
        </p:nvGrpSpPr>
        <p:grpSpPr>
          <a:xfrm>
            <a:off x="6385539" y="1971635"/>
            <a:ext cx="1904012" cy="2916318"/>
            <a:chOff x="4789777" y="1478384"/>
            <a:chExt cx="1428195" cy="2186732"/>
          </a:xfrm>
        </p:grpSpPr>
        <p:sp>
          <p:nvSpPr>
            <p:cNvPr id="16" name="íṧ1ïďê"/>
            <p:cNvSpPr/>
            <p:nvPr/>
          </p:nvSpPr>
          <p:spPr>
            <a:xfrm>
              <a:off x="4978452" y="1478384"/>
              <a:ext cx="1144629" cy="1144628"/>
            </a:xfrm>
            <a:prstGeom prst="ellipse">
              <a:avLst/>
            </a:prstGeom>
            <a:solidFill>
              <a:schemeClr val="accent4"/>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17" name="iṣ1idê"/>
            <p:cNvSpPr/>
            <p:nvPr/>
          </p:nvSpPr>
          <p:spPr>
            <a:xfrm>
              <a:off x="4789777" y="2321132"/>
              <a:ext cx="484266" cy="484266"/>
            </a:xfrm>
            <a:prstGeom prst="roundRect">
              <a:avLst/>
            </a:prstGeom>
            <a:solidFill>
              <a:schemeClr val="accent4">
                <a:lumMod val="60000"/>
                <a:lumOff val="4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fontScale="92500" lnSpcReduction="10000"/>
            </a:bodyPr>
            <a:lstStyle/>
            <a:p>
              <a:pPr algn="ctr"/>
              <a:r>
                <a:rPr lang="en-US" altLang="zh-CN" sz="3700" b="1">
                  <a:solidFill>
                    <a:schemeClr val="bg1"/>
                  </a:solidFill>
                  <a:cs typeface="+mn-ea"/>
                  <a:sym typeface="+mn-lt"/>
                </a:rPr>
                <a:t>3</a:t>
              </a:r>
            </a:p>
          </p:txBody>
        </p:sp>
        <p:grpSp>
          <p:nvGrpSpPr>
            <p:cNvPr id="18" name="iśliḍé"/>
            <p:cNvGrpSpPr/>
            <p:nvPr/>
          </p:nvGrpSpPr>
          <p:grpSpPr>
            <a:xfrm>
              <a:off x="4883561" y="3052548"/>
              <a:ext cx="1334411" cy="612568"/>
              <a:chOff x="5122025" y="525814"/>
              <a:chExt cx="2020976" cy="927740"/>
            </a:xfrm>
          </p:grpSpPr>
          <p:sp>
            <p:nvSpPr>
              <p:cNvPr id="20" name="îṩliḍé"/>
              <p:cNvSpPr txBox="1"/>
              <p:nvPr/>
            </p:nvSpPr>
            <p:spPr>
              <a:xfrm>
                <a:off x="5122026" y="826908"/>
                <a:ext cx="2020975" cy="626646"/>
              </a:xfrm>
              <a:prstGeom prst="rect">
                <a:avLst/>
              </a:prstGeom>
              <a:noFill/>
            </p:spPr>
            <p:txBody>
              <a:bodyPr wrap="square" lIns="0" tIns="0" rIns="0" bIns="0" anchor="ctr" anchorCtr="1">
                <a:normAutofit fontScale="92500" lnSpcReduction="20000"/>
              </a:bodyPr>
              <a:lstStyle/>
              <a:p>
                <a:pPr algn="ctr">
                  <a:lnSpc>
                    <a:spcPct val="120000"/>
                  </a:lnSpc>
                  <a:spcBef>
                    <a:spcPct val="0"/>
                  </a:spcBef>
                </a:pPr>
                <a:r>
                  <a:rPr lang="zh-CN" altLang="en-US" sz="1300">
                    <a:cs typeface="+mn-ea"/>
                    <a:sym typeface="+mn-lt"/>
                  </a:rPr>
                  <a:t>此部分内容作为文字排版占位显示 （建议使用主题字体）</a:t>
                </a:r>
              </a:p>
            </p:txBody>
          </p:sp>
          <p:sp>
            <p:nvSpPr>
              <p:cNvPr id="21" name="íšļíḋè"/>
              <p:cNvSpPr/>
              <p:nvPr/>
            </p:nvSpPr>
            <p:spPr>
              <a:xfrm>
                <a:off x="5122025" y="525814"/>
                <a:ext cx="2020976" cy="325410"/>
              </a:xfrm>
              <a:prstGeom prst="rect">
                <a:avLst/>
              </a:prstGeom>
            </p:spPr>
            <p:txBody>
              <a:bodyPr wrap="none" lIns="0" tIns="0" rIns="0" bIns="0" anchor="ctr" anchorCtr="1">
                <a:normAutofit fontScale="92500" lnSpcReduction="20000"/>
              </a:bodyPr>
              <a:lstStyle/>
              <a:p>
                <a:pPr algn="ctr" defTabSz="1219200">
                  <a:spcBef>
                    <a:spcPct val="0"/>
                  </a:spcBef>
                  <a:defRPr/>
                </a:pPr>
                <a:r>
                  <a:rPr lang="zh-CN" altLang="en-US" b="1">
                    <a:solidFill>
                      <a:schemeClr val="accent4"/>
                    </a:solidFill>
                    <a:cs typeface="+mn-ea"/>
                    <a:sym typeface="+mn-lt"/>
                  </a:rPr>
                  <a:t>标题文本预设</a:t>
                </a:r>
              </a:p>
            </p:txBody>
          </p:sp>
        </p:grpSp>
        <p:sp>
          <p:nvSpPr>
            <p:cNvPr id="19" name="îṣḷîḋé"/>
            <p:cNvSpPr/>
            <p:nvPr/>
          </p:nvSpPr>
          <p:spPr bwMode="auto">
            <a:xfrm>
              <a:off x="5346876" y="1885095"/>
              <a:ext cx="407781" cy="344604"/>
            </a:xfrm>
            <a:custGeom>
              <a:avLst/>
              <a:gdLst>
                <a:gd name="connsiteX0" fmla="*/ 46038 w 338138"/>
                <a:gd name="connsiteY0" fmla="*/ 261938 h 285751"/>
                <a:gd name="connsiteX1" fmla="*/ 38100 w 338138"/>
                <a:gd name="connsiteY1" fmla="*/ 270670 h 285751"/>
                <a:gd name="connsiteX2" fmla="*/ 46038 w 338138"/>
                <a:gd name="connsiteY2" fmla="*/ 279402 h 285751"/>
                <a:gd name="connsiteX3" fmla="*/ 53976 w 338138"/>
                <a:gd name="connsiteY3" fmla="*/ 270670 h 285751"/>
                <a:gd name="connsiteX4" fmla="*/ 46038 w 338138"/>
                <a:gd name="connsiteY4" fmla="*/ 261938 h 285751"/>
                <a:gd name="connsiteX5" fmla="*/ 288131 w 338138"/>
                <a:gd name="connsiteY5" fmla="*/ 184150 h 285751"/>
                <a:gd name="connsiteX6" fmla="*/ 277812 w 338138"/>
                <a:gd name="connsiteY6" fmla="*/ 194469 h 285751"/>
                <a:gd name="connsiteX7" fmla="*/ 288131 w 338138"/>
                <a:gd name="connsiteY7" fmla="*/ 204788 h 285751"/>
                <a:gd name="connsiteX8" fmla="*/ 298450 w 338138"/>
                <a:gd name="connsiteY8" fmla="*/ 194469 h 285751"/>
                <a:gd name="connsiteX9" fmla="*/ 288131 w 338138"/>
                <a:gd name="connsiteY9" fmla="*/ 184150 h 285751"/>
                <a:gd name="connsiteX10" fmla="*/ 19050 w 338138"/>
                <a:gd name="connsiteY10" fmla="*/ 165100 h 285751"/>
                <a:gd name="connsiteX11" fmla="*/ 19050 w 338138"/>
                <a:gd name="connsiteY11" fmla="*/ 242888 h 285751"/>
                <a:gd name="connsiteX12" fmla="*/ 73025 w 338138"/>
                <a:gd name="connsiteY12" fmla="*/ 242888 h 285751"/>
                <a:gd name="connsiteX13" fmla="*/ 73025 w 338138"/>
                <a:gd name="connsiteY13" fmla="*/ 165100 h 285751"/>
                <a:gd name="connsiteX14" fmla="*/ 12010 w 338138"/>
                <a:gd name="connsiteY14" fmla="*/ 141288 h 285751"/>
                <a:gd name="connsiteX15" fmla="*/ 81400 w 338138"/>
                <a:gd name="connsiteY15" fmla="*/ 141288 h 285751"/>
                <a:gd name="connsiteX16" fmla="*/ 92075 w 338138"/>
                <a:gd name="connsiteY16" fmla="*/ 153107 h 285751"/>
                <a:gd name="connsiteX17" fmla="*/ 92075 w 338138"/>
                <a:gd name="connsiteY17" fmla="*/ 273932 h 285751"/>
                <a:gd name="connsiteX18" fmla="*/ 81400 w 338138"/>
                <a:gd name="connsiteY18" fmla="*/ 285751 h 285751"/>
                <a:gd name="connsiteX19" fmla="*/ 12010 w 338138"/>
                <a:gd name="connsiteY19" fmla="*/ 285751 h 285751"/>
                <a:gd name="connsiteX20" fmla="*/ 0 w 338138"/>
                <a:gd name="connsiteY20" fmla="*/ 273932 h 285751"/>
                <a:gd name="connsiteX21" fmla="*/ 0 w 338138"/>
                <a:gd name="connsiteY21" fmla="*/ 153107 h 285751"/>
                <a:gd name="connsiteX22" fmla="*/ 12010 w 338138"/>
                <a:gd name="connsiteY22" fmla="*/ 141288 h 285751"/>
                <a:gd name="connsiteX23" fmla="*/ 55002 w 338138"/>
                <a:gd name="connsiteY23" fmla="*/ 82550 h 285751"/>
                <a:gd name="connsiteX24" fmla="*/ 175185 w 338138"/>
                <a:gd name="connsiteY24" fmla="*/ 82550 h 285751"/>
                <a:gd name="connsiteX25" fmla="*/ 193675 w 338138"/>
                <a:gd name="connsiteY25" fmla="*/ 99703 h 285751"/>
                <a:gd name="connsiteX26" fmla="*/ 193675 w 338138"/>
                <a:gd name="connsiteY26" fmla="*/ 268597 h 285751"/>
                <a:gd name="connsiteX27" fmla="*/ 175185 w 338138"/>
                <a:gd name="connsiteY27" fmla="*/ 285750 h 285751"/>
                <a:gd name="connsiteX28" fmla="*/ 107830 w 338138"/>
                <a:gd name="connsiteY28" fmla="*/ 285750 h 285751"/>
                <a:gd name="connsiteX29" fmla="*/ 109151 w 338138"/>
                <a:gd name="connsiteY29" fmla="*/ 276514 h 285751"/>
                <a:gd name="connsiteX30" fmla="*/ 109151 w 338138"/>
                <a:gd name="connsiteY30" fmla="*/ 273875 h 285751"/>
                <a:gd name="connsiteX31" fmla="*/ 115754 w 338138"/>
                <a:gd name="connsiteY31" fmla="*/ 275194 h 285751"/>
                <a:gd name="connsiteX32" fmla="*/ 124999 w 338138"/>
                <a:gd name="connsiteY32" fmla="*/ 264639 h 285751"/>
                <a:gd name="connsiteX33" fmla="*/ 115754 w 338138"/>
                <a:gd name="connsiteY33" fmla="*/ 254083 h 285751"/>
                <a:gd name="connsiteX34" fmla="*/ 109151 w 338138"/>
                <a:gd name="connsiteY34" fmla="*/ 256722 h 285751"/>
                <a:gd name="connsiteX35" fmla="*/ 109151 w 338138"/>
                <a:gd name="connsiteY35" fmla="*/ 235610 h 285751"/>
                <a:gd name="connsiteX36" fmla="*/ 168582 w 338138"/>
                <a:gd name="connsiteY36" fmla="*/ 235610 h 285751"/>
                <a:gd name="connsiteX37" fmla="*/ 168582 w 338138"/>
                <a:gd name="connsiteY37" fmla="*/ 110259 h 285751"/>
                <a:gd name="connsiteX38" fmla="*/ 61606 w 338138"/>
                <a:gd name="connsiteY38" fmla="*/ 110259 h 285751"/>
                <a:gd name="connsiteX39" fmla="*/ 61606 w 338138"/>
                <a:gd name="connsiteY39" fmla="*/ 126093 h 285751"/>
                <a:gd name="connsiteX40" fmla="*/ 36512 w 338138"/>
                <a:gd name="connsiteY40" fmla="*/ 126093 h 285751"/>
                <a:gd name="connsiteX41" fmla="*/ 36512 w 338138"/>
                <a:gd name="connsiteY41" fmla="*/ 99703 h 285751"/>
                <a:gd name="connsiteX42" fmla="*/ 55002 w 338138"/>
                <a:gd name="connsiteY42" fmla="*/ 82550 h 285751"/>
                <a:gd name="connsiteX43" fmla="*/ 102729 w 338138"/>
                <a:gd name="connsiteY43" fmla="*/ 0 h 285751"/>
                <a:gd name="connsiteX44" fmla="*/ 305260 w 338138"/>
                <a:gd name="connsiteY44" fmla="*/ 0 h 285751"/>
                <a:gd name="connsiteX45" fmla="*/ 338138 w 338138"/>
                <a:gd name="connsiteY45" fmla="*/ 34237 h 285751"/>
                <a:gd name="connsiteX46" fmla="*/ 338138 w 338138"/>
                <a:gd name="connsiteY46" fmla="*/ 188306 h 285751"/>
                <a:gd name="connsiteX47" fmla="*/ 305260 w 338138"/>
                <a:gd name="connsiteY47" fmla="*/ 221226 h 285751"/>
                <a:gd name="connsiteX48" fmla="*/ 234242 w 338138"/>
                <a:gd name="connsiteY48" fmla="*/ 221226 h 285751"/>
                <a:gd name="connsiteX49" fmla="*/ 234242 w 338138"/>
                <a:gd name="connsiteY49" fmla="*/ 243612 h 285751"/>
                <a:gd name="connsiteX50" fmla="*/ 265806 w 338138"/>
                <a:gd name="connsiteY50" fmla="*/ 243612 h 285751"/>
                <a:gd name="connsiteX51" fmla="*/ 277642 w 338138"/>
                <a:gd name="connsiteY51" fmla="*/ 256780 h 285751"/>
                <a:gd name="connsiteX52" fmla="*/ 277642 w 338138"/>
                <a:gd name="connsiteY52" fmla="*/ 272582 h 285751"/>
                <a:gd name="connsiteX53" fmla="*/ 265806 w 338138"/>
                <a:gd name="connsiteY53" fmla="*/ 285750 h 285751"/>
                <a:gd name="connsiteX54" fmla="*/ 205309 w 338138"/>
                <a:gd name="connsiteY54" fmla="*/ 285750 h 285751"/>
                <a:gd name="connsiteX55" fmla="*/ 210570 w 338138"/>
                <a:gd name="connsiteY55" fmla="*/ 269948 h 285751"/>
                <a:gd name="connsiteX56" fmla="*/ 210570 w 338138"/>
                <a:gd name="connsiteY56" fmla="*/ 213325 h 285751"/>
                <a:gd name="connsiteX57" fmla="*/ 210570 w 338138"/>
                <a:gd name="connsiteY57" fmla="*/ 172504 h 285751"/>
                <a:gd name="connsiteX58" fmla="*/ 296054 w 338138"/>
                <a:gd name="connsiteY58" fmla="*/ 172504 h 285751"/>
                <a:gd name="connsiteX59" fmla="*/ 309205 w 338138"/>
                <a:gd name="connsiteY59" fmla="*/ 159335 h 285751"/>
                <a:gd name="connsiteX60" fmla="*/ 309205 w 338138"/>
                <a:gd name="connsiteY60" fmla="*/ 39504 h 285751"/>
                <a:gd name="connsiteX61" fmla="*/ 296054 w 338138"/>
                <a:gd name="connsiteY61" fmla="*/ 27653 h 285751"/>
                <a:gd name="connsiteX62" fmla="*/ 110620 w 338138"/>
                <a:gd name="connsiteY62" fmla="*/ 27653 h 285751"/>
                <a:gd name="connsiteX63" fmla="*/ 98783 w 338138"/>
                <a:gd name="connsiteY63" fmla="*/ 39504 h 285751"/>
                <a:gd name="connsiteX64" fmla="*/ 98783 w 338138"/>
                <a:gd name="connsiteY64" fmla="*/ 65841 h 285751"/>
                <a:gd name="connsiteX65" fmla="*/ 69850 w 338138"/>
                <a:gd name="connsiteY65" fmla="*/ 65841 h 285751"/>
                <a:gd name="connsiteX66" fmla="*/ 69850 w 338138"/>
                <a:gd name="connsiteY66" fmla="*/ 34237 h 285751"/>
                <a:gd name="connsiteX67" fmla="*/ 102729 w 338138"/>
                <a:gd name="connsiteY67" fmla="*/ 0 h 285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38138" h="285751">
                  <a:moveTo>
                    <a:pt x="46038" y="261938"/>
                  </a:moveTo>
                  <a:cubicBezTo>
                    <a:pt x="41654" y="261938"/>
                    <a:pt x="38100" y="265847"/>
                    <a:pt x="38100" y="270670"/>
                  </a:cubicBezTo>
                  <a:cubicBezTo>
                    <a:pt x="38100" y="275493"/>
                    <a:pt x="41654" y="279402"/>
                    <a:pt x="46038" y="279402"/>
                  </a:cubicBezTo>
                  <a:cubicBezTo>
                    <a:pt x="50422" y="279402"/>
                    <a:pt x="53976" y="275493"/>
                    <a:pt x="53976" y="270670"/>
                  </a:cubicBezTo>
                  <a:cubicBezTo>
                    <a:pt x="53976" y="265847"/>
                    <a:pt x="50422" y="261938"/>
                    <a:pt x="46038" y="261938"/>
                  </a:cubicBezTo>
                  <a:close/>
                  <a:moveTo>
                    <a:pt x="288131" y="184150"/>
                  </a:moveTo>
                  <a:cubicBezTo>
                    <a:pt x="282432" y="184150"/>
                    <a:pt x="277812" y="188770"/>
                    <a:pt x="277812" y="194469"/>
                  </a:cubicBezTo>
                  <a:cubicBezTo>
                    <a:pt x="277812" y="200168"/>
                    <a:pt x="282432" y="204788"/>
                    <a:pt x="288131" y="204788"/>
                  </a:cubicBezTo>
                  <a:cubicBezTo>
                    <a:pt x="293830" y="204788"/>
                    <a:pt x="298450" y="200168"/>
                    <a:pt x="298450" y="194469"/>
                  </a:cubicBezTo>
                  <a:cubicBezTo>
                    <a:pt x="298450" y="188770"/>
                    <a:pt x="293830" y="184150"/>
                    <a:pt x="288131" y="184150"/>
                  </a:cubicBezTo>
                  <a:close/>
                  <a:moveTo>
                    <a:pt x="19050" y="165100"/>
                  </a:moveTo>
                  <a:lnTo>
                    <a:pt x="19050" y="242888"/>
                  </a:lnTo>
                  <a:lnTo>
                    <a:pt x="73025" y="242888"/>
                  </a:lnTo>
                  <a:lnTo>
                    <a:pt x="73025" y="165100"/>
                  </a:lnTo>
                  <a:close/>
                  <a:moveTo>
                    <a:pt x="12010" y="141288"/>
                  </a:moveTo>
                  <a:cubicBezTo>
                    <a:pt x="12010" y="141288"/>
                    <a:pt x="12010" y="141288"/>
                    <a:pt x="81400" y="141288"/>
                  </a:cubicBezTo>
                  <a:cubicBezTo>
                    <a:pt x="86738" y="141288"/>
                    <a:pt x="92075" y="146541"/>
                    <a:pt x="92075" y="153107"/>
                  </a:cubicBezTo>
                  <a:cubicBezTo>
                    <a:pt x="92075" y="153107"/>
                    <a:pt x="92075" y="153107"/>
                    <a:pt x="92075" y="273932"/>
                  </a:cubicBezTo>
                  <a:cubicBezTo>
                    <a:pt x="92075" y="280498"/>
                    <a:pt x="86738" y="285751"/>
                    <a:pt x="81400" y="285751"/>
                  </a:cubicBezTo>
                  <a:cubicBezTo>
                    <a:pt x="81400" y="285751"/>
                    <a:pt x="81400" y="285751"/>
                    <a:pt x="12010" y="285751"/>
                  </a:cubicBezTo>
                  <a:cubicBezTo>
                    <a:pt x="5337" y="285751"/>
                    <a:pt x="0" y="280498"/>
                    <a:pt x="0" y="273932"/>
                  </a:cubicBezTo>
                  <a:cubicBezTo>
                    <a:pt x="0" y="273932"/>
                    <a:pt x="0" y="273932"/>
                    <a:pt x="0" y="153107"/>
                  </a:cubicBezTo>
                  <a:cubicBezTo>
                    <a:pt x="0" y="146541"/>
                    <a:pt x="5337" y="141288"/>
                    <a:pt x="12010" y="141288"/>
                  </a:cubicBezTo>
                  <a:close/>
                  <a:moveTo>
                    <a:pt x="55002" y="82550"/>
                  </a:moveTo>
                  <a:cubicBezTo>
                    <a:pt x="55002" y="82550"/>
                    <a:pt x="55002" y="82550"/>
                    <a:pt x="175185" y="82550"/>
                  </a:cubicBezTo>
                  <a:cubicBezTo>
                    <a:pt x="185751" y="82550"/>
                    <a:pt x="193675" y="90467"/>
                    <a:pt x="193675" y="99703"/>
                  </a:cubicBezTo>
                  <a:cubicBezTo>
                    <a:pt x="193675" y="99703"/>
                    <a:pt x="193675" y="99703"/>
                    <a:pt x="193675" y="268597"/>
                  </a:cubicBezTo>
                  <a:cubicBezTo>
                    <a:pt x="193675" y="277833"/>
                    <a:pt x="185751" y="285750"/>
                    <a:pt x="175185" y="285750"/>
                  </a:cubicBezTo>
                  <a:cubicBezTo>
                    <a:pt x="175185" y="285750"/>
                    <a:pt x="175185" y="285750"/>
                    <a:pt x="107830" y="285750"/>
                  </a:cubicBezTo>
                  <a:cubicBezTo>
                    <a:pt x="109151" y="283111"/>
                    <a:pt x="109151" y="280472"/>
                    <a:pt x="109151" y="276514"/>
                  </a:cubicBezTo>
                  <a:cubicBezTo>
                    <a:pt x="109151" y="276514"/>
                    <a:pt x="109151" y="276514"/>
                    <a:pt x="109151" y="273875"/>
                  </a:cubicBezTo>
                  <a:cubicBezTo>
                    <a:pt x="110471" y="273875"/>
                    <a:pt x="113113" y="275194"/>
                    <a:pt x="115754" y="275194"/>
                  </a:cubicBezTo>
                  <a:cubicBezTo>
                    <a:pt x="121037" y="275194"/>
                    <a:pt x="124999" y="271236"/>
                    <a:pt x="124999" y="264639"/>
                  </a:cubicBezTo>
                  <a:cubicBezTo>
                    <a:pt x="124999" y="259361"/>
                    <a:pt x="121037" y="254083"/>
                    <a:pt x="115754" y="254083"/>
                  </a:cubicBezTo>
                  <a:cubicBezTo>
                    <a:pt x="113113" y="254083"/>
                    <a:pt x="110471" y="255402"/>
                    <a:pt x="109151" y="256722"/>
                  </a:cubicBezTo>
                  <a:cubicBezTo>
                    <a:pt x="109151" y="256722"/>
                    <a:pt x="109151" y="256722"/>
                    <a:pt x="109151" y="235610"/>
                  </a:cubicBezTo>
                  <a:cubicBezTo>
                    <a:pt x="109151" y="235610"/>
                    <a:pt x="109151" y="235610"/>
                    <a:pt x="168582" y="235610"/>
                  </a:cubicBezTo>
                  <a:cubicBezTo>
                    <a:pt x="168582" y="235610"/>
                    <a:pt x="168582" y="235610"/>
                    <a:pt x="168582" y="110259"/>
                  </a:cubicBezTo>
                  <a:cubicBezTo>
                    <a:pt x="168582" y="110259"/>
                    <a:pt x="168582" y="110259"/>
                    <a:pt x="61606" y="110259"/>
                  </a:cubicBezTo>
                  <a:cubicBezTo>
                    <a:pt x="61606" y="110259"/>
                    <a:pt x="61606" y="110259"/>
                    <a:pt x="61606" y="126093"/>
                  </a:cubicBezTo>
                  <a:cubicBezTo>
                    <a:pt x="61606" y="126093"/>
                    <a:pt x="61606" y="126093"/>
                    <a:pt x="36512" y="126093"/>
                  </a:cubicBezTo>
                  <a:cubicBezTo>
                    <a:pt x="36512" y="126093"/>
                    <a:pt x="36512" y="126093"/>
                    <a:pt x="36512" y="99703"/>
                  </a:cubicBezTo>
                  <a:cubicBezTo>
                    <a:pt x="36512" y="90467"/>
                    <a:pt x="45757" y="82550"/>
                    <a:pt x="55002" y="82550"/>
                  </a:cubicBezTo>
                  <a:close/>
                  <a:moveTo>
                    <a:pt x="102729" y="0"/>
                  </a:moveTo>
                  <a:cubicBezTo>
                    <a:pt x="102729" y="0"/>
                    <a:pt x="102729" y="0"/>
                    <a:pt x="305260" y="0"/>
                  </a:cubicBezTo>
                  <a:cubicBezTo>
                    <a:pt x="323672" y="0"/>
                    <a:pt x="338138" y="15802"/>
                    <a:pt x="338138" y="34237"/>
                  </a:cubicBezTo>
                  <a:cubicBezTo>
                    <a:pt x="338138" y="34237"/>
                    <a:pt x="338138" y="34237"/>
                    <a:pt x="338138" y="188306"/>
                  </a:cubicBezTo>
                  <a:cubicBezTo>
                    <a:pt x="338138" y="206741"/>
                    <a:pt x="323672" y="221226"/>
                    <a:pt x="305260" y="221226"/>
                  </a:cubicBezTo>
                  <a:cubicBezTo>
                    <a:pt x="305260" y="221226"/>
                    <a:pt x="305260" y="221226"/>
                    <a:pt x="234242" y="221226"/>
                  </a:cubicBezTo>
                  <a:cubicBezTo>
                    <a:pt x="234242" y="221226"/>
                    <a:pt x="234242" y="221226"/>
                    <a:pt x="234242" y="243612"/>
                  </a:cubicBezTo>
                  <a:cubicBezTo>
                    <a:pt x="234242" y="243612"/>
                    <a:pt x="234242" y="243612"/>
                    <a:pt x="265806" y="243612"/>
                  </a:cubicBezTo>
                  <a:cubicBezTo>
                    <a:pt x="272381" y="243612"/>
                    <a:pt x="277642" y="250196"/>
                    <a:pt x="277642" y="256780"/>
                  </a:cubicBezTo>
                  <a:cubicBezTo>
                    <a:pt x="277642" y="256780"/>
                    <a:pt x="277642" y="256780"/>
                    <a:pt x="277642" y="272582"/>
                  </a:cubicBezTo>
                  <a:cubicBezTo>
                    <a:pt x="277642" y="280483"/>
                    <a:pt x="272381" y="285750"/>
                    <a:pt x="265806" y="285750"/>
                  </a:cubicBezTo>
                  <a:cubicBezTo>
                    <a:pt x="265806" y="285750"/>
                    <a:pt x="265806" y="285750"/>
                    <a:pt x="205309" y="285750"/>
                  </a:cubicBezTo>
                  <a:cubicBezTo>
                    <a:pt x="207940" y="280483"/>
                    <a:pt x="209255" y="275216"/>
                    <a:pt x="210570" y="269948"/>
                  </a:cubicBezTo>
                  <a:cubicBezTo>
                    <a:pt x="210570" y="268632"/>
                    <a:pt x="210570" y="213325"/>
                    <a:pt x="210570" y="213325"/>
                  </a:cubicBezTo>
                  <a:cubicBezTo>
                    <a:pt x="210570" y="213325"/>
                    <a:pt x="210570" y="213325"/>
                    <a:pt x="210570" y="172504"/>
                  </a:cubicBezTo>
                  <a:cubicBezTo>
                    <a:pt x="210570" y="172504"/>
                    <a:pt x="210570" y="172504"/>
                    <a:pt x="296054" y="172504"/>
                  </a:cubicBezTo>
                  <a:cubicBezTo>
                    <a:pt x="303945" y="172504"/>
                    <a:pt x="309205" y="165920"/>
                    <a:pt x="309205" y="159335"/>
                  </a:cubicBezTo>
                  <a:cubicBezTo>
                    <a:pt x="309205" y="159335"/>
                    <a:pt x="309205" y="159335"/>
                    <a:pt x="309205" y="39504"/>
                  </a:cubicBezTo>
                  <a:cubicBezTo>
                    <a:pt x="309205" y="32920"/>
                    <a:pt x="303945" y="27653"/>
                    <a:pt x="296054" y="27653"/>
                  </a:cubicBezTo>
                  <a:cubicBezTo>
                    <a:pt x="296054" y="27653"/>
                    <a:pt x="296054" y="27653"/>
                    <a:pt x="110620" y="27653"/>
                  </a:cubicBezTo>
                  <a:cubicBezTo>
                    <a:pt x="104044" y="27653"/>
                    <a:pt x="98783" y="32920"/>
                    <a:pt x="98783" y="39504"/>
                  </a:cubicBezTo>
                  <a:cubicBezTo>
                    <a:pt x="98783" y="39504"/>
                    <a:pt x="98783" y="39504"/>
                    <a:pt x="98783" y="65841"/>
                  </a:cubicBezTo>
                  <a:cubicBezTo>
                    <a:pt x="98783" y="65841"/>
                    <a:pt x="98783" y="65841"/>
                    <a:pt x="69850" y="65841"/>
                  </a:cubicBezTo>
                  <a:cubicBezTo>
                    <a:pt x="69850" y="65841"/>
                    <a:pt x="69850" y="65841"/>
                    <a:pt x="69850" y="34237"/>
                  </a:cubicBezTo>
                  <a:cubicBezTo>
                    <a:pt x="69850" y="15802"/>
                    <a:pt x="84317" y="0"/>
                    <a:pt x="102729" y="0"/>
                  </a:cubicBezTo>
                  <a:close/>
                </a:path>
              </a:pathLst>
            </a:custGeom>
            <a:solidFill>
              <a:schemeClr val="bg1"/>
            </a:solidFill>
            <a:ln>
              <a:noFill/>
            </a:ln>
          </p:spPr>
          <p:txBody>
            <a:bodyPr anchor="ctr"/>
            <a:lstStyle/>
            <a:p>
              <a:pPr algn="ctr"/>
              <a:endParaRPr>
                <a:cs typeface="+mn-ea"/>
                <a:sym typeface="+mn-lt"/>
              </a:endParaRPr>
            </a:p>
          </p:txBody>
        </p:sp>
      </p:grpSp>
      <p:grpSp>
        <p:nvGrpSpPr>
          <p:cNvPr id="29" name="组合 28"/>
          <p:cNvGrpSpPr/>
          <p:nvPr/>
        </p:nvGrpSpPr>
        <p:grpSpPr>
          <a:xfrm>
            <a:off x="404499" y="325993"/>
            <a:ext cx="3153864" cy="733706"/>
            <a:chOff x="303414" y="244438"/>
            <a:chExt cx="2365706" cy="550152"/>
          </a:xfrm>
        </p:grpSpPr>
        <p:sp>
          <p:nvSpPr>
            <p:cNvPr id="30" name="流程图: 延期 24"/>
            <p:cNvSpPr/>
            <p:nvPr/>
          </p:nvSpPr>
          <p:spPr>
            <a:xfrm>
              <a:off x="336148" y="244438"/>
              <a:ext cx="2249865" cy="446749"/>
            </a:xfrm>
            <a:custGeom>
              <a:avLst/>
              <a:gdLst>
                <a:gd name="connsiteX0" fmla="*/ 0 w 275921"/>
                <a:gd name="connsiteY0" fmla="*/ 0 h 342652"/>
                <a:gd name="connsiteX1" fmla="*/ 137961 w 275921"/>
                <a:gd name="connsiteY1" fmla="*/ 0 h 342652"/>
                <a:gd name="connsiteX2" fmla="*/ 275922 w 275921"/>
                <a:gd name="connsiteY2" fmla="*/ 171326 h 342652"/>
                <a:gd name="connsiteX3" fmla="*/ 137961 w 275921"/>
                <a:gd name="connsiteY3" fmla="*/ 342652 h 342652"/>
                <a:gd name="connsiteX4" fmla="*/ 0 w 275921"/>
                <a:gd name="connsiteY4" fmla="*/ 342652 h 342652"/>
                <a:gd name="connsiteX5" fmla="*/ 0 w 275921"/>
                <a:gd name="connsiteY5" fmla="*/ 0 h 342652"/>
                <a:gd name="connsiteX0-1" fmla="*/ 0 w 2249865"/>
                <a:gd name="connsiteY0-2" fmla="*/ 14514 h 342652"/>
                <a:gd name="connsiteX1-3" fmla="*/ 2111904 w 2249865"/>
                <a:gd name="connsiteY1-4" fmla="*/ 0 h 342652"/>
                <a:gd name="connsiteX2-5" fmla="*/ 2249865 w 2249865"/>
                <a:gd name="connsiteY2-6" fmla="*/ 171326 h 342652"/>
                <a:gd name="connsiteX3-7" fmla="*/ 2111904 w 2249865"/>
                <a:gd name="connsiteY3-8" fmla="*/ 342652 h 342652"/>
                <a:gd name="connsiteX4-9" fmla="*/ 1973943 w 2249865"/>
                <a:gd name="connsiteY4-10" fmla="*/ 342652 h 342652"/>
                <a:gd name="connsiteX5-11" fmla="*/ 0 w 2249865"/>
                <a:gd name="connsiteY5-12" fmla="*/ 14514 h 342652"/>
                <a:gd name="connsiteX0-13" fmla="*/ 0 w 2249865"/>
                <a:gd name="connsiteY0-14" fmla="*/ 14514 h 342652"/>
                <a:gd name="connsiteX1-15" fmla="*/ 2111904 w 2249865"/>
                <a:gd name="connsiteY1-16" fmla="*/ 0 h 342652"/>
                <a:gd name="connsiteX2-17" fmla="*/ 2249865 w 2249865"/>
                <a:gd name="connsiteY2-18" fmla="*/ 171326 h 342652"/>
                <a:gd name="connsiteX3-19" fmla="*/ 2111904 w 2249865"/>
                <a:gd name="connsiteY3-20" fmla="*/ 342652 h 342652"/>
                <a:gd name="connsiteX4-21" fmla="*/ 29028 w 2249865"/>
                <a:gd name="connsiteY4-22" fmla="*/ 342652 h 342652"/>
                <a:gd name="connsiteX5-23" fmla="*/ 0 w 2249865"/>
                <a:gd name="connsiteY5-24" fmla="*/ 14514 h 34265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249865" h="342652">
                  <a:moveTo>
                    <a:pt x="0" y="14514"/>
                  </a:moveTo>
                  <a:lnTo>
                    <a:pt x="2111904" y="0"/>
                  </a:lnTo>
                  <a:cubicBezTo>
                    <a:pt x="2188098" y="0"/>
                    <a:pt x="2249865" y="76705"/>
                    <a:pt x="2249865" y="171326"/>
                  </a:cubicBezTo>
                  <a:cubicBezTo>
                    <a:pt x="2249865" y="265947"/>
                    <a:pt x="2188098" y="342652"/>
                    <a:pt x="2111904" y="342652"/>
                  </a:cubicBezTo>
                  <a:lnTo>
                    <a:pt x="29028" y="342652"/>
                  </a:lnTo>
                  <a:lnTo>
                    <a:pt x="0" y="14514"/>
                  </a:lnTo>
                  <a:close/>
                </a:path>
              </a:pathLst>
            </a:custGeom>
            <a:solidFill>
              <a:srgbClr val="FFCD34"/>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solidFill>
                  <a:srgbClr val="FFCD34"/>
                </a:solidFill>
                <a:cs typeface="+mn-ea"/>
                <a:sym typeface="+mn-lt"/>
              </a:endParaRPr>
            </a:p>
          </p:txBody>
        </p:sp>
        <p:sp>
          <p:nvSpPr>
            <p:cNvPr id="31" name="MH_Entry_1"/>
            <p:cNvSpPr/>
            <p:nvPr>
              <p:custDataLst>
                <p:tags r:id="rId1"/>
              </p:custDataLst>
            </p:nvPr>
          </p:nvSpPr>
          <p:spPr>
            <a:xfrm>
              <a:off x="303414" y="266947"/>
              <a:ext cx="2365706" cy="527643"/>
            </a:xfrm>
            <a:custGeom>
              <a:avLst/>
              <a:gdLst>
                <a:gd name="connsiteX0" fmla="*/ 0 w 2365706"/>
                <a:gd name="connsiteY0" fmla="*/ 83104 h 498614"/>
                <a:gd name="connsiteX1" fmla="*/ 83104 w 2365706"/>
                <a:gd name="connsiteY1" fmla="*/ 0 h 498614"/>
                <a:gd name="connsiteX2" fmla="*/ 2282602 w 2365706"/>
                <a:gd name="connsiteY2" fmla="*/ 0 h 498614"/>
                <a:gd name="connsiteX3" fmla="*/ 2365706 w 2365706"/>
                <a:gd name="connsiteY3" fmla="*/ 83104 h 498614"/>
                <a:gd name="connsiteX4" fmla="*/ 2365706 w 2365706"/>
                <a:gd name="connsiteY4" fmla="*/ 415510 h 498614"/>
                <a:gd name="connsiteX5" fmla="*/ 2282602 w 2365706"/>
                <a:gd name="connsiteY5" fmla="*/ 498614 h 498614"/>
                <a:gd name="connsiteX6" fmla="*/ 83104 w 2365706"/>
                <a:gd name="connsiteY6" fmla="*/ 498614 h 498614"/>
                <a:gd name="connsiteX7" fmla="*/ 0 w 2365706"/>
                <a:gd name="connsiteY7" fmla="*/ 415510 h 498614"/>
                <a:gd name="connsiteX8" fmla="*/ 0 w 2365706"/>
                <a:gd name="connsiteY8" fmla="*/ 83104 h 498614"/>
                <a:gd name="connsiteX0-1" fmla="*/ 0 w 2365706"/>
                <a:gd name="connsiteY0-2" fmla="*/ 83104 h 527643"/>
                <a:gd name="connsiteX1-3" fmla="*/ 83104 w 2365706"/>
                <a:gd name="connsiteY1-4" fmla="*/ 0 h 527643"/>
                <a:gd name="connsiteX2-5" fmla="*/ 2282602 w 2365706"/>
                <a:gd name="connsiteY2-6" fmla="*/ 0 h 527643"/>
                <a:gd name="connsiteX3-7" fmla="*/ 2365706 w 2365706"/>
                <a:gd name="connsiteY3-8" fmla="*/ 83104 h 527643"/>
                <a:gd name="connsiteX4-9" fmla="*/ 2365706 w 2365706"/>
                <a:gd name="connsiteY4-10" fmla="*/ 415510 h 527643"/>
                <a:gd name="connsiteX5-11" fmla="*/ 2282602 w 2365706"/>
                <a:gd name="connsiteY5-12" fmla="*/ 498614 h 527643"/>
                <a:gd name="connsiteX6-13" fmla="*/ 83104 w 2365706"/>
                <a:gd name="connsiteY6-14" fmla="*/ 527643 h 527643"/>
                <a:gd name="connsiteX7-15" fmla="*/ 0 w 2365706"/>
                <a:gd name="connsiteY7-16" fmla="*/ 415510 h 527643"/>
                <a:gd name="connsiteX8-17" fmla="*/ 0 w 2365706"/>
                <a:gd name="connsiteY8-18" fmla="*/ 83104 h 52764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2365706" h="527643">
                  <a:moveTo>
                    <a:pt x="0" y="83104"/>
                  </a:moveTo>
                  <a:cubicBezTo>
                    <a:pt x="0" y="37207"/>
                    <a:pt x="37207" y="0"/>
                    <a:pt x="83104" y="0"/>
                  </a:cubicBezTo>
                  <a:lnTo>
                    <a:pt x="2282602" y="0"/>
                  </a:lnTo>
                  <a:cubicBezTo>
                    <a:pt x="2328499" y="0"/>
                    <a:pt x="2365706" y="37207"/>
                    <a:pt x="2365706" y="83104"/>
                  </a:cubicBezTo>
                  <a:lnTo>
                    <a:pt x="2365706" y="415510"/>
                  </a:lnTo>
                  <a:cubicBezTo>
                    <a:pt x="2365706" y="461407"/>
                    <a:pt x="2328499" y="498614"/>
                    <a:pt x="2282602" y="498614"/>
                  </a:cubicBezTo>
                  <a:cubicBezTo>
                    <a:pt x="1549436" y="498614"/>
                    <a:pt x="816270" y="527643"/>
                    <a:pt x="83104" y="527643"/>
                  </a:cubicBezTo>
                  <a:cubicBezTo>
                    <a:pt x="37207" y="527643"/>
                    <a:pt x="0" y="461407"/>
                    <a:pt x="0" y="415510"/>
                  </a:cubicBezTo>
                  <a:lnTo>
                    <a:pt x="0" y="83104"/>
                  </a:ln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r>
                <a:rPr lang="zh-CN" altLang="en-US" sz="3200" spc="267" dirty="0">
                  <a:solidFill>
                    <a:schemeClr val="tx1"/>
                  </a:solidFill>
                  <a:cs typeface="+mn-ea"/>
                  <a:sym typeface="+mn-lt"/>
                </a:rPr>
                <a:t>活动执行流程</a:t>
              </a:r>
            </a:p>
          </p:txBody>
        </p:sp>
      </p:grpSp>
    </p:spTree>
  </p:cSld>
  <p:clrMapOvr>
    <a:masterClrMapping/>
  </p:clrMapOvr>
  <p:transition spd="slow" advClick="0" advTm="0">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32"/>
                                        </p:tgtEl>
                                        <p:attrNameLst>
                                          <p:attrName>style.visibility</p:attrName>
                                        </p:attrNameLst>
                                      </p:cBhvr>
                                      <p:to>
                                        <p:strVal val="visible"/>
                                      </p:to>
                                    </p:set>
                                    <p:anim calcmode="lin" valueType="num">
                                      <p:cBhvr additive="base">
                                        <p:cTn id="13" dur="500"/>
                                        <p:tgtEl>
                                          <p:spTgt spid="32"/>
                                        </p:tgtEl>
                                        <p:attrNameLst>
                                          <p:attrName>ppt_y</p:attrName>
                                        </p:attrNameLst>
                                      </p:cBhvr>
                                      <p:tavLst>
                                        <p:tav tm="0">
                                          <p:val>
                                            <p:strVal val="#ppt_y+#ppt_h*1.125000"/>
                                          </p:val>
                                        </p:tav>
                                        <p:tav tm="100000">
                                          <p:val>
                                            <p:strVal val="#ppt_y"/>
                                          </p:val>
                                        </p:tav>
                                      </p:tavLst>
                                    </p:anim>
                                    <p:animEffect transition="in" filter="wipe(up)">
                                      <p:cBhvr>
                                        <p:cTn id="14" dur="500"/>
                                        <p:tgtEl>
                                          <p:spTgt spid="32"/>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500"/>
                                        <p:tgtEl>
                                          <p:spTgt spid="33"/>
                                        </p:tgtEl>
                                        <p:attrNameLst>
                                          <p:attrName>ppt_y</p:attrName>
                                        </p:attrNameLst>
                                      </p:cBhvr>
                                      <p:tavLst>
                                        <p:tav tm="0">
                                          <p:val>
                                            <p:strVal val="#ppt_y+#ppt_h*1.125000"/>
                                          </p:val>
                                        </p:tav>
                                        <p:tav tm="100000">
                                          <p:val>
                                            <p:strVal val="#ppt_y"/>
                                          </p:val>
                                        </p:tav>
                                      </p:tavLst>
                                    </p:anim>
                                    <p:animEffect transition="in" filter="wipe(up)">
                                      <p:cBhvr>
                                        <p:cTn id="20" dur="500"/>
                                        <p:tgtEl>
                                          <p:spTgt spid="33"/>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additive="base">
                                        <p:cTn id="25" dur="500"/>
                                        <p:tgtEl>
                                          <p:spTgt spid="34"/>
                                        </p:tgtEl>
                                        <p:attrNameLst>
                                          <p:attrName>ppt_y</p:attrName>
                                        </p:attrNameLst>
                                      </p:cBhvr>
                                      <p:tavLst>
                                        <p:tav tm="0">
                                          <p:val>
                                            <p:strVal val="#ppt_y+#ppt_h*1.125000"/>
                                          </p:val>
                                        </p:tav>
                                        <p:tav tm="100000">
                                          <p:val>
                                            <p:strVal val="#ppt_y"/>
                                          </p:val>
                                        </p:tav>
                                      </p:tavLst>
                                    </p:anim>
                                    <p:animEffect transition="in" filter="wipe(up)">
                                      <p:cBhvr>
                                        <p:cTn id="26" dur="500"/>
                                        <p:tgtEl>
                                          <p:spTgt spid="34"/>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8" fill="hold" nodeType="click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additive="base">
                                        <p:cTn id="31" dur="500"/>
                                        <p:tgtEl>
                                          <p:spTgt spid="29"/>
                                        </p:tgtEl>
                                        <p:attrNameLst>
                                          <p:attrName>ppt_x</p:attrName>
                                        </p:attrNameLst>
                                      </p:cBhvr>
                                      <p:tavLst>
                                        <p:tav tm="0">
                                          <p:val>
                                            <p:strVal val="#ppt_x-#ppt_w*1.125000"/>
                                          </p:val>
                                        </p:tav>
                                        <p:tav tm="100000">
                                          <p:val>
                                            <p:strVal val="#ppt_x"/>
                                          </p:val>
                                        </p:tav>
                                      </p:tavLst>
                                    </p:anim>
                                    <p:animEffect transition="in" filter="wipe(right)">
                                      <p:cBhvr>
                                        <p:cTn id="3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8"/>
          <p:cNvGrpSpPr/>
          <p:nvPr/>
        </p:nvGrpSpPr>
        <p:grpSpPr bwMode="auto">
          <a:xfrm>
            <a:off x="4764088" y="1924050"/>
            <a:ext cx="2667000" cy="4070350"/>
            <a:chOff x="0" y="0"/>
            <a:chExt cx="3019425" cy="4606802"/>
          </a:xfrm>
        </p:grpSpPr>
        <p:sp>
          <p:nvSpPr>
            <p:cNvPr id="26" name="Freeform 5"/>
            <p:cNvSpPr/>
            <p:nvPr/>
          </p:nvSpPr>
          <p:spPr bwMode="auto">
            <a:xfrm>
              <a:off x="972326" y="2008738"/>
              <a:ext cx="1737967" cy="1094206"/>
            </a:xfrm>
            <a:custGeom>
              <a:avLst/>
              <a:gdLst>
                <a:gd name="T0" fmla="*/ 588 w 2687"/>
                <a:gd name="T1" fmla="*/ 0 h 1694"/>
                <a:gd name="T2" fmla="*/ 4 w 2687"/>
                <a:gd name="T3" fmla="*/ 1380 h 1694"/>
                <a:gd name="T4" fmla="*/ 7 w 2687"/>
                <a:gd name="T5" fmla="*/ 1694 h 1694"/>
                <a:gd name="T6" fmla="*/ 1352 w 2687"/>
                <a:gd name="T7" fmla="*/ 1694 h 1694"/>
                <a:gd name="T8" fmla="*/ 1370 w 2687"/>
                <a:gd name="T9" fmla="*/ 1386 h 1694"/>
                <a:gd name="T10" fmla="*/ 2687 w 2687"/>
                <a:gd name="T11" fmla="*/ 0 h 1694"/>
                <a:gd name="T12" fmla="*/ 588 w 2687"/>
                <a:gd name="T13" fmla="*/ 0 h 1694"/>
              </a:gdLst>
              <a:ahLst/>
              <a:cxnLst>
                <a:cxn ang="0">
                  <a:pos x="T0" y="T1"/>
                </a:cxn>
                <a:cxn ang="0">
                  <a:pos x="T2" y="T3"/>
                </a:cxn>
                <a:cxn ang="0">
                  <a:pos x="T4" y="T5"/>
                </a:cxn>
                <a:cxn ang="0">
                  <a:pos x="T6" y="T7"/>
                </a:cxn>
                <a:cxn ang="0">
                  <a:pos x="T8" y="T9"/>
                </a:cxn>
                <a:cxn ang="0">
                  <a:pos x="T10" y="T11"/>
                </a:cxn>
                <a:cxn ang="0">
                  <a:pos x="T12" y="T13"/>
                </a:cxn>
              </a:cxnLst>
              <a:rect l="0" t="0" r="r" b="b"/>
              <a:pathLst>
                <a:path w="2687" h="1694">
                  <a:moveTo>
                    <a:pt x="588" y="0"/>
                  </a:moveTo>
                  <a:cubicBezTo>
                    <a:pt x="293" y="436"/>
                    <a:pt x="0" y="741"/>
                    <a:pt x="4" y="1380"/>
                  </a:cubicBezTo>
                  <a:cubicBezTo>
                    <a:pt x="5" y="1455"/>
                    <a:pt x="6" y="1685"/>
                    <a:pt x="7" y="1694"/>
                  </a:cubicBezTo>
                  <a:cubicBezTo>
                    <a:pt x="1352" y="1694"/>
                    <a:pt x="1352" y="1694"/>
                    <a:pt x="1352" y="1694"/>
                  </a:cubicBezTo>
                  <a:cubicBezTo>
                    <a:pt x="1354" y="1687"/>
                    <a:pt x="1340" y="1535"/>
                    <a:pt x="1370" y="1386"/>
                  </a:cubicBezTo>
                  <a:cubicBezTo>
                    <a:pt x="1475" y="854"/>
                    <a:pt x="2200" y="559"/>
                    <a:pt x="2687" y="0"/>
                  </a:cubicBezTo>
                  <a:lnTo>
                    <a:pt x="588" y="0"/>
                  </a:lnTo>
                  <a:close/>
                </a:path>
              </a:pathLst>
            </a:custGeom>
            <a:solidFill>
              <a:srgbClr val="ED7D31"/>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等线" panose="02010600030101010101" charset="-122"/>
              </a:endParaRPr>
            </a:p>
          </p:txBody>
        </p:sp>
        <p:sp>
          <p:nvSpPr>
            <p:cNvPr id="27" name="Freeform 6"/>
            <p:cNvSpPr/>
            <p:nvPr/>
          </p:nvSpPr>
          <p:spPr bwMode="auto">
            <a:xfrm>
              <a:off x="1353349" y="731267"/>
              <a:ext cx="1666076" cy="1688921"/>
            </a:xfrm>
            <a:custGeom>
              <a:avLst/>
              <a:gdLst>
                <a:gd name="T0" fmla="*/ 2577 w 2577"/>
                <a:gd name="T1" fmla="*/ 820 h 2611"/>
                <a:gd name="T2" fmla="*/ 2410 w 2577"/>
                <a:gd name="T3" fmla="*/ 0 h 2611"/>
                <a:gd name="T4" fmla="*/ 381 w 2577"/>
                <a:gd name="T5" fmla="*/ 810 h 2611"/>
                <a:gd name="T6" fmla="*/ 396 w 2577"/>
                <a:gd name="T7" fmla="*/ 947 h 2611"/>
                <a:gd name="T8" fmla="*/ 0 w 2577"/>
                <a:gd name="T9" fmla="*/ 1974 h 2611"/>
                <a:gd name="T10" fmla="*/ 433 w 2577"/>
                <a:gd name="T11" fmla="*/ 1975 h 2611"/>
                <a:gd name="T12" fmla="*/ 626 w 2577"/>
                <a:gd name="T13" fmla="*/ 2254 h 2611"/>
                <a:gd name="T14" fmla="*/ 626 w 2577"/>
                <a:gd name="T15" fmla="*/ 2254 h 2611"/>
                <a:gd name="T16" fmla="*/ 565 w 2577"/>
                <a:gd name="T17" fmla="*/ 2401 h 2611"/>
                <a:gd name="T18" fmla="*/ 817 w 2577"/>
                <a:gd name="T19" fmla="*/ 2607 h 2611"/>
                <a:gd name="T20" fmla="*/ 1056 w 2577"/>
                <a:gd name="T21" fmla="*/ 2386 h 2611"/>
                <a:gd name="T22" fmla="*/ 983 w 2577"/>
                <a:gd name="T23" fmla="*/ 2241 h 2611"/>
                <a:gd name="T24" fmla="*/ 1118 w 2577"/>
                <a:gd name="T25" fmla="*/ 1977 h 2611"/>
                <a:gd name="T26" fmla="*/ 2099 w 2577"/>
                <a:gd name="T27" fmla="*/ 1974 h 2611"/>
                <a:gd name="T28" fmla="*/ 2577 w 2577"/>
                <a:gd name="T29" fmla="*/ 820 h 2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77" h="2611">
                  <a:moveTo>
                    <a:pt x="2577" y="820"/>
                  </a:moveTo>
                  <a:cubicBezTo>
                    <a:pt x="2577" y="511"/>
                    <a:pt x="2519" y="238"/>
                    <a:pt x="2410" y="0"/>
                  </a:cubicBezTo>
                  <a:cubicBezTo>
                    <a:pt x="381" y="810"/>
                    <a:pt x="381" y="810"/>
                    <a:pt x="381" y="810"/>
                  </a:cubicBezTo>
                  <a:cubicBezTo>
                    <a:pt x="391" y="853"/>
                    <a:pt x="396" y="898"/>
                    <a:pt x="396" y="947"/>
                  </a:cubicBezTo>
                  <a:cubicBezTo>
                    <a:pt x="396" y="1339"/>
                    <a:pt x="210" y="1663"/>
                    <a:pt x="0" y="1974"/>
                  </a:cubicBezTo>
                  <a:cubicBezTo>
                    <a:pt x="433" y="1975"/>
                    <a:pt x="433" y="1975"/>
                    <a:pt x="433" y="1975"/>
                  </a:cubicBezTo>
                  <a:cubicBezTo>
                    <a:pt x="736" y="1975"/>
                    <a:pt x="687" y="2193"/>
                    <a:pt x="626" y="2254"/>
                  </a:cubicBezTo>
                  <a:cubicBezTo>
                    <a:pt x="626" y="2254"/>
                    <a:pt x="626" y="2254"/>
                    <a:pt x="626" y="2254"/>
                  </a:cubicBezTo>
                  <a:cubicBezTo>
                    <a:pt x="587" y="2294"/>
                    <a:pt x="563" y="2345"/>
                    <a:pt x="565" y="2401"/>
                  </a:cubicBezTo>
                  <a:cubicBezTo>
                    <a:pt x="568" y="2519"/>
                    <a:pt x="681" y="2611"/>
                    <a:pt x="817" y="2607"/>
                  </a:cubicBezTo>
                  <a:cubicBezTo>
                    <a:pt x="952" y="2603"/>
                    <a:pt x="1059" y="2504"/>
                    <a:pt x="1056" y="2386"/>
                  </a:cubicBezTo>
                  <a:cubicBezTo>
                    <a:pt x="1054" y="2329"/>
                    <a:pt x="1026" y="2278"/>
                    <a:pt x="983" y="2241"/>
                  </a:cubicBezTo>
                  <a:cubicBezTo>
                    <a:pt x="931" y="2176"/>
                    <a:pt x="890" y="2007"/>
                    <a:pt x="1118" y="1977"/>
                  </a:cubicBezTo>
                  <a:cubicBezTo>
                    <a:pt x="2099" y="1974"/>
                    <a:pt x="2099" y="1974"/>
                    <a:pt x="2099" y="1974"/>
                  </a:cubicBezTo>
                  <a:cubicBezTo>
                    <a:pt x="2372" y="1662"/>
                    <a:pt x="2577" y="1293"/>
                    <a:pt x="2577" y="820"/>
                  </a:cubicBezTo>
                  <a:close/>
                </a:path>
              </a:pathLst>
            </a:custGeom>
            <a:solidFill>
              <a:srgbClr val="ED7D31"/>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等线" panose="02010600030101010101" charset="-122"/>
              </a:endParaRPr>
            </a:p>
          </p:txBody>
        </p:sp>
        <p:sp>
          <p:nvSpPr>
            <p:cNvPr id="28" name="Freeform 7"/>
            <p:cNvSpPr/>
            <p:nvPr/>
          </p:nvSpPr>
          <p:spPr bwMode="auto">
            <a:xfrm>
              <a:off x="1310214" y="0"/>
              <a:ext cx="1601374" cy="1390665"/>
            </a:xfrm>
            <a:custGeom>
              <a:avLst/>
              <a:gdLst>
                <a:gd name="T0" fmla="*/ 1772 w 2475"/>
                <a:gd name="T1" fmla="*/ 1697 h 2152"/>
                <a:gd name="T2" fmla="*/ 1793 w 2475"/>
                <a:gd name="T3" fmla="*/ 1406 h 2152"/>
                <a:gd name="T4" fmla="*/ 2475 w 2475"/>
                <a:gd name="T5" fmla="*/ 1134 h 2152"/>
                <a:gd name="T6" fmla="*/ 18 w 2475"/>
                <a:gd name="T7" fmla="*/ 0 h 2152"/>
                <a:gd name="T8" fmla="*/ 0 w 2475"/>
                <a:gd name="T9" fmla="*/ 0 h 2152"/>
                <a:gd name="T10" fmla="*/ 5 w 2475"/>
                <a:gd name="T11" fmla="*/ 1547 h 2152"/>
                <a:gd name="T12" fmla="*/ 446 w 2475"/>
                <a:gd name="T13" fmla="*/ 1944 h 2152"/>
                <a:gd name="T14" fmla="*/ 1229 w 2475"/>
                <a:gd name="T15" fmla="*/ 1632 h 2152"/>
                <a:gd name="T16" fmla="*/ 1444 w 2475"/>
                <a:gd name="T17" fmla="*/ 1840 h 2152"/>
                <a:gd name="T18" fmla="*/ 1444 w 2475"/>
                <a:gd name="T19" fmla="*/ 1839 h 2152"/>
                <a:gd name="T20" fmla="*/ 1441 w 2475"/>
                <a:gd name="T21" fmla="*/ 1998 h 2152"/>
                <a:gd name="T22" fmla="*/ 1750 w 2475"/>
                <a:gd name="T23" fmla="*/ 2098 h 2152"/>
                <a:gd name="T24" fmla="*/ 1893 w 2475"/>
                <a:gd name="T25" fmla="*/ 1806 h 2152"/>
                <a:gd name="T26" fmla="*/ 1772 w 2475"/>
                <a:gd name="T27" fmla="*/ 1697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75" h="2152">
                  <a:moveTo>
                    <a:pt x="1772" y="1697"/>
                  </a:moveTo>
                  <a:cubicBezTo>
                    <a:pt x="1700" y="1657"/>
                    <a:pt x="1604" y="1517"/>
                    <a:pt x="1793" y="1406"/>
                  </a:cubicBezTo>
                  <a:cubicBezTo>
                    <a:pt x="2475" y="1134"/>
                    <a:pt x="2475" y="1134"/>
                    <a:pt x="2475" y="1134"/>
                  </a:cubicBezTo>
                  <a:cubicBezTo>
                    <a:pt x="2129" y="386"/>
                    <a:pt x="1261" y="0"/>
                    <a:pt x="18" y="0"/>
                  </a:cubicBezTo>
                  <a:cubicBezTo>
                    <a:pt x="12" y="0"/>
                    <a:pt x="6" y="0"/>
                    <a:pt x="0" y="0"/>
                  </a:cubicBezTo>
                  <a:cubicBezTo>
                    <a:pt x="5" y="1547"/>
                    <a:pt x="5" y="1547"/>
                    <a:pt x="5" y="1547"/>
                  </a:cubicBezTo>
                  <a:cubicBezTo>
                    <a:pt x="241" y="1610"/>
                    <a:pt x="398" y="1742"/>
                    <a:pt x="446" y="1944"/>
                  </a:cubicBezTo>
                  <a:cubicBezTo>
                    <a:pt x="1229" y="1632"/>
                    <a:pt x="1229" y="1632"/>
                    <a:pt x="1229" y="1632"/>
                  </a:cubicBezTo>
                  <a:cubicBezTo>
                    <a:pt x="1461" y="1568"/>
                    <a:pt x="1477" y="1766"/>
                    <a:pt x="1444" y="1840"/>
                  </a:cubicBezTo>
                  <a:cubicBezTo>
                    <a:pt x="1444" y="1839"/>
                    <a:pt x="1444" y="1839"/>
                    <a:pt x="1444" y="1839"/>
                  </a:cubicBezTo>
                  <a:cubicBezTo>
                    <a:pt x="1422" y="1890"/>
                    <a:pt x="1419" y="1947"/>
                    <a:pt x="1441" y="1998"/>
                  </a:cubicBezTo>
                  <a:cubicBezTo>
                    <a:pt x="1487" y="2107"/>
                    <a:pt x="1625" y="2152"/>
                    <a:pt x="1750" y="2098"/>
                  </a:cubicBezTo>
                  <a:cubicBezTo>
                    <a:pt x="1875" y="2045"/>
                    <a:pt x="1939" y="1914"/>
                    <a:pt x="1893" y="1806"/>
                  </a:cubicBezTo>
                  <a:cubicBezTo>
                    <a:pt x="1870" y="1753"/>
                    <a:pt x="1826" y="1715"/>
                    <a:pt x="1772" y="1697"/>
                  </a:cubicBezTo>
                  <a:close/>
                </a:path>
              </a:pathLst>
            </a:custGeom>
            <a:solidFill>
              <a:srgbClr val="ED7D31"/>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等线" panose="02010600030101010101" charset="-122"/>
              </a:endParaRPr>
            </a:p>
          </p:txBody>
        </p:sp>
        <p:sp>
          <p:nvSpPr>
            <p:cNvPr id="29" name="Freeform 8"/>
            <p:cNvSpPr/>
            <p:nvPr/>
          </p:nvSpPr>
          <p:spPr bwMode="auto">
            <a:xfrm>
              <a:off x="0" y="0"/>
              <a:ext cx="1721791" cy="1255911"/>
            </a:xfrm>
            <a:custGeom>
              <a:avLst/>
              <a:gdLst>
                <a:gd name="T0" fmla="*/ 2438 w 2665"/>
                <a:gd name="T1" fmla="*/ 501 h 1945"/>
                <a:gd name="T2" fmla="*/ 2293 w 2665"/>
                <a:gd name="T3" fmla="*/ 575 h 1945"/>
                <a:gd name="T4" fmla="*/ 2028 w 2665"/>
                <a:gd name="T5" fmla="*/ 444 h 1945"/>
                <a:gd name="T6" fmla="*/ 2027 w 2665"/>
                <a:gd name="T7" fmla="*/ 0 h 1945"/>
                <a:gd name="T8" fmla="*/ 0 w 2665"/>
                <a:gd name="T9" fmla="*/ 552 h 1945"/>
                <a:gd name="T10" fmla="*/ 435 w 2665"/>
                <a:gd name="T11" fmla="*/ 1945 h 1945"/>
                <a:gd name="T12" fmla="*/ 1656 w 2665"/>
                <a:gd name="T13" fmla="*/ 1502 h 1945"/>
                <a:gd name="T14" fmla="*/ 2032 w 2665"/>
                <a:gd name="T15" fmla="*/ 1547 h 1945"/>
                <a:gd name="T16" fmla="*/ 2031 w 2665"/>
                <a:gd name="T17" fmla="*/ 1360 h 1945"/>
                <a:gd name="T18" fmla="*/ 2035 w 2665"/>
                <a:gd name="T19" fmla="*/ 1114 h 1945"/>
                <a:gd name="T20" fmla="*/ 2309 w 2665"/>
                <a:gd name="T21" fmla="*/ 932 h 1945"/>
                <a:gd name="T22" fmla="*/ 2309 w 2665"/>
                <a:gd name="T23" fmla="*/ 931 h 1945"/>
                <a:gd name="T24" fmla="*/ 2456 w 2665"/>
                <a:gd name="T25" fmla="*/ 991 h 1945"/>
                <a:gd name="T26" fmla="*/ 2660 w 2665"/>
                <a:gd name="T27" fmla="*/ 738 h 1945"/>
                <a:gd name="T28" fmla="*/ 2438 w 2665"/>
                <a:gd name="T29" fmla="*/ 501 h 1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65" h="1945">
                  <a:moveTo>
                    <a:pt x="2438" y="501"/>
                  </a:moveTo>
                  <a:cubicBezTo>
                    <a:pt x="2381" y="503"/>
                    <a:pt x="2329" y="531"/>
                    <a:pt x="2293" y="575"/>
                  </a:cubicBezTo>
                  <a:cubicBezTo>
                    <a:pt x="2229" y="627"/>
                    <a:pt x="2062" y="668"/>
                    <a:pt x="2028" y="444"/>
                  </a:cubicBezTo>
                  <a:cubicBezTo>
                    <a:pt x="2027" y="0"/>
                    <a:pt x="2027" y="0"/>
                    <a:pt x="2027" y="0"/>
                  </a:cubicBezTo>
                  <a:cubicBezTo>
                    <a:pt x="833" y="6"/>
                    <a:pt x="0" y="552"/>
                    <a:pt x="0" y="552"/>
                  </a:cubicBezTo>
                  <a:cubicBezTo>
                    <a:pt x="435" y="1945"/>
                    <a:pt x="435" y="1945"/>
                    <a:pt x="435" y="1945"/>
                  </a:cubicBezTo>
                  <a:cubicBezTo>
                    <a:pt x="435" y="1945"/>
                    <a:pt x="1004" y="1502"/>
                    <a:pt x="1656" y="1502"/>
                  </a:cubicBezTo>
                  <a:cubicBezTo>
                    <a:pt x="1796" y="1502"/>
                    <a:pt x="1922" y="1517"/>
                    <a:pt x="2032" y="1547"/>
                  </a:cubicBezTo>
                  <a:cubicBezTo>
                    <a:pt x="2031" y="1360"/>
                    <a:pt x="2031" y="1360"/>
                    <a:pt x="2031" y="1360"/>
                  </a:cubicBezTo>
                  <a:cubicBezTo>
                    <a:pt x="2035" y="1114"/>
                    <a:pt x="2035" y="1114"/>
                    <a:pt x="2035" y="1114"/>
                  </a:cubicBezTo>
                  <a:cubicBezTo>
                    <a:pt x="2033" y="810"/>
                    <a:pt x="2247" y="871"/>
                    <a:pt x="2309" y="932"/>
                  </a:cubicBezTo>
                  <a:cubicBezTo>
                    <a:pt x="2309" y="931"/>
                    <a:pt x="2309" y="931"/>
                    <a:pt x="2309" y="931"/>
                  </a:cubicBezTo>
                  <a:cubicBezTo>
                    <a:pt x="2348" y="970"/>
                    <a:pt x="2400" y="993"/>
                    <a:pt x="2456" y="991"/>
                  </a:cubicBezTo>
                  <a:cubicBezTo>
                    <a:pt x="2573" y="987"/>
                    <a:pt x="2665" y="874"/>
                    <a:pt x="2660" y="738"/>
                  </a:cubicBezTo>
                  <a:cubicBezTo>
                    <a:pt x="2655" y="603"/>
                    <a:pt x="2556" y="496"/>
                    <a:pt x="2438" y="501"/>
                  </a:cubicBezTo>
                  <a:close/>
                </a:path>
              </a:pathLst>
            </a:custGeom>
            <a:solidFill>
              <a:srgbClr val="ED7D31"/>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等线" panose="02010600030101010101" charset="-122"/>
              </a:endParaRPr>
            </a:p>
          </p:txBody>
        </p:sp>
        <p:sp>
          <p:nvSpPr>
            <p:cNvPr id="30" name="任意多边形 14"/>
            <p:cNvSpPr/>
            <p:nvPr/>
          </p:nvSpPr>
          <p:spPr bwMode="auto">
            <a:xfrm>
              <a:off x="765640" y="3318551"/>
              <a:ext cx="1290445" cy="1288251"/>
            </a:xfrm>
            <a:custGeom>
              <a:avLst/>
              <a:gdLst>
                <a:gd name="T0" fmla="*/ 693462 w 1289896"/>
                <a:gd name="T1" fmla="*/ 1869 h 1288803"/>
                <a:gd name="T2" fmla="*/ 1256263 w 1289896"/>
                <a:gd name="T3" fmla="*/ 439512 h 1288803"/>
                <a:gd name="T4" fmla="*/ 850098 w 1289896"/>
                <a:gd name="T5" fmla="*/ 1255192 h 1288803"/>
                <a:gd name="T6" fmla="*/ 33888 w 1289896"/>
                <a:gd name="T7" fmla="*/ 849291 h 1288803"/>
                <a:gd name="T8" fmla="*/ 439406 w 1289896"/>
                <a:gd name="T9" fmla="*/ 33611 h 1288803"/>
                <a:gd name="T10" fmla="*/ 693462 w 1289896"/>
                <a:gd name="T11" fmla="*/ 1869 h 1288803"/>
                <a:gd name="T12" fmla="*/ 645869 w 1289896"/>
                <a:gd name="T13" fmla="*/ 193551 h 1288803"/>
                <a:gd name="T14" fmla="*/ 502380 w 1289896"/>
                <a:gd name="T15" fmla="*/ 217450 h 1288803"/>
                <a:gd name="T16" fmla="*/ 217988 w 1289896"/>
                <a:gd name="T17" fmla="*/ 787795 h 1288803"/>
                <a:gd name="T18" fmla="*/ 645223 w 1289896"/>
                <a:gd name="T19" fmla="*/ 1095251 h 1288803"/>
                <a:gd name="T20" fmla="*/ 789358 w 1289896"/>
                <a:gd name="T21" fmla="*/ 1071352 h 1288803"/>
                <a:gd name="T22" fmla="*/ 1073104 w 1289896"/>
                <a:gd name="T23" fmla="*/ 501008 h 1288803"/>
                <a:gd name="T24" fmla="*/ 645869 w 1289896"/>
                <a:gd name="T25" fmla="*/ 193551 h 1288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89896" h="1288803">
                  <a:moveTo>
                    <a:pt x="693462" y="1869"/>
                  </a:moveTo>
                  <a:cubicBezTo>
                    <a:pt x="944000" y="21047"/>
                    <a:pt x="1170891" y="186470"/>
                    <a:pt x="1256263" y="439512"/>
                  </a:cubicBezTo>
                  <a:cubicBezTo>
                    <a:pt x="1369446" y="776901"/>
                    <a:pt x="1187707" y="1142082"/>
                    <a:pt x="850098" y="1255192"/>
                  </a:cubicBezTo>
                  <a:cubicBezTo>
                    <a:pt x="512490" y="1368301"/>
                    <a:pt x="147071" y="1186680"/>
                    <a:pt x="33888" y="849291"/>
                  </a:cubicBezTo>
                  <a:cubicBezTo>
                    <a:pt x="-79942" y="511902"/>
                    <a:pt x="102444" y="146720"/>
                    <a:pt x="439406" y="33611"/>
                  </a:cubicBezTo>
                  <a:cubicBezTo>
                    <a:pt x="523808" y="5333"/>
                    <a:pt x="609949" y="-4523"/>
                    <a:pt x="693462" y="1869"/>
                  </a:cubicBezTo>
                  <a:close/>
                  <a:moveTo>
                    <a:pt x="645869" y="193551"/>
                  </a:moveTo>
                  <a:cubicBezTo>
                    <a:pt x="597393" y="193551"/>
                    <a:pt x="548917" y="201302"/>
                    <a:pt x="502380" y="217450"/>
                  </a:cubicBezTo>
                  <a:cubicBezTo>
                    <a:pt x="266464" y="296252"/>
                    <a:pt x="139133" y="552035"/>
                    <a:pt x="217988" y="787795"/>
                  </a:cubicBezTo>
                  <a:cubicBezTo>
                    <a:pt x="280037" y="971881"/>
                    <a:pt x="451965" y="1095251"/>
                    <a:pt x="645223" y="1095251"/>
                  </a:cubicBezTo>
                  <a:cubicBezTo>
                    <a:pt x="694345" y="1095251"/>
                    <a:pt x="742175" y="1087500"/>
                    <a:pt x="789358" y="1071352"/>
                  </a:cubicBezTo>
                  <a:cubicBezTo>
                    <a:pt x="1024628" y="992550"/>
                    <a:pt x="1151958" y="736767"/>
                    <a:pt x="1073104" y="501008"/>
                  </a:cubicBezTo>
                  <a:cubicBezTo>
                    <a:pt x="1011055" y="316921"/>
                    <a:pt x="839773" y="193551"/>
                    <a:pt x="645869" y="193551"/>
                  </a:cubicBezTo>
                  <a:close/>
                </a:path>
              </a:pathLst>
            </a:custGeom>
            <a:solidFill>
              <a:srgbClr val="3B3838"/>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等线" panose="02010600030101010101" charset="-122"/>
              </a:endParaRPr>
            </a:p>
          </p:txBody>
        </p:sp>
      </p:grpSp>
      <p:sp>
        <p:nvSpPr>
          <p:cNvPr id="31" name="矩形 15"/>
          <p:cNvSpPr>
            <a:spLocks noChangeArrowheads="1"/>
          </p:cNvSpPr>
          <p:nvPr/>
        </p:nvSpPr>
        <p:spPr bwMode="auto">
          <a:xfrm>
            <a:off x="5170254" y="2106088"/>
            <a:ext cx="69121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defTabSz="914400"/>
            <a:r>
              <a:rPr lang="en-US" altLang="zh-CN" sz="3200" b="1" dirty="0">
                <a:solidFill>
                  <a:prstClr val="white"/>
                </a:solidFill>
                <a:latin typeface="微软雅黑" panose="020B0503020204020204" charset="-122"/>
                <a:ea typeface="微软雅黑" panose="020B0503020204020204" charset="-122"/>
                <a:sym typeface="+mn-lt"/>
              </a:rPr>
              <a:t>01</a:t>
            </a:r>
            <a:endParaRPr lang="zh-CN" altLang="en-US" sz="3200" b="1" dirty="0">
              <a:solidFill>
                <a:prstClr val="white"/>
              </a:solidFill>
              <a:latin typeface="微软雅黑" panose="020B0503020204020204" charset="-122"/>
              <a:ea typeface="微软雅黑" panose="020B0503020204020204" charset="-122"/>
              <a:sym typeface="+mn-lt"/>
            </a:endParaRPr>
          </a:p>
        </p:txBody>
      </p:sp>
      <p:sp>
        <p:nvSpPr>
          <p:cNvPr id="32" name="矩形 16"/>
          <p:cNvSpPr>
            <a:spLocks noChangeArrowheads="1"/>
          </p:cNvSpPr>
          <p:nvPr/>
        </p:nvSpPr>
        <p:spPr bwMode="auto">
          <a:xfrm>
            <a:off x="6289088" y="2201863"/>
            <a:ext cx="69121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defTabSz="914400"/>
            <a:r>
              <a:rPr lang="en-US" altLang="zh-CN" sz="3200" b="1">
                <a:solidFill>
                  <a:prstClr val="white"/>
                </a:solidFill>
                <a:latin typeface="微软雅黑" panose="020B0503020204020204" charset="-122"/>
                <a:ea typeface="微软雅黑" panose="020B0503020204020204" charset="-122"/>
                <a:sym typeface="+mn-lt"/>
              </a:rPr>
              <a:t>02</a:t>
            </a:r>
            <a:endParaRPr lang="zh-CN" altLang="en-US" sz="3200" b="1">
              <a:solidFill>
                <a:prstClr val="white"/>
              </a:solidFill>
              <a:latin typeface="微软雅黑" panose="020B0503020204020204" charset="-122"/>
              <a:ea typeface="微软雅黑" panose="020B0503020204020204" charset="-122"/>
              <a:sym typeface="+mn-lt"/>
            </a:endParaRPr>
          </a:p>
        </p:txBody>
      </p:sp>
      <p:sp>
        <p:nvSpPr>
          <p:cNvPr id="33" name="矩形 17"/>
          <p:cNvSpPr>
            <a:spLocks noChangeArrowheads="1"/>
          </p:cNvSpPr>
          <p:nvPr/>
        </p:nvSpPr>
        <p:spPr bwMode="auto">
          <a:xfrm>
            <a:off x="6390688" y="3122613"/>
            <a:ext cx="69121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defTabSz="914400"/>
            <a:r>
              <a:rPr lang="en-US" altLang="zh-CN" sz="3200" b="1">
                <a:solidFill>
                  <a:prstClr val="white"/>
                </a:solidFill>
                <a:latin typeface="微软雅黑" panose="020B0503020204020204" charset="-122"/>
                <a:ea typeface="微软雅黑" panose="020B0503020204020204" charset="-122"/>
                <a:sym typeface="+mn-lt"/>
              </a:rPr>
              <a:t>03</a:t>
            </a:r>
            <a:endParaRPr lang="zh-CN" altLang="en-US" sz="3200" b="1">
              <a:solidFill>
                <a:prstClr val="white"/>
              </a:solidFill>
              <a:latin typeface="微软雅黑" panose="020B0503020204020204" charset="-122"/>
              <a:ea typeface="微软雅黑" panose="020B0503020204020204" charset="-122"/>
              <a:sym typeface="+mn-lt"/>
            </a:endParaRPr>
          </a:p>
        </p:txBody>
      </p:sp>
      <p:sp>
        <p:nvSpPr>
          <p:cNvPr id="34" name="矩形 18"/>
          <p:cNvSpPr>
            <a:spLocks noChangeArrowheads="1"/>
          </p:cNvSpPr>
          <p:nvPr/>
        </p:nvSpPr>
        <p:spPr bwMode="auto">
          <a:xfrm>
            <a:off x="5765213" y="4000500"/>
            <a:ext cx="69121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defTabSz="914400"/>
            <a:r>
              <a:rPr lang="en-US" altLang="zh-CN" sz="3200" b="1">
                <a:solidFill>
                  <a:prstClr val="white"/>
                </a:solidFill>
                <a:latin typeface="微软雅黑" panose="020B0503020204020204" charset="-122"/>
                <a:ea typeface="微软雅黑" panose="020B0503020204020204" charset="-122"/>
                <a:sym typeface="+mn-lt"/>
              </a:rPr>
              <a:t>04</a:t>
            </a:r>
            <a:endParaRPr lang="zh-CN" altLang="en-US" sz="3200" b="1">
              <a:solidFill>
                <a:prstClr val="white"/>
              </a:solidFill>
              <a:latin typeface="微软雅黑" panose="020B0503020204020204" charset="-122"/>
              <a:ea typeface="微软雅黑" panose="020B0503020204020204" charset="-122"/>
              <a:sym typeface="+mn-lt"/>
            </a:endParaRPr>
          </a:p>
        </p:txBody>
      </p:sp>
      <p:grpSp>
        <p:nvGrpSpPr>
          <p:cNvPr id="35" name="组合 34"/>
          <p:cNvGrpSpPr/>
          <p:nvPr/>
        </p:nvGrpSpPr>
        <p:grpSpPr>
          <a:xfrm>
            <a:off x="8895597" y="2270073"/>
            <a:ext cx="2115035" cy="1154619"/>
            <a:chOff x="1478171" y="2225265"/>
            <a:chExt cx="2115035" cy="1154619"/>
          </a:xfrm>
        </p:grpSpPr>
        <p:sp>
          <p:nvSpPr>
            <p:cNvPr id="36"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900" b="0" i="0" u="none" strike="noStrike" kern="0" cap="none" spc="0" normalizeH="0" baseline="0" noProof="0" smtClean="0">
                  <a:ln>
                    <a:noFill/>
                  </a:ln>
                  <a:solidFill>
                    <a:prstClr val="white"/>
                  </a:solidFill>
                  <a:effectLst/>
                  <a:uLnTx/>
                  <a:uFillTx/>
                  <a:sym typeface="宋体" panose="02010600030101010101" pitchFamily="2" charset="-122"/>
                </a:rPr>
                <a:t>这里输入简单的文字概述这里输入简单文字概述简单的文字概述这里输入简单的文字概述这里输入</a:t>
              </a:r>
            </a:p>
          </p:txBody>
        </p:sp>
        <p:sp>
          <p:nvSpPr>
            <p:cNvPr id="37" name="文本框 29"/>
            <p:cNvSpPr txBox="1"/>
            <p:nvPr/>
          </p:nvSpPr>
          <p:spPr>
            <a:xfrm>
              <a:off x="1593972" y="2225265"/>
              <a:ext cx="1723549" cy="4001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smtClean="0">
                  <a:ln>
                    <a:noFill/>
                  </a:ln>
                  <a:solidFill>
                    <a:prstClr val="white"/>
                  </a:solidFill>
                  <a:effectLst/>
                  <a:uLnTx/>
                  <a:uFillTx/>
                </a:rPr>
                <a:t>替换文本标题</a:t>
              </a:r>
            </a:p>
          </p:txBody>
        </p:sp>
      </p:grpSp>
      <p:grpSp>
        <p:nvGrpSpPr>
          <p:cNvPr id="38" name="组合 37"/>
          <p:cNvGrpSpPr/>
          <p:nvPr/>
        </p:nvGrpSpPr>
        <p:grpSpPr>
          <a:xfrm>
            <a:off x="8895597" y="4308423"/>
            <a:ext cx="2115035" cy="1154619"/>
            <a:chOff x="1478171" y="2225265"/>
            <a:chExt cx="2115035" cy="1154619"/>
          </a:xfrm>
        </p:grpSpPr>
        <p:sp>
          <p:nvSpPr>
            <p:cNvPr id="39"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900" b="0" i="0" u="none" strike="noStrike" kern="0" cap="none" spc="0" normalizeH="0" baseline="0" noProof="0" smtClean="0">
                  <a:ln>
                    <a:noFill/>
                  </a:ln>
                  <a:solidFill>
                    <a:prstClr val="white"/>
                  </a:solidFill>
                  <a:effectLst/>
                  <a:uLnTx/>
                  <a:uFillTx/>
                  <a:sym typeface="宋体" panose="02010600030101010101" pitchFamily="2" charset="-122"/>
                </a:rPr>
                <a:t>这里输入简单的文字概述这里输入简单文字概述简单的文字概述这里输入简单的文字概述这里输入</a:t>
              </a:r>
            </a:p>
          </p:txBody>
        </p:sp>
        <p:sp>
          <p:nvSpPr>
            <p:cNvPr id="40" name="文本框 32"/>
            <p:cNvSpPr txBox="1"/>
            <p:nvPr/>
          </p:nvSpPr>
          <p:spPr>
            <a:xfrm>
              <a:off x="1593972" y="2225265"/>
              <a:ext cx="1723549" cy="4001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smtClean="0">
                  <a:ln>
                    <a:noFill/>
                  </a:ln>
                  <a:solidFill>
                    <a:prstClr val="white"/>
                  </a:solidFill>
                  <a:effectLst/>
                  <a:uLnTx/>
                  <a:uFillTx/>
                </a:rPr>
                <a:t>替换文本标题</a:t>
              </a:r>
            </a:p>
          </p:txBody>
        </p:sp>
      </p:grpSp>
      <p:grpSp>
        <p:nvGrpSpPr>
          <p:cNvPr id="41" name="组合 40"/>
          <p:cNvGrpSpPr/>
          <p:nvPr/>
        </p:nvGrpSpPr>
        <p:grpSpPr>
          <a:xfrm>
            <a:off x="1199397" y="2270073"/>
            <a:ext cx="2115035" cy="1154619"/>
            <a:chOff x="1478171" y="2225265"/>
            <a:chExt cx="2115035" cy="1154619"/>
          </a:xfrm>
        </p:grpSpPr>
        <p:sp>
          <p:nvSpPr>
            <p:cNvPr id="42"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900" b="0" i="0" u="none" strike="noStrike" kern="0" cap="none" spc="0" normalizeH="0" baseline="0" noProof="0" smtClean="0">
                  <a:ln>
                    <a:noFill/>
                  </a:ln>
                  <a:solidFill>
                    <a:prstClr val="white"/>
                  </a:solidFill>
                  <a:effectLst/>
                  <a:uLnTx/>
                  <a:uFillTx/>
                  <a:sym typeface="宋体" panose="02010600030101010101" pitchFamily="2" charset="-122"/>
                </a:rPr>
                <a:t>这里输入简单的文字概述这里输入简单文字概述简单的文字概述这里输入简单的文字概述这里输入</a:t>
              </a:r>
            </a:p>
          </p:txBody>
        </p:sp>
        <p:sp>
          <p:nvSpPr>
            <p:cNvPr id="43" name="文本框 35"/>
            <p:cNvSpPr txBox="1"/>
            <p:nvPr/>
          </p:nvSpPr>
          <p:spPr>
            <a:xfrm>
              <a:off x="1593972" y="2225265"/>
              <a:ext cx="1723549" cy="4001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smtClean="0">
                  <a:ln>
                    <a:noFill/>
                  </a:ln>
                  <a:solidFill>
                    <a:prstClr val="white"/>
                  </a:solidFill>
                  <a:effectLst/>
                  <a:uLnTx/>
                  <a:uFillTx/>
                </a:rPr>
                <a:t>替换文本标题</a:t>
              </a:r>
            </a:p>
          </p:txBody>
        </p:sp>
      </p:grpSp>
      <p:grpSp>
        <p:nvGrpSpPr>
          <p:cNvPr id="44" name="组合 43"/>
          <p:cNvGrpSpPr/>
          <p:nvPr/>
        </p:nvGrpSpPr>
        <p:grpSpPr>
          <a:xfrm>
            <a:off x="1199397" y="4308423"/>
            <a:ext cx="2115035" cy="1154619"/>
            <a:chOff x="1478171" y="2225265"/>
            <a:chExt cx="2115035" cy="1154619"/>
          </a:xfrm>
        </p:grpSpPr>
        <p:sp>
          <p:nvSpPr>
            <p:cNvPr id="45"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900" b="0" i="0" u="none" strike="noStrike" kern="0" cap="none" spc="0" normalizeH="0" baseline="0" noProof="0" smtClean="0">
                  <a:ln>
                    <a:noFill/>
                  </a:ln>
                  <a:solidFill>
                    <a:prstClr val="white"/>
                  </a:solidFill>
                  <a:effectLst/>
                  <a:uLnTx/>
                  <a:uFillTx/>
                  <a:sym typeface="宋体" panose="02010600030101010101" pitchFamily="2" charset="-122"/>
                </a:rPr>
                <a:t>这里输入简单的文字概述这里输入简单文字概述简单的文字概述这里输入简单的文字概述这里输入</a:t>
              </a:r>
            </a:p>
          </p:txBody>
        </p:sp>
        <p:sp>
          <p:nvSpPr>
            <p:cNvPr id="46" name="文本框 38"/>
            <p:cNvSpPr txBox="1"/>
            <p:nvPr/>
          </p:nvSpPr>
          <p:spPr>
            <a:xfrm>
              <a:off x="1593972" y="2225265"/>
              <a:ext cx="1723549" cy="4001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smtClean="0">
                  <a:ln>
                    <a:noFill/>
                  </a:ln>
                  <a:solidFill>
                    <a:prstClr val="white"/>
                  </a:solidFill>
                  <a:effectLst/>
                  <a:uLnTx/>
                  <a:uFillTx/>
                </a:rPr>
                <a:t>替换文本标题</a:t>
              </a:r>
            </a:p>
          </p:txBody>
        </p:sp>
      </p:grpSp>
      <p:grpSp>
        <p:nvGrpSpPr>
          <p:cNvPr id="47" name="组合 46"/>
          <p:cNvGrpSpPr/>
          <p:nvPr/>
        </p:nvGrpSpPr>
        <p:grpSpPr>
          <a:xfrm>
            <a:off x="404499" y="325993"/>
            <a:ext cx="3153864" cy="733706"/>
            <a:chOff x="303414" y="244438"/>
            <a:chExt cx="2365706" cy="550152"/>
          </a:xfrm>
        </p:grpSpPr>
        <p:sp>
          <p:nvSpPr>
            <p:cNvPr id="48" name="流程图: 延期 24"/>
            <p:cNvSpPr/>
            <p:nvPr/>
          </p:nvSpPr>
          <p:spPr>
            <a:xfrm>
              <a:off x="336148" y="244438"/>
              <a:ext cx="2249865" cy="446749"/>
            </a:xfrm>
            <a:custGeom>
              <a:avLst/>
              <a:gdLst>
                <a:gd name="connsiteX0" fmla="*/ 0 w 275921"/>
                <a:gd name="connsiteY0" fmla="*/ 0 h 342652"/>
                <a:gd name="connsiteX1" fmla="*/ 137961 w 275921"/>
                <a:gd name="connsiteY1" fmla="*/ 0 h 342652"/>
                <a:gd name="connsiteX2" fmla="*/ 275922 w 275921"/>
                <a:gd name="connsiteY2" fmla="*/ 171326 h 342652"/>
                <a:gd name="connsiteX3" fmla="*/ 137961 w 275921"/>
                <a:gd name="connsiteY3" fmla="*/ 342652 h 342652"/>
                <a:gd name="connsiteX4" fmla="*/ 0 w 275921"/>
                <a:gd name="connsiteY4" fmla="*/ 342652 h 342652"/>
                <a:gd name="connsiteX5" fmla="*/ 0 w 275921"/>
                <a:gd name="connsiteY5" fmla="*/ 0 h 342652"/>
                <a:gd name="connsiteX0-1" fmla="*/ 0 w 2249865"/>
                <a:gd name="connsiteY0-2" fmla="*/ 14514 h 342652"/>
                <a:gd name="connsiteX1-3" fmla="*/ 2111904 w 2249865"/>
                <a:gd name="connsiteY1-4" fmla="*/ 0 h 342652"/>
                <a:gd name="connsiteX2-5" fmla="*/ 2249865 w 2249865"/>
                <a:gd name="connsiteY2-6" fmla="*/ 171326 h 342652"/>
                <a:gd name="connsiteX3-7" fmla="*/ 2111904 w 2249865"/>
                <a:gd name="connsiteY3-8" fmla="*/ 342652 h 342652"/>
                <a:gd name="connsiteX4-9" fmla="*/ 1973943 w 2249865"/>
                <a:gd name="connsiteY4-10" fmla="*/ 342652 h 342652"/>
                <a:gd name="connsiteX5-11" fmla="*/ 0 w 2249865"/>
                <a:gd name="connsiteY5-12" fmla="*/ 14514 h 342652"/>
                <a:gd name="connsiteX0-13" fmla="*/ 0 w 2249865"/>
                <a:gd name="connsiteY0-14" fmla="*/ 14514 h 342652"/>
                <a:gd name="connsiteX1-15" fmla="*/ 2111904 w 2249865"/>
                <a:gd name="connsiteY1-16" fmla="*/ 0 h 342652"/>
                <a:gd name="connsiteX2-17" fmla="*/ 2249865 w 2249865"/>
                <a:gd name="connsiteY2-18" fmla="*/ 171326 h 342652"/>
                <a:gd name="connsiteX3-19" fmla="*/ 2111904 w 2249865"/>
                <a:gd name="connsiteY3-20" fmla="*/ 342652 h 342652"/>
                <a:gd name="connsiteX4-21" fmla="*/ 29028 w 2249865"/>
                <a:gd name="connsiteY4-22" fmla="*/ 342652 h 342652"/>
                <a:gd name="connsiteX5-23" fmla="*/ 0 w 2249865"/>
                <a:gd name="connsiteY5-24" fmla="*/ 14514 h 34265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249865" h="342652">
                  <a:moveTo>
                    <a:pt x="0" y="14514"/>
                  </a:moveTo>
                  <a:lnTo>
                    <a:pt x="2111904" y="0"/>
                  </a:lnTo>
                  <a:cubicBezTo>
                    <a:pt x="2188098" y="0"/>
                    <a:pt x="2249865" y="76705"/>
                    <a:pt x="2249865" y="171326"/>
                  </a:cubicBezTo>
                  <a:cubicBezTo>
                    <a:pt x="2249865" y="265947"/>
                    <a:pt x="2188098" y="342652"/>
                    <a:pt x="2111904" y="342652"/>
                  </a:cubicBezTo>
                  <a:lnTo>
                    <a:pt x="29028" y="342652"/>
                  </a:lnTo>
                  <a:lnTo>
                    <a:pt x="0" y="14514"/>
                  </a:lnTo>
                  <a:close/>
                </a:path>
              </a:pathLst>
            </a:custGeom>
            <a:solidFill>
              <a:srgbClr val="FFCD34"/>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solidFill>
                  <a:srgbClr val="FFCD34"/>
                </a:solidFill>
                <a:cs typeface="+mn-ea"/>
                <a:sym typeface="+mn-lt"/>
              </a:endParaRPr>
            </a:p>
          </p:txBody>
        </p:sp>
        <p:sp>
          <p:nvSpPr>
            <p:cNvPr id="49" name="MH_Entry_1"/>
            <p:cNvSpPr/>
            <p:nvPr>
              <p:custDataLst>
                <p:tags r:id="rId1"/>
              </p:custDataLst>
            </p:nvPr>
          </p:nvSpPr>
          <p:spPr>
            <a:xfrm>
              <a:off x="303414" y="266947"/>
              <a:ext cx="2365706" cy="527643"/>
            </a:xfrm>
            <a:custGeom>
              <a:avLst/>
              <a:gdLst>
                <a:gd name="connsiteX0" fmla="*/ 0 w 2365706"/>
                <a:gd name="connsiteY0" fmla="*/ 83104 h 498614"/>
                <a:gd name="connsiteX1" fmla="*/ 83104 w 2365706"/>
                <a:gd name="connsiteY1" fmla="*/ 0 h 498614"/>
                <a:gd name="connsiteX2" fmla="*/ 2282602 w 2365706"/>
                <a:gd name="connsiteY2" fmla="*/ 0 h 498614"/>
                <a:gd name="connsiteX3" fmla="*/ 2365706 w 2365706"/>
                <a:gd name="connsiteY3" fmla="*/ 83104 h 498614"/>
                <a:gd name="connsiteX4" fmla="*/ 2365706 w 2365706"/>
                <a:gd name="connsiteY4" fmla="*/ 415510 h 498614"/>
                <a:gd name="connsiteX5" fmla="*/ 2282602 w 2365706"/>
                <a:gd name="connsiteY5" fmla="*/ 498614 h 498614"/>
                <a:gd name="connsiteX6" fmla="*/ 83104 w 2365706"/>
                <a:gd name="connsiteY6" fmla="*/ 498614 h 498614"/>
                <a:gd name="connsiteX7" fmla="*/ 0 w 2365706"/>
                <a:gd name="connsiteY7" fmla="*/ 415510 h 498614"/>
                <a:gd name="connsiteX8" fmla="*/ 0 w 2365706"/>
                <a:gd name="connsiteY8" fmla="*/ 83104 h 498614"/>
                <a:gd name="connsiteX0-1" fmla="*/ 0 w 2365706"/>
                <a:gd name="connsiteY0-2" fmla="*/ 83104 h 527643"/>
                <a:gd name="connsiteX1-3" fmla="*/ 83104 w 2365706"/>
                <a:gd name="connsiteY1-4" fmla="*/ 0 h 527643"/>
                <a:gd name="connsiteX2-5" fmla="*/ 2282602 w 2365706"/>
                <a:gd name="connsiteY2-6" fmla="*/ 0 h 527643"/>
                <a:gd name="connsiteX3-7" fmla="*/ 2365706 w 2365706"/>
                <a:gd name="connsiteY3-8" fmla="*/ 83104 h 527643"/>
                <a:gd name="connsiteX4-9" fmla="*/ 2365706 w 2365706"/>
                <a:gd name="connsiteY4-10" fmla="*/ 415510 h 527643"/>
                <a:gd name="connsiteX5-11" fmla="*/ 2282602 w 2365706"/>
                <a:gd name="connsiteY5-12" fmla="*/ 498614 h 527643"/>
                <a:gd name="connsiteX6-13" fmla="*/ 83104 w 2365706"/>
                <a:gd name="connsiteY6-14" fmla="*/ 527643 h 527643"/>
                <a:gd name="connsiteX7-15" fmla="*/ 0 w 2365706"/>
                <a:gd name="connsiteY7-16" fmla="*/ 415510 h 527643"/>
                <a:gd name="connsiteX8-17" fmla="*/ 0 w 2365706"/>
                <a:gd name="connsiteY8-18" fmla="*/ 83104 h 52764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2365706" h="527643">
                  <a:moveTo>
                    <a:pt x="0" y="83104"/>
                  </a:moveTo>
                  <a:cubicBezTo>
                    <a:pt x="0" y="37207"/>
                    <a:pt x="37207" y="0"/>
                    <a:pt x="83104" y="0"/>
                  </a:cubicBezTo>
                  <a:lnTo>
                    <a:pt x="2282602" y="0"/>
                  </a:lnTo>
                  <a:cubicBezTo>
                    <a:pt x="2328499" y="0"/>
                    <a:pt x="2365706" y="37207"/>
                    <a:pt x="2365706" y="83104"/>
                  </a:cubicBezTo>
                  <a:lnTo>
                    <a:pt x="2365706" y="415510"/>
                  </a:lnTo>
                  <a:cubicBezTo>
                    <a:pt x="2365706" y="461407"/>
                    <a:pt x="2328499" y="498614"/>
                    <a:pt x="2282602" y="498614"/>
                  </a:cubicBezTo>
                  <a:cubicBezTo>
                    <a:pt x="1549436" y="498614"/>
                    <a:pt x="816270" y="527643"/>
                    <a:pt x="83104" y="527643"/>
                  </a:cubicBezTo>
                  <a:cubicBezTo>
                    <a:pt x="37207" y="527643"/>
                    <a:pt x="0" y="461407"/>
                    <a:pt x="0" y="415510"/>
                  </a:cubicBezTo>
                  <a:lnTo>
                    <a:pt x="0" y="83104"/>
                  </a:ln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r>
                <a:rPr lang="zh-CN" altLang="en-US" sz="3200" spc="267" dirty="0">
                  <a:solidFill>
                    <a:schemeClr val="tx1"/>
                  </a:solidFill>
                  <a:cs typeface="+mn-ea"/>
                  <a:sym typeface="+mn-lt"/>
                </a:rPr>
                <a:t>活动执行流程</a:t>
              </a:r>
            </a:p>
          </p:txBody>
        </p:sp>
      </p:grpSp>
    </p:spTree>
  </p:cSld>
  <p:clrMapOvr>
    <a:masterClrMapping/>
  </p:clrMapOvr>
  <p:transition spd="slow" advClick="0" advTm="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900" decel="100000" fill="hold"/>
                                        <p:tgtEl>
                                          <p:spTgt spid="2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fade">
                                      <p:cBhvr>
                                        <p:cTn id="13" dur="1000"/>
                                        <p:tgtEl>
                                          <p:spTgt spid="31"/>
                                        </p:tgtEl>
                                      </p:cBhvr>
                                    </p:animEffect>
                                    <p:anim calcmode="lin" valueType="num">
                                      <p:cBhvr>
                                        <p:cTn id="14" dur="1000" fill="hold"/>
                                        <p:tgtEl>
                                          <p:spTgt spid="31"/>
                                        </p:tgtEl>
                                        <p:attrNameLst>
                                          <p:attrName>ppt_x</p:attrName>
                                        </p:attrNameLst>
                                      </p:cBhvr>
                                      <p:tavLst>
                                        <p:tav tm="0">
                                          <p:val>
                                            <p:strVal val="#ppt_x"/>
                                          </p:val>
                                        </p:tav>
                                        <p:tav tm="100000">
                                          <p:val>
                                            <p:strVal val="#ppt_x"/>
                                          </p:val>
                                        </p:tav>
                                      </p:tavLst>
                                    </p:anim>
                                    <p:anim calcmode="lin" valueType="num">
                                      <p:cBhvr>
                                        <p:cTn id="15" dur="900" decel="100000" fill="hold"/>
                                        <p:tgtEl>
                                          <p:spTgt spid="31"/>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fade">
                                      <p:cBhvr>
                                        <p:cTn id="19" dur="1000"/>
                                        <p:tgtEl>
                                          <p:spTgt spid="32"/>
                                        </p:tgtEl>
                                      </p:cBhvr>
                                    </p:animEffect>
                                    <p:anim calcmode="lin" valueType="num">
                                      <p:cBhvr>
                                        <p:cTn id="20" dur="1000" fill="hold"/>
                                        <p:tgtEl>
                                          <p:spTgt spid="32"/>
                                        </p:tgtEl>
                                        <p:attrNameLst>
                                          <p:attrName>ppt_x</p:attrName>
                                        </p:attrNameLst>
                                      </p:cBhvr>
                                      <p:tavLst>
                                        <p:tav tm="0">
                                          <p:val>
                                            <p:strVal val="#ppt_x"/>
                                          </p:val>
                                        </p:tav>
                                        <p:tav tm="100000">
                                          <p:val>
                                            <p:strVal val="#ppt_x"/>
                                          </p:val>
                                        </p:tav>
                                      </p:tavLst>
                                    </p:anim>
                                    <p:anim calcmode="lin" valueType="num">
                                      <p:cBhvr>
                                        <p:cTn id="21" dur="900" decel="100000" fill="hold"/>
                                        <p:tgtEl>
                                          <p:spTgt spid="32"/>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23" presetID="37" presetClass="entr" presetSubtype="0" fill="hold" grpId="0" nodeType="with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fade">
                                      <p:cBhvr>
                                        <p:cTn id="25" dur="1000"/>
                                        <p:tgtEl>
                                          <p:spTgt spid="33"/>
                                        </p:tgtEl>
                                      </p:cBhvr>
                                    </p:animEffect>
                                    <p:anim calcmode="lin" valueType="num">
                                      <p:cBhvr>
                                        <p:cTn id="26" dur="1000" fill="hold"/>
                                        <p:tgtEl>
                                          <p:spTgt spid="33"/>
                                        </p:tgtEl>
                                        <p:attrNameLst>
                                          <p:attrName>ppt_x</p:attrName>
                                        </p:attrNameLst>
                                      </p:cBhvr>
                                      <p:tavLst>
                                        <p:tav tm="0">
                                          <p:val>
                                            <p:strVal val="#ppt_x"/>
                                          </p:val>
                                        </p:tav>
                                        <p:tav tm="100000">
                                          <p:val>
                                            <p:strVal val="#ppt_x"/>
                                          </p:val>
                                        </p:tav>
                                      </p:tavLst>
                                    </p:anim>
                                    <p:anim calcmode="lin" valueType="num">
                                      <p:cBhvr>
                                        <p:cTn id="27" dur="900" decel="100000" fill="hold"/>
                                        <p:tgtEl>
                                          <p:spTgt spid="33"/>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par>
                                <p:cTn id="29" presetID="37" presetClass="entr" presetSubtype="0"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900" decel="100000" fill="hold"/>
                                        <p:tgtEl>
                                          <p:spTgt spid="3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1000"/>
                                        <p:tgtEl>
                                          <p:spTgt spid="35"/>
                                        </p:tgtEl>
                                      </p:cBhvr>
                                    </p:animEffect>
                                    <p:anim calcmode="lin" valueType="num">
                                      <p:cBhvr>
                                        <p:cTn id="40" dur="1000" fill="hold"/>
                                        <p:tgtEl>
                                          <p:spTgt spid="35"/>
                                        </p:tgtEl>
                                        <p:attrNameLst>
                                          <p:attrName>ppt_x</p:attrName>
                                        </p:attrNameLst>
                                      </p:cBhvr>
                                      <p:tavLst>
                                        <p:tav tm="0">
                                          <p:val>
                                            <p:strVal val="#ppt_x"/>
                                          </p:val>
                                        </p:tav>
                                        <p:tav tm="100000">
                                          <p:val>
                                            <p:strVal val="#ppt_x"/>
                                          </p:val>
                                        </p:tav>
                                      </p:tavLst>
                                    </p:anim>
                                    <p:anim calcmode="lin" valueType="num">
                                      <p:cBhvr>
                                        <p:cTn id="41"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38"/>
                                        </p:tgtEl>
                                        <p:attrNameLst>
                                          <p:attrName>style.visibility</p:attrName>
                                        </p:attrNameLst>
                                      </p:cBhvr>
                                      <p:to>
                                        <p:strVal val="visible"/>
                                      </p:to>
                                    </p:set>
                                    <p:animEffect transition="in" filter="fade">
                                      <p:cBhvr>
                                        <p:cTn id="46" dur="1000"/>
                                        <p:tgtEl>
                                          <p:spTgt spid="38"/>
                                        </p:tgtEl>
                                      </p:cBhvr>
                                    </p:animEffect>
                                    <p:anim calcmode="lin" valueType="num">
                                      <p:cBhvr>
                                        <p:cTn id="47" dur="1000" fill="hold"/>
                                        <p:tgtEl>
                                          <p:spTgt spid="38"/>
                                        </p:tgtEl>
                                        <p:attrNameLst>
                                          <p:attrName>ppt_x</p:attrName>
                                        </p:attrNameLst>
                                      </p:cBhvr>
                                      <p:tavLst>
                                        <p:tav tm="0">
                                          <p:val>
                                            <p:strVal val="#ppt_x"/>
                                          </p:val>
                                        </p:tav>
                                        <p:tav tm="100000">
                                          <p:val>
                                            <p:strVal val="#ppt_x"/>
                                          </p:val>
                                        </p:tav>
                                      </p:tavLst>
                                    </p:anim>
                                    <p:anim calcmode="lin" valueType="num">
                                      <p:cBhvr>
                                        <p:cTn id="48"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41"/>
                                        </p:tgtEl>
                                        <p:attrNameLst>
                                          <p:attrName>style.visibility</p:attrName>
                                        </p:attrNameLst>
                                      </p:cBhvr>
                                      <p:to>
                                        <p:strVal val="visible"/>
                                      </p:to>
                                    </p:set>
                                    <p:animEffect transition="in" filter="fade">
                                      <p:cBhvr>
                                        <p:cTn id="53" dur="1000"/>
                                        <p:tgtEl>
                                          <p:spTgt spid="41"/>
                                        </p:tgtEl>
                                      </p:cBhvr>
                                    </p:animEffect>
                                    <p:anim calcmode="lin" valueType="num">
                                      <p:cBhvr>
                                        <p:cTn id="54" dur="1000" fill="hold"/>
                                        <p:tgtEl>
                                          <p:spTgt spid="41"/>
                                        </p:tgtEl>
                                        <p:attrNameLst>
                                          <p:attrName>ppt_x</p:attrName>
                                        </p:attrNameLst>
                                      </p:cBhvr>
                                      <p:tavLst>
                                        <p:tav tm="0">
                                          <p:val>
                                            <p:strVal val="#ppt_x"/>
                                          </p:val>
                                        </p:tav>
                                        <p:tav tm="100000">
                                          <p:val>
                                            <p:strVal val="#ppt_x"/>
                                          </p:val>
                                        </p:tav>
                                      </p:tavLst>
                                    </p:anim>
                                    <p:anim calcmode="lin" valueType="num">
                                      <p:cBhvr>
                                        <p:cTn id="55"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nodeType="clickEffect">
                                  <p:stCondLst>
                                    <p:cond delay="0"/>
                                  </p:stCondLst>
                                  <p:childTnLst>
                                    <p:set>
                                      <p:cBhvr>
                                        <p:cTn id="59" dur="1" fill="hold">
                                          <p:stCondLst>
                                            <p:cond delay="0"/>
                                          </p:stCondLst>
                                        </p:cTn>
                                        <p:tgtEl>
                                          <p:spTgt spid="44"/>
                                        </p:tgtEl>
                                        <p:attrNameLst>
                                          <p:attrName>style.visibility</p:attrName>
                                        </p:attrNameLst>
                                      </p:cBhvr>
                                      <p:to>
                                        <p:strVal val="visible"/>
                                      </p:to>
                                    </p:set>
                                    <p:animEffect transition="in" filter="fade">
                                      <p:cBhvr>
                                        <p:cTn id="60" dur="1000"/>
                                        <p:tgtEl>
                                          <p:spTgt spid="44"/>
                                        </p:tgtEl>
                                      </p:cBhvr>
                                    </p:animEffect>
                                    <p:anim calcmode="lin" valueType="num">
                                      <p:cBhvr>
                                        <p:cTn id="61" dur="1000" fill="hold"/>
                                        <p:tgtEl>
                                          <p:spTgt spid="44"/>
                                        </p:tgtEl>
                                        <p:attrNameLst>
                                          <p:attrName>ppt_x</p:attrName>
                                        </p:attrNameLst>
                                      </p:cBhvr>
                                      <p:tavLst>
                                        <p:tav tm="0">
                                          <p:val>
                                            <p:strVal val="#ppt_x"/>
                                          </p:val>
                                        </p:tav>
                                        <p:tav tm="100000">
                                          <p:val>
                                            <p:strVal val="#ppt_x"/>
                                          </p:val>
                                        </p:tav>
                                      </p:tavLst>
                                    </p:anim>
                                    <p:anim calcmode="lin" valueType="num">
                                      <p:cBhvr>
                                        <p:cTn id="62"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12" presetClass="entr" presetSubtype="8" fill="hold" nodeType="clickEffect">
                                  <p:stCondLst>
                                    <p:cond delay="0"/>
                                  </p:stCondLst>
                                  <p:childTnLst>
                                    <p:set>
                                      <p:cBhvr>
                                        <p:cTn id="66" dur="1" fill="hold">
                                          <p:stCondLst>
                                            <p:cond delay="0"/>
                                          </p:stCondLst>
                                        </p:cTn>
                                        <p:tgtEl>
                                          <p:spTgt spid="47"/>
                                        </p:tgtEl>
                                        <p:attrNameLst>
                                          <p:attrName>style.visibility</p:attrName>
                                        </p:attrNameLst>
                                      </p:cBhvr>
                                      <p:to>
                                        <p:strVal val="visible"/>
                                      </p:to>
                                    </p:set>
                                    <p:anim calcmode="lin" valueType="num">
                                      <p:cBhvr additive="base">
                                        <p:cTn id="67" dur="500"/>
                                        <p:tgtEl>
                                          <p:spTgt spid="47"/>
                                        </p:tgtEl>
                                        <p:attrNameLst>
                                          <p:attrName>ppt_x</p:attrName>
                                        </p:attrNameLst>
                                      </p:cBhvr>
                                      <p:tavLst>
                                        <p:tav tm="0">
                                          <p:val>
                                            <p:strVal val="#ppt_x-#ppt_w*1.125000"/>
                                          </p:val>
                                        </p:tav>
                                        <p:tav tm="100000">
                                          <p:val>
                                            <p:strVal val="#ppt_x"/>
                                          </p:val>
                                        </p:tav>
                                      </p:tavLst>
                                    </p:anim>
                                    <p:animEffect transition="in" filter="wipe(right)">
                                      <p:cBhvr>
                                        <p:cTn id="68"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3" grpId="0"/>
      <p:bldP spid="3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404499" y="325993"/>
            <a:ext cx="3153864" cy="733706"/>
            <a:chOff x="303414" y="244438"/>
            <a:chExt cx="2365706" cy="550152"/>
          </a:xfrm>
        </p:grpSpPr>
        <p:sp>
          <p:nvSpPr>
            <p:cNvPr id="23" name="流程图: 延期 24"/>
            <p:cNvSpPr/>
            <p:nvPr/>
          </p:nvSpPr>
          <p:spPr>
            <a:xfrm>
              <a:off x="336148" y="244438"/>
              <a:ext cx="2249865" cy="446749"/>
            </a:xfrm>
            <a:custGeom>
              <a:avLst/>
              <a:gdLst>
                <a:gd name="connsiteX0" fmla="*/ 0 w 275921"/>
                <a:gd name="connsiteY0" fmla="*/ 0 h 342652"/>
                <a:gd name="connsiteX1" fmla="*/ 137961 w 275921"/>
                <a:gd name="connsiteY1" fmla="*/ 0 h 342652"/>
                <a:gd name="connsiteX2" fmla="*/ 275922 w 275921"/>
                <a:gd name="connsiteY2" fmla="*/ 171326 h 342652"/>
                <a:gd name="connsiteX3" fmla="*/ 137961 w 275921"/>
                <a:gd name="connsiteY3" fmla="*/ 342652 h 342652"/>
                <a:gd name="connsiteX4" fmla="*/ 0 w 275921"/>
                <a:gd name="connsiteY4" fmla="*/ 342652 h 342652"/>
                <a:gd name="connsiteX5" fmla="*/ 0 w 275921"/>
                <a:gd name="connsiteY5" fmla="*/ 0 h 342652"/>
                <a:gd name="connsiteX0-1" fmla="*/ 0 w 2249865"/>
                <a:gd name="connsiteY0-2" fmla="*/ 14514 h 342652"/>
                <a:gd name="connsiteX1-3" fmla="*/ 2111904 w 2249865"/>
                <a:gd name="connsiteY1-4" fmla="*/ 0 h 342652"/>
                <a:gd name="connsiteX2-5" fmla="*/ 2249865 w 2249865"/>
                <a:gd name="connsiteY2-6" fmla="*/ 171326 h 342652"/>
                <a:gd name="connsiteX3-7" fmla="*/ 2111904 w 2249865"/>
                <a:gd name="connsiteY3-8" fmla="*/ 342652 h 342652"/>
                <a:gd name="connsiteX4-9" fmla="*/ 1973943 w 2249865"/>
                <a:gd name="connsiteY4-10" fmla="*/ 342652 h 342652"/>
                <a:gd name="connsiteX5-11" fmla="*/ 0 w 2249865"/>
                <a:gd name="connsiteY5-12" fmla="*/ 14514 h 342652"/>
                <a:gd name="connsiteX0-13" fmla="*/ 0 w 2249865"/>
                <a:gd name="connsiteY0-14" fmla="*/ 14514 h 342652"/>
                <a:gd name="connsiteX1-15" fmla="*/ 2111904 w 2249865"/>
                <a:gd name="connsiteY1-16" fmla="*/ 0 h 342652"/>
                <a:gd name="connsiteX2-17" fmla="*/ 2249865 w 2249865"/>
                <a:gd name="connsiteY2-18" fmla="*/ 171326 h 342652"/>
                <a:gd name="connsiteX3-19" fmla="*/ 2111904 w 2249865"/>
                <a:gd name="connsiteY3-20" fmla="*/ 342652 h 342652"/>
                <a:gd name="connsiteX4-21" fmla="*/ 29028 w 2249865"/>
                <a:gd name="connsiteY4-22" fmla="*/ 342652 h 342652"/>
                <a:gd name="connsiteX5-23" fmla="*/ 0 w 2249865"/>
                <a:gd name="connsiteY5-24" fmla="*/ 14514 h 34265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249865" h="342652">
                  <a:moveTo>
                    <a:pt x="0" y="14514"/>
                  </a:moveTo>
                  <a:lnTo>
                    <a:pt x="2111904" y="0"/>
                  </a:lnTo>
                  <a:cubicBezTo>
                    <a:pt x="2188098" y="0"/>
                    <a:pt x="2249865" y="76705"/>
                    <a:pt x="2249865" y="171326"/>
                  </a:cubicBezTo>
                  <a:cubicBezTo>
                    <a:pt x="2249865" y="265947"/>
                    <a:pt x="2188098" y="342652"/>
                    <a:pt x="2111904" y="342652"/>
                  </a:cubicBezTo>
                  <a:lnTo>
                    <a:pt x="29028" y="342652"/>
                  </a:lnTo>
                  <a:lnTo>
                    <a:pt x="0" y="14514"/>
                  </a:lnTo>
                  <a:close/>
                </a:path>
              </a:pathLst>
            </a:custGeom>
            <a:solidFill>
              <a:srgbClr val="FFCD34"/>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solidFill>
                  <a:srgbClr val="FFCD34"/>
                </a:solidFill>
                <a:cs typeface="+mn-ea"/>
                <a:sym typeface="+mn-lt"/>
              </a:endParaRPr>
            </a:p>
          </p:txBody>
        </p:sp>
        <p:sp>
          <p:nvSpPr>
            <p:cNvPr id="25" name="MH_Entry_1"/>
            <p:cNvSpPr/>
            <p:nvPr>
              <p:custDataLst>
                <p:tags r:id="rId1"/>
              </p:custDataLst>
            </p:nvPr>
          </p:nvSpPr>
          <p:spPr>
            <a:xfrm>
              <a:off x="303414" y="266947"/>
              <a:ext cx="2365706" cy="527643"/>
            </a:xfrm>
            <a:custGeom>
              <a:avLst/>
              <a:gdLst>
                <a:gd name="connsiteX0" fmla="*/ 0 w 2365706"/>
                <a:gd name="connsiteY0" fmla="*/ 83104 h 498614"/>
                <a:gd name="connsiteX1" fmla="*/ 83104 w 2365706"/>
                <a:gd name="connsiteY1" fmla="*/ 0 h 498614"/>
                <a:gd name="connsiteX2" fmla="*/ 2282602 w 2365706"/>
                <a:gd name="connsiteY2" fmla="*/ 0 h 498614"/>
                <a:gd name="connsiteX3" fmla="*/ 2365706 w 2365706"/>
                <a:gd name="connsiteY3" fmla="*/ 83104 h 498614"/>
                <a:gd name="connsiteX4" fmla="*/ 2365706 w 2365706"/>
                <a:gd name="connsiteY4" fmla="*/ 415510 h 498614"/>
                <a:gd name="connsiteX5" fmla="*/ 2282602 w 2365706"/>
                <a:gd name="connsiteY5" fmla="*/ 498614 h 498614"/>
                <a:gd name="connsiteX6" fmla="*/ 83104 w 2365706"/>
                <a:gd name="connsiteY6" fmla="*/ 498614 h 498614"/>
                <a:gd name="connsiteX7" fmla="*/ 0 w 2365706"/>
                <a:gd name="connsiteY7" fmla="*/ 415510 h 498614"/>
                <a:gd name="connsiteX8" fmla="*/ 0 w 2365706"/>
                <a:gd name="connsiteY8" fmla="*/ 83104 h 498614"/>
                <a:gd name="connsiteX0-1" fmla="*/ 0 w 2365706"/>
                <a:gd name="connsiteY0-2" fmla="*/ 83104 h 527643"/>
                <a:gd name="connsiteX1-3" fmla="*/ 83104 w 2365706"/>
                <a:gd name="connsiteY1-4" fmla="*/ 0 h 527643"/>
                <a:gd name="connsiteX2-5" fmla="*/ 2282602 w 2365706"/>
                <a:gd name="connsiteY2-6" fmla="*/ 0 h 527643"/>
                <a:gd name="connsiteX3-7" fmla="*/ 2365706 w 2365706"/>
                <a:gd name="connsiteY3-8" fmla="*/ 83104 h 527643"/>
                <a:gd name="connsiteX4-9" fmla="*/ 2365706 w 2365706"/>
                <a:gd name="connsiteY4-10" fmla="*/ 415510 h 527643"/>
                <a:gd name="connsiteX5-11" fmla="*/ 2282602 w 2365706"/>
                <a:gd name="connsiteY5-12" fmla="*/ 498614 h 527643"/>
                <a:gd name="connsiteX6-13" fmla="*/ 83104 w 2365706"/>
                <a:gd name="connsiteY6-14" fmla="*/ 527643 h 527643"/>
                <a:gd name="connsiteX7-15" fmla="*/ 0 w 2365706"/>
                <a:gd name="connsiteY7-16" fmla="*/ 415510 h 527643"/>
                <a:gd name="connsiteX8-17" fmla="*/ 0 w 2365706"/>
                <a:gd name="connsiteY8-18" fmla="*/ 83104 h 52764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2365706" h="527643">
                  <a:moveTo>
                    <a:pt x="0" y="83104"/>
                  </a:moveTo>
                  <a:cubicBezTo>
                    <a:pt x="0" y="37207"/>
                    <a:pt x="37207" y="0"/>
                    <a:pt x="83104" y="0"/>
                  </a:cubicBezTo>
                  <a:lnTo>
                    <a:pt x="2282602" y="0"/>
                  </a:lnTo>
                  <a:cubicBezTo>
                    <a:pt x="2328499" y="0"/>
                    <a:pt x="2365706" y="37207"/>
                    <a:pt x="2365706" y="83104"/>
                  </a:cubicBezTo>
                  <a:lnTo>
                    <a:pt x="2365706" y="415510"/>
                  </a:lnTo>
                  <a:cubicBezTo>
                    <a:pt x="2365706" y="461407"/>
                    <a:pt x="2328499" y="498614"/>
                    <a:pt x="2282602" y="498614"/>
                  </a:cubicBezTo>
                  <a:cubicBezTo>
                    <a:pt x="1549436" y="498614"/>
                    <a:pt x="816270" y="527643"/>
                    <a:pt x="83104" y="527643"/>
                  </a:cubicBezTo>
                  <a:cubicBezTo>
                    <a:pt x="37207" y="527643"/>
                    <a:pt x="0" y="461407"/>
                    <a:pt x="0" y="415510"/>
                  </a:cubicBezTo>
                  <a:lnTo>
                    <a:pt x="0" y="83104"/>
                  </a:ln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r>
                <a:rPr lang="zh-CN" altLang="en-US" sz="3200" spc="267" dirty="0">
                  <a:solidFill>
                    <a:schemeClr val="tx1"/>
                  </a:solidFill>
                  <a:cs typeface="+mn-ea"/>
                  <a:sym typeface="+mn-lt"/>
                </a:rPr>
                <a:t>活动受众分析</a:t>
              </a:r>
            </a:p>
          </p:txBody>
        </p:sp>
      </p:grpSp>
      <p:grpSp>
        <p:nvGrpSpPr>
          <p:cNvPr id="46" name="组合 45"/>
          <p:cNvGrpSpPr/>
          <p:nvPr/>
        </p:nvGrpSpPr>
        <p:grpSpPr>
          <a:xfrm>
            <a:off x="4098925" y="2136775"/>
            <a:ext cx="3727450" cy="3160713"/>
            <a:chOff x="4251325" y="2632075"/>
            <a:chExt cx="3727450" cy="3160713"/>
          </a:xfrm>
        </p:grpSpPr>
        <p:sp>
          <p:nvSpPr>
            <p:cNvPr id="47" name="等腰三角形 6"/>
            <p:cNvSpPr/>
            <p:nvPr/>
          </p:nvSpPr>
          <p:spPr>
            <a:xfrm>
              <a:off x="5219700" y="2632075"/>
              <a:ext cx="1797050" cy="1468438"/>
            </a:xfrm>
            <a:custGeom>
              <a:avLst/>
              <a:gdLst/>
              <a:ahLst/>
              <a:cxnLst/>
              <a:rect l="l" t="t" r="r" b="b"/>
              <a:pathLst>
                <a:path w="1796802" h="1469072">
                  <a:moveTo>
                    <a:pt x="898401" y="0"/>
                  </a:moveTo>
                  <a:lnTo>
                    <a:pt x="1796802" y="1469072"/>
                  </a:lnTo>
                  <a:lnTo>
                    <a:pt x="1015417" y="1469072"/>
                  </a:lnTo>
                  <a:lnTo>
                    <a:pt x="1015417" y="1372637"/>
                  </a:lnTo>
                  <a:lnTo>
                    <a:pt x="1154781" y="1372637"/>
                  </a:lnTo>
                  <a:lnTo>
                    <a:pt x="876052" y="1125318"/>
                  </a:lnTo>
                  <a:lnTo>
                    <a:pt x="597323" y="1372637"/>
                  </a:lnTo>
                  <a:lnTo>
                    <a:pt x="736688" y="1372637"/>
                  </a:lnTo>
                  <a:lnTo>
                    <a:pt x="736688" y="1469072"/>
                  </a:lnTo>
                  <a:lnTo>
                    <a:pt x="0" y="1469072"/>
                  </a:lnTo>
                  <a:close/>
                </a:path>
              </a:pathLst>
            </a:custGeom>
            <a:solidFill>
              <a:srgbClr val="ED7D31"/>
            </a:solidFill>
            <a:ln w="3175"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等线" panose="02010600030101010101" charset="-122"/>
                <a:cs typeface="+mn-cs"/>
              </a:endParaRPr>
            </a:p>
          </p:txBody>
        </p:sp>
        <p:sp>
          <p:nvSpPr>
            <p:cNvPr id="48" name="等腰三角形 7"/>
            <p:cNvSpPr/>
            <p:nvPr/>
          </p:nvSpPr>
          <p:spPr>
            <a:xfrm>
              <a:off x="6213475" y="4292600"/>
              <a:ext cx="1765300" cy="1500188"/>
            </a:xfrm>
            <a:custGeom>
              <a:avLst/>
              <a:gdLst/>
              <a:ahLst/>
              <a:cxnLst/>
              <a:rect l="l" t="t" r="r" b="b"/>
              <a:pathLst>
                <a:path w="1765052" h="1500603">
                  <a:moveTo>
                    <a:pt x="882526" y="0"/>
                  </a:moveTo>
                  <a:lnTo>
                    <a:pt x="1765052" y="1500603"/>
                  </a:lnTo>
                  <a:lnTo>
                    <a:pt x="0" y="1500603"/>
                  </a:lnTo>
                  <a:lnTo>
                    <a:pt x="375894" y="861452"/>
                  </a:lnTo>
                  <a:lnTo>
                    <a:pt x="464514" y="915388"/>
                  </a:lnTo>
                  <a:lnTo>
                    <a:pt x="392059" y="1034436"/>
                  </a:lnTo>
                  <a:lnTo>
                    <a:pt x="748236" y="924919"/>
                  </a:lnTo>
                  <a:lnTo>
                    <a:pt x="681880" y="558240"/>
                  </a:lnTo>
                  <a:lnTo>
                    <a:pt x="609424" y="677289"/>
                  </a:lnTo>
                  <a:lnTo>
                    <a:pt x="517210" y="621166"/>
                  </a:lnTo>
                  <a:close/>
                </a:path>
              </a:pathLst>
            </a:custGeom>
            <a:solidFill>
              <a:srgbClr val="ED7D31"/>
            </a:solidFill>
            <a:ln w="3175"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等线" panose="02010600030101010101" charset="-122"/>
                <a:cs typeface="+mn-cs"/>
              </a:endParaRPr>
            </a:p>
          </p:txBody>
        </p:sp>
        <p:sp>
          <p:nvSpPr>
            <p:cNvPr id="49" name="等腰三角形 48"/>
            <p:cNvSpPr/>
            <p:nvPr/>
          </p:nvSpPr>
          <p:spPr>
            <a:xfrm rot="10800000">
              <a:off x="5184775" y="4189414"/>
              <a:ext cx="1822450" cy="1552575"/>
            </a:xfrm>
            <a:prstGeom prst="triangle">
              <a:avLst/>
            </a:prstGeom>
            <a:solidFill>
              <a:srgbClr val="ED7D31"/>
            </a:solidFill>
            <a:ln w="3175"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等线" panose="02010600030101010101" charset="-122"/>
                <a:cs typeface="+mn-cs"/>
              </a:endParaRPr>
            </a:p>
          </p:txBody>
        </p:sp>
        <p:sp>
          <p:nvSpPr>
            <p:cNvPr id="50" name="等腰三角形 11"/>
            <p:cNvSpPr/>
            <p:nvPr/>
          </p:nvSpPr>
          <p:spPr>
            <a:xfrm>
              <a:off x="4251325" y="4292600"/>
              <a:ext cx="1765300" cy="1500188"/>
            </a:xfrm>
            <a:custGeom>
              <a:avLst/>
              <a:gdLst/>
              <a:ahLst/>
              <a:cxnLst/>
              <a:rect l="l" t="t" r="r" b="b"/>
              <a:pathLst>
                <a:path w="1765052" h="1500603">
                  <a:moveTo>
                    <a:pt x="882526" y="0"/>
                  </a:moveTo>
                  <a:lnTo>
                    <a:pt x="1236032" y="601083"/>
                  </a:lnTo>
                  <a:lnTo>
                    <a:pt x="1121186" y="667974"/>
                  </a:lnTo>
                  <a:lnTo>
                    <a:pt x="1051045" y="547547"/>
                  </a:lnTo>
                  <a:lnTo>
                    <a:pt x="977616" y="912876"/>
                  </a:lnTo>
                  <a:lnTo>
                    <a:pt x="1331611" y="1029255"/>
                  </a:lnTo>
                  <a:lnTo>
                    <a:pt x="1261469" y="908828"/>
                  </a:lnTo>
                  <a:lnTo>
                    <a:pt x="1377332" y="841344"/>
                  </a:lnTo>
                  <a:lnTo>
                    <a:pt x="1765052" y="1500603"/>
                  </a:lnTo>
                  <a:lnTo>
                    <a:pt x="0" y="1500603"/>
                  </a:lnTo>
                  <a:close/>
                </a:path>
              </a:pathLst>
            </a:custGeom>
            <a:solidFill>
              <a:srgbClr val="3B3838"/>
            </a:solidFill>
            <a:ln w="3175"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等线" panose="02010600030101010101" charset="-122"/>
                <a:cs typeface="+mn-cs"/>
              </a:endParaRPr>
            </a:p>
          </p:txBody>
        </p:sp>
        <p:sp>
          <p:nvSpPr>
            <p:cNvPr id="51" name="TextBox 8"/>
            <p:cNvSpPr txBox="1"/>
            <p:nvPr/>
          </p:nvSpPr>
          <p:spPr>
            <a:xfrm>
              <a:off x="5726809" y="4396392"/>
              <a:ext cx="700832" cy="707886"/>
            </a:xfrm>
            <a:prstGeom prst="rect">
              <a:avLst/>
            </a:prstGeom>
            <a:noFill/>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000" b="1" i="0" u="none" strike="noStrike" kern="0" cap="none" spc="0" normalizeH="0" baseline="0" noProof="0" dirty="0">
                  <a:ln>
                    <a:noFill/>
                  </a:ln>
                  <a:solidFill>
                    <a:prstClr val="white"/>
                  </a:solidFill>
                  <a:effectLst/>
                  <a:uLnTx/>
                  <a:uFillTx/>
                </a:rPr>
                <a:t>添加标题</a:t>
              </a:r>
            </a:p>
          </p:txBody>
        </p:sp>
        <p:sp>
          <p:nvSpPr>
            <p:cNvPr id="52" name="TextBox 6"/>
            <p:cNvSpPr txBox="1"/>
            <p:nvPr/>
          </p:nvSpPr>
          <p:spPr>
            <a:xfrm>
              <a:off x="5875337" y="3130551"/>
              <a:ext cx="455574" cy="646331"/>
            </a:xfrm>
            <a:prstGeom prst="rect">
              <a:avLst/>
            </a:prstGeom>
            <a:noFill/>
          </p:spPr>
          <p:txBody>
            <a:bodyPr wrap="none">
              <a:spAutoFit/>
            </a:bodyPr>
            <a:lstStyle>
              <a:defPPr>
                <a:defRPr lang="zh-CN"/>
              </a:defPPr>
              <a:lvl1pPr>
                <a:defRPr sz="4800">
                  <a:solidFill>
                    <a:schemeClr val="bg1"/>
                  </a:solidFill>
                  <a:effectLst/>
                  <a:latin typeface="Dotum" pitchFamily="34" charset="-127"/>
                  <a:ea typeface="Dotum" pitchFamily="34" charset="-127"/>
                </a:defRPr>
              </a:lvl1p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3600" b="0" i="0" u="none" strike="noStrike" kern="0" cap="none" spc="0" normalizeH="0" baseline="0" noProof="0" dirty="0">
                  <a:ln>
                    <a:noFill/>
                  </a:ln>
                  <a:solidFill>
                    <a:prstClr val="white"/>
                  </a:solidFill>
                  <a:effectLst/>
                  <a:uLnTx/>
                  <a:uFillTx/>
                  <a:latin typeface="微软雅黑" panose="020B0503020204020204" charset="-122"/>
                  <a:ea typeface="微软雅黑" panose="020B0503020204020204" charset="-122"/>
                </a:rPr>
                <a:t>1</a:t>
              </a:r>
              <a:endParaRPr kumimoji="0" lang="zh-CN" altLang="en-US" sz="3600" b="0" i="0" u="none" strike="noStrike" kern="0" cap="none" spc="0" normalizeH="0" baseline="0" noProof="0" dirty="0">
                <a:ln>
                  <a:noFill/>
                </a:ln>
                <a:solidFill>
                  <a:prstClr val="white"/>
                </a:solidFill>
                <a:effectLst/>
                <a:uLnTx/>
                <a:uFillTx/>
                <a:latin typeface="微软雅黑" panose="020B0503020204020204" charset="-122"/>
                <a:ea typeface="微软雅黑" panose="020B0503020204020204" charset="-122"/>
              </a:endParaRPr>
            </a:p>
          </p:txBody>
        </p:sp>
        <p:sp>
          <p:nvSpPr>
            <p:cNvPr id="53" name="TextBox 6"/>
            <p:cNvSpPr txBox="1"/>
            <p:nvPr/>
          </p:nvSpPr>
          <p:spPr>
            <a:xfrm>
              <a:off x="6904037" y="4910139"/>
              <a:ext cx="455574" cy="646331"/>
            </a:xfrm>
            <a:prstGeom prst="rect">
              <a:avLst/>
            </a:prstGeom>
            <a:noFill/>
          </p:spPr>
          <p:txBody>
            <a:bodyPr wrap="none">
              <a:spAutoFit/>
            </a:bodyPr>
            <a:lstStyle>
              <a:defPPr>
                <a:defRPr lang="zh-CN"/>
              </a:defPPr>
              <a:lvl1pPr>
                <a:defRPr sz="4800">
                  <a:solidFill>
                    <a:schemeClr val="bg1"/>
                  </a:solidFill>
                  <a:effectLst/>
                  <a:latin typeface="Dotum" pitchFamily="34" charset="-127"/>
                  <a:ea typeface="Dotum" pitchFamily="34" charset="-127"/>
                </a:defRPr>
              </a:lvl1p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3600" b="0" i="0" u="none" strike="noStrike" kern="0" cap="none" spc="0" normalizeH="0" baseline="0" noProof="0" dirty="0">
                  <a:ln>
                    <a:noFill/>
                  </a:ln>
                  <a:solidFill>
                    <a:prstClr val="white"/>
                  </a:solidFill>
                  <a:effectLst/>
                  <a:uLnTx/>
                  <a:uFillTx/>
                  <a:latin typeface="微软雅黑" panose="020B0503020204020204" charset="-122"/>
                  <a:ea typeface="微软雅黑" panose="020B0503020204020204" charset="-122"/>
                </a:rPr>
                <a:t>2</a:t>
              </a:r>
              <a:endParaRPr kumimoji="0" lang="zh-CN" altLang="en-US" sz="3600" b="0" i="0" u="none" strike="noStrike" kern="0" cap="none" spc="0" normalizeH="0" baseline="0" noProof="0" dirty="0">
                <a:ln>
                  <a:noFill/>
                </a:ln>
                <a:solidFill>
                  <a:prstClr val="white"/>
                </a:solidFill>
                <a:effectLst/>
                <a:uLnTx/>
                <a:uFillTx/>
                <a:latin typeface="微软雅黑" panose="020B0503020204020204" charset="-122"/>
                <a:ea typeface="微软雅黑" panose="020B0503020204020204" charset="-122"/>
              </a:endParaRPr>
            </a:p>
          </p:txBody>
        </p:sp>
        <p:sp>
          <p:nvSpPr>
            <p:cNvPr id="54" name="TextBox 6"/>
            <p:cNvSpPr txBox="1"/>
            <p:nvPr/>
          </p:nvSpPr>
          <p:spPr>
            <a:xfrm>
              <a:off x="4845050" y="4875214"/>
              <a:ext cx="455574" cy="646331"/>
            </a:xfrm>
            <a:prstGeom prst="rect">
              <a:avLst/>
            </a:prstGeom>
            <a:noFill/>
          </p:spPr>
          <p:txBody>
            <a:bodyPr wrap="none">
              <a:spAutoFit/>
            </a:bodyPr>
            <a:lstStyle>
              <a:defPPr>
                <a:defRPr lang="zh-CN"/>
              </a:defPPr>
              <a:lvl1pPr>
                <a:defRPr sz="4800">
                  <a:solidFill>
                    <a:schemeClr val="bg1"/>
                  </a:solidFill>
                  <a:effectLst/>
                  <a:latin typeface="Dotum" pitchFamily="34" charset="-127"/>
                  <a:ea typeface="Dotum" pitchFamily="34" charset="-127"/>
                </a:defRPr>
              </a:lvl1p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3600" b="0" i="0" u="none" strike="noStrike" kern="0" cap="none" spc="0" normalizeH="0" baseline="0" noProof="0" dirty="0">
                  <a:ln>
                    <a:noFill/>
                  </a:ln>
                  <a:solidFill>
                    <a:prstClr val="white"/>
                  </a:solidFill>
                  <a:effectLst/>
                  <a:uLnTx/>
                  <a:uFillTx/>
                  <a:latin typeface="微软雅黑" panose="020B0503020204020204" charset="-122"/>
                  <a:ea typeface="微软雅黑" panose="020B0503020204020204" charset="-122"/>
                </a:rPr>
                <a:t>3</a:t>
              </a:r>
              <a:endParaRPr kumimoji="0" lang="zh-CN" altLang="en-US" sz="3600" b="0" i="0" u="none" strike="noStrike" kern="0" cap="none" spc="0" normalizeH="0" baseline="0" noProof="0" dirty="0">
                <a:ln>
                  <a:noFill/>
                </a:ln>
                <a:solidFill>
                  <a:prstClr val="white"/>
                </a:solidFill>
                <a:effectLst/>
                <a:uLnTx/>
                <a:uFillTx/>
                <a:latin typeface="微软雅黑" panose="020B0503020204020204" charset="-122"/>
                <a:ea typeface="微软雅黑" panose="020B0503020204020204" charset="-122"/>
              </a:endParaRPr>
            </a:p>
          </p:txBody>
        </p:sp>
      </p:grpSp>
      <p:grpSp>
        <p:nvGrpSpPr>
          <p:cNvPr id="55" name="组合 54"/>
          <p:cNvGrpSpPr/>
          <p:nvPr/>
        </p:nvGrpSpPr>
        <p:grpSpPr>
          <a:xfrm>
            <a:off x="1142247" y="2098623"/>
            <a:ext cx="2115035" cy="1154619"/>
            <a:chOff x="1478171" y="2225265"/>
            <a:chExt cx="2115035" cy="1154619"/>
          </a:xfrm>
        </p:grpSpPr>
        <p:sp>
          <p:nvSpPr>
            <p:cNvPr id="56"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900" b="0" i="0" u="none" strike="noStrike" kern="0" cap="none" spc="0" normalizeH="0" baseline="0" noProof="0" smtClean="0">
                  <a:ln>
                    <a:noFill/>
                  </a:ln>
                  <a:solidFill>
                    <a:prstClr val="white"/>
                  </a:solidFill>
                  <a:effectLst/>
                  <a:uLnTx/>
                  <a:uFillTx/>
                  <a:sym typeface="宋体" panose="02010600030101010101" pitchFamily="2" charset="-122"/>
                </a:rPr>
                <a:t>这里输入简单的文字概述这里输入简单文字概述简单的文字概述这里输入简单的文字概述这里输入</a:t>
              </a:r>
            </a:p>
          </p:txBody>
        </p:sp>
        <p:sp>
          <p:nvSpPr>
            <p:cNvPr id="57" name="文本框 24"/>
            <p:cNvSpPr txBox="1"/>
            <p:nvPr/>
          </p:nvSpPr>
          <p:spPr>
            <a:xfrm>
              <a:off x="1593972" y="2225265"/>
              <a:ext cx="1723549" cy="4001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smtClean="0">
                  <a:ln>
                    <a:noFill/>
                  </a:ln>
                  <a:solidFill>
                    <a:prstClr val="white"/>
                  </a:solidFill>
                  <a:effectLst/>
                  <a:uLnTx/>
                  <a:uFillTx/>
                </a:rPr>
                <a:t>替换文本标题</a:t>
              </a:r>
            </a:p>
          </p:txBody>
        </p:sp>
      </p:grpSp>
      <p:grpSp>
        <p:nvGrpSpPr>
          <p:cNvPr id="58" name="组合 57"/>
          <p:cNvGrpSpPr/>
          <p:nvPr/>
        </p:nvGrpSpPr>
        <p:grpSpPr>
          <a:xfrm>
            <a:off x="1142247" y="4136973"/>
            <a:ext cx="2115035" cy="1154619"/>
            <a:chOff x="1478171" y="2225265"/>
            <a:chExt cx="2115035" cy="1154619"/>
          </a:xfrm>
        </p:grpSpPr>
        <p:sp>
          <p:nvSpPr>
            <p:cNvPr id="59"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900" b="0" i="0" u="none" strike="noStrike" kern="0" cap="none" spc="0" normalizeH="0" baseline="0" noProof="0" smtClean="0">
                  <a:ln>
                    <a:noFill/>
                  </a:ln>
                  <a:solidFill>
                    <a:prstClr val="white"/>
                  </a:solidFill>
                  <a:effectLst/>
                  <a:uLnTx/>
                  <a:uFillTx/>
                  <a:sym typeface="宋体" panose="02010600030101010101" pitchFamily="2" charset="-122"/>
                </a:rPr>
                <a:t>这里输入简单的文字概述这里输入简单文字概述简单的文字概述这里输入简单的文字概述这里输入</a:t>
              </a:r>
            </a:p>
          </p:txBody>
        </p:sp>
        <p:sp>
          <p:nvSpPr>
            <p:cNvPr id="60" name="文本框 27"/>
            <p:cNvSpPr txBox="1"/>
            <p:nvPr/>
          </p:nvSpPr>
          <p:spPr>
            <a:xfrm>
              <a:off x="1593972" y="2225265"/>
              <a:ext cx="1723549" cy="4001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smtClean="0">
                  <a:ln>
                    <a:noFill/>
                  </a:ln>
                  <a:solidFill>
                    <a:prstClr val="white"/>
                  </a:solidFill>
                  <a:effectLst/>
                  <a:uLnTx/>
                  <a:uFillTx/>
                </a:rPr>
                <a:t>替换文本标题</a:t>
              </a:r>
            </a:p>
          </p:txBody>
        </p:sp>
      </p:grpSp>
      <p:grpSp>
        <p:nvGrpSpPr>
          <p:cNvPr id="61" name="组合 60"/>
          <p:cNvGrpSpPr/>
          <p:nvPr/>
        </p:nvGrpSpPr>
        <p:grpSpPr>
          <a:xfrm>
            <a:off x="8781297" y="2098623"/>
            <a:ext cx="2115035" cy="1154619"/>
            <a:chOff x="1478171" y="2225265"/>
            <a:chExt cx="2115035" cy="1154619"/>
          </a:xfrm>
        </p:grpSpPr>
        <p:sp>
          <p:nvSpPr>
            <p:cNvPr id="62"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900" b="0" i="0" u="none" strike="noStrike" kern="0" cap="none" spc="0" normalizeH="0" baseline="0" noProof="0" smtClean="0">
                  <a:ln>
                    <a:noFill/>
                  </a:ln>
                  <a:solidFill>
                    <a:prstClr val="white"/>
                  </a:solidFill>
                  <a:effectLst/>
                  <a:uLnTx/>
                  <a:uFillTx/>
                  <a:sym typeface="宋体" panose="02010600030101010101" pitchFamily="2" charset="-122"/>
                </a:rPr>
                <a:t>这里输入简单的文字概述这里输入简单文字概述简单的文字概述这里输入简单的文字概述这里输入</a:t>
              </a:r>
            </a:p>
          </p:txBody>
        </p:sp>
        <p:sp>
          <p:nvSpPr>
            <p:cNvPr id="63" name="文本框 33"/>
            <p:cNvSpPr txBox="1"/>
            <p:nvPr/>
          </p:nvSpPr>
          <p:spPr>
            <a:xfrm>
              <a:off x="1593972" y="2225265"/>
              <a:ext cx="1723549" cy="4001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smtClean="0">
                  <a:ln>
                    <a:noFill/>
                  </a:ln>
                  <a:solidFill>
                    <a:prstClr val="white"/>
                  </a:solidFill>
                  <a:effectLst/>
                  <a:uLnTx/>
                  <a:uFillTx/>
                </a:rPr>
                <a:t>替换文本标题</a:t>
              </a:r>
            </a:p>
          </p:txBody>
        </p:sp>
      </p:grpSp>
      <p:grpSp>
        <p:nvGrpSpPr>
          <p:cNvPr id="64" name="组合 63"/>
          <p:cNvGrpSpPr/>
          <p:nvPr/>
        </p:nvGrpSpPr>
        <p:grpSpPr>
          <a:xfrm>
            <a:off x="8781297" y="4136973"/>
            <a:ext cx="2115035" cy="1154619"/>
            <a:chOff x="1478171" y="2225265"/>
            <a:chExt cx="2115035" cy="1154619"/>
          </a:xfrm>
        </p:grpSpPr>
        <p:sp>
          <p:nvSpPr>
            <p:cNvPr id="65"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900" b="0" i="0" u="none" strike="noStrike" kern="0" cap="none" spc="0" normalizeH="0" baseline="0" noProof="0" smtClean="0">
                  <a:ln>
                    <a:noFill/>
                  </a:ln>
                  <a:solidFill>
                    <a:prstClr val="white"/>
                  </a:solidFill>
                  <a:effectLst/>
                  <a:uLnTx/>
                  <a:uFillTx/>
                  <a:sym typeface="宋体" panose="02010600030101010101" pitchFamily="2" charset="-122"/>
                </a:rPr>
                <a:t>这里输入简单的文字概述这里输入简单文字概述简单的文字概述这里输入简单的文字概述这里输入</a:t>
              </a:r>
            </a:p>
          </p:txBody>
        </p:sp>
        <p:sp>
          <p:nvSpPr>
            <p:cNvPr id="66" name="文本框 36"/>
            <p:cNvSpPr txBox="1"/>
            <p:nvPr/>
          </p:nvSpPr>
          <p:spPr>
            <a:xfrm>
              <a:off x="1593972" y="2225265"/>
              <a:ext cx="1723549" cy="4001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smtClean="0">
                  <a:ln>
                    <a:noFill/>
                  </a:ln>
                  <a:solidFill>
                    <a:prstClr val="white"/>
                  </a:solidFill>
                  <a:effectLst/>
                  <a:uLnTx/>
                  <a:uFillTx/>
                </a:rPr>
                <a:t>替换文本标题</a:t>
              </a:r>
            </a:p>
          </p:txBody>
        </p:sp>
      </p:grpSp>
    </p:spTree>
  </p:cSld>
  <p:clrMapOvr>
    <a:masterClrMapping/>
  </p:clrMapOvr>
  <p:transition spd="slow" advClick="0" advTm="0">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p:tgtEl>
                                          <p:spTgt spid="20"/>
                                        </p:tgtEl>
                                        <p:attrNameLst>
                                          <p:attrName>ppt_x</p:attrName>
                                        </p:attrNameLst>
                                      </p:cBhvr>
                                      <p:tavLst>
                                        <p:tav tm="0">
                                          <p:val>
                                            <p:strVal val="#ppt_x-#ppt_w*1.125000"/>
                                          </p:val>
                                        </p:tav>
                                        <p:tav tm="100000">
                                          <p:val>
                                            <p:strVal val="#ppt_x"/>
                                          </p:val>
                                        </p:tav>
                                      </p:tavLst>
                                    </p:anim>
                                    <p:animEffect transition="in" filter="wipe(right)">
                                      <p:cBhvr>
                                        <p:cTn id="8" dur="500"/>
                                        <p:tgtEl>
                                          <p:spTgt spid="20"/>
                                        </p:tgtEl>
                                      </p:cBhvr>
                                    </p:animEffect>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55"/>
                                        </p:tgtEl>
                                        <p:attrNameLst>
                                          <p:attrName>style.visibility</p:attrName>
                                        </p:attrNameLst>
                                      </p:cBhvr>
                                      <p:to>
                                        <p:strVal val="visible"/>
                                      </p:to>
                                    </p:set>
                                    <p:animEffect transition="in" filter="fade">
                                      <p:cBhvr>
                                        <p:cTn id="13" dur="1000"/>
                                        <p:tgtEl>
                                          <p:spTgt spid="55"/>
                                        </p:tgtEl>
                                      </p:cBhvr>
                                    </p:animEffect>
                                    <p:anim calcmode="lin" valueType="num">
                                      <p:cBhvr>
                                        <p:cTn id="14" dur="1000" fill="hold"/>
                                        <p:tgtEl>
                                          <p:spTgt spid="55"/>
                                        </p:tgtEl>
                                        <p:attrNameLst>
                                          <p:attrName>ppt_x</p:attrName>
                                        </p:attrNameLst>
                                      </p:cBhvr>
                                      <p:tavLst>
                                        <p:tav tm="0">
                                          <p:val>
                                            <p:strVal val="#ppt_x"/>
                                          </p:val>
                                        </p:tav>
                                        <p:tav tm="100000">
                                          <p:val>
                                            <p:strVal val="#ppt_x"/>
                                          </p:val>
                                        </p:tav>
                                      </p:tavLst>
                                    </p:anim>
                                    <p:anim calcmode="lin" valueType="num">
                                      <p:cBhvr>
                                        <p:cTn id="15"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58"/>
                                        </p:tgtEl>
                                        <p:attrNameLst>
                                          <p:attrName>style.visibility</p:attrName>
                                        </p:attrNameLst>
                                      </p:cBhvr>
                                      <p:to>
                                        <p:strVal val="visible"/>
                                      </p:to>
                                    </p:set>
                                    <p:animEffect transition="in" filter="fade">
                                      <p:cBhvr>
                                        <p:cTn id="20" dur="1000"/>
                                        <p:tgtEl>
                                          <p:spTgt spid="58"/>
                                        </p:tgtEl>
                                      </p:cBhvr>
                                    </p:animEffect>
                                    <p:anim calcmode="lin" valueType="num">
                                      <p:cBhvr>
                                        <p:cTn id="21" dur="1000" fill="hold"/>
                                        <p:tgtEl>
                                          <p:spTgt spid="58"/>
                                        </p:tgtEl>
                                        <p:attrNameLst>
                                          <p:attrName>ppt_x</p:attrName>
                                        </p:attrNameLst>
                                      </p:cBhvr>
                                      <p:tavLst>
                                        <p:tav tm="0">
                                          <p:val>
                                            <p:strVal val="#ppt_x"/>
                                          </p:val>
                                        </p:tav>
                                        <p:tav tm="100000">
                                          <p:val>
                                            <p:strVal val="#ppt_x"/>
                                          </p:val>
                                        </p:tav>
                                      </p:tavLst>
                                    </p:anim>
                                    <p:anim calcmode="lin" valueType="num">
                                      <p:cBhvr>
                                        <p:cTn id="22"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61"/>
                                        </p:tgtEl>
                                        <p:attrNameLst>
                                          <p:attrName>style.visibility</p:attrName>
                                        </p:attrNameLst>
                                      </p:cBhvr>
                                      <p:to>
                                        <p:strVal val="visible"/>
                                      </p:to>
                                    </p:set>
                                    <p:animEffect transition="in" filter="fade">
                                      <p:cBhvr>
                                        <p:cTn id="27" dur="1000"/>
                                        <p:tgtEl>
                                          <p:spTgt spid="61"/>
                                        </p:tgtEl>
                                      </p:cBhvr>
                                    </p:animEffect>
                                    <p:anim calcmode="lin" valueType="num">
                                      <p:cBhvr>
                                        <p:cTn id="28" dur="1000" fill="hold"/>
                                        <p:tgtEl>
                                          <p:spTgt spid="61"/>
                                        </p:tgtEl>
                                        <p:attrNameLst>
                                          <p:attrName>ppt_x</p:attrName>
                                        </p:attrNameLst>
                                      </p:cBhvr>
                                      <p:tavLst>
                                        <p:tav tm="0">
                                          <p:val>
                                            <p:strVal val="#ppt_x"/>
                                          </p:val>
                                        </p:tav>
                                        <p:tav tm="100000">
                                          <p:val>
                                            <p:strVal val="#ppt_x"/>
                                          </p:val>
                                        </p:tav>
                                      </p:tavLst>
                                    </p:anim>
                                    <p:anim calcmode="lin" valueType="num">
                                      <p:cBhvr>
                                        <p:cTn id="29"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64"/>
                                        </p:tgtEl>
                                        <p:attrNameLst>
                                          <p:attrName>style.visibility</p:attrName>
                                        </p:attrNameLst>
                                      </p:cBhvr>
                                      <p:to>
                                        <p:strVal val="visible"/>
                                      </p:to>
                                    </p:set>
                                    <p:animEffect transition="in" filter="fade">
                                      <p:cBhvr>
                                        <p:cTn id="34" dur="1000"/>
                                        <p:tgtEl>
                                          <p:spTgt spid="64"/>
                                        </p:tgtEl>
                                      </p:cBhvr>
                                    </p:animEffect>
                                    <p:anim calcmode="lin" valueType="num">
                                      <p:cBhvr>
                                        <p:cTn id="35" dur="1000" fill="hold"/>
                                        <p:tgtEl>
                                          <p:spTgt spid="64"/>
                                        </p:tgtEl>
                                        <p:attrNameLst>
                                          <p:attrName>ppt_x</p:attrName>
                                        </p:attrNameLst>
                                      </p:cBhvr>
                                      <p:tavLst>
                                        <p:tav tm="0">
                                          <p:val>
                                            <p:strVal val="#ppt_x"/>
                                          </p:val>
                                        </p:tav>
                                        <p:tav tm="100000">
                                          <p:val>
                                            <p:strVal val="#ppt_x"/>
                                          </p:val>
                                        </p:tav>
                                      </p:tavLst>
                                    </p:anim>
                                    <p:anim calcmode="lin" valueType="num">
                                      <p:cBhvr>
                                        <p:cTn id="36"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fade">
                                      <p:cBhvr>
                                        <p:cTn id="41" dur="1000"/>
                                        <p:tgtEl>
                                          <p:spTgt spid="46"/>
                                        </p:tgtEl>
                                      </p:cBhvr>
                                    </p:animEffect>
                                    <p:anim calcmode="lin" valueType="num">
                                      <p:cBhvr>
                                        <p:cTn id="42" dur="1000" fill="hold"/>
                                        <p:tgtEl>
                                          <p:spTgt spid="46"/>
                                        </p:tgtEl>
                                        <p:attrNameLst>
                                          <p:attrName>ppt_x</p:attrName>
                                        </p:attrNameLst>
                                      </p:cBhvr>
                                      <p:tavLst>
                                        <p:tav tm="0">
                                          <p:val>
                                            <p:strVal val="#ppt_x"/>
                                          </p:val>
                                        </p:tav>
                                        <p:tav tm="100000">
                                          <p:val>
                                            <p:strVal val="#ppt_x"/>
                                          </p:val>
                                        </p:tav>
                                      </p:tavLst>
                                    </p:anim>
                                    <p:anim calcmode="lin" valueType="num">
                                      <p:cBhvr>
                                        <p:cTn id="43"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0" y="0"/>
            <a:ext cx="12190413" cy="6859588"/>
          </a:xfrm>
          <a:prstGeom prst="rect">
            <a:avLst/>
          </a:prstGeom>
          <a:gradFill>
            <a:gsLst>
              <a:gs pos="23000">
                <a:schemeClr val="accent1">
                  <a:lumMod val="5000"/>
                  <a:lumOff val="95000"/>
                  <a:alpha val="0"/>
                </a:schemeClr>
              </a:gs>
              <a:gs pos="71988">
                <a:srgbClr val="372035">
                  <a:alpha val="76000"/>
                </a:srgbClr>
              </a:gs>
              <a:gs pos="60000">
                <a:srgbClr val="63395F">
                  <a:alpha val="43000"/>
                </a:srgbClr>
              </a:gs>
              <a:gs pos="87000">
                <a:schemeClr val="tx1">
                  <a:alpha val="82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cs typeface="+mn-ea"/>
              <a:sym typeface="+mn-lt"/>
            </a:endParaRPr>
          </a:p>
        </p:txBody>
      </p:sp>
      <p:pic>
        <p:nvPicPr>
          <p:cNvPr id="21" name="图片 20"/>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815" y="-3840"/>
            <a:ext cx="12183598" cy="6863428"/>
          </a:xfrm>
          <a:prstGeom prst="rect">
            <a:avLst/>
          </a:prstGeom>
          <a:ln>
            <a:solidFill>
              <a:schemeClr val="tx1"/>
            </a:solidFill>
          </a:ln>
        </p:spPr>
      </p:pic>
      <p:sp>
        <p:nvSpPr>
          <p:cNvPr id="8" name="文本框 7"/>
          <p:cNvSpPr txBox="1"/>
          <p:nvPr/>
        </p:nvSpPr>
        <p:spPr>
          <a:xfrm>
            <a:off x="520939" y="1409946"/>
            <a:ext cx="2904474" cy="1231392"/>
          </a:xfrm>
          <a:prstGeom prst="rect">
            <a:avLst/>
          </a:prstGeom>
          <a:noFill/>
          <a:ln>
            <a:noFill/>
          </a:ln>
        </p:spPr>
        <p:txBody>
          <a:bodyPr wrap="square" lIns="121917" tIns="60958" rIns="121917" bIns="60958" rtlCol="0">
            <a:spAutoFit/>
          </a:bodyPr>
          <a:lstStyle/>
          <a:p>
            <a:r>
              <a:rPr lang="zh-CN" altLang="en-US" sz="7200" b="1" dirty="0">
                <a:ln w="25400">
                  <a:solidFill>
                    <a:srgbClr val="000000"/>
                  </a:solidFill>
                </a:ln>
                <a:solidFill>
                  <a:srgbClr val="FDFBDB"/>
                </a:solidFill>
                <a:effectLst>
                  <a:outerShdw blurRad="38100" dist="38100" dir="2700000" algn="tl">
                    <a:srgbClr val="000000">
                      <a:alpha val="43137"/>
                    </a:srgbClr>
                  </a:outerShdw>
                </a:effectLst>
                <a:cs typeface="+mn-ea"/>
                <a:sym typeface="+mn-lt"/>
              </a:rPr>
              <a:t>目录</a:t>
            </a:r>
          </a:p>
        </p:txBody>
      </p:sp>
      <p:sp>
        <p:nvSpPr>
          <p:cNvPr id="9" name="MH_Others_1"/>
          <p:cNvSpPr txBox="1"/>
          <p:nvPr>
            <p:custDataLst>
              <p:tags r:id="rId1"/>
            </p:custDataLst>
          </p:nvPr>
        </p:nvSpPr>
        <p:spPr>
          <a:xfrm>
            <a:off x="1213696" y="2518199"/>
            <a:ext cx="2566747" cy="697788"/>
          </a:xfrm>
          <a:prstGeom prst="rect">
            <a:avLst/>
          </a:prstGeom>
          <a:noFill/>
          <a:ln>
            <a:noFill/>
          </a:ln>
        </p:spPr>
        <p:txBody>
          <a:bodyPr wrap="none" lIns="121917" tIns="60958" rIns="121917" bIns="60958">
            <a:noAutofit/>
          </a:bodyPr>
          <a:lstStyle/>
          <a:p>
            <a:pPr algn="dist">
              <a:defRPr/>
            </a:pPr>
            <a:r>
              <a:rPr lang="en-US" altLang="zh-CN" b="1" spc="533" dirty="0">
                <a:ln>
                  <a:solidFill>
                    <a:schemeClr val="tx1"/>
                  </a:solidFill>
                </a:ln>
                <a:solidFill>
                  <a:srgbClr val="FFCD34"/>
                </a:solidFill>
                <a:cs typeface="+mn-ea"/>
                <a:sym typeface="+mn-lt"/>
              </a:rPr>
              <a:t>CONTENTS</a:t>
            </a:r>
            <a:endParaRPr lang="zh-CN" altLang="en-US" b="1" spc="533" dirty="0">
              <a:ln>
                <a:solidFill>
                  <a:schemeClr val="tx1"/>
                </a:solidFill>
              </a:ln>
              <a:solidFill>
                <a:srgbClr val="FFCD34"/>
              </a:solidFill>
              <a:cs typeface="+mn-ea"/>
              <a:sym typeface="+mn-lt"/>
            </a:endParaRPr>
          </a:p>
        </p:txBody>
      </p:sp>
      <p:sp>
        <p:nvSpPr>
          <p:cNvPr id="10" name="MH_Entry_1"/>
          <p:cNvSpPr/>
          <p:nvPr>
            <p:custDataLst>
              <p:tags r:id="rId2"/>
            </p:custDataLst>
          </p:nvPr>
        </p:nvSpPr>
        <p:spPr>
          <a:xfrm>
            <a:off x="4725012" y="2162619"/>
            <a:ext cx="3153864" cy="664973"/>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121917" tIns="60958" rIns="121917" bIns="60958" rtlCol="0" anchor="ctr">
            <a:normAutofit lnSpcReduction="10000"/>
          </a:bodyPr>
          <a:lstStyle/>
          <a:p>
            <a:pPr algn="ctr"/>
            <a:r>
              <a:rPr lang="zh-CN" altLang="en-US" sz="3200" spc="267" dirty="0">
                <a:solidFill>
                  <a:schemeClr val="tx1"/>
                </a:solidFill>
                <a:cs typeface="+mn-ea"/>
                <a:sym typeface="+mn-lt"/>
              </a:rPr>
              <a:t>活动背景介绍</a:t>
            </a:r>
          </a:p>
        </p:txBody>
      </p:sp>
      <p:sp>
        <p:nvSpPr>
          <p:cNvPr id="11" name="MH_Entry_2"/>
          <p:cNvSpPr/>
          <p:nvPr>
            <p:custDataLst>
              <p:tags r:id="rId3"/>
            </p:custDataLst>
          </p:nvPr>
        </p:nvSpPr>
        <p:spPr>
          <a:xfrm>
            <a:off x="4747230" y="3161288"/>
            <a:ext cx="3196797" cy="664973"/>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121917" tIns="60958" rIns="121917" bIns="60958" rtlCol="0" anchor="ctr">
            <a:normAutofit lnSpcReduction="10000"/>
          </a:bodyPr>
          <a:lstStyle/>
          <a:p>
            <a:pPr algn="ctr"/>
            <a:r>
              <a:rPr lang="zh-CN" altLang="en-US" sz="3200" spc="267" dirty="0">
                <a:solidFill>
                  <a:schemeClr val="tx1"/>
                </a:solidFill>
                <a:cs typeface="+mn-ea"/>
                <a:sym typeface="+mn-lt"/>
              </a:rPr>
              <a:t>活动受众分析</a:t>
            </a:r>
          </a:p>
        </p:txBody>
      </p:sp>
      <p:sp>
        <p:nvSpPr>
          <p:cNvPr id="12" name="MH_Entry_1"/>
          <p:cNvSpPr/>
          <p:nvPr>
            <p:custDataLst>
              <p:tags r:id="rId4"/>
            </p:custDataLst>
          </p:nvPr>
        </p:nvSpPr>
        <p:spPr>
          <a:xfrm>
            <a:off x="4747230" y="4058907"/>
            <a:ext cx="3196797" cy="664973"/>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121917" tIns="60958" rIns="121917" bIns="60958" rtlCol="0" anchor="ctr">
            <a:normAutofit lnSpcReduction="10000"/>
          </a:bodyPr>
          <a:lstStyle/>
          <a:p>
            <a:pPr algn="ctr"/>
            <a:r>
              <a:rPr lang="zh-CN" altLang="en-US" sz="3200" spc="267" dirty="0">
                <a:solidFill>
                  <a:schemeClr val="tx1"/>
                </a:solidFill>
                <a:cs typeface="+mn-ea"/>
                <a:sym typeface="+mn-lt"/>
              </a:rPr>
              <a:t>活动执行流程</a:t>
            </a:r>
          </a:p>
        </p:txBody>
      </p:sp>
      <p:sp>
        <p:nvSpPr>
          <p:cNvPr id="13" name="MH_Entry_2"/>
          <p:cNvSpPr/>
          <p:nvPr>
            <p:custDataLst>
              <p:tags r:id="rId5"/>
            </p:custDataLst>
          </p:nvPr>
        </p:nvSpPr>
        <p:spPr>
          <a:xfrm>
            <a:off x="4747230" y="4951498"/>
            <a:ext cx="3196797" cy="664973"/>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121917" tIns="60958" rIns="121917" bIns="60958" rtlCol="0" anchor="ctr">
            <a:normAutofit lnSpcReduction="10000"/>
          </a:bodyPr>
          <a:lstStyle/>
          <a:p>
            <a:pPr algn="ctr"/>
            <a:r>
              <a:rPr lang="zh-CN" altLang="en-US" sz="3200" spc="267" dirty="0">
                <a:solidFill>
                  <a:schemeClr val="tx1"/>
                </a:solidFill>
                <a:cs typeface="+mn-ea"/>
                <a:sym typeface="+mn-lt"/>
              </a:rPr>
              <a:t>活动经费预算</a:t>
            </a:r>
          </a:p>
        </p:txBody>
      </p:sp>
      <p:sp>
        <p:nvSpPr>
          <p:cNvPr id="14" name="MH_Number_2"/>
          <p:cNvSpPr/>
          <p:nvPr>
            <p:custDataLst>
              <p:tags r:id="rId6"/>
            </p:custDataLst>
          </p:nvPr>
        </p:nvSpPr>
        <p:spPr>
          <a:xfrm>
            <a:off x="3920137" y="3188853"/>
            <a:ext cx="665181" cy="664973"/>
          </a:xfrm>
          <a:prstGeom prst="flowChartOnlineStorag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3700" b="1" dirty="0">
                <a:solidFill>
                  <a:schemeClr val="tx1"/>
                </a:solidFill>
                <a:cs typeface="+mn-ea"/>
                <a:sym typeface="+mn-lt"/>
              </a:rPr>
              <a:t>2</a:t>
            </a:r>
            <a:endParaRPr lang="zh-CN" altLang="en-US" sz="3700" b="1" dirty="0">
              <a:solidFill>
                <a:schemeClr val="tx1"/>
              </a:solidFill>
              <a:cs typeface="+mn-ea"/>
              <a:sym typeface="+mn-lt"/>
            </a:endParaRPr>
          </a:p>
        </p:txBody>
      </p:sp>
      <p:sp>
        <p:nvSpPr>
          <p:cNvPr id="15" name="MH_Number_1"/>
          <p:cNvSpPr/>
          <p:nvPr>
            <p:custDataLst>
              <p:tags r:id="rId7"/>
            </p:custDataLst>
          </p:nvPr>
        </p:nvSpPr>
        <p:spPr>
          <a:xfrm>
            <a:off x="3931170" y="4036408"/>
            <a:ext cx="665181" cy="664973"/>
          </a:xfrm>
          <a:prstGeom prst="flowChartOnlineStorag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3700" b="1" dirty="0">
                <a:solidFill>
                  <a:schemeClr val="tx1"/>
                </a:solidFill>
                <a:cs typeface="+mn-ea"/>
                <a:sym typeface="+mn-lt"/>
              </a:rPr>
              <a:t>3</a:t>
            </a:r>
            <a:endParaRPr lang="zh-CN" altLang="en-US" sz="3700" b="1" dirty="0">
              <a:solidFill>
                <a:schemeClr val="tx1"/>
              </a:solidFill>
              <a:cs typeface="+mn-ea"/>
              <a:sym typeface="+mn-lt"/>
            </a:endParaRPr>
          </a:p>
        </p:txBody>
      </p:sp>
      <p:sp>
        <p:nvSpPr>
          <p:cNvPr id="16" name="MH_Number_2"/>
          <p:cNvSpPr/>
          <p:nvPr>
            <p:custDataLst>
              <p:tags r:id="rId8"/>
            </p:custDataLst>
          </p:nvPr>
        </p:nvSpPr>
        <p:spPr>
          <a:xfrm>
            <a:off x="3931096" y="4910559"/>
            <a:ext cx="665181" cy="664973"/>
          </a:xfrm>
          <a:prstGeom prst="flowChartOnlineStorag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3700" b="1" dirty="0">
                <a:solidFill>
                  <a:schemeClr val="tx1"/>
                </a:solidFill>
                <a:cs typeface="+mn-ea"/>
                <a:sym typeface="+mn-lt"/>
              </a:rPr>
              <a:t>4</a:t>
            </a:r>
            <a:endParaRPr lang="zh-CN" altLang="en-US" sz="3700" b="1" dirty="0">
              <a:solidFill>
                <a:schemeClr val="tx1"/>
              </a:solidFill>
              <a:cs typeface="+mn-ea"/>
              <a:sym typeface="+mn-lt"/>
            </a:endParaRPr>
          </a:p>
        </p:txBody>
      </p:sp>
      <p:sp>
        <p:nvSpPr>
          <p:cNvPr id="17" name="MH_Number_1"/>
          <p:cNvSpPr/>
          <p:nvPr>
            <p:custDataLst>
              <p:tags r:id="rId9"/>
            </p:custDataLst>
          </p:nvPr>
        </p:nvSpPr>
        <p:spPr>
          <a:xfrm>
            <a:off x="3920137" y="2185712"/>
            <a:ext cx="665181" cy="664973"/>
          </a:xfrm>
          <a:prstGeom prst="flowChartOnlineStorag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3700" b="1" dirty="0">
                <a:solidFill>
                  <a:schemeClr val="tx1"/>
                </a:solidFill>
                <a:cs typeface="+mn-ea"/>
                <a:sym typeface="+mn-lt"/>
              </a:rPr>
              <a:t>1</a:t>
            </a:r>
            <a:endParaRPr lang="zh-CN" altLang="en-US" sz="3700" b="1" dirty="0">
              <a:solidFill>
                <a:schemeClr val="tx1"/>
              </a:solidFill>
              <a:cs typeface="+mn-ea"/>
              <a:sym typeface="+mn-lt"/>
            </a:endParaRPr>
          </a:p>
        </p:txBody>
      </p:sp>
    </p:spTree>
  </p:cSld>
  <p:clrMapOvr>
    <a:masterClrMapping/>
  </p:clrMapOvr>
  <p:transition spd="slow" advClick="0" advTm="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500"/>
                                        <p:tgtEl>
                                          <p:spTgt spid="11"/>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500"/>
                                        <p:tgtEl>
                                          <p:spTgt spid="12"/>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500"/>
                                        <p:tgtEl>
                                          <p:spTgt spid="13"/>
                                        </p:tgtEl>
                                      </p:cBhvr>
                                    </p:animEffect>
                                  </p:childTnLst>
                                </p:cTn>
                              </p:par>
                            </p:childTnLst>
                          </p:cTn>
                        </p:par>
                        <p:par>
                          <p:cTn id="28" fill="hold">
                            <p:stCondLst>
                              <p:cond delay="1500"/>
                            </p:stCondLst>
                            <p:childTnLst>
                              <p:par>
                                <p:cTn id="29" presetID="10" presetClass="entr" presetSubtype="0"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500"/>
                                        <p:tgtEl>
                                          <p:spTgt spid="16"/>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wipe(down)">
                                      <p:cBhvr>
                                        <p:cTn id="4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animBg="1"/>
      <p:bldP spid="11" grpId="0" animBg="1"/>
      <p:bldP spid="12" grpId="0" animBg="1"/>
      <p:bldP spid="13" grpId="0" animBg="1"/>
      <p:bldP spid="14" grpId="0" animBg="1"/>
      <p:bldP spid="15" grpId="0" animBg="1"/>
      <p:bldP spid="16" grpId="0" animBg="1"/>
      <p:bldP spid="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组合 49"/>
          <p:cNvGrpSpPr/>
          <p:nvPr/>
        </p:nvGrpSpPr>
        <p:grpSpPr>
          <a:xfrm>
            <a:off x="404499" y="325993"/>
            <a:ext cx="3153864" cy="733706"/>
            <a:chOff x="303414" y="244438"/>
            <a:chExt cx="2365706" cy="550152"/>
          </a:xfrm>
        </p:grpSpPr>
        <p:sp>
          <p:nvSpPr>
            <p:cNvPr id="51" name="流程图: 延期 24"/>
            <p:cNvSpPr/>
            <p:nvPr/>
          </p:nvSpPr>
          <p:spPr>
            <a:xfrm>
              <a:off x="336148" y="244438"/>
              <a:ext cx="2249865" cy="446749"/>
            </a:xfrm>
            <a:custGeom>
              <a:avLst/>
              <a:gdLst>
                <a:gd name="connsiteX0" fmla="*/ 0 w 275921"/>
                <a:gd name="connsiteY0" fmla="*/ 0 h 342652"/>
                <a:gd name="connsiteX1" fmla="*/ 137961 w 275921"/>
                <a:gd name="connsiteY1" fmla="*/ 0 h 342652"/>
                <a:gd name="connsiteX2" fmla="*/ 275922 w 275921"/>
                <a:gd name="connsiteY2" fmla="*/ 171326 h 342652"/>
                <a:gd name="connsiteX3" fmla="*/ 137961 w 275921"/>
                <a:gd name="connsiteY3" fmla="*/ 342652 h 342652"/>
                <a:gd name="connsiteX4" fmla="*/ 0 w 275921"/>
                <a:gd name="connsiteY4" fmla="*/ 342652 h 342652"/>
                <a:gd name="connsiteX5" fmla="*/ 0 w 275921"/>
                <a:gd name="connsiteY5" fmla="*/ 0 h 342652"/>
                <a:gd name="connsiteX0-1" fmla="*/ 0 w 2249865"/>
                <a:gd name="connsiteY0-2" fmla="*/ 14514 h 342652"/>
                <a:gd name="connsiteX1-3" fmla="*/ 2111904 w 2249865"/>
                <a:gd name="connsiteY1-4" fmla="*/ 0 h 342652"/>
                <a:gd name="connsiteX2-5" fmla="*/ 2249865 w 2249865"/>
                <a:gd name="connsiteY2-6" fmla="*/ 171326 h 342652"/>
                <a:gd name="connsiteX3-7" fmla="*/ 2111904 w 2249865"/>
                <a:gd name="connsiteY3-8" fmla="*/ 342652 h 342652"/>
                <a:gd name="connsiteX4-9" fmla="*/ 1973943 w 2249865"/>
                <a:gd name="connsiteY4-10" fmla="*/ 342652 h 342652"/>
                <a:gd name="connsiteX5-11" fmla="*/ 0 w 2249865"/>
                <a:gd name="connsiteY5-12" fmla="*/ 14514 h 342652"/>
                <a:gd name="connsiteX0-13" fmla="*/ 0 w 2249865"/>
                <a:gd name="connsiteY0-14" fmla="*/ 14514 h 342652"/>
                <a:gd name="connsiteX1-15" fmla="*/ 2111904 w 2249865"/>
                <a:gd name="connsiteY1-16" fmla="*/ 0 h 342652"/>
                <a:gd name="connsiteX2-17" fmla="*/ 2249865 w 2249865"/>
                <a:gd name="connsiteY2-18" fmla="*/ 171326 h 342652"/>
                <a:gd name="connsiteX3-19" fmla="*/ 2111904 w 2249865"/>
                <a:gd name="connsiteY3-20" fmla="*/ 342652 h 342652"/>
                <a:gd name="connsiteX4-21" fmla="*/ 29028 w 2249865"/>
                <a:gd name="connsiteY4-22" fmla="*/ 342652 h 342652"/>
                <a:gd name="connsiteX5-23" fmla="*/ 0 w 2249865"/>
                <a:gd name="connsiteY5-24" fmla="*/ 14514 h 34265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249865" h="342652">
                  <a:moveTo>
                    <a:pt x="0" y="14514"/>
                  </a:moveTo>
                  <a:lnTo>
                    <a:pt x="2111904" y="0"/>
                  </a:lnTo>
                  <a:cubicBezTo>
                    <a:pt x="2188098" y="0"/>
                    <a:pt x="2249865" y="76705"/>
                    <a:pt x="2249865" y="171326"/>
                  </a:cubicBezTo>
                  <a:cubicBezTo>
                    <a:pt x="2249865" y="265947"/>
                    <a:pt x="2188098" y="342652"/>
                    <a:pt x="2111904" y="342652"/>
                  </a:cubicBezTo>
                  <a:lnTo>
                    <a:pt x="29028" y="342652"/>
                  </a:lnTo>
                  <a:lnTo>
                    <a:pt x="0" y="14514"/>
                  </a:lnTo>
                  <a:close/>
                </a:path>
              </a:pathLst>
            </a:custGeom>
            <a:solidFill>
              <a:srgbClr val="FFCD34"/>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solidFill>
                  <a:srgbClr val="FFCD34"/>
                </a:solidFill>
                <a:cs typeface="+mn-ea"/>
                <a:sym typeface="+mn-lt"/>
              </a:endParaRPr>
            </a:p>
          </p:txBody>
        </p:sp>
        <p:sp>
          <p:nvSpPr>
            <p:cNvPr id="52" name="MH_Entry_1"/>
            <p:cNvSpPr/>
            <p:nvPr>
              <p:custDataLst>
                <p:tags r:id="rId1"/>
              </p:custDataLst>
            </p:nvPr>
          </p:nvSpPr>
          <p:spPr>
            <a:xfrm>
              <a:off x="303414" y="266947"/>
              <a:ext cx="2365706" cy="527643"/>
            </a:xfrm>
            <a:custGeom>
              <a:avLst/>
              <a:gdLst>
                <a:gd name="connsiteX0" fmla="*/ 0 w 2365706"/>
                <a:gd name="connsiteY0" fmla="*/ 83104 h 498614"/>
                <a:gd name="connsiteX1" fmla="*/ 83104 w 2365706"/>
                <a:gd name="connsiteY1" fmla="*/ 0 h 498614"/>
                <a:gd name="connsiteX2" fmla="*/ 2282602 w 2365706"/>
                <a:gd name="connsiteY2" fmla="*/ 0 h 498614"/>
                <a:gd name="connsiteX3" fmla="*/ 2365706 w 2365706"/>
                <a:gd name="connsiteY3" fmla="*/ 83104 h 498614"/>
                <a:gd name="connsiteX4" fmla="*/ 2365706 w 2365706"/>
                <a:gd name="connsiteY4" fmla="*/ 415510 h 498614"/>
                <a:gd name="connsiteX5" fmla="*/ 2282602 w 2365706"/>
                <a:gd name="connsiteY5" fmla="*/ 498614 h 498614"/>
                <a:gd name="connsiteX6" fmla="*/ 83104 w 2365706"/>
                <a:gd name="connsiteY6" fmla="*/ 498614 h 498614"/>
                <a:gd name="connsiteX7" fmla="*/ 0 w 2365706"/>
                <a:gd name="connsiteY7" fmla="*/ 415510 h 498614"/>
                <a:gd name="connsiteX8" fmla="*/ 0 w 2365706"/>
                <a:gd name="connsiteY8" fmla="*/ 83104 h 498614"/>
                <a:gd name="connsiteX0-1" fmla="*/ 0 w 2365706"/>
                <a:gd name="connsiteY0-2" fmla="*/ 83104 h 527643"/>
                <a:gd name="connsiteX1-3" fmla="*/ 83104 w 2365706"/>
                <a:gd name="connsiteY1-4" fmla="*/ 0 h 527643"/>
                <a:gd name="connsiteX2-5" fmla="*/ 2282602 w 2365706"/>
                <a:gd name="connsiteY2-6" fmla="*/ 0 h 527643"/>
                <a:gd name="connsiteX3-7" fmla="*/ 2365706 w 2365706"/>
                <a:gd name="connsiteY3-8" fmla="*/ 83104 h 527643"/>
                <a:gd name="connsiteX4-9" fmla="*/ 2365706 w 2365706"/>
                <a:gd name="connsiteY4-10" fmla="*/ 415510 h 527643"/>
                <a:gd name="connsiteX5-11" fmla="*/ 2282602 w 2365706"/>
                <a:gd name="connsiteY5-12" fmla="*/ 498614 h 527643"/>
                <a:gd name="connsiteX6-13" fmla="*/ 83104 w 2365706"/>
                <a:gd name="connsiteY6-14" fmla="*/ 527643 h 527643"/>
                <a:gd name="connsiteX7-15" fmla="*/ 0 w 2365706"/>
                <a:gd name="connsiteY7-16" fmla="*/ 415510 h 527643"/>
                <a:gd name="connsiteX8-17" fmla="*/ 0 w 2365706"/>
                <a:gd name="connsiteY8-18" fmla="*/ 83104 h 52764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2365706" h="527643">
                  <a:moveTo>
                    <a:pt x="0" y="83104"/>
                  </a:moveTo>
                  <a:cubicBezTo>
                    <a:pt x="0" y="37207"/>
                    <a:pt x="37207" y="0"/>
                    <a:pt x="83104" y="0"/>
                  </a:cubicBezTo>
                  <a:lnTo>
                    <a:pt x="2282602" y="0"/>
                  </a:lnTo>
                  <a:cubicBezTo>
                    <a:pt x="2328499" y="0"/>
                    <a:pt x="2365706" y="37207"/>
                    <a:pt x="2365706" y="83104"/>
                  </a:cubicBezTo>
                  <a:lnTo>
                    <a:pt x="2365706" y="415510"/>
                  </a:lnTo>
                  <a:cubicBezTo>
                    <a:pt x="2365706" y="461407"/>
                    <a:pt x="2328499" y="498614"/>
                    <a:pt x="2282602" y="498614"/>
                  </a:cubicBezTo>
                  <a:cubicBezTo>
                    <a:pt x="1549436" y="498614"/>
                    <a:pt x="816270" y="527643"/>
                    <a:pt x="83104" y="527643"/>
                  </a:cubicBezTo>
                  <a:cubicBezTo>
                    <a:pt x="37207" y="527643"/>
                    <a:pt x="0" y="461407"/>
                    <a:pt x="0" y="415510"/>
                  </a:cubicBezTo>
                  <a:lnTo>
                    <a:pt x="0" y="83104"/>
                  </a:ln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r>
                <a:rPr lang="zh-CN" altLang="en-US" sz="3200" spc="267" dirty="0">
                  <a:solidFill>
                    <a:schemeClr val="tx1"/>
                  </a:solidFill>
                  <a:cs typeface="+mn-ea"/>
                  <a:sym typeface="+mn-lt"/>
                </a:rPr>
                <a:t>活动执行流程</a:t>
              </a:r>
            </a:p>
          </p:txBody>
        </p:sp>
      </p:grpSp>
      <p:pic>
        <p:nvPicPr>
          <p:cNvPr id="66" name="Picture 2" descr="U:\我图\PPT制作\爱爱\PM下载\万圣节\black_cat_waving_500_clr_285.gif"/>
          <p:cNvPicPr>
            <a:picLocks noChangeAspect="1" noChangeArrowheads="1" noCrop="1"/>
          </p:cNvPicPr>
          <p:nvPr/>
        </p:nvPicPr>
        <p:blipFill>
          <a:blip r:embed="rId4"/>
          <a:srcRect/>
          <a:stretch>
            <a:fillRect/>
          </a:stretch>
        </p:blipFill>
        <p:spPr bwMode="auto">
          <a:xfrm flipH="1">
            <a:off x="3746270" y="1390968"/>
            <a:ext cx="4333875" cy="4762500"/>
          </a:xfrm>
          <a:prstGeom prst="rect">
            <a:avLst/>
          </a:prstGeom>
          <a:noFill/>
          <a:extLst>
            <a:ext uri="{909E8E84-426E-40DD-AFC4-6F175D3DCCD1}">
              <a14:hiddenFill xmlns:a14="http://schemas.microsoft.com/office/drawing/2010/main">
                <a:solidFill>
                  <a:srgbClr val="FFFFFF"/>
                </a:solidFill>
              </a14:hiddenFill>
            </a:ext>
          </a:extLst>
        </p:spPr>
      </p:pic>
      <p:grpSp>
        <p:nvGrpSpPr>
          <p:cNvPr id="67" name="组合 66"/>
          <p:cNvGrpSpPr/>
          <p:nvPr/>
        </p:nvGrpSpPr>
        <p:grpSpPr>
          <a:xfrm>
            <a:off x="1142247" y="2174823"/>
            <a:ext cx="2115035" cy="1154619"/>
            <a:chOff x="1478171" y="2225265"/>
            <a:chExt cx="2115035" cy="1154619"/>
          </a:xfrm>
        </p:grpSpPr>
        <p:sp>
          <p:nvSpPr>
            <p:cNvPr id="68"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900" b="0" i="0" u="none" strike="noStrike" kern="0" cap="none" spc="0" normalizeH="0" baseline="0" noProof="0" smtClean="0">
                  <a:ln>
                    <a:noFill/>
                  </a:ln>
                  <a:solidFill>
                    <a:prstClr val="white"/>
                  </a:solidFill>
                  <a:effectLst/>
                  <a:uLnTx/>
                  <a:uFillTx/>
                  <a:sym typeface="宋体" panose="02010600030101010101" pitchFamily="2" charset="-122"/>
                </a:rPr>
                <a:t>这里输入简单的文字概述这里输入简单文字概述简单的文字概述这里输入简单的文字概述这里输入</a:t>
              </a:r>
            </a:p>
          </p:txBody>
        </p:sp>
        <p:sp>
          <p:nvSpPr>
            <p:cNvPr id="69" name="文本框 19"/>
            <p:cNvSpPr txBox="1"/>
            <p:nvPr/>
          </p:nvSpPr>
          <p:spPr>
            <a:xfrm>
              <a:off x="1593972" y="2225265"/>
              <a:ext cx="1723549" cy="4001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smtClean="0">
                  <a:ln>
                    <a:noFill/>
                  </a:ln>
                  <a:solidFill>
                    <a:prstClr val="white"/>
                  </a:solidFill>
                  <a:effectLst/>
                  <a:uLnTx/>
                  <a:uFillTx/>
                </a:rPr>
                <a:t>替换文本标题</a:t>
              </a:r>
            </a:p>
          </p:txBody>
        </p:sp>
      </p:grpSp>
      <p:grpSp>
        <p:nvGrpSpPr>
          <p:cNvPr id="70" name="组合 69"/>
          <p:cNvGrpSpPr/>
          <p:nvPr/>
        </p:nvGrpSpPr>
        <p:grpSpPr>
          <a:xfrm>
            <a:off x="1142247" y="4213173"/>
            <a:ext cx="2115035" cy="1154619"/>
            <a:chOff x="1478171" y="2225265"/>
            <a:chExt cx="2115035" cy="1154619"/>
          </a:xfrm>
        </p:grpSpPr>
        <p:sp>
          <p:nvSpPr>
            <p:cNvPr id="71"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900" b="0" i="0" u="none" strike="noStrike" kern="0" cap="none" spc="0" normalizeH="0" baseline="0" noProof="0" smtClean="0">
                  <a:ln>
                    <a:noFill/>
                  </a:ln>
                  <a:solidFill>
                    <a:prstClr val="white"/>
                  </a:solidFill>
                  <a:effectLst/>
                  <a:uLnTx/>
                  <a:uFillTx/>
                  <a:sym typeface="宋体" panose="02010600030101010101" pitchFamily="2" charset="-122"/>
                </a:rPr>
                <a:t>这里输入简单的文字概述这里输入简单文字概述简单的文字概述这里输入简单的文字概述这里输入</a:t>
              </a:r>
            </a:p>
          </p:txBody>
        </p:sp>
        <p:sp>
          <p:nvSpPr>
            <p:cNvPr id="72" name="文本框 22"/>
            <p:cNvSpPr txBox="1"/>
            <p:nvPr/>
          </p:nvSpPr>
          <p:spPr>
            <a:xfrm>
              <a:off x="1593972" y="2225265"/>
              <a:ext cx="1723549" cy="4001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smtClean="0">
                  <a:ln>
                    <a:noFill/>
                  </a:ln>
                  <a:solidFill>
                    <a:prstClr val="white"/>
                  </a:solidFill>
                  <a:effectLst/>
                  <a:uLnTx/>
                  <a:uFillTx/>
                </a:rPr>
                <a:t>替换文本标题</a:t>
              </a:r>
            </a:p>
          </p:txBody>
        </p:sp>
      </p:grpSp>
      <p:grpSp>
        <p:nvGrpSpPr>
          <p:cNvPr id="73" name="组合 72"/>
          <p:cNvGrpSpPr/>
          <p:nvPr/>
        </p:nvGrpSpPr>
        <p:grpSpPr>
          <a:xfrm>
            <a:off x="8819397" y="2174823"/>
            <a:ext cx="2115035" cy="1154619"/>
            <a:chOff x="1478171" y="2225265"/>
            <a:chExt cx="2115035" cy="1154619"/>
          </a:xfrm>
        </p:grpSpPr>
        <p:sp>
          <p:nvSpPr>
            <p:cNvPr id="74"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900" b="0" i="0" u="none" strike="noStrike" kern="0" cap="none" spc="0" normalizeH="0" baseline="0" noProof="0" smtClean="0">
                  <a:ln>
                    <a:noFill/>
                  </a:ln>
                  <a:solidFill>
                    <a:prstClr val="white"/>
                  </a:solidFill>
                  <a:effectLst/>
                  <a:uLnTx/>
                  <a:uFillTx/>
                  <a:sym typeface="宋体" panose="02010600030101010101" pitchFamily="2" charset="-122"/>
                </a:rPr>
                <a:t>这里输入简单的文字概述这里输入简单文字概述简单的文字概述这里输入简单的文字概述这里输入</a:t>
              </a:r>
            </a:p>
          </p:txBody>
        </p:sp>
        <p:sp>
          <p:nvSpPr>
            <p:cNvPr id="75" name="文本框 28"/>
            <p:cNvSpPr txBox="1"/>
            <p:nvPr/>
          </p:nvSpPr>
          <p:spPr>
            <a:xfrm>
              <a:off x="1593972" y="2225265"/>
              <a:ext cx="1723549" cy="4001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smtClean="0">
                  <a:ln>
                    <a:noFill/>
                  </a:ln>
                  <a:solidFill>
                    <a:prstClr val="white"/>
                  </a:solidFill>
                  <a:effectLst/>
                  <a:uLnTx/>
                  <a:uFillTx/>
                </a:rPr>
                <a:t>替换文本标题</a:t>
              </a:r>
            </a:p>
          </p:txBody>
        </p:sp>
      </p:grpSp>
      <p:grpSp>
        <p:nvGrpSpPr>
          <p:cNvPr id="76" name="组合 75"/>
          <p:cNvGrpSpPr/>
          <p:nvPr/>
        </p:nvGrpSpPr>
        <p:grpSpPr>
          <a:xfrm>
            <a:off x="8819397" y="4213173"/>
            <a:ext cx="2115035" cy="1154619"/>
            <a:chOff x="1478171" y="2225265"/>
            <a:chExt cx="2115035" cy="1154619"/>
          </a:xfrm>
        </p:grpSpPr>
        <p:sp>
          <p:nvSpPr>
            <p:cNvPr id="77"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900" b="0" i="0" u="none" strike="noStrike" kern="0" cap="none" spc="0" normalizeH="0" baseline="0" noProof="0" smtClean="0">
                  <a:ln>
                    <a:noFill/>
                  </a:ln>
                  <a:solidFill>
                    <a:prstClr val="white"/>
                  </a:solidFill>
                  <a:effectLst/>
                  <a:uLnTx/>
                  <a:uFillTx/>
                  <a:sym typeface="宋体" panose="02010600030101010101" pitchFamily="2" charset="-122"/>
                </a:rPr>
                <a:t>这里输入简单的文字概述这里输入简单文字概述简单的文字概述这里输入简单的文字概述这里输入</a:t>
              </a:r>
            </a:p>
          </p:txBody>
        </p:sp>
        <p:sp>
          <p:nvSpPr>
            <p:cNvPr id="78" name="文本框 37"/>
            <p:cNvSpPr txBox="1"/>
            <p:nvPr/>
          </p:nvSpPr>
          <p:spPr>
            <a:xfrm>
              <a:off x="1593972" y="2225265"/>
              <a:ext cx="1723549" cy="4001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smtClean="0">
                  <a:ln>
                    <a:noFill/>
                  </a:ln>
                  <a:solidFill>
                    <a:prstClr val="white"/>
                  </a:solidFill>
                  <a:effectLst/>
                  <a:uLnTx/>
                  <a:uFillTx/>
                </a:rPr>
                <a:t>替换文本标题</a:t>
              </a:r>
            </a:p>
          </p:txBody>
        </p:sp>
      </p:grpSp>
    </p:spTree>
  </p:cSld>
  <p:clrMapOvr>
    <a:masterClrMapping/>
  </p:clrMapOvr>
  <p:transition spd="slow" advClick="0" advTm="0">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additive="base">
                                        <p:cTn id="7" dur="500"/>
                                        <p:tgtEl>
                                          <p:spTgt spid="50"/>
                                        </p:tgtEl>
                                        <p:attrNameLst>
                                          <p:attrName>ppt_x</p:attrName>
                                        </p:attrNameLst>
                                      </p:cBhvr>
                                      <p:tavLst>
                                        <p:tav tm="0">
                                          <p:val>
                                            <p:strVal val="#ppt_x-#ppt_w*1.125000"/>
                                          </p:val>
                                        </p:tav>
                                        <p:tav tm="100000">
                                          <p:val>
                                            <p:strVal val="#ppt_x"/>
                                          </p:val>
                                        </p:tav>
                                      </p:tavLst>
                                    </p:anim>
                                    <p:animEffect transition="in" filter="wipe(right)">
                                      <p:cBhvr>
                                        <p:cTn id="8" dur="500"/>
                                        <p:tgtEl>
                                          <p:spTgt spid="50"/>
                                        </p:tgtEl>
                                      </p:cBhvr>
                                    </p:animEffect>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67"/>
                                        </p:tgtEl>
                                        <p:attrNameLst>
                                          <p:attrName>style.visibility</p:attrName>
                                        </p:attrNameLst>
                                      </p:cBhvr>
                                      <p:to>
                                        <p:strVal val="visible"/>
                                      </p:to>
                                    </p:set>
                                    <p:animEffect transition="in" filter="fade">
                                      <p:cBhvr>
                                        <p:cTn id="13" dur="1000"/>
                                        <p:tgtEl>
                                          <p:spTgt spid="67"/>
                                        </p:tgtEl>
                                      </p:cBhvr>
                                    </p:animEffect>
                                    <p:anim calcmode="lin" valueType="num">
                                      <p:cBhvr>
                                        <p:cTn id="14" dur="1000" fill="hold"/>
                                        <p:tgtEl>
                                          <p:spTgt spid="67"/>
                                        </p:tgtEl>
                                        <p:attrNameLst>
                                          <p:attrName>ppt_x</p:attrName>
                                        </p:attrNameLst>
                                      </p:cBhvr>
                                      <p:tavLst>
                                        <p:tav tm="0">
                                          <p:val>
                                            <p:strVal val="#ppt_x"/>
                                          </p:val>
                                        </p:tav>
                                        <p:tav tm="100000">
                                          <p:val>
                                            <p:strVal val="#ppt_x"/>
                                          </p:val>
                                        </p:tav>
                                      </p:tavLst>
                                    </p:anim>
                                    <p:anim calcmode="lin" valueType="num">
                                      <p:cBhvr>
                                        <p:cTn id="15"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70"/>
                                        </p:tgtEl>
                                        <p:attrNameLst>
                                          <p:attrName>style.visibility</p:attrName>
                                        </p:attrNameLst>
                                      </p:cBhvr>
                                      <p:to>
                                        <p:strVal val="visible"/>
                                      </p:to>
                                    </p:set>
                                    <p:animEffect transition="in" filter="fade">
                                      <p:cBhvr>
                                        <p:cTn id="20" dur="1000"/>
                                        <p:tgtEl>
                                          <p:spTgt spid="70"/>
                                        </p:tgtEl>
                                      </p:cBhvr>
                                    </p:animEffect>
                                    <p:anim calcmode="lin" valueType="num">
                                      <p:cBhvr>
                                        <p:cTn id="21" dur="1000" fill="hold"/>
                                        <p:tgtEl>
                                          <p:spTgt spid="70"/>
                                        </p:tgtEl>
                                        <p:attrNameLst>
                                          <p:attrName>ppt_x</p:attrName>
                                        </p:attrNameLst>
                                      </p:cBhvr>
                                      <p:tavLst>
                                        <p:tav tm="0">
                                          <p:val>
                                            <p:strVal val="#ppt_x"/>
                                          </p:val>
                                        </p:tav>
                                        <p:tav tm="100000">
                                          <p:val>
                                            <p:strVal val="#ppt_x"/>
                                          </p:val>
                                        </p:tav>
                                      </p:tavLst>
                                    </p:anim>
                                    <p:anim calcmode="lin" valueType="num">
                                      <p:cBhvr>
                                        <p:cTn id="22"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fade">
                                      <p:cBhvr>
                                        <p:cTn id="27" dur="1000"/>
                                        <p:tgtEl>
                                          <p:spTgt spid="73"/>
                                        </p:tgtEl>
                                      </p:cBhvr>
                                    </p:animEffect>
                                    <p:anim calcmode="lin" valueType="num">
                                      <p:cBhvr>
                                        <p:cTn id="28" dur="1000" fill="hold"/>
                                        <p:tgtEl>
                                          <p:spTgt spid="73"/>
                                        </p:tgtEl>
                                        <p:attrNameLst>
                                          <p:attrName>ppt_x</p:attrName>
                                        </p:attrNameLst>
                                      </p:cBhvr>
                                      <p:tavLst>
                                        <p:tav tm="0">
                                          <p:val>
                                            <p:strVal val="#ppt_x"/>
                                          </p:val>
                                        </p:tav>
                                        <p:tav tm="100000">
                                          <p:val>
                                            <p:strVal val="#ppt_x"/>
                                          </p:val>
                                        </p:tav>
                                      </p:tavLst>
                                    </p:anim>
                                    <p:anim calcmode="lin" valueType="num">
                                      <p:cBhvr>
                                        <p:cTn id="29"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76"/>
                                        </p:tgtEl>
                                        <p:attrNameLst>
                                          <p:attrName>style.visibility</p:attrName>
                                        </p:attrNameLst>
                                      </p:cBhvr>
                                      <p:to>
                                        <p:strVal val="visible"/>
                                      </p:to>
                                    </p:set>
                                    <p:animEffect transition="in" filter="fade">
                                      <p:cBhvr>
                                        <p:cTn id="34" dur="1000"/>
                                        <p:tgtEl>
                                          <p:spTgt spid="76"/>
                                        </p:tgtEl>
                                      </p:cBhvr>
                                    </p:animEffect>
                                    <p:anim calcmode="lin" valueType="num">
                                      <p:cBhvr>
                                        <p:cTn id="35" dur="1000" fill="hold"/>
                                        <p:tgtEl>
                                          <p:spTgt spid="76"/>
                                        </p:tgtEl>
                                        <p:attrNameLst>
                                          <p:attrName>ppt_x</p:attrName>
                                        </p:attrNameLst>
                                      </p:cBhvr>
                                      <p:tavLst>
                                        <p:tav tm="0">
                                          <p:val>
                                            <p:strVal val="#ppt_x"/>
                                          </p:val>
                                        </p:tav>
                                        <p:tav tm="100000">
                                          <p:val>
                                            <p:strVal val="#ppt_x"/>
                                          </p:val>
                                        </p:tav>
                                      </p:tavLst>
                                    </p:anim>
                                    <p:anim calcmode="lin" valueType="num">
                                      <p:cBhvr>
                                        <p:cTn id="36" dur="1000" fill="hold"/>
                                        <p:tgtEl>
                                          <p:spTgt spid="76"/>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66"/>
                                        </p:tgtEl>
                                        <p:attrNameLst>
                                          <p:attrName>style.visibility</p:attrName>
                                        </p:attrNameLst>
                                      </p:cBhvr>
                                      <p:to>
                                        <p:strVal val="visible"/>
                                      </p:to>
                                    </p:set>
                                    <p:animEffect transition="in" filter="fade">
                                      <p:cBhvr>
                                        <p:cTn id="41" dur="1000"/>
                                        <p:tgtEl>
                                          <p:spTgt spid="66"/>
                                        </p:tgtEl>
                                      </p:cBhvr>
                                    </p:animEffect>
                                    <p:anim calcmode="lin" valueType="num">
                                      <p:cBhvr>
                                        <p:cTn id="42" dur="1000" fill="hold"/>
                                        <p:tgtEl>
                                          <p:spTgt spid="66"/>
                                        </p:tgtEl>
                                        <p:attrNameLst>
                                          <p:attrName>ppt_x</p:attrName>
                                        </p:attrNameLst>
                                      </p:cBhvr>
                                      <p:tavLst>
                                        <p:tav tm="0">
                                          <p:val>
                                            <p:strVal val="#ppt_x"/>
                                          </p:val>
                                        </p:tav>
                                        <p:tav tm="100000">
                                          <p:val>
                                            <p:strVal val="#ppt_x"/>
                                          </p:val>
                                        </p:tav>
                                      </p:tavLst>
                                    </p:anim>
                                    <p:anim calcmode="lin" valueType="num">
                                      <p:cBhvr>
                                        <p:cTn id="4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241"/>
            <a:ext cx="12190413" cy="6857106"/>
          </a:xfrm>
          <a:prstGeom prst="rect">
            <a:avLst/>
          </a:prstGeom>
        </p:spPr>
      </p:pic>
      <p:pic>
        <p:nvPicPr>
          <p:cNvPr id="105" name="图片 10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71077" y="1129249"/>
            <a:ext cx="6951688" cy="3097884"/>
          </a:xfrm>
          <a:prstGeom prst="rect">
            <a:avLst/>
          </a:prstGeom>
        </p:spPr>
      </p:pic>
      <p:sp>
        <p:nvSpPr>
          <p:cNvPr id="12" name="MH_Entry_1"/>
          <p:cNvSpPr/>
          <p:nvPr>
            <p:custDataLst>
              <p:tags r:id="rId1"/>
            </p:custDataLst>
          </p:nvPr>
        </p:nvSpPr>
        <p:spPr>
          <a:xfrm>
            <a:off x="6500925" y="1696167"/>
            <a:ext cx="4702645" cy="917242"/>
          </a:xfrm>
          <a:prstGeom prst="roundRect">
            <a:avLst>
              <a:gd name="adj" fmla="val 15666"/>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121917" tIns="60958" rIns="121917" bIns="60958" rtlCol="0" anchor="ctr">
            <a:noAutofit/>
          </a:bodyPr>
          <a:lstStyle/>
          <a:p>
            <a:pPr algn="ctr"/>
            <a:r>
              <a:rPr lang="zh-CN" altLang="en-US" sz="4800" spc="267" dirty="0">
                <a:solidFill>
                  <a:schemeClr val="tx1"/>
                </a:solidFill>
                <a:cs typeface="+mn-ea"/>
                <a:sym typeface="+mn-lt"/>
              </a:rPr>
              <a:t>活动经费预算</a:t>
            </a:r>
          </a:p>
        </p:txBody>
      </p:sp>
      <p:sp>
        <p:nvSpPr>
          <p:cNvPr id="13" name="MH_Number_1"/>
          <p:cNvSpPr/>
          <p:nvPr>
            <p:custDataLst>
              <p:tags r:id="rId2"/>
            </p:custDataLst>
          </p:nvPr>
        </p:nvSpPr>
        <p:spPr>
          <a:xfrm>
            <a:off x="5497199" y="1509493"/>
            <a:ext cx="1382055" cy="1381620"/>
          </a:xfrm>
          <a:prstGeom prst="ellipse">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5900" b="1" dirty="0">
                <a:solidFill>
                  <a:schemeClr val="tx1"/>
                </a:solidFill>
                <a:cs typeface="+mn-ea"/>
                <a:sym typeface="+mn-lt"/>
              </a:rPr>
              <a:t>04</a:t>
            </a:r>
            <a:endParaRPr lang="zh-CN" altLang="en-US" sz="5900" b="1" dirty="0">
              <a:solidFill>
                <a:schemeClr val="tx1"/>
              </a:solidFill>
              <a:cs typeface="+mn-ea"/>
              <a:sym typeface="+mn-lt"/>
            </a:endParaRPr>
          </a:p>
        </p:txBody>
      </p:sp>
      <p:pic>
        <p:nvPicPr>
          <p:cNvPr id="7" name="图片 6"/>
          <p:cNvPicPr>
            <a:picLocks noChangeAspect="1"/>
          </p:cNvPicPr>
          <p:nvPr/>
        </p:nvPicPr>
        <p:blipFill rotWithShape="1">
          <a:blip r:embed="rId7" cstate="print">
            <a:extLst>
              <a:ext uri="{28A0092B-C50C-407E-A947-70E740481C1C}">
                <a14:useLocalDpi xmlns:a14="http://schemas.microsoft.com/office/drawing/2010/main" val="0"/>
              </a:ext>
            </a:extLst>
          </a:blip>
          <a:srcRect b="51181"/>
          <a:stretch>
            <a:fillRect/>
          </a:stretch>
        </p:blipFill>
        <p:spPr>
          <a:xfrm>
            <a:off x="4621948" y="2613409"/>
            <a:ext cx="7568465" cy="3348738"/>
          </a:xfrm>
          <a:prstGeom prst="ellipse">
            <a:avLst/>
          </a:prstGeom>
        </p:spPr>
      </p:pic>
    </p:spTree>
  </p:cSld>
  <p:clrMapOvr>
    <a:masterClrMapping/>
  </p:clrMapOvr>
  <p:transition spd="slow" advClick="0" advTm="0">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fade">
                                      <p:cBhvr>
                                        <p:cTn id="7" dur="1000"/>
                                        <p:tgtEl>
                                          <p:spTgt spid="105"/>
                                        </p:tgtEl>
                                      </p:cBhvr>
                                    </p:animEffect>
                                    <p:anim calcmode="lin" valueType="num">
                                      <p:cBhvr>
                                        <p:cTn id="8" dur="1000" fill="hold"/>
                                        <p:tgtEl>
                                          <p:spTgt spid="105"/>
                                        </p:tgtEl>
                                        <p:attrNameLst>
                                          <p:attrName>ppt_x</p:attrName>
                                        </p:attrNameLst>
                                      </p:cBhvr>
                                      <p:tavLst>
                                        <p:tav tm="0">
                                          <p:val>
                                            <p:strVal val="#ppt_x"/>
                                          </p:val>
                                        </p:tav>
                                        <p:tav tm="100000">
                                          <p:val>
                                            <p:strVal val="#ppt_x"/>
                                          </p:val>
                                        </p:tav>
                                      </p:tavLst>
                                    </p:anim>
                                    <p:anim calcmode="lin" valueType="num">
                                      <p:cBhvr>
                                        <p:cTn id="9" dur="1000" fill="hold"/>
                                        <p:tgtEl>
                                          <p:spTgt spid="10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500" fill="hold"/>
                                        <p:tgtEl>
                                          <p:spTgt spid="13"/>
                                        </p:tgtEl>
                                        <p:attrNameLst>
                                          <p:attrName>ppt_w</p:attrName>
                                        </p:attrNameLst>
                                      </p:cBhvr>
                                      <p:tavLst>
                                        <p:tav tm="0">
                                          <p:val>
                                            <p:fltVal val="0"/>
                                          </p:val>
                                        </p:tav>
                                        <p:tav tm="100000">
                                          <p:val>
                                            <p:strVal val="#ppt_w"/>
                                          </p:val>
                                        </p:tav>
                                      </p:tavLst>
                                    </p:anim>
                                    <p:anim calcmode="lin" valueType="num">
                                      <p:cBhvr>
                                        <p:cTn id="14" dur="500" fill="hold"/>
                                        <p:tgtEl>
                                          <p:spTgt spid="13"/>
                                        </p:tgtEl>
                                        <p:attrNameLst>
                                          <p:attrName>ppt_h</p:attrName>
                                        </p:attrNameLst>
                                      </p:cBhvr>
                                      <p:tavLst>
                                        <p:tav tm="0">
                                          <p:val>
                                            <p:fltVal val="0"/>
                                          </p:val>
                                        </p:tav>
                                        <p:tav tm="100000">
                                          <p:val>
                                            <p:strVal val="#ppt_h"/>
                                          </p:val>
                                        </p:tav>
                                      </p:tavLst>
                                    </p:anim>
                                    <p:animEffect transition="in" filter="fade">
                                      <p:cBhvr>
                                        <p:cTn id="15" dur="500"/>
                                        <p:tgtEl>
                                          <p:spTgt spid="13"/>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left)">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down)">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2"/>
          <p:cNvGrpSpPr/>
          <p:nvPr/>
        </p:nvGrpSpPr>
        <p:grpSpPr>
          <a:xfrm>
            <a:off x="404499" y="325993"/>
            <a:ext cx="3153864" cy="733706"/>
            <a:chOff x="303414" y="244438"/>
            <a:chExt cx="2365706" cy="550152"/>
          </a:xfrm>
        </p:grpSpPr>
        <p:sp>
          <p:nvSpPr>
            <p:cNvPr id="24" name="流程图: 延期 24"/>
            <p:cNvSpPr/>
            <p:nvPr/>
          </p:nvSpPr>
          <p:spPr>
            <a:xfrm>
              <a:off x="336148" y="244438"/>
              <a:ext cx="2249865" cy="446749"/>
            </a:xfrm>
            <a:custGeom>
              <a:avLst/>
              <a:gdLst>
                <a:gd name="connsiteX0" fmla="*/ 0 w 275921"/>
                <a:gd name="connsiteY0" fmla="*/ 0 h 342652"/>
                <a:gd name="connsiteX1" fmla="*/ 137961 w 275921"/>
                <a:gd name="connsiteY1" fmla="*/ 0 h 342652"/>
                <a:gd name="connsiteX2" fmla="*/ 275922 w 275921"/>
                <a:gd name="connsiteY2" fmla="*/ 171326 h 342652"/>
                <a:gd name="connsiteX3" fmla="*/ 137961 w 275921"/>
                <a:gd name="connsiteY3" fmla="*/ 342652 h 342652"/>
                <a:gd name="connsiteX4" fmla="*/ 0 w 275921"/>
                <a:gd name="connsiteY4" fmla="*/ 342652 h 342652"/>
                <a:gd name="connsiteX5" fmla="*/ 0 w 275921"/>
                <a:gd name="connsiteY5" fmla="*/ 0 h 342652"/>
                <a:gd name="connsiteX0-1" fmla="*/ 0 w 2249865"/>
                <a:gd name="connsiteY0-2" fmla="*/ 14514 h 342652"/>
                <a:gd name="connsiteX1-3" fmla="*/ 2111904 w 2249865"/>
                <a:gd name="connsiteY1-4" fmla="*/ 0 h 342652"/>
                <a:gd name="connsiteX2-5" fmla="*/ 2249865 w 2249865"/>
                <a:gd name="connsiteY2-6" fmla="*/ 171326 h 342652"/>
                <a:gd name="connsiteX3-7" fmla="*/ 2111904 w 2249865"/>
                <a:gd name="connsiteY3-8" fmla="*/ 342652 h 342652"/>
                <a:gd name="connsiteX4-9" fmla="*/ 1973943 w 2249865"/>
                <a:gd name="connsiteY4-10" fmla="*/ 342652 h 342652"/>
                <a:gd name="connsiteX5-11" fmla="*/ 0 w 2249865"/>
                <a:gd name="connsiteY5-12" fmla="*/ 14514 h 342652"/>
                <a:gd name="connsiteX0-13" fmla="*/ 0 w 2249865"/>
                <a:gd name="connsiteY0-14" fmla="*/ 14514 h 342652"/>
                <a:gd name="connsiteX1-15" fmla="*/ 2111904 w 2249865"/>
                <a:gd name="connsiteY1-16" fmla="*/ 0 h 342652"/>
                <a:gd name="connsiteX2-17" fmla="*/ 2249865 w 2249865"/>
                <a:gd name="connsiteY2-18" fmla="*/ 171326 h 342652"/>
                <a:gd name="connsiteX3-19" fmla="*/ 2111904 w 2249865"/>
                <a:gd name="connsiteY3-20" fmla="*/ 342652 h 342652"/>
                <a:gd name="connsiteX4-21" fmla="*/ 29028 w 2249865"/>
                <a:gd name="connsiteY4-22" fmla="*/ 342652 h 342652"/>
                <a:gd name="connsiteX5-23" fmla="*/ 0 w 2249865"/>
                <a:gd name="connsiteY5-24" fmla="*/ 14514 h 34265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249865" h="342652">
                  <a:moveTo>
                    <a:pt x="0" y="14514"/>
                  </a:moveTo>
                  <a:lnTo>
                    <a:pt x="2111904" y="0"/>
                  </a:lnTo>
                  <a:cubicBezTo>
                    <a:pt x="2188098" y="0"/>
                    <a:pt x="2249865" y="76705"/>
                    <a:pt x="2249865" y="171326"/>
                  </a:cubicBezTo>
                  <a:cubicBezTo>
                    <a:pt x="2249865" y="265947"/>
                    <a:pt x="2188098" y="342652"/>
                    <a:pt x="2111904" y="342652"/>
                  </a:cubicBezTo>
                  <a:lnTo>
                    <a:pt x="29028" y="342652"/>
                  </a:lnTo>
                  <a:lnTo>
                    <a:pt x="0" y="14514"/>
                  </a:lnTo>
                  <a:close/>
                </a:path>
              </a:pathLst>
            </a:custGeom>
            <a:solidFill>
              <a:srgbClr val="FFCD34"/>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solidFill>
                  <a:srgbClr val="FFCD34"/>
                </a:solidFill>
                <a:cs typeface="+mn-ea"/>
                <a:sym typeface="+mn-lt"/>
              </a:endParaRPr>
            </a:p>
          </p:txBody>
        </p:sp>
        <p:sp>
          <p:nvSpPr>
            <p:cNvPr id="25" name="MH_Entry_1"/>
            <p:cNvSpPr/>
            <p:nvPr>
              <p:custDataLst>
                <p:tags r:id="rId1"/>
              </p:custDataLst>
            </p:nvPr>
          </p:nvSpPr>
          <p:spPr>
            <a:xfrm>
              <a:off x="303414" y="266947"/>
              <a:ext cx="2365706" cy="527643"/>
            </a:xfrm>
            <a:custGeom>
              <a:avLst/>
              <a:gdLst>
                <a:gd name="connsiteX0" fmla="*/ 0 w 2365706"/>
                <a:gd name="connsiteY0" fmla="*/ 83104 h 498614"/>
                <a:gd name="connsiteX1" fmla="*/ 83104 w 2365706"/>
                <a:gd name="connsiteY1" fmla="*/ 0 h 498614"/>
                <a:gd name="connsiteX2" fmla="*/ 2282602 w 2365706"/>
                <a:gd name="connsiteY2" fmla="*/ 0 h 498614"/>
                <a:gd name="connsiteX3" fmla="*/ 2365706 w 2365706"/>
                <a:gd name="connsiteY3" fmla="*/ 83104 h 498614"/>
                <a:gd name="connsiteX4" fmla="*/ 2365706 w 2365706"/>
                <a:gd name="connsiteY4" fmla="*/ 415510 h 498614"/>
                <a:gd name="connsiteX5" fmla="*/ 2282602 w 2365706"/>
                <a:gd name="connsiteY5" fmla="*/ 498614 h 498614"/>
                <a:gd name="connsiteX6" fmla="*/ 83104 w 2365706"/>
                <a:gd name="connsiteY6" fmla="*/ 498614 h 498614"/>
                <a:gd name="connsiteX7" fmla="*/ 0 w 2365706"/>
                <a:gd name="connsiteY7" fmla="*/ 415510 h 498614"/>
                <a:gd name="connsiteX8" fmla="*/ 0 w 2365706"/>
                <a:gd name="connsiteY8" fmla="*/ 83104 h 498614"/>
                <a:gd name="connsiteX0-1" fmla="*/ 0 w 2365706"/>
                <a:gd name="connsiteY0-2" fmla="*/ 83104 h 527643"/>
                <a:gd name="connsiteX1-3" fmla="*/ 83104 w 2365706"/>
                <a:gd name="connsiteY1-4" fmla="*/ 0 h 527643"/>
                <a:gd name="connsiteX2-5" fmla="*/ 2282602 w 2365706"/>
                <a:gd name="connsiteY2-6" fmla="*/ 0 h 527643"/>
                <a:gd name="connsiteX3-7" fmla="*/ 2365706 w 2365706"/>
                <a:gd name="connsiteY3-8" fmla="*/ 83104 h 527643"/>
                <a:gd name="connsiteX4-9" fmla="*/ 2365706 w 2365706"/>
                <a:gd name="connsiteY4-10" fmla="*/ 415510 h 527643"/>
                <a:gd name="connsiteX5-11" fmla="*/ 2282602 w 2365706"/>
                <a:gd name="connsiteY5-12" fmla="*/ 498614 h 527643"/>
                <a:gd name="connsiteX6-13" fmla="*/ 83104 w 2365706"/>
                <a:gd name="connsiteY6-14" fmla="*/ 527643 h 527643"/>
                <a:gd name="connsiteX7-15" fmla="*/ 0 w 2365706"/>
                <a:gd name="connsiteY7-16" fmla="*/ 415510 h 527643"/>
                <a:gd name="connsiteX8-17" fmla="*/ 0 w 2365706"/>
                <a:gd name="connsiteY8-18" fmla="*/ 83104 h 52764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2365706" h="527643">
                  <a:moveTo>
                    <a:pt x="0" y="83104"/>
                  </a:moveTo>
                  <a:cubicBezTo>
                    <a:pt x="0" y="37207"/>
                    <a:pt x="37207" y="0"/>
                    <a:pt x="83104" y="0"/>
                  </a:cubicBezTo>
                  <a:lnTo>
                    <a:pt x="2282602" y="0"/>
                  </a:lnTo>
                  <a:cubicBezTo>
                    <a:pt x="2328499" y="0"/>
                    <a:pt x="2365706" y="37207"/>
                    <a:pt x="2365706" y="83104"/>
                  </a:cubicBezTo>
                  <a:lnTo>
                    <a:pt x="2365706" y="415510"/>
                  </a:lnTo>
                  <a:cubicBezTo>
                    <a:pt x="2365706" y="461407"/>
                    <a:pt x="2328499" y="498614"/>
                    <a:pt x="2282602" y="498614"/>
                  </a:cubicBezTo>
                  <a:cubicBezTo>
                    <a:pt x="1549436" y="498614"/>
                    <a:pt x="816270" y="527643"/>
                    <a:pt x="83104" y="527643"/>
                  </a:cubicBezTo>
                  <a:cubicBezTo>
                    <a:pt x="37207" y="527643"/>
                    <a:pt x="0" y="461407"/>
                    <a:pt x="0" y="415510"/>
                  </a:cubicBezTo>
                  <a:lnTo>
                    <a:pt x="0" y="83104"/>
                  </a:ln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r>
                <a:rPr lang="zh-CN" altLang="en-US" sz="3200" spc="267" dirty="0">
                  <a:solidFill>
                    <a:schemeClr val="tx1"/>
                  </a:solidFill>
                  <a:cs typeface="+mn-ea"/>
                  <a:sym typeface="+mn-lt"/>
                </a:rPr>
                <a:t>活动经费预算</a:t>
              </a:r>
            </a:p>
          </p:txBody>
        </p:sp>
      </p:grpSp>
      <p:grpSp>
        <p:nvGrpSpPr>
          <p:cNvPr id="75" name="组合 74"/>
          <p:cNvGrpSpPr/>
          <p:nvPr/>
        </p:nvGrpSpPr>
        <p:grpSpPr>
          <a:xfrm>
            <a:off x="4271963" y="1854200"/>
            <a:ext cx="3625850" cy="3971925"/>
            <a:chOff x="4271963" y="1949450"/>
            <a:chExt cx="3625850" cy="3971925"/>
          </a:xfrm>
        </p:grpSpPr>
        <p:grpSp>
          <p:nvGrpSpPr>
            <p:cNvPr id="76" name="组合 75"/>
            <p:cNvGrpSpPr/>
            <p:nvPr/>
          </p:nvGrpSpPr>
          <p:grpSpPr bwMode="auto">
            <a:xfrm>
              <a:off x="4271963" y="4000500"/>
              <a:ext cx="3625850" cy="1920875"/>
              <a:chOff x="4271751" y="4000546"/>
              <a:chExt cx="3625362" cy="1921598"/>
            </a:xfrm>
          </p:grpSpPr>
          <p:grpSp>
            <p:nvGrpSpPr>
              <p:cNvPr id="104" name="组合 48"/>
              <p:cNvGrpSpPr/>
              <p:nvPr/>
            </p:nvGrpSpPr>
            <p:grpSpPr bwMode="auto">
              <a:xfrm>
                <a:off x="4346273" y="4089924"/>
                <a:ext cx="3499454" cy="1832220"/>
                <a:chOff x="4346273" y="4089924"/>
                <a:chExt cx="3499454" cy="1832220"/>
              </a:xfrm>
            </p:grpSpPr>
            <p:sp>
              <p:nvSpPr>
                <p:cNvPr id="109" name="Freeform 5"/>
                <p:cNvSpPr/>
                <p:nvPr/>
              </p:nvSpPr>
              <p:spPr bwMode="auto">
                <a:xfrm>
                  <a:off x="4348444" y="4089924"/>
                  <a:ext cx="3497283" cy="1432779"/>
                </a:xfrm>
                <a:custGeom>
                  <a:avLst/>
                  <a:gdLst>
                    <a:gd name="T0" fmla="*/ 0 w 3222"/>
                    <a:gd name="T1" fmla="*/ 2147483646 h 1320"/>
                    <a:gd name="T2" fmla="*/ 2147483646 w 3222"/>
                    <a:gd name="T3" fmla="*/ 0 h 1320"/>
                    <a:gd name="T4" fmla="*/ 2147483646 w 3222"/>
                    <a:gd name="T5" fmla="*/ 2147483646 h 1320"/>
                    <a:gd name="T6" fmla="*/ 2147483646 w 3222"/>
                    <a:gd name="T7" fmla="*/ 2147483646 h 1320"/>
                    <a:gd name="T8" fmla="*/ 0 w 3222"/>
                    <a:gd name="T9" fmla="*/ 2147483646 h 13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22" h="1320">
                      <a:moveTo>
                        <a:pt x="0" y="588"/>
                      </a:moveTo>
                      <a:lnTo>
                        <a:pt x="1608" y="0"/>
                      </a:lnTo>
                      <a:lnTo>
                        <a:pt x="3222" y="588"/>
                      </a:lnTo>
                      <a:lnTo>
                        <a:pt x="1610" y="1320"/>
                      </a:lnTo>
                      <a:lnTo>
                        <a:pt x="0" y="588"/>
                      </a:lnTo>
                      <a:close/>
                    </a:path>
                  </a:pathLst>
                </a:custGeom>
                <a:solidFill>
                  <a:srgbClr val="D1D3D4"/>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等线" panose="02010600030101010101" charset="-122"/>
                  </a:endParaRPr>
                </a:p>
              </p:txBody>
            </p:sp>
            <p:sp>
              <p:nvSpPr>
                <p:cNvPr id="110" name="Freeform 6"/>
                <p:cNvSpPr/>
                <p:nvPr/>
              </p:nvSpPr>
              <p:spPr bwMode="auto">
                <a:xfrm>
                  <a:off x="4346273" y="4728161"/>
                  <a:ext cx="1751898" cy="1193983"/>
                </a:xfrm>
                <a:custGeom>
                  <a:avLst/>
                  <a:gdLst>
                    <a:gd name="T0" fmla="*/ 2147483646 w 1614"/>
                    <a:gd name="T1" fmla="*/ 2147483646 h 1100"/>
                    <a:gd name="T2" fmla="*/ 2147483646 w 1614"/>
                    <a:gd name="T3" fmla="*/ 2147483646 h 1100"/>
                    <a:gd name="T4" fmla="*/ 0 w 1614"/>
                    <a:gd name="T5" fmla="*/ 2147483646 h 1100"/>
                    <a:gd name="T6" fmla="*/ 2147483646 w 1614"/>
                    <a:gd name="T7" fmla="*/ 0 h 1100"/>
                    <a:gd name="T8" fmla="*/ 2147483646 w 1614"/>
                    <a:gd name="T9" fmla="*/ 2147483646 h 11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14" h="1100">
                      <a:moveTo>
                        <a:pt x="1612" y="732"/>
                      </a:moveTo>
                      <a:lnTo>
                        <a:pt x="1614" y="1100"/>
                      </a:lnTo>
                      <a:lnTo>
                        <a:pt x="0" y="318"/>
                      </a:lnTo>
                      <a:lnTo>
                        <a:pt x="2" y="0"/>
                      </a:lnTo>
                      <a:lnTo>
                        <a:pt x="1612" y="732"/>
                      </a:lnTo>
                      <a:close/>
                    </a:path>
                  </a:pathLst>
                </a:custGeom>
                <a:solidFill>
                  <a:srgbClr val="3B3838"/>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等线" panose="02010600030101010101" charset="-122"/>
                  </a:endParaRPr>
                </a:p>
              </p:txBody>
            </p:sp>
            <p:sp>
              <p:nvSpPr>
                <p:cNvPr id="111" name="Freeform 7"/>
                <p:cNvSpPr/>
                <p:nvPr/>
              </p:nvSpPr>
              <p:spPr bwMode="auto">
                <a:xfrm>
                  <a:off x="6096000" y="4728161"/>
                  <a:ext cx="1749727" cy="1193983"/>
                </a:xfrm>
                <a:custGeom>
                  <a:avLst/>
                  <a:gdLst>
                    <a:gd name="T0" fmla="*/ 0 w 1612"/>
                    <a:gd name="T1" fmla="*/ 2147483646 h 1100"/>
                    <a:gd name="T2" fmla="*/ 0 w 1612"/>
                    <a:gd name="T3" fmla="*/ 2147483646 h 1100"/>
                    <a:gd name="T4" fmla="*/ 2147483646 w 1612"/>
                    <a:gd name="T5" fmla="*/ 2147483646 h 1100"/>
                    <a:gd name="T6" fmla="*/ 2147483646 w 1612"/>
                    <a:gd name="T7" fmla="*/ 0 h 1100"/>
                    <a:gd name="T8" fmla="*/ 0 w 1612"/>
                    <a:gd name="T9" fmla="*/ 2147483646 h 11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12" h="1100">
                      <a:moveTo>
                        <a:pt x="0" y="732"/>
                      </a:moveTo>
                      <a:lnTo>
                        <a:pt x="0" y="1100"/>
                      </a:lnTo>
                      <a:lnTo>
                        <a:pt x="1612" y="318"/>
                      </a:lnTo>
                      <a:lnTo>
                        <a:pt x="1612" y="0"/>
                      </a:lnTo>
                      <a:lnTo>
                        <a:pt x="0" y="732"/>
                      </a:lnTo>
                      <a:close/>
                    </a:path>
                  </a:pathLst>
                </a:custGeom>
                <a:solidFill>
                  <a:srgbClr val="3B3838"/>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等线" panose="02010600030101010101" charset="-122"/>
                  </a:endParaRPr>
                </a:p>
              </p:txBody>
            </p:sp>
          </p:grpSp>
          <p:cxnSp>
            <p:nvCxnSpPr>
              <p:cNvPr id="105" name="直接连接符 104"/>
              <p:cNvCxnSpPr/>
              <p:nvPr/>
            </p:nvCxnSpPr>
            <p:spPr>
              <a:xfrm>
                <a:off x="4349528" y="4121241"/>
                <a:ext cx="0" cy="600301"/>
              </a:xfrm>
              <a:prstGeom prst="line">
                <a:avLst/>
              </a:prstGeom>
              <a:noFill/>
              <a:ln w="6350" cap="flat" cmpd="sng" algn="ctr">
                <a:solidFill>
                  <a:sysClr val="window" lastClr="FFFFFF">
                    <a:lumMod val="50000"/>
                  </a:sysClr>
                </a:solidFill>
                <a:prstDash val="solid"/>
                <a:miter lim="800000"/>
              </a:ln>
              <a:effectLst/>
            </p:spPr>
          </p:cxnSp>
          <p:sp>
            <p:nvSpPr>
              <p:cNvPr id="106" name="椭圆 105"/>
              <p:cNvSpPr/>
              <p:nvPr/>
            </p:nvSpPr>
            <p:spPr>
              <a:xfrm>
                <a:off x="4271751" y="4008487"/>
                <a:ext cx="144443" cy="144516"/>
              </a:xfrm>
              <a:prstGeom prst="ellipse">
                <a:avLst/>
              </a:prstGeom>
              <a:solidFill>
                <a:sysClr val="window" lastClr="FFFFFF">
                  <a:lumMod val="50000"/>
                </a:sysClr>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等线" panose="02010600030101010101" charset="-122"/>
                  <a:cs typeface="+mn-cs"/>
                </a:endParaRPr>
              </a:p>
            </p:txBody>
          </p:sp>
          <p:cxnSp>
            <p:nvCxnSpPr>
              <p:cNvPr id="107" name="直接连接符 106"/>
              <p:cNvCxnSpPr/>
              <p:nvPr/>
            </p:nvCxnSpPr>
            <p:spPr>
              <a:xfrm>
                <a:off x="7830447" y="4111713"/>
                <a:ext cx="0" cy="600301"/>
              </a:xfrm>
              <a:prstGeom prst="line">
                <a:avLst/>
              </a:prstGeom>
              <a:noFill/>
              <a:ln w="6350" cap="flat" cmpd="sng" algn="ctr">
                <a:solidFill>
                  <a:sysClr val="window" lastClr="FFFFFF">
                    <a:lumMod val="50000"/>
                  </a:sysClr>
                </a:solidFill>
                <a:prstDash val="solid"/>
                <a:miter lim="800000"/>
              </a:ln>
              <a:effectLst/>
            </p:spPr>
          </p:cxnSp>
          <p:sp>
            <p:nvSpPr>
              <p:cNvPr id="108" name="椭圆 107"/>
              <p:cNvSpPr/>
              <p:nvPr/>
            </p:nvSpPr>
            <p:spPr>
              <a:xfrm>
                <a:off x="7752669" y="4000546"/>
                <a:ext cx="144444" cy="144517"/>
              </a:xfrm>
              <a:prstGeom prst="ellipse">
                <a:avLst/>
              </a:prstGeom>
              <a:solidFill>
                <a:sysClr val="window" lastClr="FFFFFF">
                  <a:lumMod val="50000"/>
                </a:sysClr>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等线" panose="02010600030101010101" charset="-122"/>
                  <a:cs typeface="+mn-cs"/>
                </a:endParaRPr>
              </a:p>
            </p:txBody>
          </p:sp>
        </p:grpSp>
        <p:grpSp>
          <p:nvGrpSpPr>
            <p:cNvPr id="77" name="组合 76"/>
            <p:cNvGrpSpPr/>
            <p:nvPr/>
          </p:nvGrpSpPr>
          <p:grpSpPr bwMode="auto">
            <a:xfrm>
              <a:off x="4540250" y="3325813"/>
              <a:ext cx="3086100" cy="1774825"/>
              <a:chOff x="4540674" y="3326122"/>
              <a:chExt cx="3086466" cy="1774345"/>
            </a:xfrm>
          </p:grpSpPr>
          <p:grpSp>
            <p:nvGrpSpPr>
              <p:cNvPr id="96" name="组合 61"/>
              <p:cNvGrpSpPr/>
              <p:nvPr/>
            </p:nvGrpSpPr>
            <p:grpSpPr bwMode="auto">
              <a:xfrm>
                <a:off x="4611120" y="3480993"/>
                <a:ext cx="2959991" cy="1619474"/>
                <a:chOff x="4611120" y="3480993"/>
                <a:chExt cx="2959991" cy="1619474"/>
              </a:xfrm>
            </p:grpSpPr>
            <p:sp>
              <p:nvSpPr>
                <p:cNvPr id="101" name="Freeform 8"/>
                <p:cNvSpPr/>
                <p:nvPr/>
              </p:nvSpPr>
              <p:spPr bwMode="auto">
                <a:xfrm>
                  <a:off x="4611120" y="3480993"/>
                  <a:ext cx="2959991" cy="1220033"/>
                </a:xfrm>
                <a:custGeom>
                  <a:avLst/>
                  <a:gdLst>
                    <a:gd name="T0" fmla="*/ 0 w 2727"/>
                    <a:gd name="T1" fmla="*/ 2147483646 h 1124"/>
                    <a:gd name="T2" fmla="*/ 2147483646 w 2727"/>
                    <a:gd name="T3" fmla="*/ 0 h 1124"/>
                    <a:gd name="T4" fmla="*/ 2147483646 w 2727"/>
                    <a:gd name="T5" fmla="*/ 2147483646 h 1124"/>
                    <a:gd name="T6" fmla="*/ 2147483646 w 2727"/>
                    <a:gd name="T7" fmla="*/ 2147483646 h 1124"/>
                    <a:gd name="T8" fmla="*/ 0 w 2727"/>
                    <a:gd name="T9" fmla="*/ 2147483646 h 11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27" h="1124">
                      <a:moveTo>
                        <a:pt x="0" y="502"/>
                      </a:moveTo>
                      <a:lnTo>
                        <a:pt x="1361" y="0"/>
                      </a:lnTo>
                      <a:lnTo>
                        <a:pt x="2727" y="506"/>
                      </a:lnTo>
                      <a:lnTo>
                        <a:pt x="1368" y="1124"/>
                      </a:lnTo>
                      <a:lnTo>
                        <a:pt x="0" y="502"/>
                      </a:lnTo>
                      <a:close/>
                    </a:path>
                  </a:pathLst>
                </a:custGeom>
                <a:solidFill>
                  <a:srgbClr val="D1D3D4"/>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等线" panose="02010600030101010101" charset="-122"/>
                  </a:endParaRPr>
                </a:p>
              </p:txBody>
            </p:sp>
            <p:sp>
              <p:nvSpPr>
                <p:cNvPr id="102" name="Freeform 11"/>
                <p:cNvSpPr/>
                <p:nvPr/>
              </p:nvSpPr>
              <p:spPr bwMode="auto">
                <a:xfrm>
                  <a:off x="4611120" y="4025883"/>
                  <a:ext cx="1487051" cy="1074584"/>
                </a:xfrm>
                <a:custGeom>
                  <a:avLst/>
                  <a:gdLst>
                    <a:gd name="T0" fmla="*/ 0 w 1370"/>
                    <a:gd name="T1" fmla="*/ 2147483646 h 990"/>
                    <a:gd name="T2" fmla="*/ 2147483646 w 1370"/>
                    <a:gd name="T3" fmla="*/ 2147483646 h 990"/>
                    <a:gd name="T4" fmla="*/ 2147483646 w 1370"/>
                    <a:gd name="T5" fmla="*/ 2147483646 h 990"/>
                    <a:gd name="T6" fmla="*/ 0 w 1370"/>
                    <a:gd name="T7" fmla="*/ 0 h 990"/>
                    <a:gd name="T8" fmla="*/ 0 w 1370"/>
                    <a:gd name="T9" fmla="*/ 2147483646 h 99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70" h="990">
                      <a:moveTo>
                        <a:pt x="0" y="326"/>
                      </a:moveTo>
                      <a:lnTo>
                        <a:pt x="1370" y="990"/>
                      </a:lnTo>
                      <a:lnTo>
                        <a:pt x="1368" y="622"/>
                      </a:lnTo>
                      <a:lnTo>
                        <a:pt x="0" y="0"/>
                      </a:lnTo>
                      <a:lnTo>
                        <a:pt x="0" y="326"/>
                      </a:lnTo>
                      <a:close/>
                    </a:path>
                  </a:pathLst>
                </a:custGeom>
                <a:solidFill>
                  <a:srgbClr val="ED7D31"/>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smtClean="0">
                    <a:ln>
                      <a:noFill/>
                    </a:ln>
                    <a:solidFill>
                      <a:prstClr val="black"/>
                    </a:solidFill>
                    <a:effectLst/>
                    <a:uLnTx/>
                    <a:uFillTx/>
                    <a:latin typeface="等线" panose="02010600030101010101" charset="-122"/>
                  </a:endParaRPr>
                </a:p>
              </p:txBody>
            </p:sp>
            <p:sp>
              <p:nvSpPr>
                <p:cNvPr id="103" name="Freeform 14"/>
                <p:cNvSpPr/>
                <p:nvPr/>
              </p:nvSpPr>
              <p:spPr bwMode="auto">
                <a:xfrm>
                  <a:off x="6096000" y="4030225"/>
                  <a:ext cx="1475111" cy="1070242"/>
                </a:xfrm>
                <a:custGeom>
                  <a:avLst/>
                  <a:gdLst>
                    <a:gd name="T0" fmla="*/ 2147483646 w 1359"/>
                    <a:gd name="T1" fmla="*/ 0 h 986"/>
                    <a:gd name="T2" fmla="*/ 0 w 1359"/>
                    <a:gd name="T3" fmla="*/ 2147483646 h 986"/>
                    <a:gd name="T4" fmla="*/ 0 w 1359"/>
                    <a:gd name="T5" fmla="*/ 2147483646 h 986"/>
                    <a:gd name="T6" fmla="*/ 2147483646 w 1359"/>
                    <a:gd name="T7" fmla="*/ 2147483646 h 986"/>
                    <a:gd name="T8" fmla="*/ 2147483646 w 1359"/>
                    <a:gd name="T9" fmla="*/ 0 h 9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59" h="986">
                      <a:moveTo>
                        <a:pt x="1359" y="0"/>
                      </a:moveTo>
                      <a:lnTo>
                        <a:pt x="0" y="618"/>
                      </a:lnTo>
                      <a:lnTo>
                        <a:pt x="0" y="986"/>
                      </a:lnTo>
                      <a:lnTo>
                        <a:pt x="1359" y="327"/>
                      </a:lnTo>
                      <a:lnTo>
                        <a:pt x="1359" y="0"/>
                      </a:lnTo>
                      <a:close/>
                    </a:path>
                  </a:pathLst>
                </a:custGeom>
                <a:solidFill>
                  <a:srgbClr val="ED7D31"/>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等线" panose="02010600030101010101" charset="-122"/>
                  </a:endParaRPr>
                </a:p>
              </p:txBody>
            </p:sp>
          </p:grpSp>
          <p:cxnSp>
            <p:nvCxnSpPr>
              <p:cNvPr id="97" name="直接连接符 96"/>
              <p:cNvCxnSpPr/>
              <p:nvPr/>
            </p:nvCxnSpPr>
            <p:spPr>
              <a:xfrm>
                <a:off x="4618471" y="3446739"/>
                <a:ext cx="0" cy="599913"/>
              </a:xfrm>
              <a:prstGeom prst="line">
                <a:avLst/>
              </a:prstGeom>
              <a:noFill/>
              <a:ln w="6350" cap="flat" cmpd="sng" algn="ctr">
                <a:solidFill>
                  <a:sysClr val="window" lastClr="FFFFFF">
                    <a:lumMod val="50000"/>
                  </a:sysClr>
                </a:solidFill>
                <a:prstDash val="solid"/>
                <a:miter lim="800000"/>
              </a:ln>
              <a:effectLst/>
            </p:spPr>
          </p:cxnSp>
          <p:sp>
            <p:nvSpPr>
              <p:cNvPr id="98" name="椭圆 97"/>
              <p:cNvSpPr/>
              <p:nvPr/>
            </p:nvSpPr>
            <p:spPr>
              <a:xfrm>
                <a:off x="4540674" y="3334057"/>
                <a:ext cx="144480" cy="144424"/>
              </a:xfrm>
              <a:prstGeom prst="ellipse">
                <a:avLst/>
              </a:prstGeom>
              <a:solidFill>
                <a:sysClr val="window" lastClr="FFFFFF">
                  <a:lumMod val="50000"/>
                </a:sysClr>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等线" panose="02010600030101010101" charset="-122"/>
                  <a:cs typeface="+mn-cs"/>
                </a:endParaRPr>
              </a:p>
            </p:txBody>
          </p:sp>
          <p:cxnSp>
            <p:nvCxnSpPr>
              <p:cNvPr id="99" name="直接连接符 98"/>
              <p:cNvCxnSpPr/>
              <p:nvPr/>
            </p:nvCxnSpPr>
            <p:spPr>
              <a:xfrm>
                <a:off x="7560457" y="3437217"/>
                <a:ext cx="0" cy="601499"/>
              </a:xfrm>
              <a:prstGeom prst="line">
                <a:avLst/>
              </a:prstGeom>
              <a:noFill/>
              <a:ln w="6350" cap="flat" cmpd="sng" algn="ctr">
                <a:solidFill>
                  <a:sysClr val="window" lastClr="FFFFFF">
                    <a:lumMod val="50000"/>
                  </a:sysClr>
                </a:solidFill>
                <a:prstDash val="solid"/>
                <a:miter lim="800000"/>
              </a:ln>
              <a:effectLst/>
            </p:spPr>
          </p:cxnSp>
          <p:sp>
            <p:nvSpPr>
              <p:cNvPr id="100" name="椭圆 99"/>
              <p:cNvSpPr/>
              <p:nvPr/>
            </p:nvSpPr>
            <p:spPr>
              <a:xfrm>
                <a:off x="7482661" y="3326122"/>
                <a:ext cx="144479" cy="144423"/>
              </a:xfrm>
              <a:prstGeom prst="ellipse">
                <a:avLst/>
              </a:prstGeom>
              <a:solidFill>
                <a:sysClr val="window" lastClr="FFFFFF">
                  <a:lumMod val="50000"/>
                </a:sysClr>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等线" panose="02010600030101010101" charset="-122"/>
                  <a:cs typeface="+mn-cs"/>
                </a:endParaRPr>
              </a:p>
            </p:txBody>
          </p:sp>
        </p:grpSp>
        <p:grpSp>
          <p:nvGrpSpPr>
            <p:cNvPr id="78" name="组合 77"/>
            <p:cNvGrpSpPr/>
            <p:nvPr/>
          </p:nvGrpSpPr>
          <p:grpSpPr bwMode="auto">
            <a:xfrm>
              <a:off x="4827588" y="2628900"/>
              <a:ext cx="2486025" cy="1647825"/>
              <a:chOff x="4828061" y="2629586"/>
              <a:chExt cx="2485563" cy="1647033"/>
            </a:xfrm>
          </p:grpSpPr>
          <p:grpSp>
            <p:nvGrpSpPr>
              <p:cNvPr id="88" name="组合 70"/>
              <p:cNvGrpSpPr/>
              <p:nvPr/>
            </p:nvGrpSpPr>
            <p:grpSpPr bwMode="auto">
              <a:xfrm>
                <a:off x="4904188" y="2910052"/>
                <a:ext cx="2358659" cy="1366567"/>
                <a:chOff x="4904188" y="2910052"/>
                <a:chExt cx="2358659" cy="1366567"/>
              </a:xfrm>
            </p:grpSpPr>
            <p:sp>
              <p:nvSpPr>
                <p:cNvPr id="93" name="Freeform 9"/>
                <p:cNvSpPr/>
                <p:nvPr/>
              </p:nvSpPr>
              <p:spPr bwMode="auto">
                <a:xfrm>
                  <a:off x="4904188" y="2910052"/>
                  <a:ext cx="2358658" cy="969297"/>
                </a:xfrm>
                <a:custGeom>
                  <a:avLst/>
                  <a:gdLst>
                    <a:gd name="T0" fmla="*/ 0 w 2173"/>
                    <a:gd name="T1" fmla="*/ 2147483646 h 893"/>
                    <a:gd name="T2" fmla="*/ 2147483646 w 2173"/>
                    <a:gd name="T3" fmla="*/ 0 h 893"/>
                    <a:gd name="T4" fmla="*/ 2147483646 w 2173"/>
                    <a:gd name="T5" fmla="*/ 2147483646 h 893"/>
                    <a:gd name="T6" fmla="*/ 2147483646 w 2173"/>
                    <a:gd name="T7" fmla="*/ 2147483646 h 893"/>
                    <a:gd name="T8" fmla="*/ 0 w 2173"/>
                    <a:gd name="T9" fmla="*/ 2147483646 h 8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73" h="893">
                      <a:moveTo>
                        <a:pt x="0" y="393"/>
                      </a:moveTo>
                      <a:lnTo>
                        <a:pt x="1091" y="0"/>
                      </a:lnTo>
                      <a:lnTo>
                        <a:pt x="2173" y="405"/>
                      </a:lnTo>
                      <a:lnTo>
                        <a:pt x="1098" y="893"/>
                      </a:lnTo>
                      <a:lnTo>
                        <a:pt x="0" y="393"/>
                      </a:lnTo>
                      <a:close/>
                    </a:path>
                  </a:pathLst>
                </a:custGeom>
                <a:solidFill>
                  <a:srgbClr val="D1D3D4"/>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等线" panose="02010600030101010101" charset="-122"/>
                  </a:endParaRPr>
                </a:p>
              </p:txBody>
            </p:sp>
            <p:sp>
              <p:nvSpPr>
                <p:cNvPr id="94" name="Freeform 12"/>
                <p:cNvSpPr/>
                <p:nvPr/>
              </p:nvSpPr>
              <p:spPr bwMode="auto">
                <a:xfrm>
                  <a:off x="4904247" y="3337271"/>
                  <a:ext cx="1193578" cy="939348"/>
                </a:xfrm>
                <a:custGeom>
                  <a:avLst/>
                  <a:gdLst>
                    <a:gd name="T0" fmla="*/ 0 w 1100"/>
                    <a:gd name="T1" fmla="*/ 334 h 866"/>
                    <a:gd name="T2" fmla="*/ 1100 w 1100"/>
                    <a:gd name="T3" fmla="*/ 866 h 866"/>
                    <a:gd name="T4" fmla="*/ 1098 w 1100"/>
                    <a:gd name="T5" fmla="*/ 500 h 866"/>
                    <a:gd name="T6" fmla="*/ 0 w 1100"/>
                    <a:gd name="T7" fmla="*/ 0 h 866"/>
                    <a:gd name="T8" fmla="*/ 0 w 1100"/>
                    <a:gd name="T9" fmla="*/ 334 h 866"/>
                  </a:gdLst>
                  <a:ahLst/>
                  <a:cxnLst>
                    <a:cxn ang="0">
                      <a:pos x="T0" y="T1"/>
                    </a:cxn>
                    <a:cxn ang="0">
                      <a:pos x="T2" y="T3"/>
                    </a:cxn>
                    <a:cxn ang="0">
                      <a:pos x="T4" y="T5"/>
                    </a:cxn>
                    <a:cxn ang="0">
                      <a:pos x="T6" y="T7"/>
                    </a:cxn>
                    <a:cxn ang="0">
                      <a:pos x="T8" y="T9"/>
                    </a:cxn>
                  </a:cxnLst>
                  <a:rect l="0" t="0" r="r" b="b"/>
                  <a:pathLst>
                    <a:path w="1100" h="866">
                      <a:moveTo>
                        <a:pt x="0" y="334"/>
                      </a:moveTo>
                      <a:lnTo>
                        <a:pt x="1100" y="866"/>
                      </a:lnTo>
                      <a:lnTo>
                        <a:pt x="1098" y="500"/>
                      </a:lnTo>
                      <a:lnTo>
                        <a:pt x="0" y="0"/>
                      </a:lnTo>
                      <a:lnTo>
                        <a:pt x="0" y="334"/>
                      </a:lnTo>
                      <a:close/>
                    </a:path>
                  </a:pathLst>
                </a:custGeom>
                <a:solidFill>
                  <a:srgbClr val="ED7D31"/>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95" name="Freeform 15"/>
                <p:cNvSpPr/>
                <p:nvPr/>
              </p:nvSpPr>
              <p:spPr bwMode="auto">
                <a:xfrm>
                  <a:off x="6096238" y="3348378"/>
                  <a:ext cx="1166596" cy="928241"/>
                </a:xfrm>
                <a:custGeom>
                  <a:avLst/>
                  <a:gdLst>
                    <a:gd name="T0" fmla="*/ 1075 w 1075"/>
                    <a:gd name="T1" fmla="*/ 0 h 856"/>
                    <a:gd name="T2" fmla="*/ 0 w 1075"/>
                    <a:gd name="T3" fmla="*/ 490 h 856"/>
                    <a:gd name="T4" fmla="*/ 0 w 1075"/>
                    <a:gd name="T5" fmla="*/ 856 h 856"/>
                    <a:gd name="T6" fmla="*/ 1075 w 1075"/>
                    <a:gd name="T7" fmla="*/ 336 h 856"/>
                    <a:gd name="T8" fmla="*/ 1075 w 1075"/>
                    <a:gd name="T9" fmla="*/ 0 h 856"/>
                  </a:gdLst>
                  <a:ahLst/>
                  <a:cxnLst>
                    <a:cxn ang="0">
                      <a:pos x="T0" y="T1"/>
                    </a:cxn>
                    <a:cxn ang="0">
                      <a:pos x="T2" y="T3"/>
                    </a:cxn>
                    <a:cxn ang="0">
                      <a:pos x="T4" y="T5"/>
                    </a:cxn>
                    <a:cxn ang="0">
                      <a:pos x="T6" y="T7"/>
                    </a:cxn>
                    <a:cxn ang="0">
                      <a:pos x="T8" y="T9"/>
                    </a:cxn>
                  </a:cxnLst>
                  <a:rect l="0" t="0" r="r" b="b"/>
                  <a:pathLst>
                    <a:path w="1075" h="856">
                      <a:moveTo>
                        <a:pt x="1075" y="0"/>
                      </a:moveTo>
                      <a:lnTo>
                        <a:pt x="0" y="490"/>
                      </a:lnTo>
                      <a:lnTo>
                        <a:pt x="0" y="856"/>
                      </a:lnTo>
                      <a:lnTo>
                        <a:pt x="1075" y="336"/>
                      </a:lnTo>
                      <a:lnTo>
                        <a:pt x="1075" y="0"/>
                      </a:lnTo>
                      <a:close/>
                    </a:path>
                  </a:pathLst>
                </a:custGeom>
                <a:solidFill>
                  <a:srgbClr val="ED7D31"/>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等线" panose="02010600030101010101" charset="-122"/>
                  </a:endParaRPr>
                </a:p>
              </p:txBody>
            </p:sp>
          </p:grpSp>
          <p:cxnSp>
            <p:nvCxnSpPr>
              <p:cNvPr id="89" name="直接连接符 88"/>
              <p:cNvCxnSpPr/>
              <p:nvPr/>
            </p:nvCxnSpPr>
            <p:spPr>
              <a:xfrm>
                <a:off x="4905834" y="2750178"/>
                <a:ext cx="0" cy="599787"/>
              </a:xfrm>
              <a:prstGeom prst="line">
                <a:avLst/>
              </a:prstGeom>
              <a:noFill/>
              <a:ln w="6350" cap="flat" cmpd="sng" algn="ctr">
                <a:solidFill>
                  <a:sysClr val="window" lastClr="FFFFFF">
                    <a:lumMod val="50000"/>
                  </a:sysClr>
                </a:solidFill>
                <a:prstDash val="solid"/>
                <a:miter lim="800000"/>
              </a:ln>
              <a:effectLst/>
            </p:spPr>
          </p:cxnSp>
          <p:sp>
            <p:nvSpPr>
              <p:cNvPr id="90" name="椭圆 89"/>
              <p:cNvSpPr/>
              <p:nvPr/>
            </p:nvSpPr>
            <p:spPr>
              <a:xfrm>
                <a:off x="4828061" y="2637520"/>
                <a:ext cx="144435" cy="144393"/>
              </a:xfrm>
              <a:prstGeom prst="ellipse">
                <a:avLst/>
              </a:prstGeom>
              <a:solidFill>
                <a:sysClr val="window" lastClr="FFFFFF">
                  <a:lumMod val="50000"/>
                </a:sysClr>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等线" panose="02010600030101010101" charset="-122"/>
                  <a:cs typeface="+mn-cs"/>
                </a:endParaRPr>
              </a:p>
            </p:txBody>
          </p:sp>
          <p:cxnSp>
            <p:nvCxnSpPr>
              <p:cNvPr id="91" name="直接连接符 90"/>
              <p:cNvCxnSpPr/>
              <p:nvPr/>
            </p:nvCxnSpPr>
            <p:spPr>
              <a:xfrm>
                <a:off x="7246961" y="2740658"/>
                <a:ext cx="0" cy="601374"/>
              </a:xfrm>
              <a:prstGeom prst="line">
                <a:avLst/>
              </a:prstGeom>
              <a:noFill/>
              <a:ln w="6350" cap="flat" cmpd="sng" algn="ctr">
                <a:solidFill>
                  <a:sysClr val="window" lastClr="FFFFFF">
                    <a:lumMod val="50000"/>
                  </a:sysClr>
                </a:solidFill>
                <a:prstDash val="solid"/>
                <a:miter lim="800000"/>
              </a:ln>
              <a:effectLst/>
            </p:spPr>
          </p:cxnSp>
          <p:sp>
            <p:nvSpPr>
              <p:cNvPr id="92" name="椭圆 91"/>
              <p:cNvSpPr/>
              <p:nvPr/>
            </p:nvSpPr>
            <p:spPr>
              <a:xfrm>
                <a:off x="7169188" y="2629586"/>
                <a:ext cx="144436" cy="144394"/>
              </a:xfrm>
              <a:prstGeom prst="ellipse">
                <a:avLst/>
              </a:prstGeom>
              <a:solidFill>
                <a:sysClr val="window" lastClr="FFFFFF">
                  <a:lumMod val="50000"/>
                </a:sysClr>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等线" panose="02010600030101010101" charset="-122"/>
                  <a:cs typeface="+mn-cs"/>
                </a:endParaRPr>
              </a:p>
            </p:txBody>
          </p:sp>
        </p:grpSp>
        <p:grpSp>
          <p:nvGrpSpPr>
            <p:cNvPr id="79" name="组合 78"/>
            <p:cNvGrpSpPr/>
            <p:nvPr/>
          </p:nvGrpSpPr>
          <p:grpSpPr bwMode="auto">
            <a:xfrm>
              <a:off x="5149850" y="1949450"/>
              <a:ext cx="1876425" cy="1506538"/>
              <a:chOff x="5150214" y="1949439"/>
              <a:chExt cx="1876022" cy="1506588"/>
            </a:xfrm>
          </p:grpSpPr>
          <p:grpSp>
            <p:nvGrpSpPr>
              <p:cNvPr id="80" name="组合 83"/>
              <p:cNvGrpSpPr/>
              <p:nvPr/>
            </p:nvGrpSpPr>
            <p:grpSpPr bwMode="auto">
              <a:xfrm>
                <a:off x="5227649" y="2348880"/>
                <a:ext cx="1739959" cy="1107147"/>
                <a:chOff x="5227649" y="2348880"/>
                <a:chExt cx="1739959" cy="1107147"/>
              </a:xfrm>
            </p:grpSpPr>
            <p:sp>
              <p:nvSpPr>
                <p:cNvPr id="85" name="Freeform 10"/>
                <p:cNvSpPr/>
                <p:nvPr/>
              </p:nvSpPr>
              <p:spPr bwMode="auto">
                <a:xfrm>
                  <a:off x="5227649" y="2348880"/>
                  <a:ext cx="1739958" cy="707706"/>
                </a:xfrm>
                <a:custGeom>
                  <a:avLst/>
                  <a:gdLst>
                    <a:gd name="T0" fmla="*/ 0 w 1603"/>
                    <a:gd name="T1" fmla="*/ 2147483646 h 652"/>
                    <a:gd name="T2" fmla="*/ 2147483646 w 1603"/>
                    <a:gd name="T3" fmla="*/ 0 h 652"/>
                    <a:gd name="T4" fmla="*/ 2147483646 w 1603"/>
                    <a:gd name="T5" fmla="*/ 2147483646 h 652"/>
                    <a:gd name="T6" fmla="*/ 2147483646 w 1603"/>
                    <a:gd name="T7" fmla="*/ 2147483646 h 652"/>
                    <a:gd name="T8" fmla="*/ 0 w 1603"/>
                    <a:gd name="T9" fmla="*/ 2147483646 h 6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03" h="652">
                      <a:moveTo>
                        <a:pt x="0" y="288"/>
                      </a:moveTo>
                      <a:lnTo>
                        <a:pt x="809" y="0"/>
                      </a:lnTo>
                      <a:lnTo>
                        <a:pt x="1603" y="288"/>
                      </a:lnTo>
                      <a:lnTo>
                        <a:pt x="800" y="652"/>
                      </a:lnTo>
                      <a:lnTo>
                        <a:pt x="0" y="288"/>
                      </a:lnTo>
                      <a:close/>
                    </a:path>
                  </a:pathLst>
                </a:custGeom>
                <a:solidFill>
                  <a:srgbClr val="D1D3D4"/>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等线" panose="02010600030101010101" charset="-122"/>
                  </a:endParaRPr>
                </a:p>
              </p:txBody>
            </p:sp>
            <p:sp>
              <p:nvSpPr>
                <p:cNvPr id="86" name="Freeform 13"/>
                <p:cNvSpPr/>
                <p:nvPr/>
              </p:nvSpPr>
              <p:spPr bwMode="auto">
                <a:xfrm>
                  <a:off x="5227649" y="2661486"/>
                  <a:ext cx="870522" cy="794541"/>
                </a:xfrm>
                <a:custGeom>
                  <a:avLst/>
                  <a:gdLst>
                    <a:gd name="T0" fmla="*/ 0 w 802"/>
                    <a:gd name="T1" fmla="*/ 2147483646 h 732"/>
                    <a:gd name="T2" fmla="*/ 2147483646 w 802"/>
                    <a:gd name="T3" fmla="*/ 2147483646 h 732"/>
                    <a:gd name="T4" fmla="*/ 2147483646 w 802"/>
                    <a:gd name="T5" fmla="*/ 2147483646 h 732"/>
                    <a:gd name="T6" fmla="*/ 0 w 802"/>
                    <a:gd name="T7" fmla="*/ 0 h 732"/>
                    <a:gd name="T8" fmla="*/ 0 w 802"/>
                    <a:gd name="T9" fmla="*/ 2147483646 h 7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02" h="732">
                      <a:moveTo>
                        <a:pt x="0" y="343"/>
                      </a:moveTo>
                      <a:lnTo>
                        <a:pt x="802" y="732"/>
                      </a:lnTo>
                      <a:lnTo>
                        <a:pt x="800" y="364"/>
                      </a:lnTo>
                      <a:lnTo>
                        <a:pt x="0" y="0"/>
                      </a:lnTo>
                      <a:lnTo>
                        <a:pt x="0" y="343"/>
                      </a:lnTo>
                      <a:close/>
                    </a:path>
                  </a:pathLst>
                </a:custGeom>
                <a:solidFill>
                  <a:srgbClr val="ED7D31"/>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等线" panose="02010600030101010101" charset="-122"/>
                  </a:endParaRPr>
                </a:p>
              </p:txBody>
            </p:sp>
            <p:sp>
              <p:nvSpPr>
                <p:cNvPr id="87" name="Freeform 16"/>
                <p:cNvSpPr/>
                <p:nvPr/>
              </p:nvSpPr>
              <p:spPr bwMode="auto">
                <a:xfrm>
                  <a:off x="6096000" y="2661486"/>
                  <a:ext cx="871608" cy="794541"/>
                </a:xfrm>
                <a:custGeom>
                  <a:avLst/>
                  <a:gdLst>
                    <a:gd name="T0" fmla="*/ 2147483646 w 803"/>
                    <a:gd name="T1" fmla="*/ 0 h 732"/>
                    <a:gd name="T2" fmla="*/ 0 w 803"/>
                    <a:gd name="T3" fmla="*/ 2147483646 h 732"/>
                    <a:gd name="T4" fmla="*/ 0 w 803"/>
                    <a:gd name="T5" fmla="*/ 2147483646 h 732"/>
                    <a:gd name="T6" fmla="*/ 2147483646 w 803"/>
                    <a:gd name="T7" fmla="*/ 2147483646 h 732"/>
                    <a:gd name="T8" fmla="*/ 2147483646 w 803"/>
                    <a:gd name="T9" fmla="*/ 0 h 7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03" h="732">
                      <a:moveTo>
                        <a:pt x="803" y="0"/>
                      </a:moveTo>
                      <a:lnTo>
                        <a:pt x="0" y="364"/>
                      </a:lnTo>
                      <a:lnTo>
                        <a:pt x="0" y="732"/>
                      </a:lnTo>
                      <a:lnTo>
                        <a:pt x="803" y="343"/>
                      </a:lnTo>
                      <a:lnTo>
                        <a:pt x="803" y="0"/>
                      </a:lnTo>
                      <a:close/>
                    </a:path>
                  </a:pathLst>
                </a:custGeom>
                <a:solidFill>
                  <a:srgbClr val="ED7D31"/>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等线" panose="02010600030101010101" charset="-122"/>
                  </a:endParaRPr>
                </a:p>
              </p:txBody>
            </p:sp>
          </p:grpSp>
          <p:cxnSp>
            <p:nvCxnSpPr>
              <p:cNvPr id="81" name="直接连接符 80"/>
              <p:cNvCxnSpPr>
                <a:endCxn id="86" idx="3"/>
              </p:cNvCxnSpPr>
              <p:nvPr/>
            </p:nvCxnSpPr>
            <p:spPr>
              <a:xfrm>
                <a:off x="5227985" y="2060568"/>
                <a:ext cx="0" cy="601683"/>
              </a:xfrm>
              <a:prstGeom prst="line">
                <a:avLst/>
              </a:prstGeom>
              <a:noFill/>
              <a:ln w="6350" cap="flat" cmpd="sng" algn="ctr">
                <a:solidFill>
                  <a:sysClr val="window" lastClr="FFFFFF">
                    <a:lumMod val="50000"/>
                  </a:sysClr>
                </a:solidFill>
                <a:prstDash val="solid"/>
                <a:miter lim="800000"/>
              </a:ln>
              <a:effectLst/>
            </p:spPr>
          </p:cxnSp>
          <p:sp>
            <p:nvSpPr>
              <p:cNvPr id="82" name="椭圆 81"/>
              <p:cNvSpPr/>
              <p:nvPr/>
            </p:nvSpPr>
            <p:spPr>
              <a:xfrm>
                <a:off x="5150214" y="1949439"/>
                <a:ext cx="144432" cy="144468"/>
              </a:xfrm>
              <a:prstGeom prst="ellipse">
                <a:avLst/>
              </a:prstGeom>
              <a:solidFill>
                <a:sysClr val="window" lastClr="FFFFFF">
                  <a:lumMod val="50000"/>
                </a:sysClr>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等线" panose="02010600030101010101" charset="-122"/>
                  <a:cs typeface="+mn-cs"/>
                </a:endParaRPr>
              </a:p>
            </p:txBody>
          </p:sp>
          <p:cxnSp>
            <p:nvCxnSpPr>
              <p:cNvPr id="83" name="直接连接符 82"/>
              <p:cNvCxnSpPr/>
              <p:nvPr/>
            </p:nvCxnSpPr>
            <p:spPr>
              <a:xfrm>
                <a:off x="6959575" y="2060568"/>
                <a:ext cx="0" cy="601683"/>
              </a:xfrm>
              <a:prstGeom prst="line">
                <a:avLst/>
              </a:prstGeom>
              <a:noFill/>
              <a:ln w="6350" cap="flat" cmpd="sng" algn="ctr">
                <a:solidFill>
                  <a:sysClr val="window" lastClr="FFFFFF">
                    <a:lumMod val="50000"/>
                  </a:sysClr>
                </a:solidFill>
                <a:prstDash val="solid"/>
                <a:miter lim="800000"/>
              </a:ln>
              <a:effectLst/>
            </p:spPr>
          </p:cxnSp>
          <p:sp>
            <p:nvSpPr>
              <p:cNvPr id="84" name="椭圆 83"/>
              <p:cNvSpPr/>
              <p:nvPr/>
            </p:nvSpPr>
            <p:spPr>
              <a:xfrm>
                <a:off x="6881805" y="1949439"/>
                <a:ext cx="144431" cy="144468"/>
              </a:xfrm>
              <a:prstGeom prst="ellipse">
                <a:avLst/>
              </a:prstGeom>
              <a:solidFill>
                <a:sysClr val="window" lastClr="FFFFFF">
                  <a:lumMod val="50000"/>
                </a:sysClr>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等线" panose="02010600030101010101" charset="-122"/>
                  <a:cs typeface="+mn-cs"/>
                </a:endParaRPr>
              </a:p>
            </p:txBody>
          </p:sp>
        </p:grpSp>
      </p:grpSp>
      <p:grpSp>
        <p:nvGrpSpPr>
          <p:cNvPr id="112" name="组合 111"/>
          <p:cNvGrpSpPr/>
          <p:nvPr/>
        </p:nvGrpSpPr>
        <p:grpSpPr>
          <a:xfrm>
            <a:off x="1142247" y="2327223"/>
            <a:ext cx="2115035" cy="1154619"/>
            <a:chOff x="1478171" y="2225265"/>
            <a:chExt cx="2115035" cy="1154619"/>
          </a:xfrm>
        </p:grpSpPr>
        <p:sp>
          <p:nvSpPr>
            <p:cNvPr id="113"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900" b="0" i="0" u="none" strike="noStrike" kern="0" cap="none" spc="0" normalizeH="0" baseline="0" noProof="0" smtClean="0">
                  <a:ln>
                    <a:noFill/>
                  </a:ln>
                  <a:solidFill>
                    <a:prstClr val="white"/>
                  </a:solidFill>
                  <a:effectLst/>
                  <a:uLnTx/>
                  <a:uFillTx/>
                  <a:sym typeface="宋体" panose="02010600030101010101" pitchFamily="2" charset="-122"/>
                </a:rPr>
                <a:t>这里输入简单的文字概述这里输入简单文字概述简单的文字概述这里输入简单的文字概述这里输入</a:t>
              </a:r>
            </a:p>
          </p:txBody>
        </p:sp>
        <p:sp>
          <p:nvSpPr>
            <p:cNvPr id="114" name="文本框 53"/>
            <p:cNvSpPr txBox="1"/>
            <p:nvPr/>
          </p:nvSpPr>
          <p:spPr>
            <a:xfrm>
              <a:off x="1593972" y="2225265"/>
              <a:ext cx="1723549" cy="4001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smtClean="0">
                  <a:ln>
                    <a:noFill/>
                  </a:ln>
                  <a:solidFill>
                    <a:prstClr val="white"/>
                  </a:solidFill>
                  <a:effectLst/>
                  <a:uLnTx/>
                  <a:uFillTx/>
                </a:rPr>
                <a:t>替换文本标题</a:t>
              </a:r>
            </a:p>
          </p:txBody>
        </p:sp>
      </p:grpSp>
      <p:grpSp>
        <p:nvGrpSpPr>
          <p:cNvPr id="115" name="组合 114"/>
          <p:cNvGrpSpPr/>
          <p:nvPr/>
        </p:nvGrpSpPr>
        <p:grpSpPr>
          <a:xfrm>
            <a:off x="1142247" y="4365573"/>
            <a:ext cx="2115035" cy="1154619"/>
            <a:chOff x="1478171" y="2225265"/>
            <a:chExt cx="2115035" cy="1154619"/>
          </a:xfrm>
        </p:grpSpPr>
        <p:sp>
          <p:nvSpPr>
            <p:cNvPr id="116"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900" b="0" i="0" u="none" strike="noStrike" kern="0" cap="none" spc="0" normalizeH="0" baseline="0" noProof="0" smtClean="0">
                  <a:ln>
                    <a:noFill/>
                  </a:ln>
                  <a:solidFill>
                    <a:prstClr val="white"/>
                  </a:solidFill>
                  <a:effectLst/>
                  <a:uLnTx/>
                  <a:uFillTx/>
                  <a:sym typeface="宋体" panose="02010600030101010101" pitchFamily="2" charset="-122"/>
                </a:rPr>
                <a:t>这里输入简单的文字概述这里输入简单文字概述简单的文字概述这里输入简单的文字概述这里输入</a:t>
              </a:r>
            </a:p>
          </p:txBody>
        </p:sp>
        <p:sp>
          <p:nvSpPr>
            <p:cNvPr id="117" name="文本框 56"/>
            <p:cNvSpPr txBox="1"/>
            <p:nvPr/>
          </p:nvSpPr>
          <p:spPr>
            <a:xfrm>
              <a:off x="1593972" y="2225265"/>
              <a:ext cx="1723549" cy="4001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smtClean="0">
                  <a:ln>
                    <a:noFill/>
                  </a:ln>
                  <a:solidFill>
                    <a:prstClr val="white"/>
                  </a:solidFill>
                  <a:effectLst/>
                  <a:uLnTx/>
                  <a:uFillTx/>
                </a:rPr>
                <a:t>替换文本标题</a:t>
              </a:r>
            </a:p>
          </p:txBody>
        </p:sp>
      </p:grpSp>
      <p:grpSp>
        <p:nvGrpSpPr>
          <p:cNvPr id="118" name="组合 117"/>
          <p:cNvGrpSpPr/>
          <p:nvPr/>
        </p:nvGrpSpPr>
        <p:grpSpPr>
          <a:xfrm>
            <a:off x="8914647" y="2327223"/>
            <a:ext cx="2115035" cy="1154619"/>
            <a:chOff x="1478171" y="2225265"/>
            <a:chExt cx="2115035" cy="1154619"/>
          </a:xfrm>
        </p:grpSpPr>
        <p:sp>
          <p:nvSpPr>
            <p:cNvPr id="119"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900" b="0" i="0" u="none" strike="noStrike" kern="0" cap="none" spc="0" normalizeH="0" baseline="0" noProof="0" dirty="0" smtClean="0">
                  <a:ln>
                    <a:noFill/>
                  </a:ln>
                  <a:solidFill>
                    <a:prstClr val="white"/>
                  </a:solidFill>
                  <a:effectLst/>
                  <a:uLnTx/>
                  <a:uFillTx/>
                  <a:sym typeface="宋体" panose="02010600030101010101" pitchFamily="2" charset="-122"/>
                </a:rPr>
                <a:t>这里输入简单的文字概述这里输入简单文字概述简单的文字概述这里输入简单的文字概述这里输入</a:t>
              </a:r>
            </a:p>
          </p:txBody>
        </p:sp>
        <p:sp>
          <p:nvSpPr>
            <p:cNvPr id="120" name="文本框 62"/>
            <p:cNvSpPr txBox="1"/>
            <p:nvPr/>
          </p:nvSpPr>
          <p:spPr>
            <a:xfrm>
              <a:off x="1593972" y="2225265"/>
              <a:ext cx="1723549" cy="4001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smtClean="0">
                  <a:ln>
                    <a:noFill/>
                  </a:ln>
                  <a:solidFill>
                    <a:prstClr val="white"/>
                  </a:solidFill>
                  <a:effectLst/>
                  <a:uLnTx/>
                  <a:uFillTx/>
                </a:rPr>
                <a:t>替换文本标题</a:t>
              </a:r>
            </a:p>
          </p:txBody>
        </p:sp>
      </p:grpSp>
      <p:grpSp>
        <p:nvGrpSpPr>
          <p:cNvPr id="121" name="组合 120"/>
          <p:cNvGrpSpPr/>
          <p:nvPr/>
        </p:nvGrpSpPr>
        <p:grpSpPr>
          <a:xfrm>
            <a:off x="8914647" y="4365573"/>
            <a:ext cx="2115035" cy="1154619"/>
            <a:chOff x="1478171" y="2225265"/>
            <a:chExt cx="2115035" cy="1154619"/>
          </a:xfrm>
        </p:grpSpPr>
        <p:sp>
          <p:nvSpPr>
            <p:cNvPr id="122"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900" b="0" i="0" u="none" strike="noStrike" kern="0" cap="none" spc="0" normalizeH="0" baseline="0" noProof="0" smtClean="0">
                  <a:ln>
                    <a:noFill/>
                  </a:ln>
                  <a:solidFill>
                    <a:prstClr val="white"/>
                  </a:solidFill>
                  <a:effectLst/>
                  <a:uLnTx/>
                  <a:uFillTx/>
                  <a:sym typeface="宋体" panose="02010600030101010101" pitchFamily="2" charset="-122"/>
                </a:rPr>
                <a:t>这里输入简单的文字概述这里输入简单文字概述简单的文字概述这里输入简单的文字概述这里输入</a:t>
              </a:r>
            </a:p>
          </p:txBody>
        </p:sp>
        <p:sp>
          <p:nvSpPr>
            <p:cNvPr id="123" name="文本框 65"/>
            <p:cNvSpPr txBox="1"/>
            <p:nvPr/>
          </p:nvSpPr>
          <p:spPr>
            <a:xfrm>
              <a:off x="1593972" y="2225265"/>
              <a:ext cx="1723549" cy="4001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smtClean="0">
                  <a:ln>
                    <a:noFill/>
                  </a:ln>
                  <a:solidFill>
                    <a:prstClr val="white"/>
                  </a:solidFill>
                  <a:effectLst/>
                  <a:uLnTx/>
                  <a:uFillTx/>
                </a:rPr>
                <a:t>替换文本标题</a:t>
              </a:r>
            </a:p>
          </p:txBody>
        </p:sp>
      </p:grpSp>
    </p:spTree>
  </p:cSld>
  <p:clrMapOvr>
    <a:masterClrMapping/>
  </p:clrMapOvr>
  <p:transition spd="slow" advClick="0" advTm="0">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p:tgtEl>
                                          <p:spTgt spid="23"/>
                                        </p:tgtEl>
                                        <p:attrNameLst>
                                          <p:attrName>ppt_x</p:attrName>
                                        </p:attrNameLst>
                                      </p:cBhvr>
                                      <p:tavLst>
                                        <p:tav tm="0">
                                          <p:val>
                                            <p:strVal val="#ppt_x-#ppt_w*1.125000"/>
                                          </p:val>
                                        </p:tav>
                                        <p:tav tm="100000">
                                          <p:val>
                                            <p:strVal val="#ppt_x"/>
                                          </p:val>
                                        </p:tav>
                                      </p:tavLst>
                                    </p:anim>
                                    <p:animEffect transition="in" filter="wipe(right)">
                                      <p:cBhvr>
                                        <p:cTn id="8" dur="500"/>
                                        <p:tgtEl>
                                          <p:spTgt spid="23"/>
                                        </p:tgtEl>
                                      </p:cBhvr>
                                    </p:animEffect>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12"/>
                                        </p:tgtEl>
                                        <p:attrNameLst>
                                          <p:attrName>style.visibility</p:attrName>
                                        </p:attrNameLst>
                                      </p:cBhvr>
                                      <p:to>
                                        <p:strVal val="visible"/>
                                      </p:to>
                                    </p:set>
                                    <p:animEffect transition="in" filter="fade">
                                      <p:cBhvr>
                                        <p:cTn id="13" dur="1000"/>
                                        <p:tgtEl>
                                          <p:spTgt spid="112"/>
                                        </p:tgtEl>
                                      </p:cBhvr>
                                    </p:animEffect>
                                    <p:anim calcmode="lin" valueType="num">
                                      <p:cBhvr>
                                        <p:cTn id="14" dur="1000" fill="hold"/>
                                        <p:tgtEl>
                                          <p:spTgt spid="112"/>
                                        </p:tgtEl>
                                        <p:attrNameLst>
                                          <p:attrName>ppt_x</p:attrName>
                                        </p:attrNameLst>
                                      </p:cBhvr>
                                      <p:tavLst>
                                        <p:tav tm="0">
                                          <p:val>
                                            <p:strVal val="#ppt_x"/>
                                          </p:val>
                                        </p:tav>
                                        <p:tav tm="100000">
                                          <p:val>
                                            <p:strVal val="#ppt_x"/>
                                          </p:val>
                                        </p:tav>
                                      </p:tavLst>
                                    </p:anim>
                                    <p:anim calcmode="lin" valueType="num">
                                      <p:cBhvr>
                                        <p:cTn id="15" dur="1000" fill="hold"/>
                                        <p:tgtEl>
                                          <p:spTgt spid="11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115"/>
                                        </p:tgtEl>
                                        <p:attrNameLst>
                                          <p:attrName>style.visibility</p:attrName>
                                        </p:attrNameLst>
                                      </p:cBhvr>
                                      <p:to>
                                        <p:strVal val="visible"/>
                                      </p:to>
                                    </p:set>
                                    <p:animEffect transition="in" filter="fade">
                                      <p:cBhvr>
                                        <p:cTn id="20" dur="1000"/>
                                        <p:tgtEl>
                                          <p:spTgt spid="115"/>
                                        </p:tgtEl>
                                      </p:cBhvr>
                                    </p:animEffect>
                                    <p:anim calcmode="lin" valueType="num">
                                      <p:cBhvr>
                                        <p:cTn id="21" dur="1000" fill="hold"/>
                                        <p:tgtEl>
                                          <p:spTgt spid="115"/>
                                        </p:tgtEl>
                                        <p:attrNameLst>
                                          <p:attrName>ppt_x</p:attrName>
                                        </p:attrNameLst>
                                      </p:cBhvr>
                                      <p:tavLst>
                                        <p:tav tm="0">
                                          <p:val>
                                            <p:strVal val="#ppt_x"/>
                                          </p:val>
                                        </p:tav>
                                        <p:tav tm="100000">
                                          <p:val>
                                            <p:strVal val="#ppt_x"/>
                                          </p:val>
                                        </p:tav>
                                      </p:tavLst>
                                    </p:anim>
                                    <p:anim calcmode="lin" valueType="num">
                                      <p:cBhvr>
                                        <p:cTn id="22" dur="1000" fill="hold"/>
                                        <p:tgtEl>
                                          <p:spTgt spid="115"/>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118"/>
                                        </p:tgtEl>
                                        <p:attrNameLst>
                                          <p:attrName>style.visibility</p:attrName>
                                        </p:attrNameLst>
                                      </p:cBhvr>
                                      <p:to>
                                        <p:strVal val="visible"/>
                                      </p:to>
                                    </p:set>
                                    <p:animEffect transition="in" filter="fade">
                                      <p:cBhvr>
                                        <p:cTn id="27" dur="1000"/>
                                        <p:tgtEl>
                                          <p:spTgt spid="118"/>
                                        </p:tgtEl>
                                      </p:cBhvr>
                                    </p:animEffect>
                                    <p:anim calcmode="lin" valueType="num">
                                      <p:cBhvr>
                                        <p:cTn id="28" dur="1000" fill="hold"/>
                                        <p:tgtEl>
                                          <p:spTgt spid="118"/>
                                        </p:tgtEl>
                                        <p:attrNameLst>
                                          <p:attrName>ppt_x</p:attrName>
                                        </p:attrNameLst>
                                      </p:cBhvr>
                                      <p:tavLst>
                                        <p:tav tm="0">
                                          <p:val>
                                            <p:strVal val="#ppt_x"/>
                                          </p:val>
                                        </p:tav>
                                        <p:tav tm="100000">
                                          <p:val>
                                            <p:strVal val="#ppt_x"/>
                                          </p:val>
                                        </p:tav>
                                      </p:tavLst>
                                    </p:anim>
                                    <p:anim calcmode="lin" valueType="num">
                                      <p:cBhvr>
                                        <p:cTn id="29" dur="1000" fill="hold"/>
                                        <p:tgtEl>
                                          <p:spTgt spid="118"/>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121"/>
                                        </p:tgtEl>
                                        <p:attrNameLst>
                                          <p:attrName>style.visibility</p:attrName>
                                        </p:attrNameLst>
                                      </p:cBhvr>
                                      <p:to>
                                        <p:strVal val="visible"/>
                                      </p:to>
                                    </p:set>
                                    <p:animEffect transition="in" filter="fade">
                                      <p:cBhvr>
                                        <p:cTn id="34" dur="1000"/>
                                        <p:tgtEl>
                                          <p:spTgt spid="121"/>
                                        </p:tgtEl>
                                      </p:cBhvr>
                                    </p:animEffect>
                                    <p:anim calcmode="lin" valueType="num">
                                      <p:cBhvr>
                                        <p:cTn id="35" dur="1000" fill="hold"/>
                                        <p:tgtEl>
                                          <p:spTgt spid="121"/>
                                        </p:tgtEl>
                                        <p:attrNameLst>
                                          <p:attrName>ppt_x</p:attrName>
                                        </p:attrNameLst>
                                      </p:cBhvr>
                                      <p:tavLst>
                                        <p:tav tm="0">
                                          <p:val>
                                            <p:strVal val="#ppt_x"/>
                                          </p:val>
                                        </p:tav>
                                        <p:tav tm="100000">
                                          <p:val>
                                            <p:strVal val="#ppt_x"/>
                                          </p:val>
                                        </p:tav>
                                      </p:tavLst>
                                    </p:anim>
                                    <p:anim calcmode="lin" valueType="num">
                                      <p:cBhvr>
                                        <p:cTn id="36" dur="1000" fill="hold"/>
                                        <p:tgtEl>
                                          <p:spTgt spid="121"/>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75"/>
                                        </p:tgtEl>
                                        <p:attrNameLst>
                                          <p:attrName>style.visibility</p:attrName>
                                        </p:attrNameLst>
                                      </p:cBhvr>
                                      <p:to>
                                        <p:strVal val="visible"/>
                                      </p:to>
                                    </p:set>
                                    <p:animEffect transition="in" filter="fade">
                                      <p:cBhvr>
                                        <p:cTn id="41" dur="1000"/>
                                        <p:tgtEl>
                                          <p:spTgt spid="75"/>
                                        </p:tgtEl>
                                      </p:cBhvr>
                                    </p:animEffect>
                                    <p:anim calcmode="lin" valueType="num">
                                      <p:cBhvr>
                                        <p:cTn id="42" dur="1000" fill="hold"/>
                                        <p:tgtEl>
                                          <p:spTgt spid="75"/>
                                        </p:tgtEl>
                                        <p:attrNameLst>
                                          <p:attrName>ppt_x</p:attrName>
                                        </p:attrNameLst>
                                      </p:cBhvr>
                                      <p:tavLst>
                                        <p:tav tm="0">
                                          <p:val>
                                            <p:strVal val="#ppt_x"/>
                                          </p:val>
                                        </p:tav>
                                        <p:tav tm="100000">
                                          <p:val>
                                            <p:strVal val="#ppt_x"/>
                                          </p:val>
                                        </p:tav>
                                      </p:tavLst>
                                    </p:anim>
                                    <p:anim calcmode="lin" valueType="num">
                                      <p:cBhvr>
                                        <p:cTn id="4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组合 25"/>
          <p:cNvGrpSpPr/>
          <p:nvPr/>
        </p:nvGrpSpPr>
        <p:grpSpPr>
          <a:xfrm>
            <a:off x="404499" y="325993"/>
            <a:ext cx="3153864" cy="733706"/>
            <a:chOff x="303414" y="244438"/>
            <a:chExt cx="2365706" cy="550152"/>
          </a:xfrm>
        </p:grpSpPr>
        <p:sp>
          <p:nvSpPr>
            <p:cNvPr id="27" name="流程图: 延期 24"/>
            <p:cNvSpPr/>
            <p:nvPr/>
          </p:nvSpPr>
          <p:spPr>
            <a:xfrm>
              <a:off x="336148" y="244438"/>
              <a:ext cx="2249865" cy="446749"/>
            </a:xfrm>
            <a:custGeom>
              <a:avLst/>
              <a:gdLst>
                <a:gd name="connsiteX0" fmla="*/ 0 w 275921"/>
                <a:gd name="connsiteY0" fmla="*/ 0 h 342652"/>
                <a:gd name="connsiteX1" fmla="*/ 137961 w 275921"/>
                <a:gd name="connsiteY1" fmla="*/ 0 h 342652"/>
                <a:gd name="connsiteX2" fmla="*/ 275922 w 275921"/>
                <a:gd name="connsiteY2" fmla="*/ 171326 h 342652"/>
                <a:gd name="connsiteX3" fmla="*/ 137961 w 275921"/>
                <a:gd name="connsiteY3" fmla="*/ 342652 h 342652"/>
                <a:gd name="connsiteX4" fmla="*/ 0 w 275921"/>
                <a:gd name="connsiteY4" fmla="*/ 342652 h 342652"/>
                <a:gd name="connsiteX5" fmla="*/ 0 w 275921"/>
                <a:gd name="connsiteY5" fmla="*/ 0 h 342652"/>
                <a:gd name="connsiteX0-1" fmla="*/ 0 w 2249865"/>
                <a:gd name="connsiteY0-2" fmla="*/ 14514 h 342652"/>
                <a:gd name="connsiteX1-3" fmla="*/ 2111904 w 2249865"/>
                <a:gd name="connsiteY1-4" fmla="*/ 0 h 342652"/>
                <a:gd name="connsiteX2-5" fmla="*/ 2249865 w 2249865"/>
                <a:gd name="connsiteY2-6" fmla="*/ 171326 h 342652"/>
                <a:gd name="connsiteX3-7" fmla="*/ 2111904 w 2249865"/>
                <a:gd name="connsiteY3-8" fmla="*/ 342652 h 342652"/>
                <a:gd name="connsiteX4-9" fmla="*/ 1973943 w 2249865"/>
                <a:gd name="connsiteY4-10" fmla="*/ 342652 h 342652"/>
                <a:gd name="connsiteX5-11" fmla="*/ 0 w 2249865"/>
                <a:gd name="connsiteY5-12" fmla="*/ 14514 h 342652"/>
                <a:gd name="connsiteX0-13" fmla="*/ 0 w 2249865"/>
                <a:gd name="connsiteY0-14" fmla="*/ 14514 h 342652"/>
                <a:gd name="connsiteX1-15" fmla="*/ 2111904 w 2249865"/>
                <a:gd name="connsiteY1-16" fmla="*/ 0 h 342652"/>
                <a:gd name="connsiteX2-17" fmla="*/ 2249865 w 2249865"/>
                <a:gd name="connsiteY2-18" fmla="*/ 171326 h 342652"/>
                <a:gd name="connsiteX3-19" fmla="*/ 2111904 w 2249865"/>
                <a:gd name="connsiteY3-20" fmla="*/ 342652 h 342652"/>
                <a:gd name="connsiteX4-21" fmla="*/ 29028 w 2249865"/>
                <a:gd name="connsiteY4-22" fmla="*/ 342652 h 342652"/>
                <a:gd name="connsiteX5-23" fmla="*/ 0 w 2249865"/>
                <a:gd name="connsiteY5-24" fmla="*/ 14514 h 34265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249865" h="342652">
                  <a:moveTo>
                    <a:pt x="0" y="14514"/>
                  </a:moveTo>
                  <a:lnTo>
                    <a:pt x="2111904" y="0"/>
                  </a:lnTo>
                  <a:cubicBezTo>
                    <a:pt x="2188098" y="0"/>
                    <a:pt x="2249865" y="76705"/>
                    <a:pt x="2249865" y="171326"/>
                  </a:cubicBezTo>
                  <a:cubicBezTo>
                    <a:pt x="2249865" y="265947"/>
                    <a:pt x="2188098" y="342652"/>
                    <a:pt x="2111904" y="342652"/>
                  </a:cubicBezTo>
                  <a:lnTo>
                    <a:pt x="29028" y="342652"/>
                  </a:lnTo>
                  <a:lnTo>
                    <a:pt x="0" y="14514"/>
                  </a:lnTo>
                  <a:close/>
                </a:path>
              </a:pathLst>
            </a:custGeom>
            <a:solidFill>
              <a:srgbClr val="FFCD34"/>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solidFill>
                  <a:srgbClr val="FFCD34"/>
                </a:solidFill>
                <a:cs typeface="+mn-ea"/>
                <a:sym typeface="+mn-lt"/>
              </a:endParaRPr>
            </a:p>
          </p:txBody>
        </p:sp>
        <p:sp>
          <p:nvSpPr>
            <p:cNvPr id="28" name="MH_Entry_1"/>
            <p:cNvSpPr/>
            <p:nvPr>
              <p:custDataLst>
                <p:tags r:id="rId1"/>
              </p:custDataLst>
            </p:nvPr>
          </p:nvSpPr>
          <p:spPr>
            <a:xfrm>
              <a:off x="303414" y="266947"/>
              <a:ext cx="2365706" cy="527643"/>
            </a:xfrm>
            <a:custGeom>
              <a:avLst/>
              <a:gdLst>
                <a:gd name="connsiteX0" fmla="*/ 0 w 2365706"/>
                <a:gd name="connsiteY0" fmla="*/ 83104 h 498614"/>
                <a:gd name="connsiteX1" fmla="*/ 83104 w 2365706"/>
                <a:gd name="connsiteY1" fmla="*/ 0 h 498614"/>
                <a:gd name="connsiteX2" fmla="*/ 2282602 w 2365706"/>
                <a:gd name="connsiteY2" fmla="*/ 0 h 498614"/>
                <a:gd name="connsiteX3" fmla="*/ 2365706 w 2365706"/>
                <a:gd name="connsiteY3" fmla="*/ 83104 h 498614"/>
                <a:gd name="connsiteX4" fmla="*/ 2365706 w 2365706"/>
                <a:gd name="connsiteY4" fmla="*/ 415510 h 498614"/>
                <a:gd name="connsiteX5" fmla="*/ 2282602 w 2365706"/>
                <a:gd name="connsiteY5" fmla="*/ 498614 h 498614"/>
                <a:gd name="connsiteX6" fmla="*/ 83104 w 2365706"/>
                <a:gd name="connsiteY6" fmla="*/ 498614 h 498614"/>
                <a:gd name="connsiteX7" fmla="*/ 0 w 2365706"/>
                <a:gd name="connsiteY7" fmla="*/ 415510 h 498614"/>
                <a:gd name="connsiteX8" fmla="*/ 0 w 2365706"/>
                <a:gd name="connsiteY8" fmla="*/ 83104 h 498614"/>
                <a:gd name="connsiteX0-1" fmla="*/ 0 w 2365706"/>
                <a:gd name="connsiteY0-2" fmla="*/ 83104 h 527643"/>
                <a:gd name="connsiteX1-3" fmla="*/ 83104 w 2365706"/>
                <a:gd name="connsiteY1-4" fmla="*/ 0 h 527643"/>
                <a:gd name="connsiteX2-5" fmla="*/ 2282602 w 2365706"/>
                <a:gd name="connsiteY2-6" fmla="*/ 0 h 527643"/>
                <a:gd name="connsiteX3-7" fmla="*/ 2365706 w 2365706"/>
                <a:gd name="connsiteY3-8" fmla="*/ 83104 h 527643"/>
                <a:gd name="connsiteX4-9" fmla="*/ 2365706 w 2365706"/>
                <a:gd name="connsiteY4-10" fmla="*/ 415510 h 527643"/>
                <a:gd name="connsiteX5-11" fmla="*/ 2282602 w 2365706"/>
                <a:gd name="connsiteY5-12" fmla="*/ 498614 h 527643"/>
                <a:gd name="connsiteX6-13" fmla="*/ 83104 w 2365706"/>
                <a:gd name="connsiteY6-14" fmla="*/ 527643 h 527643"/>
                <a:gd name="connsiteX7-15" fmla="*/ 0 w 2365706"/>
                <a:gd name="connsiteY7-16" fmla="*/ 415510 h 527643"/>
                <a:gd name="connsiteX8-17" fmla="*/ 0 w 2365706"/>
                <a:gd name="connsiteY8-18" fmla="*/ 83104 h 52764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2365706" h="527643">
                  <a:moveTo>
                    <a:pt x="0" y="83104"/>
                  </a:moveTo>
                  <a:cubicBezTo>
                    <a:pt x="0" y="37207"/>
                    <a:pt x="37207" y="0"/>
                    <a:pt x="83104" y="0"/>
                  </a:cubicBezTo>
                  <a:lnTo>
                    <a:pt x="2282602" y="0"/>
                  </a:lnTo>
                  <a:cubicBezTo>
                    <a:pt x="2328499" y="0"/>
                    <a:pt x="2365706" y="37207"/>
                    <a:pt x="2365706" y="83104"/>
                  </a:cubicBezTo>
                  <a:lnTo>
                    <a:pt x="2365706" y="415510"/>
                  </a:lnTo>
                  <a:cubicBezTo>
                    <a:pt x="2365706" y="461407"/>
                    <a:pt x="2328499" y="498614"/>
                    <a:pt x="2282602" y="498614"/>
                  </a:cubicBezTo>
                  <a:cubicBezTo>
                    <a:pt x="1549436" y="498614"/>
                    <a:pt x="816270" y="527643"/>
                    <a:pt x="83104" y="527643"/>
                  </a:cubicBezTo>
                  <a:cubicBezTo>
                    <a:pt x="37207" y="527643"/>
                    <a:pt x="0" y="461407"/>
                    <a:pt x="0" y="415510"/>
                  </a:cubicBezTo>
                  <a:lnTo>
                    <a:pt x="0" y="83104"/>
                  </a:ln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r>
                <a:rPr lang="zh-CN" altLang="en-US" sz="3200" spc="267" dirty="0">
                  <a:solidFill>
                    <a:schemeClr val="tx1"/>
                  </a:solidFill>
                  <a:cs typeface="+mn-ea"/>
                  <a:sym typeface="+mn-lt"/>
                </a:rPr>
                <a:t>活动经费预算</a:t>
              </a:r>
            </a:p>
          </p:txBody>
        </p:sp>
      </p:grpSp>
      <p:grpSp>
        <p:nvGrpSpPr>
          <p:cNvPr id="47" name="组合 46"/>
          <p:cNvGrpSpPr/>
          <p:nvPr/>
        </p:nvGrpSpPr>
        <p:grpSpPr>
          <a:xfrm>
            <a:off x="989847" y="2574873"/>
            <a:ext cx="2115035" cy="1154619"/>
            <a:chOff x="1478171" y="2225265"/>
            <a:chExt cx="2115035" cy="1154619"/>
          </a:xfrm>
        </p:grpSpPr>
        <p:sp>
          <p:nvSpPr>
            <p:cNvPr id="48"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900" b="0" i="0" u="none" strike="noStrike" kern="0" cap="none" spc="0" normalizeH="0" baseline="0" noProof="0" smtClean="0">
                  <a:ln>
                    <a:noFill/>
                  </a:ln>
                  <a:solidFill>
                    <a:prstClr val="white"/>
                  </a:solidFill>
                  <a:effectLst/>
                  <a:uLnTx/>
                  <a:uFillTx/>
                  <a:sym typeface="宋体" panose="02010600030101010101" pitchFamily="2" charset="-122"/>
                </a:rPr>
                <a:t>这里输入简单的文字概述这里输入简单文字概述简单的文字概述这里输入简单的文字概述这里输入</a:t>
              </a:r>
            </a:p>
          </p:txBody>
        </p:sp>
        <p:sp>
          <p:nvSpPr>
            <p:cNvPr id="49" name="文本框 18"/>
            <p:cNvSpPr txBox="1"/>
            <p:nvPr/>
          </p:nvSpPr>
          <p:spPr>
            <a:xfrm>
              <a:off x="1593972" y="2225265"/>
              <a:ext cx="1723549" cy="4001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smtClean="0">
                  <a:ln>
                    <a:noFill/>
                  </a:ln>
                  <a:solidFill>
                    <a:prstClr val="white"/>
                  </a:solidFill>
                  <a:effectLst/>
                  <a:uLnTx/>
                  <a:uFillTx/>
                </a:rPr>
                <a:t>替换文本标题</a:t>
              </a:r>
            </a:p>
          </p:txBody>
        </p:sp>
      </p:grpSp>
      <p:grpSp>
        <p:nvGrpSpPr>
          <p:cNvPr id="50" name="组合 49"/>
          <p:cNvGrpSpPr/>
          <p:nvPr/>
        </p:nvGrpSpPr>
        <p:grpSpPr>
          <a:xfrm>
            <a:off x="989847" y="4613223"/>
            <a:ext cx="2115035" cy="1154619"/>
            <a:chOff x="1478171" y="2225265"/>
            <a:chExt cx="2115035" cy="1154619"/>
          </a:xfrm>
        </p:grpSpPr>
        <p:sp>
          <p:nvSpPr>
            <p:cNvPr id="51"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900" b="0" i="0" u="none" strike="noStrike" kern="0" cap="none" spc="0" normalizeH="0" baseline="0" noProof="0" smtClean="0">
                  <a:ln>
                    <a:noFill/>
                  </a:ln>
                  <a:solidFill>
                    <a:prstClr val="white"/>
                  </a:solidFill>
                  <a:effectLst/>
                  <a:uLnTx/>
                  <a:uFillTx/>
                  <a:sym typeface="宋体" panose="02010600030101010101" pitchFamily="2" charset="-122"/>
                </a:rPr>
                <a:t>这里输入简单的文字概述这里输入简单文字概述简单的文字概述这里输入简单的文字概述这里输入</a:t>
              </a:r>
            </a:p>
          </p:txBody>
        </p:sp>
        <p:sp>
          <p:nvSpPr>
            <p:cNvPr id="52" name="文本框 25"/>
            <p:cNvSpPr txBox="1"/>
            <p:nvPr/>
          </p:nvSpPr>
          <p:spPr>
            <a:xfrm>
              <a:off x="1593972" y="2225265"/>
              <a:ext cx="1723549" cy="4001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smtClean="0">
                  <a:ln>
                    <a:noFill/>
                  </a:ln>
                  <a:solidFill>
                    <a:prstClr val="white"/>
                  </a:solidFill>
                  <a:effectLst/>
                  <a:uLnTx/>
                  <a:uFillTx/>
                </a:rPr>
                <a:t>替换文本标题</a:t>
              </a:r>
            </a:p>
          </p:txBody>
        </p:sp>
      </p:grpSp>
      <p:grpSp>
        <p:nvGrpSpPr>
          <p:cNvPr id="53" name="组合 52"/>
          <p:cNvGrpSpPr/>
          <p:nvPr/>
        </p:nvGrpSpPr>
        <p:grpSpPr>
          <a:xfrm>
            <a:off x="8762247" y="2574873"/>
            <a:ext cx="2115035" cy="1154619"/>
            <a:chOff x="1478171" y="2225265"/>
            <a:chExt cx="2115035" cy="1154619"/>
          </a:xfrm>
        </p:grpSpPr>
        <p:sp>
          <p:nvSpPr>
            <p:cNvPr id="54"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900" b="0" i="0" u="none" strike="noStrike" kern="0" cap="none" spc="0" normalizeH="0" baseline="0" noProof="0" smtClean="0">
                  <a:ln>
                    <a:noFill/>
                  </a:ln>
                  <a:solidFill>
                    <a:prstClr val="white"/>
                  </a:solidFill>
                  <a:effectLst/>
                  <a:uLnTx/>
                  <a:uFillTx/>
                  <a:sym typeface="宋体" panose="02010600030101010101" pitchFamily="2" charset="-122"/>
                </a:rPr>
                <a:t>这里输入简单的文字概述这里输入简单文字概述简单的文字概述这里输入简单的文字概述这里输入</a:t>
              </a:r>
            </a:p>
          </p:txBody>
        </p:sp>
        <p:sp>
          <p:nvSpPr>
            <p:cNvPr id="55" name="文本框 31"/>
            <p:cNvSpPr txBox="1"/>
            <p:nvPr/>
          </p:nvSpPr>
          <p:spPr>
            <a:xfrm>
              <a:off x="1593972" y="2225265"/>
              <a:ext cx="1723549" cy="4001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smtClean="0">
                  <a:ln>
                    <a:noFill/>
                  </a:ln>
                  <a:solidFill>
                    <a:prstClr val="white"/>
                  </a:solidFill>
                  <a:effectLst/>
                  <a:uLnTx/>
                  <a:uFillTx/>
                </a:rPr>
                <a:t>替换文本标题</a:t>
              </a:r>
            </a:p>
          </p:txBody>
        </p:sp>
      </p:grpSp>
      <p:grpSp>
        <p:nvGrpSpPr>
          <p:cNvPr id="56" name="组合 55"/>
          <p:cNvGrpSpPr/>
          <p:nvPr/>
        </p:nvGrpSpPr>
        <p:grpSpPr>
          <a:xfrm>
            <a:off x="8762247" y="4613223"/>
            <a:ext cx="2115035" cy="1154619"/>
            <a:chOff x="1478171" y="2225265"/>
            <a:chExt cx="2115035" cy="1154619"/>
          </a:xfrm>
        </p:grpSpPr>
        <p:sp>
          <p:nvSpPr>
            <p:cNvPr id="57"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900" b="0" i="0" u="none" strike="noStrike" kern="0" cap="none" spc="0" normalizeH="0" baseline="0" noProof="0" smtClean="0">
                  <a:ln>
                    <a:noFill/>
                  </a:ln>
                  <a:solidFill>
                    <a:prstClr val="white"/>
                  </a:solidFill>
                  <a:effectLst/>
                  <a:uLnTx/>
                  <a:uFillTx/>
                  <a:sym typeface="宋体" panose="02010600030101010101" pitchFamily="2" charset="-122"/>
                </a:rPr>
                <a:t>这里输入简单的文字概述这里输入简单文字概述简单的文字概述这里输入简单的文字概述这里输入</a:t>
              </a:r>
            </a:p>
          </p:txBody>
        </p:sp>
        <p:sp>
          <p:nvSpPr>
            <p:cNvPr id="58" name="文本框 34"/>
            <p:cNvSpPr txBox="1"/>
            <p:nvPr/>
          </p:nvSpPr>
          <p:spPr>
            <a:xfrm>
              <a:off x="1593972" y="2225265"/>
              <a:ext cx="1723549" cy="4001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smtClean="0">
                  <a:ln>
                    <a:noFill/>
                  </a:ln>
                  <a:solidFill>
                    <a:prstClr val="white"/>
                  </a:solidFill>
                  <a:effectLst/>
                  <a:uLnTx/>
                  <a:uFillTx/>
                </a:rPr>
                <a:t>替换文本标题</a:t>
              </a:r>
            </a:p>
          </p:txBody>
        </p:sp>
      </p:grpSp>
      <p:grpSp>
        <p:nvGrpSpPr>
          <p:cNvPr id="59" name="组合 58"/>
          <p:cNvGrpSpPr/>
          <p:nvPr/>
        </p:nvGrpSpPr>
        <p:grpSpPr>
          <a:xfrm>
            <a:off x="3395350" y="-2146082"/>
            <a:ext cx="9526134" cy="8417342"/>
            <a:chOff x="3547750" y="-2298482"/>
            <a:chExt cx="9526134" cy="8417342"/>
          </a:xfrm>
        </p:grpSpPr>
        <p:sp>
          <p:nvSpPr>
            <p:cNvPr id="60" name="branch"/>
            <p:cNvSpPr>
              <a:spLocks noEditPoints="1"/>
            </p:cNvSpPr>
            <p:nvPr/>
          </p:nvSpPr>
          <p:spPr bwMode="auto">
            <a:xfrm rot="14682283">
              <a:off x="7741149" y="-2870615"/>
              <a:ext cx="4619439" cy="6046031"/>
            </a:xfrm>
            <a:custGeom>
              <a:avLst/>
              <a:gdLst>
                <a:gd name="T0" fmla="*/ 1127 w 1554"/>
                <a:gd name="T1" fmla="*/ 1675 h 2034"/>
                <a:gd name="T2" fmla="*/ 861 w 1554"/>
                <a:gd name="T3" fmla="*/ 1682 h 2034"/>
                <a:gd name="T4" fmla="*/ 752 w 1554"/>
                <a:gd name="T5" fmla="*/ 1579 h 2034"/>
                <a:gd name="T6" fmla="*/ 713 w 1554"/>
                <a:gd name="T7" fmla="*/ 1209 h 2034"/>
                <a:gd name="T8" fmla="*/ 739 w 1554"/>
                <a:gd name="T9" fmla="*/ 918 h 2034"/>
                <a:gd name="T10" fmla="*/ 1068 w 1554"/>
                <a:gd name="T11" fmla="*/ 1035 h 2034"/>
                <a:gd name="T12" fmla="*/ 944 w 1554"/>
                <a:gd name="T13" fmla="*/ 1074 h 2034"/>
                <a:gd name="T14" fmla="*/ 1065 w 1554"/>
                <a:gd name="T15" fmla="*/ 1146 h 2034"/>
                <a:gd name="T16" fmla="*/ 1143 w 1554"/>
                <a:gd name="T17" fmla="*/ 1527 h 2034"/>
                <a:gd name="T18" fmla="*/ 1218 w 1554"/>
                <a:gd name="T19" fmla="*/ 1497 h 2034"/>
                <a:gd name="T20" fmla="*/ 1052 w 1554"/>
                <a:gd name="T21" fmla="*/ 1378 h 2034"/>
                <a:gd name="T22" fmla="*/ 1175 w 1554"/>
                <a:gd name="T23" fmla="*/ 1145 h 2034"/>
                <a:gd name="T24" fmla="*/ 1209 w 1554"/>
                <a:gd name="T25" fmla="*/ 1237 h 2034"/>
                <a:gd name="T26" fmla="*/ 1144 w 1554"/>
                <a:gd name="T27" fmla="*/ 1052 h 2034"/>
                <a:gd name="T28" fmla="*/ 774 w 1554"/>
                <a:gd name="T29" fmla="*/ 891 h 2034"/>
                <a:gd name="T30" fmla="*/ 818 w 1554"/>
                <a:gd name="T31" fmla="*/ 659 h 2034"/>
                <a:gd name="T32" fmla="*/ 1013 w 1554"/>
                <a:gd name="T33" fmla="*/ 258 h 2034"/>
                <a:gd name="T34" fmla="*/ 1378 w 1554"/>
                <a:gd name="T35" fmla="*/ 300 h 2034"/>
                <a:gd name="T36" fmla="*/ 1137 w 1554"/>
                <a:gd name="T37" fmla="*/ 191 h 2034"/>
                <a:gd name="T38" fmla="*/ 1547 w 1554"/>
                <a:gd name="T39" fmla="*/ 184 h 2034"/>
                <a:gd name="T40" fmla="*/ 1532 w 1554"/>
                <a:gd name="T41" fmla="*/ 150 h 2034"/>
                <a:gd name="T42" fmla="*/ 1028 w 1554"/>
                <a:gd name="T43" fmla="*/ 70 h 2034"/>
                <a:gd name="T44" fmla="*/ 1066 w 1554"/>
                <a:gd name="T45" fmla="*/ 188 h 2034"/>
                <a:gd name="T46" fmla="*/ 832 w 1554"/>
                <a:gd name="T47" fmla="*/ 237 h 2034"/>
                <a:gd name="T48" fmla="*/ 930 w 1554"/>
                <a:gd name="T49" fmla="*/ 312 h 2034"/>
                <a:gd name="T50" fmla="*/ 766 w 1554"/>
                <a:gd name="T51" fmla="*/ 547 h 2034"/>
                <a:gd name="T52" fmla="*/ 570 w 1554"/>
                <a:gd name="T53" fmla="*/ 444 h 2034"/>
                <a:gd name="T54" fmla="*/ 575 w 1554"/>
                <a:gd name="T55" fmla="*/ 456 h 2034"/>
                <a:gd name="T56" fmla="*/ 675 w 1554"/>
                <a:gd name="T57" fmla="*/ 763 h 2034"/>
                <a:gd name="T58" fmla="*/ 672 w 1554"/>
                <a:gd name="T59" fmla="*/ 1085 h 2034"/>
                <a:gd name="T60" fmla="*/ 567 w 1554"/>
                <a:gd name="T61" fmla="*/ 1050 h 2034"/>
                <a:gd name="T62" fmla="*/ 517 w 1554"/>
                <a:gd name="T63" fmla="*/ 1072 h 2034"/>
                <a:gd name="T64" fmla="*/ 704 w 1554"/>
                <a:gd name="T65" fmla="*/ 1233 h 2034"/>
                <a:gd name="T66" fmla="*/ 506 w 1554"/>
                <a:gd name="T67" fmla="*/ 1193 h 2034"/>
                <a:gd name="T68" fmla="*/ 290 w 1554"/>
                <a:gd name="T69" fmla="*/ 1243 h 2034"/>
                <a:gd name="T70" fmla="*/ 375 w 1554"/>
                <a:gd name="T71" fmla="*/ 1245 h 2034"/>
                <a:gd name="T72" fmla="*/ 444 w 1554"/>
                <a:gd name="T73" fmla="*/ 1397 h 2034"/>
                <a:gd name="T74" fmla="*/ 456 w 1554"/>
                <a:gd name="T75" fmla="*/ 1590 h 2034"/>
                <a:gd name="T76" fmla="*/ 438 w 1554"/>
                <a:gd name="T77" fmla="*/ 1482 h 2034"/>
                <a:gd name="T78" fmla="*/ 365 w 1554"/>
                <a:gd name="T79" fmla="*/ 1569 h 2034"/>
                <a:gd name="T80" fmla="*/ 387 w 1554"/>
                <a:gd name="T81" fmla="*/ 1634 h 2034"/>
                <a:gd name="T82" fmla="*/ 67 w 1554"/>
                <a:gd name="T83" fmla="*/ 1533 h 2034"/>
                <a:gd name="T84" fmla="*/ 103 w 1554"/>
                <a:gd name="T85" fmla="*/ 1634 h 2034"/>
                <a:gd name="T86" fmla="*/ 185 w 1554"/>
                <a:gd name="T87" fmla="*/ 1571 h 2034"/>
                <a:gd name="T88" fmla="*/ 544 w 1554"/>
                <a:gd name="T89" fmla="*/ 1673 h 2034"/>
                <a:gd name="T90" fmla="*/ 252 w 1554"/>
                <a:gd name="T91" fmla="*/ 1750 h 2034"/>
                <a:gd name="T92" fmla="*/ 368 w 1554"/>
                <a:gd name="T93" fmla="*/ 1850 h 2034"/>
                <a:gd name="T94" fmla="*/ 316 w 1554"/>
                <a:gd name="T95" fmla="*/ 1921 h 2034"/>
                <a:gd name="T96" fmla="*/ 399 w 1554"/>
                <a:gd name="T97" fmla="*/ 1979 h 2034"/>
                <a:gd name="T98" fmla="*/ 392 w 1554"/>
                <a:gd name="T99" fmla="*/ 1901 h 2034"/>
                <a:gd name="T100" fmla="*/ 672 w 1554"/>
                <a:gd name="T101" fmla="*/ 1684 h 2034"/>
                <a:gd name="T102" fmla="*/ 1034 w 1554"/>
                <a:gd name="T103" fmla="*/ 1753 h 2034"/>
                <a:gd name="T104" fmla="*/ 1076 w 1554"/>
                <a:gd name="T105" fmla="*/ 1746 h 2034"/>
                <a:gd name="T106" fmla="*/ 1263 w 1554"/>
                <a:gd name="T107" fmla="*/ 1751 h 2034"/>
                <a:gd name="T108" fmla="*/ 759 w 1554"/>
                <a:gd name="T109" fmla="*/ 613 h 2034"/>
                <a:gd name="T110" fmla="*/ 843 w 1554"/>
                <a:gd name="T111" fmla="*/ 792 h 2034"/>
                <a:gd name="T112" fmla="*/ 692 w 1554"/>
                <a:gd name="T113" fmla="*/ 1623 h 2034"/>
                <a:gd name="T114" fmla="*/ 528 w 1554"/>
                <a:gd name="T115" fmla="*/ 1432 h 2034"/>
                <a:gd name="T116" fmla="*/ 742 w 1554"/>
                <a:gd name="T117" fmla="*/ 1388 h 2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54" h="2034">
                  <a:moveTo>
                    <a:pt x="1245" y="1747"/>
                  </a:moveTo>
                  <a:cubicBezTo>
                    <a:pt x="1229" y="1737"/>
                    <a:pt x="1219" y="1715"/>
                    <a:pt x="1210" y="1700"/>
                  </a:cubicBezTo>
                  <a:cubicBezTo>
                    <a:pt x="1177" y="1679"/>
                    <a:pt x="1167" y="1675"/>
                    <a:pt x="1127" y="1675"/>
                  </a:cubicBezTo>
                  <a:cubicBezTo>
                    <a:pt x="1108" y="1688"/>
                    <a:pt x="1071" y="1687"/>
                    <a:pt x="1050" y="1683"/>
                  </a:cubicBezTo>
                  <a:cubicBezTo>
                    <a:pt x="1057" y="1665"/>
                    <a:pt x="990" y="1644"/>
                    <a:pt x="972" y="1656"/>
                  </a:cubicBezTo>
                  <a:cubicBezTo>
                    <a:pt x="935" y="1666"/>
                    <a:pt x="898" y="1673"/>
                    <a:pt x="861" y="1682"/>
                  </a:cubicBezTo>
                  <a:cubicBezTo>
                    <a:pt x="849" y="1682"/>
                    <a:pt x="828" y="1698"/>
                    <a:pt x="818" y="1689"/>
                  </a:cubicBezTo>
                  <a:cubicBezTo>
                    <a:pt x="824" y="1666"/>
                    <a:pt x="788" y="1662"/>
                    <a:pt x="775" y="1656"/>
                  </a:cubicBezTo>
                  <a:cubicBezTo>
                    <a:pt x="741" y="1622"/>
                    <a:pt x="732" y="1623"/>
                    <a:pt x="752" y="1579"/>
                  </a:cubicBezTo>
                  <a:cubicBezTo>
                    <a:pt x="774" y="1528"/>
                    <a:pt x="774" y="1502"/>
                    <a:pt x="757" y="1449"/>
                  </a:cubicBezTo>
                  <a:cubicBezTo>
                    <a:pt x="735" y="1379"/>
                    <a:pt x="857" y="1364"/>
                    <a:pt x="794" y="1279"/>
                  </a:cubicBezTo>
                  <a:cubicBezTo>
                    <a:pt x="773" y="1253"/>
                    <a:pt x="739" y="1231"/>
                    <a:pt x="713" y="1209"/>
                  </a:cubicBezTo>
                  <a:cubicBezTo>
                    <a:pt x="712" y="1185"/>
                    <a:pt x="708" y="1135"/>
                    <a:pt x="694" y="1114"/>
                  </a:cubicBezTo>
                  <a:cubicBezTo>
                    <a:pt x="672" y="1079"/>
                    <a:pt x="723" y="1066"/>
                    <a:pt x="734" y="1036"/>
                  </a:cubicBezTo>
                  <a:cubicBezTo>
                    <a:pt x="746" y="1000"/>
                    <a:pt x="720" y="953"/>
                    <a:pt x="739" y="918"/>
                  </a:cubicBezTo>
                  <a:cubicBezTo>
                    <a:pt x="789" y="979"/>
                    <a:pt x="894" y="913"/>
                    <a:pt x="952" y="957"/>
                  </a:cubicBezTo>
                  <a:cubicBezTo>
                    <a:pt x="972" y="976"/>
                    <a:pt x="976" y="997"/>
                    <a:pt x="992" y="1019"/>
                  </a:cubicBezTo>
                  <a:cubicBezTo>
                    <a:pt x="1013" y="1047"/>
                    <a:pt x="1041" y="1029"/>
                    <a:pt x="1068" y="1035"/>
                  </a:cubicBezTo>
                  <a:cubicBezTo>
                    <a:pt x="1139" y="1050"/>
                    <a:pt x="1071" y="1175"/>
                    <a:pt x="1031" y="1120"/>
                  </a:cubicBezTo>
                  <a:cubicBezTo>
                    <a:pt x="1019" y="1104"/>
                    <a:pt x="981" y="1113"/>
                    <a:pt x="958" y="1107"/>
                  </a:cubicBezTo>
                  <a:cubicBezTo>
                    <a:pt x="941" y="1102"/>
                    <a:pt x="927" y="1073"/>
                    <a:pt x="944" y="1074"/>
                  </a:cubicBezTo>
                  <a:cubicBezTo>
                    <a:pt x="937" y="1073"/>
                    <a:pt x="932" y="1076"/>
                    <a:pt x="928" y="1082"/>
                  </a:cubicBezTo>
                  <a:cubicBezTo>
                    <a:pt x="927" y="1111"/>
                    <a:pt x="982" y="1119"/>
                    <a:pt x="1002" y="1119"/>
                  </a:cubicBezTo>
                  <a:cubicBezTo>
                    <a:pt x="1020" y="1119"/>
                    <a:pt x="1052" y="1148"/>
                    <a:pt x="1065" y="1146"/>
                  </a:cubicBezTo>
                  <a:cubicBezTo>
                    <a:pt x="1008" y="1204"/>
                    <a:pt x="975" y="1316"/>
                    <a:pt x="988" y="1393"/>
                  </a:cubicBezTo>
                  <a:cubicBezTo>
                    <a:pt x="992" y="1425"/>
                    <a:pt x="1041" y="1433"/>
                    <a:pt x="1065" y="1444"/>
                  </a:cubicBezTo>
                  <a:cubicBezTo>
                    <a:pt x="1099" y="1461"/>
                    <a:pt x="1117" y="1500"/>
                    <a:pt x="1143" y="1527"/>
                  </a:cubicBezTo>
                  <a:cubicBezTo>
                    <a:pt x="1179" y="1564"/>
                    <a:pt x="1220" y="1558"/>
                    <a:pt x="1262" y="1547"/>
                  </a:cubicBezTo>
                  <a:cubicBezTo>
                    <a:pt x="1261" y="1529"/>
                    <a:pt x="1263" y="1510"/>
                    <a:pt x="1265" y="1491"/>
                  </a:cubicBezTo>
                  <a:cubicBezTo>
                    <a:pt x="1243" y="1496"/>
                    <a:pt x="1222" y="1500"/>
                    <a:pt x="1218" y="1497"/>
                  </a:cubicBezTo>
                  <a:cubicBezTo>
                    <a:pt x="1198" y="1483"/>
                    <a:pt x="1177" y="1484"/>
                    <a:pt x="1163" y="1462"/>
                  </a:cubicBezTo>
                  <a:cubicBezTo>
                    <a:pt x="1157" y="1441"/>
                    <a:pt x="1130" y="1406"/>
                    <a:pt x="1107" y="1416"/>
                  </a:cubicBezTo>
                  <a:cubicBezTo>
                    <a:pt x="1125" y="1409"/>
                    <a:pt x="1059" y="1379"/>
                    <a:pt x="1052" y="1378"/>
                  </a:cubicBezTo>
                  <a:cubicBezTo>
                    <a:pt x="1036" y="1374"/>
                    <a:pt x="1035" y="1339"/>
                    <a:pt x="1038" y="1326"/>
                  </a:cubicBezTo>
                  <a:cubicBezTo>
                    <a:pt x="1042" y="1299"/>
                    <a:pt x="1142" y="1108"/>
                    <a:pt x="1142" y="1108"/>
                  </a:cubicBezTo>
                  <a:cubicBezTo>
                    <a:pt x="1156" y="1118"/>
                    <a:pt x="1166" y="1130"/>
                    <a:pt x="1175" y="1145"/>
                  </a:cubicBezTo>
                  <a:cubicBezTo>
                    <a:pt x="1200" y="1181"/>
                    <a:pt x="1172" y="1164"/>
                    <a:pt x="1169" y="1203"/>
                  </a:cubicBezTo>
                  <a:cubicBezTo>
                    <a:pt x="1167" y="1227"/>
                    <a:pt x="1186" y="1245"/>
                    <a:pt x="1207" y="1254"/>
                  </a:cubicBezTo>
                  <a:cubicBezTo>
                    <a:pt x="1207" y="1248"/>
                    <a:pt x="1208" y="1243"/>
                    <a:pt x="1209" y="1237"/>
                  </a:cubicBezTo>
                  <a:cubicBezTo>
                    <a:pt x="1176" y="1232"/>
                    <a:pt x="1196" y="1178"/>
                    <a:pt x="1216" y="1163"/>
                  </a:cubicBezTo>
                  <a:cubicBezTo>
                    <a:pt x="1195" y="1152"/>
                    <a:pt x="1183" y="1132"/>
                    <a:pt x="1168" y="1115"/>
                  </a:cubicBezTo>
                  <a:cubicBezTo>
                    <a:pt x="1144" y="1088"/>
                    <a:pt x="1150" y="1089"/>
                    <a:pt x="1144" y="1052"/>
                  </a:cubicBezTo>
                  <a:cubicBezTo>
                    <a:pt x="1125" y="969"/>
                    <a:pt x="1044" y="1028"/>
                    <a:pt x="1017" y="981"/>
                  </a:cubicBezTo>
                  <a:cubicBezTo>
                    <a:pt x="984" y="924"/>
                    <a:pt x="962" y="900"/>
                    <a:pt x="891" y="902"/>
                  </a:cubicBezTo>
                  <a:cubicBezTo>
                    <a:pt x="848" y="904"/>
                    <a:pt x="815" y="892"/>
                    <a:pt x="774" y="891"/>
                  </a:cubicBezTo>
                  <a:cubicBezTo>
                    <a:pt x="708" y="860"/>
                    <a:pt x="789" y="841"/>
                    <a:pt x="820" y="834"/>
                  </a:cubicBezTo>
                  <a:cubicBezTo>
                    <a:pt x="857" y="825"/>
                    <a:pt x="899" y="760"/>
                    <a:pt x="906" y="722"/>
                  </a:cubicBezTo>
                  <a:cubicBezTo>
                    <a:pt x="916" y="668"/>
                    <a:pt x="831" y="693"/>
                    <a:pt x="818" y="659"/>
                  </a:cubicBezTo>
                  <a:cubicBezTo>
                    <a:pt x="801" y="618"/>
                    <a:pt x="828" y="577"/>
                    <a:pt x="758" y="601"/>
                  </a:cubicBezTo>
                  <a:cubicBezTo>
                    <a:pt x="790" y="542"/>
                    <a:pt x="877" y="519"/>
                    <a:pt x="893" y="452"/>
                  </a:cubicBezTo>
                  <a:cubicBezTo>
                    <a:pt x="914" y="368"/>
                    <a:pt x="943" y="313"/>
                    <a:pt x="1013" y="258"/>
                  </a:cubicBezTo>
                  <a:cubicBezTo>
                    <a:pt x="1068" y="214"/>
                    <a:pt x="1118" y="360"/>
                    <a:pt x="1207" y="322"/>
                  </a:cubicBezTo>
                  <a:cubicBezTo>
                    <a:pt x="1237" y="310"/>
                    <a:pt x="1255" y="280"/>
                    <a:pt x="1281" y="309"/>
                  </a:cubicBezTo>
                  <a:cubicBezTo>
                    <a:pt x="1315" y="345"/>
                    <a:pt x="1348" y="328"/>
                    <a:pt x="1378" y="300"/>
                  </a:cubicBezTo>
                  <a:cubicBezTo>
                    <a:pt x="1310" y="357"/>
                    <a:pt x="1287" y="272"/>
                    <a:pt x="1215" y="301"/>
                  </a:cubicBezTo>
                  <a:cubicBezTo>
                    <a:pt x="1133" y="335"/>
                    <a:pt x="1110" y="279"/>
                    <a:pt x="1057" y="227"/>
                  </a:cubicBezTo>
                  <a:cubicBezTo>
                    <a:pt x="1082" y="217"/>
                    <a:pt x="1108" y="188"/>
                    <a:pt x="1137" y="191"/>
                  </a:cubicBezTo>
                  <a:cubicBezTo>
                    <a:pt x="1165" y="190"/>
                    <a:pt x="1196" y="184"/>
                    <a:pt x="1222" y="173"/>
                  </a:cubicBezTo>
                  <a:cubicBezTo>
                    <a:pt x="1282" y="161"/>
                    <a:pt x="1343" y="175"/>
                    <a:pt x="1402" y="166"/>
                  </a:cubicBezTo>
                  <a:cubicBezTo>
                    <a:pt x="1445" y="169"/>
                    <a:pt x="1532" y="125"/>
                    <a:pt x="1547" y="184"/>
                  </a:cubicBezTo>
                  <a:cubicBezTo>
                    <a:pt x="1548" y="188"/>
                    <a:pt x="1549" y="191"/>
                    <a:pt x="1550" y="193"/>
                  </a:cubicBezTo>
                  <a:cubicBezTo>
                    <a:pt x="1551" y="192"/>
                    <a:pt x="1553" y="191"/>
                    <a:pt x="1554" y="190"/>
                  </a:cubicBezTo>
                  <a:cubicBezTo>
                    <a:pt x="1548" y="176"/>
                    <a:pt x="1549" y="158"/>
                    <a:pt x="1532" y="150"/>
                  </a:cubicBezTo>
                  <a:cubicBezTo>
                    <a:pt x="1507" y="139"/>
                    <a:pt x="1479" y="155"/>
                    <a:pt x="1454" y="157"/>
                  </a:cubicBezTo>
                  <a:cubicBezTo>
                    <a:pt x="1344" y="174"/>
                    <a:pt x="1178" y="117"/>
                    <a:pt x="1085" y="194"/>
                  </a:cubicBezTo>
                  <a:cubicBezTo>
                    <a:pt x="1076" y="139"/>
                    <a:pt x="1091" y="98"/>
                    <a:pt x="1028" y="70"/>
                  </a:cubicBezTo>
                  <a:cubicBezTo>
                    <a:pt x="1002" y="59"/>
                    <a:pt x="965" y="32"/>
                    <a:pt x="943" y="0"/>
                  </a:cubicBezTo>
                  <a:cubicBezTo>
                    <a:pt x="959" y="31"/>
                    <a:pt x="981" y="65"/>
                    <a:pt x="990" y="68"/>
                  </a:cubicBezTo>
                  <a:cubicBezTo>
                    <a:pt x="1047" y="89"/>
                    <a:pt x="1086" y="120"/>
                    <a:pt x="1066" y="188"/>
                  </a:cubicBezTo>
                  <a:cubicBezTo>
                    <a:pt x="1056" y="222"/>
                    <a:pt x="957" y="291"/>
                    <a:pt x="918" y="290"/>
                  </a:cubicBezTo>
                  <a:cubicBezTo>
                    <a:pt x="869" y="290"/>
                    <a:pt x="823" y="267"/>
                    <a:pt x="790" y="228"/>
                  </a:cubicBezTo>
                  <a:cubicBezTo>
                    <a:pt x="805" y="217"/>
                    <a:pt x="824" y="220"/>
                    <a:pt x="832" y="237"/>
                  </a:cubicBezTo>
                  <a:cubicBezTo>
                    <a:pt x="823" y="217"/>
                    <a:pt x="800" y="213"/>
                    <a:pt x="784" y="227"/>
                  </a:cubicBezTo>
                  <a:cubicBezTo>
                    <a:pt x="786" y="231"/>
                    <a:pt x="848" y="294"/>
                    <a:pt x="845" y="294"/>
                  </a:cubicBezTo>
                  <a:cubicBezTo>
                    <a:pt x="851" y="321"/>
                    <a:pt x="912" y="310"/>
                    <a:pt x="930" y="312"/>
                  </a:cubicBezTo>
                  <a:cubicBezTo>
                    <a:pt x="884" y="345"/>
                    <a:pt x="889" y="399"/>
                    <a:pt x="872" y="448"/>
                  </a:cubicBezTo>
                  <a:cubicBezTo>
                    <a:pt x="860" y="483"/>
                    <a:pt x="842" y="494"/>
                    <a:pt x="814" y="515"/>
                  </a:cubicBezTo>
                  <a:cubicBezTo>
                    <a:pt x="798" y="527"/>
                    <a:pt x="781" y="532"/>
                    <a:pt x="766" y="547"/>
                  </a:cubicBezTo>
                  <a:cubicBezTo>
                    <a:pt x="751" y="563"/>
                    <a:pt x="745" y="585"/>
                    <a:pt x="726" y="599"/>
                  </a:cubicBezTo>
                  <a:cubicBezTo>
                    <a:pt x="697" y="552"/>
                    <a:pt x="665" y="552"/>
                    <a:pt x="627" y="517"/>
                  </a:cubicBezTo>
                  <a:cubicBezTo>
                    <a:pt x="610" y="491"/>
                    <a:pt x="598" y="460"/>
                    <a:pt x="570" y="444"/>
                  </a:cubicBezTo>
                  <a:cubicBezTo>
                    <a:pt x="552" y="434"/>
                    <a:pt x="532" y="430"/>
                    <a:pt x="513" y="422"/>
                  </a:cubicBezTo>
                  <a:cubicBezTo>
                    <a:pt x="513" y="423"/>
                    <a:pt x="513" y="424"/>
                    <a:pt x="512" y="426"/>
                  </a:cubicBezTo>
                  <a:cubicBezTo>
                    <a:pt x="534" y="435"/>
                    <a:pt x="557" y="440"/>
                    <a:pt x="575" y="456"/>
                  </a:cubicBezTo>
                  <a:cubicBezTo>
                    <a:pt x="599" y="478"/>
                    <a:pt x="608" y="510"/>
                    <a:pt x="629" y="535"/>
                  </a:cubicBezTo>
                  <a:cubicBezTo>
                    <a:pt x="657" y="568"/>
                    <a:pt x="716" y="548"/>
                    <a:pt x="715" y="607"/>
                  </a:cubicBezTo>
                  <a:cubicBezTo>
                    <a:pt x="715" y="659"/>
                    <a:pt x="677" y="708"/>
                    <a:pt x="675" y="763"/>
                  </a:cubicBezTo>
                  <a:cubicBezTo>
                    <a:pt x="674" y="818"/>
                    <a:pt x="694" y="882"/>
                    <a:pt x="738" y="917"/>
                  </a:cubicBezTo>
                  <a:cubicBezTo>
                    <a:pt x="721" y="947"/>
                    <a:pt x="728" y="981"/>
                    <a:pt x="723" y="1013"/>
                  </a:cubicBezTo>
                  <a:cubicBezTo>
                    <a:pt x="717" y="1051"/>
                    <a:pt x="682" y="1052"/>
                    <a:pt x="672" y="1085"/>
                  </a:cubicBezTo>
                  <a:cubicBezTo>
                    <a:pt x="663" y="1072"/>
                    <a:pt x="590" y="979"/>
                    <a:pt x="594" y="987"/>
                  </a:cubicBezTo>
                  <a:cubicBezTo>
                    <a:pt x="614" y="1031"/>
                    <a:pt x="667" y="1066"/>
                    <a:pt x="666" y="1120"/>
                  </a:cubicBezTo>
                  <a:cubicBezTo>
                    <a:pt x="623" y="1112"/>
                    <a:pt x="615" y="1050"/>
                    <a:pt x="567" y="1050"/>
                  </a:cubicBezTo>
                  <a:cubicBezTo>
                    <a:pt x="549" y="1049"/>
                    <a:pt x="533" y="1062"/>
                    <a:pt x="515" y="1066"/>
                  </a:cubicBezTo>
                  <a:cubicBezTo>
                    <a:pt x="488" y="1071"/>
                    <a:pt x="459" y="1036"/>
                    <a:pt x="497" y="1025"/>
                  </a:cubicBezTo>
                  <a:cubicBezTo>
                    <a:pt x="452" y="1034"/>
                    <a:pt x="484" y="1077"/>
                    <a:pt x="517" y="1072"/>
                  </a:cubicBezTo>
                  <a:cubicBezTo>
                    <a:pt x="543" y="1068"/>
                    <a:pt x="568" y="1050"/>
                    <a:pt x="590" y="1074"/>
                  </a:cubicBezTo>
                  <a:cubicBezTo>
                    <a:pt x="599" y="1083"/>
                    <a:pt x="672" y="1168"/>
                    <a:pt x="684" y="1137"/>
                  </a:cubicBezTo>
                  <a:cubicBezTo>
                    <a:pt x="695" y="1169"/>
                    <a:pt x="684" y="1203"/>
                    <a:pt x="704" y="1233"/>
                  </a:cubicBezTo>
                  <a:cubicBezTo>
                    <a:pt x="727" y="1266"/>
                    <a:pt x="776" y="1276"/>
                    <a:pt x="787" y="1319"/>
                  </a:cubicBezTo>
                  <a:cubicBezTo>
                    <a:pt x="799" y="1367"/>
                    <a:pt x="685" y="1407"/>
                    <a:pt x="654" y="1398"/>
                  </a:cubicBezTo>
                  <a:cubicBezTo>
                    <a:pt x="497" y="1354"/>
                    <a:pt x="581" y="1206"/>
                    <a:pt x="506" y="1193"/>
                  </a:cubicBezTo>
                  <a:cubicBezTo>
                    <a:pt x="546" y="1200"/>
                    <a:pt x="523" y="1283"/>
                    <a:pt x="554" y="1342"/>
                  </a:cubicBezTo>
                  <a:cubicBezTo>
                    <a:pt x="499" y="1319"/>
                    <a:pt x="441" y="1228"/>
                    <a:pt x="376" y="1239"/>
                  </a:cubicBezTo>
                  <a:cubicBezTo>
                    <a:pt x="349" y="1243"/>
                    <a:pt x="318" y="1256"/>
                    <a:pt x="290" y="1243"/>
                  </a:cubicBezTo>
                  <a:cubicBezTo>
                    <a:pt x="252" y="1224"/>
                    <a:pt x="258" y="1171"/>
                    <a:pt x="236" y="1140"/>
                  </a:cubicBezTo>
                  <a:cubicBezTo>
                    <a:pt x="254" y="1168"/>
                    <a:pt x="251" y="1204"/>
                    <a:pt x="271" y="1231"/>
                  </a:cubicBezTo>
                  <a:cubicBezTo>
                    <a:pt x="297" y="1266"/>
                    <a:pt x="340" y="1250"/>
                    <a:pt x="375" y="1245"/>
                  </a:cubicBezTo>
                  <a:cubicBezTo>
                    <a:pt x="414" y="1240"/>
                    <a:pt x="436" y="1261"/>
                    <a:pt x="458" y="1289"/>
                  </a:cubicBezTo>
                  <a:cubicBezTo>
                    <a:pt x="486" y="1323"/>
                    <a:pt x="521" y="1338"/>
                    <a:pt x="556" y="1362"/>
                  </a:cubicBezTo>
                  <a:cubicBezTo>
                    <a:pt x="547" y="1367"/>
                    <a:pt x="444" y="1397"/>
                    <a:pt x="444" y="1397"/>
                  </a:cubicBezTo>
                  <a:cubicBezTo>
                    <a:pt x="472" y="1398"/>
                    <a:pt x="498" y="1399"/>
                    <a:pt x="525" y="1390"/>
                  </a:cubicBezTo>
                  <a:cubicBezTo>
                    <a:pt x="515" y="1420"/>
                    <a:pt x="525" y="1459"/>
                    <a:pt x="511" y="1488"/>
                  </a:cubicBezTo>
                  <a:cubicBezTo>
                    <a:pt x="496" y="1522"/>
                    <a:pt x="457" y="1549"/>
                    <a:pt x="456" y="1590"/>
                  </a:cubicBezTo>
                  <a:cubicBezTo>
                    <a:pt x="407" y="1556"/>
                    <a:pt x="491" y="1522"/>
                    <a:pt x="439" y="1467"/>
                  </a:cubicBezTo>
                  <a:cubicBezTo>
                    <a:pt x="415" y="1440"/>
                    <a:pt x="448" y="1397"/>
                    <a:pt x="386" y="1352"/>
                  </a:cubicBezTo>
                  <a:cubicBezTo>
                    <a:pt x="439" y="1397"/>
                    <a:pt x="394" y="1427"/>
                    <a:pt x="438" y="1482"/>
                  </a:cubicBezTo>
                  <a:cubicBezTo>
                    <a:pt x="451" y="1499"/>
                    <a:pt x="444" y="1521"/>
                    <a:pt x="433" y="1538"/>
                  </a:cubicBezTo>
                  <a:cubicBezTo>
                    <a:pt x="408" y="1569"/>
                    <a:pt x="445" y="1588"/>
                    <a:pt x="454" y="1614"/>
                  </a:cubicBezTo>
                  <a:cubicBezTo>
                    <a:pt x="397" y="1635"/>
                    <a:pt x="401" y="1604"/>
                    <a:pt x="365" y="1569"/>
                  </a:cubicBezTo>
                  <a:cubicBezTo>
                    <a:pt x="339" y="1544"/>
                    <a:pt x="316" y="1537"/>
                    <a:pt x="282" y="1530"/>
                  </a:cubicBezTo>
                  <a:cubicBezTo>
                    <a:pt x="254" y="1521"/>
                    <a:pt x="306" y="1548"/>
                    <a:pt x="324" y="1555"/>
                  </a:cubicBezTo>
                  <a:cubicBezTo>
                    <a:pt x="361" y="1565"/>
                    <a:pt x="383" y="1596"/>
                    <a:pt x="387" y="1634"/>
                  </a:cubicBezTo>
                  <a:cubicBezTo>
                    <a:pt x="325" y="1661"/>
                    <a:pt x="311" y="1610"/>
                    <a:pt x="283" y="1570"/>
                  </a:cubicBezTo>
                  <a:cubicBezTo>
                    <a:pt x="263" y="1542"/>
                    <a:pt x="186" y="1547"/>
                    <a:pt x="160" y="1566"/>
                  </a:cubicBezTo>
                  <a:cubicBezTo>
                    <a:pt x="161" y="1567"/>
                    <a:pt x="72" y="1526"/>
                    <a:pt x="67" y="1533"/>
                  </a:cubicBezTo>
                  <a:cubicBezTo>
                    <a:pt x="66" y="1535"/>
                    <a:pt x="108" y="1548"/>
                    <a:pt x="130" y="1563"/>
                  </a:cubicBezTo>
                  <a:cubicBezTo>
                    <a:pt x="147" y="1574"/>
                    <a:pt x="146" y="1589"/>
                    <a:pt x="145" y="1590"/>
                  </a:cubicBezTo>
                  <a:cubicBezTo>
                    <a:pt x="143" y="1594"/>
                    <a:pt x="123" y="1620"/>
                    <a:pt x="103" y="1634"/>
                  </a:cubicBezTo>
                  <a:cubicBezTo>
                    <a:pt x="79" y="1651"/>
                    <a:pt x="9" y="1659"/>
                    <a:pt x="0" y="1659"/>
                  </a:cubicBezTo>
                  <a:cubicBezTo>
                    <a:pt x="10" y="1659"/>
                    <a:pt x="95" y="1664"/>
                    <a:pt x="123" y="1637"/>
                  </a:cubicBezTo>
                  <a:cubicBezTo>
                    <a:pt x="137" y="1623"/>
                    <a:pt x="178" y="1573"/>
                    <a:pt x="185" y="1571"/>
                  </a:cubicBezTo>
                  <a:cubicBezTo>
                    <a:pt x="205" y="1563"/>
                    <a:pt x="258" y="1569"/>
                    <a:pt x="270" y="1588"/>
                  </a:cubicBezTo>
                  <a:cubicBezTo>
                    <a:pt x="304" y="1641"/>
                    <a:pt x="330" y="1678"/>
                    <a:pt x="400" y="1656"/>
                  </a:cubicBezTo>
                  <a:cubicBezTo>
                    <a:pt x="453" y="1639"/>
                    <a:pt x="495" y="1644"/>
                    <a:pt x="544" y="1673"/>
                  </a:cubicBezTo>
                  <a:cubicBezTo>
                    <a:pt x="515" y="1696"/>
                    <a:pt x="493" y="1719"/>
                    <a:pt x="466" y="1745"/>
                  </a:cubicBezTo>
                  <a:cubicBezTo>
                    <a:pt x="449" y="1762"/>
                    <a:pt x="403" y="1835"/>
                    <a:pt x="378" y="1831"/>
                  </a:cubicBezTo>
                  <a:cubicBezTo>
                    <a:pt x="330" y="1822"/>
                    <a:pt x="300" y="1766"/>
                    <a:pt x="252" y="1750"/>
                  </a:cubicBezTo>
                  <a:cubicBezTo>
                    <a:pt x="243" y="1747"/>
                    <a:pt x="205" y="1738"/>
                    <a:pt x="183" y="1733"/>
                  </a:cubicBezTo>
                  <a:cubicBezTo>
                    <a:pt x="209" y="1741"/>
                    <a:pt x="243" y="1755"/>
                    <a:pt x="253" y="1759"/>
                  </a:cubicBezTo>
                  <a:cubicBezTo>
                    <a:pt x="292" y="1778"/>
                    <a:pt x="327" y="1846"/>
                    <a:pt x="368" y="1850"/>
                  </a:cubicBezTo>
                  <a:cubicBezTo>
                    <a:pt x="345" y="1872"/>
                    <a:pt x="336" y="1901"/>
                    <a:pt x="302" y="1906"/>
                  </a:cubicBezTo>
                  <a:cubicBezTo>
                    <a:pt x="261" y="1913"/>
                    <a:pt x="225" y="1904"/>
                    <a:pt x="184" y="1900"/>
                  </a:cubicBezTo>
                  <a:cubicBezTo>
                    <a:pt x="220" y="1917"/>
                    <a:pt x="294" y="1931"/>
                    <a:pt x="316" y="1921"/>
                  </a:cubicBezTo>
                  <a:cubicBezTo>
                    <a:pt x="312" y="1927"/>
                    <a:pt x="308" y="1933"/>
                    <a:pt x="304" y="1939"/>
                  </a:cubicBezTo>
                  <a:cubicBezTo>
                    <a:pt x="326" y="1922"/>
                    <a:pt x="359" y="1906"/>
                    <a:pt x="374" y="1883"/>
                  </a:cubicBezTo>
                  <a:cubicBezTo>
                    <a:pt x="379" y="1916"/>
                    <a:pt x="393" y="1946"/>
                    <a:pt x="399" y="1979"/>
                  </a:cubicBezTo>
                  <a:cubicBezTo>
                    <a:pt x="400" y="1986"/>
                    <a:pt x="402" y="2022"/>
                    <a:pt x="368" y="2025"/>
                  </a:cubicBezTo>
                  <a:cubicBezTo>
                    <a:pt x="407" y="2034"/>
                    <a:pt x="407" y="2003"/>
                    <a:pt x="408" y="1992"/>
                  </a:cubicBezTo>
                  <a:cubicBezTo>
                    <a:pt x="412" y="1962"/>
                    <a:pt x="398" y="1930"/>
                    <a:pt x="392" y="1901"/>
                  </a:cubicBezTo>
                  <a:cubicBezTo>
                    <a:pt x="386" y="1869"/>
                    <a:pt x="412" y="1843"/>
                    <a:pt x="441" y="1824"/>
                  </a:cubicBezTo>
                  <a:cubicBezTo>
                    <a:pt x="508" y="1789"/>
                    <a:pt x="553" y="1716"/>
                    <a:pt x="603" y="1693"/>
                  </a:cubicBezTo>
                  <a:cubicBezTo>
                    <a:pt x="611" y="1704"/>
                    <a:pt x="669" y="1694"/>
                    <a:pt x="672" y="1684"/>
                  </a:cubicBezTo>
                  <a:cubicBezTo>
                    <a:pt x="690" y="1653"/>
                    <a:pt x="726" y="1695"/>
                    <a:pt x="740" y="1698"/>
                  </a:cubicBezTo>
                  <a:cubicBezTo>
                    <a:pt x="790" y="1755"/>
                    <a:pt x="841" y="1722"/>
                    <a:pt x="898" y="1711"/>
                  </a:cubicBezTo>
                  <a:cubicBezTo>
                    <a:pt x="935" y="1704"/>
                    <a:pt x="1036" y="1686"/>
                    <a:pt x="1034" y="1753"/>
                  </a:cubicBezTo>
                  <a:cubicBezTo>
                    <a:pt x="1034" y="1750"/>
                    <a:pt x="1062" y="1752"/>
                    <a:pt x="1077" y="1767"/>
                  </a:cubicBezTo>
                  <a:cubicBezTo>
                    <a:pt x="1084" y="1768"/>
                    <a:pt x="1091" y="1770"/>
                    <a:pt x="1099" y="1771"/>
                  </a:cubicBezTo>
                  <a:cubicBezTo>
                    <a:pt x="1100" y="1759"/>
                    <a:pt x="1094" y="1749"/>
                    <a:pt x="1076" y="1746"/>
                  </a:cubicBezTo>
                  <a:cubicBezTo>
                    <a:pt x="1132" y="1731"/>
                    <a:pt x="1148" y="1724"/>
                    <a:pt x="1185" y="1772"/>
                  </a:cubicBezTo>
                  <a:cubicBezTo>
                    <a:pt x="1206" y="1799"/>
                    <a:pt x="1240" y="1806"/>
                    <a:pt x="1269" y="1819"/>
                  </a:cubicBezTo>
                  <a:cubicBezTo>
                    <a:pt x="1264" y="1797"/>
                    <a:pt x="1263" y="1773"/>
                    <a:pt x="1263" y="1751"/>
                  </a:cubicBezTo>
                  <a:cubicBezTo>
                    <a:pt x="1256" y="1750"/>
                    <a:pt x="1250" y="1749"/>
                    <a:pt x="1245" y="1747"/>
                  </a:cubicBezTo>
                  <a:close/>
                  <a:moveTo>
                    <a:pt x="731" y="847"/>
                  </a:moveTo>
                  <a:cubicBezTo>
                    <a:pt x="710" y="807"/>
                    <a:pt x="686" y="630"/>
                    <a:pt x="759" y="613"/>
                  </a:cubicBezTo>
                  <a:cubicBezTo>
                    <a:pt x="835" y="595"/>
                    <a:pt x="781" y="629"/>
                    <a:pt x="800" y="667"/>
                  </a:cubicBezTo>
                  <a:cubicBezTo>
                    <a:pt x="816" y="700"/>
                    <a:pt x="866" y="680"/>
                    <a:pt x="888" y="705"/>
                  </a:cubicBezTo>
                  <a:cubicBezTo>
                    <a:pt x="910" y="729"/>
                    <a:pt x="858" y="776"/>
                    <a:pt x="843" y="792"/>
                  </a:cubicBezTo>
                  <a:cubicBezTo>
                    <a:pt x="812" y="826"/>
                    <a:pt x="755" y="814"/>
                    <a:pt x="731" y="847"/>
                  </a:cubicBezTo>
                  <a:close/>
                  <a:moveTo>
                    <a:pt x="732" y="1509"/>
                  </a:moveTo>
                  <a:cubicBezTo>
                    <a:pt x="725" y="1552"/>
                    <a:pt x="673" y="1572"/>
                    <a:pt x="692" y="1623"/>
                  </a:cubicBezTo>
                  <a:cubicBezTo>
                    <a:pt x="714" y="1679"/>
                    <a:pt x="532" y="1646"/>
                    <a:pt x="505" y="1623"/>
                  </a:cubicBezTo>
                  <a:cubicBezTo>
                    <a:pt x="478" y="1601"/>
                    <a:pt x="464" y="1598"/>
                    <a:pt x="486" y="1557"/>
                  </a:cubicBezTo>
                  <a:cubicBezTo>
                    <a:pt x="508" y="1515"/>
                    <a:pt x="530" y="1481"/>
                    <a:pt x="528" y="1432"/>
                  </a:cubicBezTo>
                  <a:cubicBezTo>
                    <a:pt x="527" y="1403"/>
                    <a:pt x="540" y="1369"/>
                    <a:pt x="579" y="1378"/>
                  </a:cubicBezTo>
                  <a:cubicBezTo>
                    <a:pt x="615" y="1386"/>
                    <a:pt x="633" y="1432"/>
                    <a:pt x="677" y="1415"/>
                  </a:cubicBezTo>
                  <a:cubicBezTo>
                    <a:pt x="712" y="1402"/>
                    <a:pt x="706" y="1397"/>
                    <a:pt x="742" y="1388"/>
                  </a:cubicBezTo>
                  <a:cubicBezTo>
                    <a:pt x="712" y="1431"/>
                    <a:pt x="740" y="1464"/>
                    <a:pt x="732" y="150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62556" tIns="81278" rIns="162556" bIns="81278"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3200" b="0" i="0" u="none" strike="noStrike" kern="0" cap="none" spc="0" normalizeH="0" baseline="0" noProof="0" smtClean="0">
                <a:ln>
                  <a:noFill/>
                </a:ln>
                <a:solidFill>
                  <a:prstClr val="black"/>
                </a:solidFill>
                <a:effectLst/>
                <a:uLnTx/>
                <a:uFillTx/>
                <a:latin typeface="等线" panose="02010600030101010101" charset="-122"/>
              </a:endParaRPr>
            </a:p>
          </p:txBody>
        </p:sp>
        <p:pic>
          <p:nvPicPr>
            <p:cNvPr id="61" name="Picture 2" descr="U:\我图\PPT制作\爱爱\PM下载\万圣节\蛛网.png"/>
            <p:cNvPicPr>
              <a:picLocks noChangeAspect="1" noChangeArrowheads="1"/>
            </p:cNvPicPr>
            <p:nvPr/>
          </p:nvPicPr>
          <p:blipFill>
            <a:blip r:embed="rId4" cstate="screen"/>
            <a:srcRect/>
            <a:stretch>
              <a:fillRect/>
            </a:stretch>
          </p:blipFill>
          <p:spPr bwMode="auto">
            <a:xfrm rot="12677349">
              <a:off x="4468972" y="-2298482"/>
              <a:ext cx="3254057" cy="3926562"/>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2" descr="U:\我图\PPT制作\爱爱\PM下载\万圣节\蛛网.png"/>
            <p:cNvPicPr>
              <a:picLocks noChangeAspect="1" noChangeArrowheads="1"/>
            </p:cNvPicPr>
            <p:nvPr/>
          </p:nvPicPr>
          <p:blipFill>
            <a:blip r:embed="rId5" cstate="screen"/>
            <a:srcRect/>
            <a:stretch>
              <a:fillRect/>
            </a:stretch>
          </p:blipFill>
          <p:spPr bwMode="auto">
            <a:xfrm rot="12634932">
              <a:off x="8791793" y="-2032828"/>
              <a:ext cx="2862621" cy="3454229"/>
            </a:xfrm>
            <a:prstGeom prst="rect">
              <a:avLst/>
            </a:prstGeom>
            <a:noFill/>
            <a:extLst>
              <a:ext uri="{909E8E84-426E-40DD-AFC4-6F175D3DCCD1}">
                <a14:hiddenFill xmlns:a14="http://schemas.microsoft.com/office/drawing/2010/main">
                  <a:solidFill>
                    <a:srgbClr val="FFFFFF"/>
                  </a:solidFill>
                </a14:hiddenFill>
              </a:ext>
            </a:extLst>
          </p:spPr>
        </p:pic>
        <p:sp>
          <p:nvSpPr>
            <p:cNvPr id="63" name="Freeform 39"/>
            <p:cNvSpPr>
              <a:spLocks noEditPoints="1"/>
            </p:cNvSpPr>
            <p:nvPr/>
          </p:nvSpPr>
          <p:spPr bwMode="auto">
            <a:xfrm flipH="1">
              <a:off x="3707508" y="2370584"/>
              <a:ext cx="4456870" cy="2906266"/>
            </a:xfrm>
            <a:custGeom>
              <a:avLst/>
              <a:gdLst>
                <a:gd name="T0" fmla="*/ 1262 w 1499"/>
                <a:gd name="T1" fmla="*/ 609 h 977"/>
                <a:gd name="T2" fmla="*/ 1006 w 1499"/>
                <a:gd name="T3" fmla="*/ 467 h 977"/>
                <a:gd name="T4" fmla="*/ 1090 w 1499"/>
                <a:gd name="T5" fmla="*/ 477 h 977"/>
                <a:gd name="T6" fmla="*/ 1088 w 1499"/>
                <a:gd name="T7" fmla="*/ 387 h 977"/>
                <a:gd name="T8" fmla="*/ 1008 w 1499"/>
                <a:gd name="T9" fmla="*/ 406 h 977"/>
                <a:gd name="T10" fmla="*/ 1015 w 1499"/>
                <a:gd name="T11" fmla="*/ 380 h 977"/>
                <a:gd name="T12" fmla="*/ 1090 w 1499"/>
                <a:gd name="T13" fmla="*/ 339 h 977"/>
                <a:gd name="T14" fmla="*/ 1150 w 1499"/>
                <a:gd name="T15" fmla="*/ 331 h 977"/>
                <a:gd name="T16" fmla="*/ 1086 w 1499"/>
                <a:gd name="T17" fmla="*/ 270 h 977"/>
                <a:gd name="T18" fmla="*/ 1221 w 1499"/>
                <a:gd name="T19" fmla="*/ 157 h 977"/>
                <a:gd name="T20" fmla="*/ 888 w 1499"/>
                <a:gd name="T21" fmla="*/ 0 h 977"/>
                <a:gd name="T22" fmla="*/ 860 w 1499"/>
                <a:gd name="T23" fmla="*/ 62 h 977"/>
                <a:gd name="T24" fmla="*/ 814 w 1499"/>
                <a:gd name="T25" fmla="*/ 327 h 977"/>
                <a:gd name="T26" fmla="*/ 493 w 1499"/>
                <a:gd name="T27" fmla="*/ 296 h 977"/>
                <a:gd name="T28" fmla="*/ 256 w 1499"/>
                <a:gd name="T29" fmla="*/ 357 h 977"/>
                <a:gd name="T30" fmla="*/ 206 w 1499"/>
                <a:gd name="T31" fmla="*/ 467 h 977"/>
                <a:gd name="T32" fmla="*/ 187 w 1499"/>
                <a:gd name="T33" fmla="*/ 507 h 977"/>
                <a:gd name="T34" fmla="*/ 842 w 1499"/>
                <a:gd name="T35" fmla="*/ 407 h 977"/>
                <a:gd name="T36" fmla="*/ 640 w 1499"/>
                <a:gd name="T37" fmla="*/ 643 h 977"/>
                <a:gd name="T38" fmla="*/ 478 w 1499"/>
                <a:gd name="T39" fmla="*/ 643 h 977"/>
                <a:gd name="T40" fmla="*/ 230 w 1499"/>
                <a:gd name="T41" fmla="*/ 691 h 977"/>
                <a:gd name="T42" fmla="*/ 379 w 1499"/>
                <a:gd name="T43" fmla="*/ 861 h 977"/>
                <a:gd name="T44" fmla="*/ 562 w 1499"/>
                <a:gd name="T45" fmla="*/ 760 h 977"/>
                <a:gd name="T46" fmla="*/ 532 w 1499"/>
                <a:gd name="T47" fmla="*/ 809 h 977"/>
                <a:gd name="T48" fmla="*/ 542 w 1499"/>
                <a:gd name="T49" fmla="*/ 841 h 977"/>
                <a:gd name="T50" fmla="*/ 545 w 1499"/>
                <a:gd name="T51" fmla="*/ 887 h 977"/>
                <a:gd name="T52" fmla="*/ 715 w 1499"/>
                <a:gd name="T53" fmla="*/ 934 h 977"/>
                <a:gd name="T54" fmla="*/ 802 w 1499"/>
                <a:gd name="T55" fmla="*/ 945 h 977"/>
                <a:gd name="T56" fmla="*/ 924 w 1499"/>
                <a:gd name="T57" fmla="*/ 783 h 977"/>
                <a:gd name="T58" fmla="*/ 1262 w 1499"/>
                <a:gd name="T59" fmla="*/ 654 h 977"/>
                <a:gd name="T60" fmla="*/ 1495 w 1499"/>
                <a:gd name="T61" fmla="*/ 527 h 977"/>
                <a:gd name="T62" fmla="*/ 1308 w 1499"/>
                <a:gd name="T63" fmla="*/ 566 h 977"/>
                <a:gd name="T64" fmla="*/ 448 w 1499"/>
                <a:gd name="T65" fmla="*/ 695 h 977"/>
                <a:gd name="T66" fmla="*/ 496 w 1499"/>
                <a:gd name="T67" fmla="*/ 694 h 977"/>
                <a:gd name="T68" fmla="*/ 496 w 1499"/>
                <a:gd name="T69" fmla="*/ 694 h 977"/>
                <a:gd name="T70" fmla="*/ 893 w 1499"/>
                <a:gd name="T71" fmla="*/ 327 h 977"/>
                <a:gd name="T72" fmla="*/ 839 w 1499"/>
                <a:gd name="T73" fmla="*/ 347 h 977"/>
                <a:gd name="T74" fmla="*/ 773 w 1499"/>
                <a:gd name="T75" fmla="*/ 852 h 977"/>
                <a:gd name="T76" fmla="*/ 922 w 1499"/>
                <a:gd name="T77" fmla="*/ 786 h 977"/>
                <a:gd name="T78" fmla="*/ 980 w 1499"/>
                <a:gd name="T79" fmla="*/ 570 h 977"/>
                <a:gd name="T80" fmla="*/ 1169 w 1499"/>
                <a:gd name="T81" fmla="*/ 644 h 977"/>
                <a:gd name="T82" fmla="*/ 980 w 1499"/>
                <a:gd name="T83" fmla="*/ 570 h 9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499" h="977">
                  <a:moveTo>
                    <a:pt x="1308" y="566"/>
                  </a:moveTo>
                  <a:cubicBezTo>
                    <a:pt x="1262" y="609"/>
                    <a:pt x="1262" y="609"/>
                    <a:pt x="1262" y="609"/>
                  </a:cubicBezTo>
                  <a:cubicBezTo>
                    <a:pt x="1105" y="570"/>
                    <a:pt x="1105" y="570"/>
                    <a:pt x="1105" y="570"/>
                  </a:cubicBezTo>
                  <a:cubicBezTo>
                    <a:pt x="1006" y="467"/>
                    <a:pt x="1006" y="467"/>
                    <a:pt x="1006" y="467"/>
                  </a:cubicBezTo>
                  <a:cubicBezTo>
                    <a:pt x="1012" y="434"/>
                    <a:pt x="1012" y="434"/>
                    <a:pt x="1012" y="434"/>
                  </a:cubicBezTo>
                  <a:cubicBezTo>
                    <a:pt x="1012" y="434"/>
                    <a:pt x="1051" y="467"/>
                    <a:pt x="1090" y="477"/>
                  </a:cubicBezTo>
                  <a:cubicBezTo>
                    <a:pt x="1129" y="488"/>
                    <a:pt x="1131" y="475"/>
                    <a:pt x="1107" y="445"/>
                  </a:cubicBezTo>
                  <a:cubicBezTo>
                    <a:pt x="1083" y="415"/>
                    <a:pt x="1088" y="387"/>
                    <a:pt x="1088" y="387"/>
                  </a:cubicBezTo>
                  <a:cubicBezTo>
                    <a:pt x="1049" y="408"/>
                    <a:pt x="1049" y="408"/>
                    <a:pt x="1049" y="408"/>
                  </a:cubicBezTo>
                  <a:cubicBezTo>
                    <a:pt x="1008" y="406"/>
                    <a:pt x="1008" y="406"/>
                    <a:pt x="1008" y="406"/>
                  </a:cubicBezTo>
                  <a:cubicBezTo>
                    <a:pt x="987" y="365"/>
                    <a:pt x="987" y="365"/>
                    <a:pt x="987" y="365"/>
                  </a:cubicBezTo>
                  <a:cubicBezTo>
                    <a:pt x="1015" y="380"/>
                    <a:pt x="1015" y="380"/>
                    <a:pt x="1015" y="380"/>
                  </a:cubicBezTo>
                  <a:cubicBezTo>
                    <a:pt x="1053" y="374"/>
                    <a:pt x="1053" y="374"/>
                    <a:pt x="1053" y="374"/>
                  </a:cubicBezTo>
                  <a:cubicBezTo>
                    <a:pt x="1090" y="339"/>
                    <a:pt x="1090" y="339"/>
                    <a:pt x="1090" y="339"/>
                  </a:cubicBezTo>
                  <a:cubicBezTo>
                    <a:pt x="1090" y="339"/>
                    <a:pt x="1118" y="346"/>
                    <a:pt x="1133" y="374"/>
                  </a:cubicBezTo>
                  <a:cubicBezTo>
                    <a:pt x="1148" y="402"/>
                    <a:pt x="1172" y="352"/>
                    <a:pt x="1150" y="331"/>
                  </a:cubicBezTo>
                  <a:cubicBezTo>
                    <a:pt x="1129" y="309"/>
                    <a:pt x="1105" y="288"/>
                    <a:pt x="1079" y="292"/>
                  </a:cubicBezTo>
                  <a:cubicBezTo>
                    <a:pt x="1086" y="270"/>
                    <a:pt x="1086" y="270"/>
                    <a:pt x="1086" y="270"/>
                  </a:cubicBezTo>
                  <a:cubicBezTo>
                    <a:pt x="1059" y="255"/>
                    <a:pt x="1059" y="255"/>
                    <a:pt x="1059" y="255"/>
                  </a:cubicBezTo>
                  <a:cubicBezTo>
                    <a:pt x="1115" y="227"/>
                    <a:pt x="1171" y="195"/>
                    <a:pt x="1221" y="157"/>
                  </a:cubicBezTo>
                  <a:cubicBezTo>
                    <a:pt x="1221" y="157"/>
                    <a:pt x="1096" y="196"/>
                    <a:pt x="1031" y="200"/>
                  </a:cubicBezTo>
                  <a:cubicBezTo>
                    <a:pt x="888" y="0"/>
                    <a:pt x="888" y="0"/>
                    <a:pt x="888" y="0"/>
                  </a:cubicBezTo>
                  <a:cubicBezTo>
                    <a:pt x="800" y="70"/>
                    <a:pt x="800" y="70"/>
                    <a:pt x="800" y="70"/>
                  </a:cubicBezTo>
                  <a:cubicBezTo>
                    <a:pt x="860" y="62"/>
                    <a:pt x="860" y="62"/>
                    <a:pt x="860" y="62"/>
                  </a:cubicBezTo>
                  <a:cubicBezTo>
                    <a:pt x="904" y="252"/>
                    <a:pt x="904" y="252"/>
                    <a:pt x="904" y="252"/>
                  </a:cubicBezTo>
                  <a:cubicBezTo>
                    <a:pt x="814" y="327"/>
                    <a:pt x="814" y="327"/>
                    <a:pt x="814" y="327"/>
                  </a:cubicBezTo>
                  <a:cubicBezTo>
                    <a:pt x="763" y="290"/>
                    <a:pt x="679" y="243"/>
                    <a:pt x="584" y="247"/>
                  </a:cubicBezTo>
                  <a:cubicBezTo>
                    <a:pt x="584" y="247"/>
                    <a:pt x="618" y="298"/>
                    <a:pt x="493" y="296"/>
                  </a:cubicBezTo>
                  <a:cubicBezTo>
                    <a:pt x="368" y="294"/>
                    <a:pt x="299" y="268"/>
                    <a:pt x="211" y="303"/>
                  </a:cubicBezTo>
                  <a:cubicBezTo>
                    <a:pt x="211" y="303"/>
                    <a:pt x="267" y="303"/>
                    <a:pt x="256" y="357"/>
                  </a:cubicBezTo>
                  <a:cubicBezTo>
                    <a:pt x="256" y="357"/>
                    <a:pt x="353" y="387"/>
                    <a:pt x="308" y="426"/>
                  </a:cubicBezTo>
                  <a:cubicBezTo>
                    <a:pt x="262" y="464"/>
                    <a:pt x="206" y="467"/>
                    <a:pt x="206" y="467"/>
                  </a:cubicBezTo>
                  <a:cubicBezTo>
                    <a:pt x="206" y="467"/>
                    <a:pt x="245" y="482"/>
                    <a:pt x="247" y="507"/>
                  </a:cubicBezTo>
                  <a:cubicBezTo>
                    <a:pt x="247" y="507"/>
                    <a:pt x="219" y="525"/>
                    <a:pt x="187" y="507"/>
                  </a:cubicBezTo>
                  <a:cubicBezTo>
                    <a:pt x="187" y="507"/>
                    <a:pt x="239" y="572"/>
                    <a:pt x="383" y="568"/>
                  </a:cubicBezTo>
                  <a:cubicBezTo>
                    <a:pt x="528" y="563"/>
                    <a:pt x="767" y="385"/>
                    <a:pt x="842" y="407"/>
                  </a:cubicBezTo>
                  <a:cubicBezTo>
                    <a:pt x="650" y="538"/>
                    <a:pt x="650" y="538"/>
                    <a:pt x="650" y="538"/>
                  </a:cubicBezTo>
                  <a:cubicBezTo>
                    <a:pt x="640" y="643"/>
                    <a:pt x="640" y="643"/>
                    <a:pt x="640" y="643"/>
                  </a:cubicBezTo>
                  <a:cubicBezTo>
                    <a:pt x="640" y="643"/>
                    <a:pt x="467" y="596"/>
                    <a:pt x="353" y="596"/>
                  </a:cubicBezTo>
                  <a:cubicBezTo>
                    <a:pt x="353" y="596"/>
                    <a:pt x="439" y="611"/>
                    <a:pt x="478" y="643"/>
                  </a:cubicBezTo>
                  <a:cubicBezTo>
                    <a:pt x="478" y="643"/>
                    <a:pt x="496" y="668"/>
                    <a:pt x="480" y="683"/>
                  </a:cubicBezTo>
                  <a:cubicBezTo>
                    <a:pt x="434" y="656"/>
                    <a:pt x="346" y="626"/>
                    <a:pt x="230" y="691"/>
                  </a:cubicBezTo>
                  <a:cubicBezTo>
                    <a:pt x="56" y="788"/>
                    <a:pt x="69" y="803"/>
                    <a:pt x="0" y="809"/>
                  </a:cubicBezTo>
                  <a:cubicBezTo>
                    <a:pt x="0" y="809"/>
                    <a:pt x="234" y="930"/>
                    <a:pt x="379" y="861"/>
                  </a:cubicBezTo>
                  <a:cubicBezTo>
                    <a:pt x="523" y="792"/>
                    <a:pt x="532" y="757"/>
                    <a:pt x="532" y="757"/>
                  </a:cubicBezTo>
                  <a:cubicBezTo>
                    <a:pt x="562" y="760"/>
                    <a:pt x="562" y="760"/>
                    <a:pt x="562" y="760"/>
                  </a:cubicBezTo>
                  <a:cubicBezTo>
                    <a:pt x="519" y="801"/>
                    <a:pt x="519" y="801"/>
                    <a:pt x="519" y="801"/>
                  </a:cubicBezTo>
                  <a:cubicBezTo>
                    <a:pt x="532" y="809"/>
                    <a:pt x="532" y="809"/>
                    <a:pt x="532" y="809"/>
                  </a:cubicBezTo>
                  <a:cubicBezTo>
                    <a:pt x="506" y="841"/>
                    <a:pt x="506" y="841"/>
                    <a:pt x="506" y="841"/>
                  </a:cubicBezTo>
                  <a:cubicBezTo>
                    <a:pt x="542" y="841"/>
                    <a:pt x="542" y="841"/>
                    <a:pt x="542" y="841"/>
                  </a:cubicBezTo>
                  <a:cubicBezTo>
                    <a:pt x="542" y="841"/>
                    <a:pt x="500" y="900"/>
                    <a:pt x="415" y="904"/>
                  </a:cubicBezTo>
                  <a:cubicBezTo>
                    <a:pt x="415" y="904"/>
                    <a:pt x="482" y="911"/>
                    <a:pt x="545" y="887"/>
                  </a:cubicBezTo>
                  <a:cubicBezTo>
                    <a:pt x="607" y="863"/>
                    <a:pt x="713" y="891"/>
                    <a:pt x="713" y="891"/>
                  </a:cubicBezTo>
                  <a:cubicBezTo>
                    <a:pt x="715" y="934"/>
                    <a:pt x="715" y="934"/>
                    <a:pt x="715" y="934"/>
                  </a:cubicBezTo>
                  <a:cubicBezTo>
                    <a:pt x="759" y="977"/>
                    <a:pt x="759" y="977"/>
                    <a:pt x="759" y="977"/>
                  </a:cubicBezTo>
                  <a:cubicBezTo>
                    <a:pt x="802" y="945"/>
                    <a:pt x="802" y="945"/>
                    <a:pt x="802" y="945"/>
                  </a:cubicBezTo>
                  <a:cubicBezTo>
                    <a:pt x="803" y="928"/>
                    <a:pt x="803" y="928"/>
                    <a:pt x="803" y="928"/>
                  </a:cubicBezTo>
                  <a:cubicBezTo>
                    <a:pt x="803" y="928"/>
                    <a:pt x="963" y="884"/>
                    <a:pt x="924" y="783"/>
                  </a:cubicBezTo>
                  <a:cubicBezTo>
                    <a:pt x="976" y="723"/>
                    <a:pt x="976" y="723"/>
                    <a:pt x="976" y="723"/>
                  </a:cubicBezTo>
                  <a:cubicBezTo>
                    <a:pt x="1262" y="654"/>
                    <a:pt x="1262" y="654"/>
                    <a:pt x="1262" y="654"/>
                  </a:cubicBezTo>
                  <a:cubicBezTo>
                    <a:pt x="1329" y="583"/>
                    <a:pt x="1329" y="583"/>
                    <a:pt x="1329" y="583"/>
                  </a:cubicBezTo>
                  <a:cubicBezTo>
                    <a:pt x="1495" y="527"/>
                    <a:pt x="1495" y="527"/>
                    <a:pt x="1495" y="527"/>
                  </a:cubicBezTo>
                  <a:cubicBezTo>
                    <a:pt x="1499" y="451"/>
                    <a:pt x="1499" y="451"/>
                    <a:pt x="1499" y="451"/>
                  </a:cubicBezTo>
                  <a:lnTo>
                    <a:pt x="1308" y="566"/>
                  </a:lnTo>
                  <a:close/>
                  <a:moveTo>
                    <a:pt x="454" y="694"/>
                  </a:moveTo>
                  <a:cubicBezTo>
                    <a:pt x="452" y="694"/>
                    <a:pt x="450" y="695"/>
                    <a:pt x="448" y="695"/>
                  </a:cubicBezTo>
                  <a:cubicBezTo>
                    <a:pt x="448" y="695"/>
                    <a:pt x="450" y="695"/>
                    <a:pt x="454" y="694"/>
                  </a:cubicBezTo>
                  <a:close/>
                  <a:moveTo>
                    <a:pt x="496" y="694"/>
                  </a:moveTo>
                  <a:cubicBezTo>
                    <a:pt x="507" y="697"/>
                    <a:pt x="515" y="701"/>
                    <a:pt x="515" y="710"/>
                  </a:cubicBezTo>
                  <a:cubicBezTo>
                    <a:pt x="515" y="710"/>
                    <a:pt x="508" y="703"/>
                    <a:pt x="496" y="694"/>
                  </a:cubicBezTo>
                  <a:close/>
                  <a:moveTo>
                    <a:pt x="839" y="347"/>
                  </a:moveTo>
                  <a:cubicBezTo>
                    <a:pt x="855" y="341"/>
                    <a:pt x="874" y="335"/>
                    <a:pt x="893" y="327"/>
                  </a:cubicBezTo>
                  <a:cubicBezTo>
                    <a:pt x="866" y="371"/>
                    <a:pt x="866" y="371"/>
                    <a:pt x="866" y="371"/>
                  </a:cubicBezTo>
                  <a:cubicBezTo>
                    <a:pt x="866" y="371"/>
                    <a:pt x="856" y="361"/>
                    <a:pt x="839" y="347"/>
                  </a:cubicBezTo>
                  <a:close/>
                  <a:moveTo>
                    <a:pt x="879" y="846"/>
                  </a:moveTo>
                  <a:cubicBezTo>
                    <a:pt x="827" y="874"/>
                    <a:pt x="790" y="887"/>
                    <a:pt x="773" y="852"/>
                  </a:cubicBezTo>
                  <a:cubicBezTo>
                    <a:pt x="881" y="833"/>
                    <a:pt x="881" y="833"/>
                    <a:pt x="881" y="833"/>
                  </a:cubicBezTo>
                  <a:cubicBezTo>
                    <a:pt x="922" y="786"/>
                    <a:pt x="922" y="786"/>
                    <a:pt x="922" y="786"/>
                  </a:cubicBezTo>
                  <a:cubicBezTo>
                    <a:pt x="921" y="799"/>
                    <a:pt x="916" y="826"/>
                    <a:pt x="879" y="846"/>
                  </a:cubicBezTo>
                  <a:close/>
                  <a:moveTo>
                    <a:pt x="980" y="570"/>
                  </a:moveTo>
                  <a:cubicBezTo>
                    <a:pt x="1045" y="639"/>
                    <a:pt x="1045" y="639"/>
                    <a:pt x="1045" y="639"/>
                  </a:cubicBezTo>
                  <a:cubicBezTo>
                    <a:pt x="1169" y="644"/>
                    <a:pt x="1169" y="644"/>
                    <a:pt x="1169" y="644"/>
                  </a:cubicBezTo>
                  <a:cubicBezTo>
                    <a:pt x="997" y="695"/>
                    <a:pt x="997" y="695"/>
                    <a:pt x="997" y="695"/>
                  </a:cubicBezTo>
                  <a:cubicBezTo>
                    <a:pt x="997" y="695"/>
                    <a:pt x="1019" y="622"/>
                    <a:pt x="980" y="570"/>
                  </a:cubicBez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等线" panose="02010600030101010101" charset="-122"/>
              </a:endParaRPr>
            </a:p>
          </p:txBody>
        </p:sp>
        <p:pic>
          <p:nvPicPr>
            <p:cNvPr id="64" name="图片 63"/>
            <p:cNvPicPr>
              <a:picLocks noChangeAspect="1"/>
            </p:cNvPicPr>
            <p:nvPr/>
          </p:nvPicPr>
          <p:blipFill>
            <a:blip r:embed="rId6" cstate="screen"/>
            <a:stretch>
              <a:fillRect/>
            </a:stretch>
          </p:blipFill>
          <p:spPr>
            <a:xfrm>
              <a:off x="3547750" y="5292976"/>
              <a:ext cx="1689948" cy="825884"/>
            </a:xfrm>
            <a:prstGeom prst="rect">
              <a:avLst/>
            </a:prstGeom>
          </p:spPr>
        </p:pic>
      </p:grpSp>
    </p:spTree>
  </p:cSld>
  <p:clrMapOvr>
    <a:masterClrMapping/>
  </p:clrMapOvr>
  <p:transition spd="slow" advClick="0" advTm="0">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p:tgtEl>
                                          <p:spTgt spid="26"/>
                                        </p:tgtEl>
                                        <p:attrNameLst>
                                          <p:attrName>ppt_x</p:attrName>
                                        </p:attrNameLst>
                                      </p:cBhvr>
                                      <p:tavLst>
                                        <p:tav tm="0">
                                          <p:val>
                                            <p:strVal val="#ppt_x-#ppt_w*1.125000"/>
                                          </p:val>
                                        </p:tav>
                                        <p:tav tm="100000">
                                          <p:val>
                                            <p:strVal val="#ppt_x"/>
                                          </p:val>
                                        </p:tav>
                                      </p:tavLst>
                                    </p:anim>
                                    <p:animEffect transition="in" filter="wipe(right)">
                                      <p:cBhvr>
                                        <p:cTn id="8" dur="500"/>
                                        <p:tgtEl>
                                          <p:spTgt spid="26"/>
                                        </p:tgtEl>
                                      </p:cBhvr>
                                    </p:animEffect>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47"/>
                                        </p:tgtEl>
                                        <p:attrNameLst>
                                          <p:attrName>style.visibility</p:attrName>
                                        </p:attrNameLst>
                                      </p:cBhvr>
                                      <p:to>
                                        <p:strVal val="visible"/>
                                      </p:to>
                                    </p:set>
                                    <p:animEffect transition="in" filter="fade">
                                      <p:cBhvr>
                                        <p:cTn id="13" dur="1000"/>
                                        <p:tgtEl>
                                          <p:spTgt spid="47"/>
                                        </p:tgtEl>
                                      </p:cBhvr>
                                    </p:animEffect>
                                    <p:anim calcmode="lin" valueType="num">
                                      <p:cBhvr>
                                        <p:cTn id="14" dur="1000" fill="hold"/>
                                        <p:tgtEl>
                                          <p:spTgt spid="47"/>
                                        </p:tgtEl>
                                        <p:attrNameLst>
                                          <p:attrName>ppt_x</p:attrName>
                                        </p:attrNameLst>
                                      </p:cBhvr>
                                      <p:tavLst>
                                        <p:tav tm="0">
                                          <p:val>
                                            <p:strVal val="#ppt_x"/>
                                          </p:val>
                                        </p:tav>
                                        <p:tav tm="100000">
                                          <p:val>
                                            <p:strVal val="#ppt_x"/>
                                          </p:val>
                                        </p:tav>
                                      </p:tavLst>
                                    </p:anim>
                                    <p:anim calcmode="lin" valueType="num">
                                      <p:cBhvr>
                                        <p:cTn id="15"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50"/>
                                        </p:tgtEl>
                                        <p:attrNameLst>
                                          <p:attrName>style.visibility</p:attrName>
                                        </p:attrNameLst>
                                      </p:cBhvr>
                                      <p:to>
                                        <p:strVal val="visible"/>
                                      </p:to>
                                    </p:set>
                                    <p:animEffect transition="in" filter="fade">
                                      <p:cBhvr>
                                        <p:cTn id="20" dur="1000"/>
                                        <p:tgtEl>
                                          <p:spTgt spid="50"/>
                                        </p:tgtEl>
                                      </p:cBhvr>
                                    </p:animEffect>
                                    <p:anim calcmode="lin" valueType="num">
                                      <p:cBhvr>
                                        <p:cTn id="21" dur="1000" fill="hold"/>
                                        <p:tgtEl>
                                          <p:spTgt spid="50"/>
                                        </p:tgtEl>
                                        <p:attrNameLst>
                                          <p:attrName>ppt_x</p:attrName>
                                        </p:attrNameLst>
                                      </p:cBhvr>
                                      <p:tavLst>
                                        <p:tav tm="0">
                                          <p:val>
                                            <p:strVal val="#ppt_x"/>
                                          </p:val>
                                        </p:tav>
                                        <p:tav tm="100000">
                                          <p:val>
                                            <p:strVal val="#ppt_x"/>
                                          </p:val>
                                        </p:tav>
                                      </p:tavLst>
                                    </p:anim>
                                    <p:anim calcmode="lin" valueType="num">
                                      <p:cBhvr>
                                        <p:cTn id="2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53"/>
                                        </p:tgtEl>
                                        <p:attrNameLst>
                                          <p:attrName>style.visibility</p:attrName>
                                        </p:attrNameLst>
                                      </p:cBhvr>
                                      <p:to>
                                        <p:strVal val="visible"/>
                                      </p:to>
                                    </p:set>
                                    <p:animEffect transition="in" filter="fade">
                                      <p:cBhvr>
                                        <p:cTn id="27" dur="1000"/>
                                        <p:tgtEl>
                                          <p:spTgt spid="53"/>
                                        </p:tgtEl>
                                      </p:cBhvr>
                                    </p:animEffect>
                                    <p:anim calcmode="lin" valueType="num">
                                      <p:cBhvr>
                                        <p:cTn id="28" dur="1000" fill="hold"/>
                                        <p:tgtEl>
                                          <p:spTgt spid="53"/>
                                        </p:tgtEl>
                                        <p:attrNameLst>
                                          <p:attrName>ppt_x</p:attrName>
                                        </p:attrNameLst>
                                      </p:cBhvr>
                                      <p:tavLst>
                                        <p:tav tm="0">
                                          <p:val>
                                            <p:strVal val="#ppt_x"/>
                                          </p:val>
                                        </p:tav>
                                        <p:tav tm="100000">
                                          <p:val>
                                            <p:strVal val="#ppt_x"/>
                                          </p:val>
                                        </p:tav>
                                      </p:tavLst>
                                    </p:anim>
                                    <p:anim calcmode="lin" valueType="num">
                                      <p:cBhvr>
                                        <p:cTn id="2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56"/>
                                        </p:tgtEl>
                                        <p:attrNameLst>
                                          <p:attrName>style.visibility</p:attrName>
                                        </p:attrNameLst>
                                      </p:cBhvr>
                                      <p:to>
                                        <p:strVal val="visible"/>
                                      </p:to>
                                    </p:set>
                                    <p:animEffect transition="in" filter="fade">
                                      <p:cBhvr>
                                        <p:cTn id="34" dur="1000"/>
                                        <p:tgtEl>
                                          <p:spTgt spid="56"/>
                                        </p:tgtEl>
                                      </p:cBhvr>
                                    </p:animEffect>
                                    <p:anim calcmode="lin" valueType="num">
                                      <p:cBhvr>
                                        <p:cTn id="35" dur="1000" fill="hold"/>
                                        <p:tgtEl>
                                          <p:spTgt spid="56"/>
                                        </p:tgtEl>
                                        <p:attrNameLst>
                                          <p:attrName>ppt_x</p:attrName>
                                        </p:attrNameLst>
                                      </p:cBhvr>
                                      <p:tavLst>
                                        <p:tav tm="0">
                                          <p:val>
                                            <p:strVal val="#ppt_x"/>
                                          </p:val>
                                        </p:tav>
                                        <p:tav tm="100000">
                                          <p:val>
                                            <p:strVal val="#ppt_x"/>
                                          </p:val>
                                        </p:tav>
                                      </p:tavLst>
                                    </p:anim>
                                    <p:anim calcmode="lin" valueType="num">
                                      <p:cBhvr>
                                        <p:cTn id="36"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1000"/>
                                        <p:tgtEl>
                                          <p:spTgt spid="59"/>
                                        </p:tgtEl>
                                      </p:cBhvr>
                                    </p:animEffect>
                                    <p:anim calcmode="lin" valueType="num">
                                      <p:cBhvr>
                                        <p:cTn id="42" dur="1000" fill="hold"/>
                                        <p:tgtEl>
                                          <p:spTgt spid="59"/>
                                        </p:tgtEl>
                                        <p:attrNameLst>
                                          <p:attrName>ppt_x</p:attrName>
                                        </p:attrNameLst>
                                      </p:cBhvr>
                                      <p:tavLst>
                                        <p:tav tm="0">
                                          <p:val>
                                            <p:strVal val="#ppt_x"/>
                                          </p:val>
                                        </p:tav>
                                        <p:tav tm="100000">
                                          <p:val>
                                            <p:strVal val="#ppt_x"/>
                                          </p:val>
                                        </p:tav>
                                      </p:tavLst>
                                    </p:anim>
                                    <p:anim calcmode="lin" valueType="num">
                                      <p:cBhvr>
                                        <p:cTn id="43"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组合 24"/>
          <p:cNvGrpSpPr/>
          <p:nvPr/>
        </p:nvGrpSpPr>
        <p:grpSpPr>
          <a:xfrm>
            <a:off x="8508322" y="408465"/>
            <a:ext cx="3153864" cy="733706"/>
            <a:chOff x="303414" y="244438"/>
            <a:chExt cx="2365706" cy="550152"/>
          </a:xfrm>
        </p:grpSpPr>
        <p:sp>
          <p:nvSpPr>
            <p:cNvPr id="26" name="流程图: 延期 24"/>
            <p:cNvSpPr/>
            <p:nvPr/>
          </p:nvSpPr>
          <p:spPr>
            <a:xfrm>
              <a:off x="336148" y="244438"/>
              <a:ext cx="2249865" cy="446749"/>
            </a:xfrm>
            <a:custGeom>
              <a:avLst/>
              <a:gdLst>
                <a:gd name="connsiteX0" fmla="*/ 0 w 275921"/>
                <a:gd name="connsiteY0" fmla="*/ 0 h 342652"/>
                <a:gd name="connsiteX1" fmla="*/ 137961 w 275921"/>
                <a:gd name="connsiteY1" fmla="*/ 0 h 342652"/>
                <a:gd name="connsiteX2" fmla="*/ 275922 w 275921"/>
                <a:gd name="connsiteY2" fmla="*/ 171326 h 342652"/>
                <a:gd name="connsiteX3" fmla="*/ 137961 w 275921"/>
                <a:gd name="connsiteY3" fmla="*/ 342652 h 342652"/>
                <a:gd name="connsiteX4" fmla="*/ 0 w 275921"/>
                <a:gd name="connsiteY4" fmla="*/ 342652 h 342652"/>
                <a:gd name="connsiteX5" fmla="*/ 0 w 275921"/>
                <a:gd name="connsiteY5" fmla="*/ 0 h 342652"/>
                <a:gd name="connsiteX0-1" fmla="*/ 0 w 2249865"/>
                <a:gd name="connsiteY0-2" fmla="*/ 14514 h 342652"/>
                <a:gd name="connsiteX1-3" fmla="*/ 2111904 w 2249865"/>
                <a:gd name="connsiteY1-4" fmla="*/ 0 h 342652"/>
                <a:gd name="connsiteX2-5" fmla="*/ 2249865 w 2249865"/>
                <a:gd name="connsiteY2-6" fmla="*/ 171326 h 342652"/>
                <a:gd name="connsiteX3-7" fmla="*/ 2111904 w 2249865"/>
                <a:gd name="connsiteY3-8" fmla="*/ 342652 h 342652"/>
                <a:gd name="connsiteX4-9" fmla="*/ 1973943 w 2249865"/>
                <a:gd name="connsiteY4-10" fmla="*/ 342652 h 342652"/>
                <a:gd name="connsiteX5-11" fmla="*/ 0 w 2249865"/>
                <a:gd name="connsiteY5-12" fmla="*/ 14514 h 342652"/>
                <a:gd name="connsiteX0-13" fmla="*/ 0 w 2249865"/>
                <a:gd name="connsiteY0-14" fmla="*/ 14514 h 342652"/>
                <a:gd name="connsiteX1-15" fmla="*/ 2111904 w 2249865"/>
                <a:gd name="connsiteY1-16" fmla="*/ 0 h 342652"/>
                <a:gd name="connsiteX2-17" fmla="*/ 2249865 w 2249865"/>
                <a:gd name="connsiteY2-18" fmla="*/ 171326 h 342652"/>
                <a:gd name="connsiteX3-19" fmla="*/ 2111904 w 2249865"/>
                <a:gd name="connsiteY3-20" fmla="*/ 342652 h 342652"/>
                <a:gd name="connsiteX4-21" fmla="*/ 29028 w 2249865"/>
                <a:gd name="connsiteY4-22" fmla="*/ 342652 h 342652"/>
                <a:gd name="connsiteX5-23" fmla="*/ 0 w 2249865"/>
                <a:gd name="connsiteY5-24" fmla="*/ 14514 h 34265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249865" h="342652">
                  <a:moveTo>
                    <a:pt x="0" y="14514"/>
                  </a:moveTo>
                  <a:lnTo>
                    <a:pt x="2111904" y="0"/>
                  </a:lnTo>
                  <a:cubicBezTo>
                    <a:pt x="2188098" y="0"/>
                    <a:pt x="2249865" y="76705"/>
                    <a:pt x="2249865" y="171326"/>
                  </a:cubicBezTo>
                  <a:cubicBezTo>
                    <a:pt x="2249865" y="265947"/>
                    <a:pt x="2188098" y="342652"/>
                    <a:pt x="2111904" y="342652"/>
                  </a:cubicBezTo>
                  <a:lnTo>
                    <a:pt x="29028" y="342652"/>
                  </a:lnTo>
                  <a:lnTo>
                    <a:pt x="0" y="14514"/>
                  </a:lnTo>
                  <a:close/>
                </a:path>
              </a:pathLst>
            </a:custGeom>
            <a:solidFill>
              <a:srgbClr val="FFCD34"/>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solidFill>
                  <a:srgbClr val="FFCD34"/>
                </a:solidFill>
                <a:cs typeface="+mn-ea"/>
                <a:sym typeface="+mn-lt"/>
              </a:endParaRPr>
            </a:p>
          </p:txBody>
        </p:sp>
        <p:sp>
          <p:nvSpPr>
            <p:cNvPr id="27" name="MH_Entry_1"/>
            <p:cNvSpPr/>
            <p:nvPr>
              <p:custDataLst>
                <p:tags r:id="rId1"/>
              </p:custDataLst>
            </p:nvPr>
          </p:nvSpPr>
          <p:spPr>
            <a:xfrm>
              <a:off x="303414" y="266947"/>
              <a:ext cx="2365706" cy="527643"/>
            </a:xfrm>
            <a:custGeom>
              <a:avLst/>
              <a:gdLst>
                <a:gd name="connsiteX0" fmla="*/ 0 w 2365706"/>
                <a:gd name="connsiteY0" fmla="*/ 83104 h 498614"/>
                <a:gd name="connsiteX1" fmla="*/ 83104 w 2365706"/>
                <a:gd name="connsiteY1" fmla="*/ 0 h 498614"/>
                <a:gd name="connsiteX2" fmla="*/ 2282602 w 2365706"/>
                <a:gd name="connsiteY2" fmla="*/ 0 h 498614"/>
                <a:gd name="connsiteX3" fmla="*/ 2365706 w 2365706"/>
                <a:gd name="connsiteY3" fmla="*/ 83104 h 498614"/>
                <a:gd name="connsiteX4" fmla="*/ 2365706 w 2365706"/>
                <a:gd name="connsiteY4" fmla="*/ 415510 h 498614"/>
                <a:gd name="connsiteX5" fmla="*/ 2282602 w 2365706"/>
                <a:gd name="connsiteY5" fmla="*/ 498614 h 498614"/>
                <a:gd name="connsiteX6" fmla="*/ 83104 w 2365706"/>
                <a:gd name="connsiteY6" fmla="*/ 498614 h 498614"/>
                <a:gd name="connsiteX7" fmla="*/ 0 w 2365706"/>
                <a:gd name="connsiteY7" fmla="*/ 415510 h 498614"/>
                <a:gd name="connsiteX8" fmla="*/ 0 w 2365706"/>
                <a:gd name="connsiteY8" fmla="*/ 83104 h 498614"/>
                <a:gd name="connsiteX0-1" fmla="*/ 0 w 2365706"/>
                <a:gd name="connsiteY0-2" fmla="*/ 83104 h 527643"/>
                <a:gd name="connsiteX1-3" fmla="*/ 83104 w 2365706"/>
                <a:gd name="connsiteY1-4" fmla="*/ 0 h 527643"/>
                <a:gd name="connsiteX2-5" fmla="*/ 2282602 w 2365706"/>
                <a:gd name="connsiteY2-6" fmla="*/ 0 h 527643"/>
                <a:gd name="connsiteX3-7" fmla="*/ 2365706 w 2365706"/>
                <a:gd name="connsiteY3-8" fmla="*/ 83104 h 527643"/>
                <a:gd name="connsiteX4-9" fmla="*/ 2365706 w 2365706"/>
                <a:gd name="connsiteY4-10" fmla="*/ 415510 h 527643"/>
                <a:gd name="connsiteX5-11" fmla="*/ 2282602 w 2365706"/>
                <a:gd name="connsiteY5-12" fmla="*/ 498614 h 527643"/>
                <a:gd name="connsiteX6-13" fmla="*/ 83104 w 2365706"/>
                <a:gd name="connsiteY6-14" fmla="*/ 527643 h 527643"/>
                <a:gd name="connsiteX7-15" fmla="*/ 0 w 2365706"/>
                <a:gd name="connsiteY7-16" fmla="*/ 415510 h 527643"/>
                <a:gd name="connsiteX8-17" fmla="*/ 0 w 2365706"/>
                <a:gd name="connsiteY8-18" fmla="*/ 83104 h 52764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2365706" h="527643">
                  <a:moveTo>
                    <a:pt x="0" y="83104"/>
                  </a:moveTo>
                  <a:cubicBezTo>
                    <a:pt x="0" y="37207"/>
                    <a:pt x="37207" y="0"/>
                    <a:pt x="83104" y="0"/>
                  </a:cubicBezTo>
                  <a:lnTo>
                    <a:pt x="2282602" y="0"/>
                  </a:lnTo>
                  <a:cubicBezTo>
                    <a:pt x="2328499" y="0"/>
                    <a:pt x="2365706" y="37207"/>
                    <a:pt x="2365706" y="83104"/>
                  </a:cubicBezTo>
                  <a:lnTo>
                    <a:pt x="2365706" y="415510"/>
                  </a:lnTo>
                  <a:cubicBezTo>
                    <a:pt x="2365706" y="461407"/>
                    <a:pt x="2328499" y="498614"/>
                    <a:pt x="2282602" y="498614"/>
                  </a:cubicBezTo>
                  <a:cubicBezTo>
                    <a:pt x="1549436" y="498614"/>
                    <a:pt x="816270" y="527643"/>
                    <a:pt x="83104" y="527643"/>
                  </a:cubicBezTo>
                  <a:cubicBezTo>
                    <a:pt x="37207" y="527643"/>
                    <a:pt x="0" y="461407"/>
                    <a:pt x="0" y="415510"/>
                  </a:cubicBezTo>
                  <a:lnTo>
                    <a:pt x="0" y="83104"/>
                  </a:ln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r>
                <a:rPr lang="zh-CN" altLang="en-US" sz="3200" spc="267" dirty="0">
                  <a:solidFill>
                    <a:schemeClr val="tx1"/>
                  </a:solidFill>
                  <a:cs typeface="+mn-ea"/>
                  <a:sym typeface="+mn-lt"/>
                </a:rPr>
                <a:t>活动经费预算</a:t>
              </a:r>
            </a:p>
          </p:txBody>
        </p:sp>
      </p:grpSp>
      <p:grpSp>
        <p:nvGrpSpPr>
          <p:cNvPr id="38" name="组合 37"/>
          <p:cNvGrpSpPr/>
          <p:nvPr/>
        </p:nvGrpSpPr>
        <p:grpSpPr>
          <a:xfrm>
            <a:off x="548292" y="418155"/>
            <a:ext cx="12459606" cy="7143750"/>
            <a:chOff x="554154" y="1447464"/>
            <a:chExt cx="12459606" cy="5998560"/>
          </a:xfrm>
        </p:grpSpPr>
        <p:pic>
          <p:nvPicPr>
            <p:cNvPr id="40" name="Picture 3" descr="U:\我图\PPT制作\爱爱\PM下载\万圣节\pumpkin_witches_hat_500_clr_160.gif"/>
            <p:cNvPicPr>
              <a:picLocks noChangeAspect="1" noChangeArrowheads="1" noCrop="1"/>
            </p:cNvPicPr>
            <p:nvPr/>
          </p:nvPicPr>
          <p:blipFill>
            <a:blip r:embed="rId4"/>
            <a:stretch>
              <a:fillRect/>
            </a:stretch>
          </p:blipFill>
          <p:spPr bwMode="auto">
            <a:xfrm>
              <a:off x="8251260" y="3446984"/>
              <a:ext cx="4762500" cy="399904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41" name="Picture 3" descr="U:\我图\PPT制作\爱爱\PM下载\万圣节\pumpkin_jumping_500_clr_154.gif"/>
            <p:cNvPicPr>
              <a:picLocks noChangeAspect="1" noChangeArrowheads="1" noCrop="1"/>
            </p:cNvPicPr>
            <p:nvPr/>
          </p:nvPicPr>
          <p:blipFill>
            <a:blip r:embed="rId5"/>
            <a:stretch>
              <a:fillRect/>
            </a:stretch>
          </p:blipFill>
          <p:spPr bwMode="auto">
            <a:xfrm>
              <a:off x="554154" y="1447464"/>
              <a:ext cx="2600325" cy="3999040"/>
            </a:xfrm>
            <a:prstGeom prst="rect">
              <a:avLst/>
            </a:prstGeom>
            <a:noFill/>
            <a:ln>
              <a:noFill/>
            </a:ln>
            <a:extLst>
              <a:ext uri="{909E8E84-426E-40DD-AFC4-6F175D3DCCD1}">
                <a14:hiddenFill xmlns:a14="http://schemas.microsoft.com/office/drawing/2010/main">
                  <a:solidFill>
                    <a:srgbClr val="FFFFFF"/>
                  </a:solidFill>
                </a14:hiddenFill>
              </a:ext>
            </a:extLst>
          </p:spPr>
        </p:pic>
      </p:grpSp>
      <p:grpSp>
        <p:nvGrpSpPr>
          <p:cNvPr id="42" name="组合 41"/>
          <p:cNvGrpSpPr/>
          <p:nvPr/>
        </p:nvGrpSpPr>
        <p:grpSpPr>
          <a:xfrm>
            <a:off x="1136076" y="1695353"/>
            <a:ext cx="7607874" cy="1258493"/>
            <a:chOff x="1478171" y="2225265"/>
            <a:chExt cx="7607874" cy="1258493"/>
          </a:xfrm>
        </p:grpSpPr>
        <p:sp>
          <p:nvSpPr>
            <p:cNvPr id="43" name="TextBox 21"/>
            <p:cNvSpPr>
              <a:spLocks noChangeArrowheads="1"/>
            </p:cNvSpPr>
            <p:nvPr/>
          </p:nvSpPr>
          <p:spPr bwMode="auto">
            <a:xfrm>
              <a:off x="1478171" y="2664303"/>
              <a:ext cx="7607874" cy="819455"/>
            </a:xfrm>
            <a:prstGeom prst="rect">
              <a:avLst/>
            </a:prstGeom>
            <a:noFill/>
            <a:ln w="9525">
              <a:noFill/>
              <a:miter lim="800000"/>
            </a:ln>
          </p:spPr>
          <p:txBody>
            <a:bodyPr wrap="square">
              <a:spAutoFit/>
            </a:bodyPr>
            <a:lstStyle/>
            <a:p>
              <a:pPr lvl="0" defTabSz="914400">
                <a:lnSpc>
                  <a:spcPct val="150000"/>
                </a:lnSpc>
                <a:defRPr/>
              </a:pPr>
              <a:r>
                <a:rPr lang="zh-CN" altLang="en-US" sz="1050" kern="0" dirty="0">
                  <a:solidFill>
                    <a:prstClr val="white"/>
                  </a:solidFill>
                  <a:sym typeface="宋体" panose="02010600030101010101" pitchFamily="2" charset="-122"/>
                </a:rPr>
                <a:t>这里输入简单的文字概述这里输入简单文字概述简单的文字概述这里输入简单的文字概述这里输</a:t>
              </a:r>
              <a:r>
                <a:rPr lang="zh-CN" altLang="en-US" sz="1050" kern="0" dirty="0" smtClean="0">
                  <a:solidFill>
                    <a:prstClr val="white"/>
                  </a:solidFill>
                  <a:sym typeface="宋体" panose="02010600030101010101" pitchFamily="2" charset="-122"/>
                </a:rPr>
                <a:t>入</a:t>
              </a:r>
              <a:endParaRPr lang="en-US" altLang="zh-CN" sz="1050" kern="0" dirty="0" smtClean="0">
                <a:solidFill>
                  <a:prstClr val="white"/>
                </a:solidFill>
                <a:sym typeface="宋体" panose="02010600030101010101" pitchFamily="2" charset="-122"/>
              </a:endParaRPr>
            </a:p>
            <a:p>
              <a:pPr defTabSz="914400">
                <a:lnSpc>
                  <a:spcPct val="150000"/>
                </a:lnSpc>
                <a:defRPr/>
              </a:pPr>
              <a:r>
                <a:rPr lang="zh-CN" altLang="en-US" sz="1050" kern="0" dirty="0">
                  <a:solidFill>
                    <a:prstClr val="white"/>
                  </a:solidFill>
                  <a:sym typeface="宋体" panose="02010600030101010101" pitchFamily="2" charset="-122"/>
                </a:rPr>
                <a:t>这里输入简单的文字概述这里输入简单文字概述简单的文字概述这里输入简单的文字概述这里输入</a:t>
              </a:r>
            </a:p>
            <a:p>
              <a:pPr lvl="0" defTabSz="914400">
                <a:lnSpc>
                  <a:spcPct val="150000"/>
                </a:lnSpc>
                <a:defRPr/>
              </a:pPr>
              <a:endParaRPr lang="zh-CN" altLang="en-US" sz="1050" kern="0" dirty="0">
                <a:solidFill>
                  <a:prstClr val="white"/>
                </a:solidFill>
                <a:sym typeface="宋体" panose="02010600030101010101" pitchFamily="2" charset="-122"/>
              </a:endParaRPr>
            </a:p>
          </p:txBody>
        </p:sp>
        <p:sp>
          <p:nvSpPr>
            <p:cNvPr id="44" name="文本框 12"/>
            <p:cNvSpPr txBox="1"/>
            <p:nvPr/>
          </p:nvSpPr>
          <p:spPr>
            <a:xfrm>
              <a:off x="1516699" y="2225265"/>
              <a:ext cx="2339102" cy="52322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800" b="0" i="0" u="none" strike="noStrike" kern="0" cap="none" spc="0" normalizeH="0" baseline="0" noProof="0" smtClean="0">
                  <a:ln>
                    <a:noFill/>
                  </a:ln>
                  <a:solidFill>
                    <a:prstClr val="white"/>
                  </a:solidFill>
                  <a:effectLst/>
                  <a:uLnTx/>
                  <a:uFillTx/>
                </a:rPr>
                <a:t>替换文本标题</a:t>
              </a:r>
            </a:p>
          </p:txBody>
        </p:sp>
      </p:grpSp>
      <p:grpSp>
        <p:nvGrpSpPr>
          <p:cNvPr id="45" name="组合 44"/>
          <p:cNvGrpSpPr/>
          <p:nvPr/>
        </p:nvGrpSpPr>
        <p:grpSpPr>
          <a:xfrm>
            <a:off x="3707826" y="3390803"/>
            <a:ext cx="7607874" cy="1258493"/>
            <a:chOff x="1478171" y="2225265"/>
            <a:chExt cx="7607874" cy="1258493"/>
          </a:xfrm>
        </p:grpSpPr>
        <p:sp>
          <p:nvSpPr>
            <p:cNvPr id="46" name="TextBox 21"/>
            <p:cNvSpPr>
              <a:spLocks noChangeArrowheads="1"/>
            </p:cNvSpPr>
            <p:nvPr/>
          </p:nvSpPr>
          <p:spPr bwMode="auto">
            <a:xfrm>
              <a:off x="1478171" y="2664303"/>
              <a:ext cx="7607874" cy="819455"/>
            </a:xfrm>
            <a:prstGeom prst="rect">
              <a:avLst/>
            </a:prstGeom>
            <a:noFill/>
            <a:ln w="9525">
              <a:noFill/>
              <a:miter lim="800000"/>
            </a:ln>
          </p:spPr>
          <p:txBody>
            <a:bodyPr wrap="square">
              <a:spAutoFit/>
            </a:bodyPr>
            <a:lstStyle/>
            <a:p>
              <a:pPr lvl="0" defTabSz="914400">
                <a:lnSpc>
                  <a:spcPct val="150000"/>
                </a:lnSpc>
                <a:defRPr/>
              </a:pPr>
              <a:r>
                <a:rPr lang="zh-CN" altLang="en-US" sz="1050" kern="0" dirty="0">
                  <a:solidFill>
                    <a:prstClr val="white"/>
                  </a:solidFill>
                  <a:sym typeface="宋体" panose="02010600030101010101" pitchFamily="2" charset="-122"/>
                </a:rPr>
                <a:t>这里输入简单的文字概述这里输入简单文字概述简单的文字概述这里输入简单的文字概述这里输</a:t>
              </a:r>
              <a:r>
                <a:rPr lang="zh-CN" altLang="en-US" sz="1050" kern="0" dirty="0" smtClean="0">
                  <a:solidFill>
                    <a:prstClr val="white"/>
                  </a:solidFill>
                  <a:sym typeface="宋体" panose="02010600030101010101" pitchFamily="2" charset="-122"/>
                </a:rPr>
                <a:t>入</a:t>
              </a:r>
              <a:endParaRPr lang="en-US" altLang="zh-CN" sz="1050" kern="0" dirty="0" smtClean="0">
                <a:solidFill>
                  <a:prstClr val="white"/>
                </a:solidFill>
                <a:sym typeface="宋体" panose="02010600030101010101" pitchFamily="2" charset="-122"/>
              </a:endParaRPr>
            </a:p>
            <a:p>
              <a:pPr defTabSz="914400">
                <a:lnSpc>
                  <a:spcPct val="150000"/>
                </a:lnSpc>
                <a:defRPr/>
              </a:pPr>
              <a:r>
                <a:rPr lang="zh-CN" altLang="en-US" sz="1050" kern="0" dirty="0">
                  <a:solidFill>
                    <a:prstClr val="white"/>
                  </a:solidFill>
                  <a:sym typeface="宋体" panose="02010600030101010101" pitchFamily="2" charset="-122"/>
                </a:rPr>
                <a:t>这里输入简单的文字概述这里输入简单文字概述简单的文字概述这里输入简单的文字概述这里输入</a:t>
              </a:r>
            </a:p>
            <a:p>
              <a:pPr lvl="0" defTabSz="914400">
                <a:lnSpc>
                  <a:spcPct val="150000"/>
                </a:lnSpc>
                <a:defRPr/>
              </a:pPr>
              <a:endParaRPr lang="zh-CN" altLang="en-US" sz="1050" kern="0" dirty="0">
                <a:solidFill>
                  <a:prstClr val="white"/>
                </a:solidFill>
                <a:sym typeface="宋体" panose="02010600030101010101" pitchFamily="2" charset="-122"/>
              </a:endParaRPr>
            </a:p>
          </p:txBody>
        </p:sp>
        <p:sp>
          <p:nvSpPr>
            <p:cNvPr id="47" name="文本框 15"/>
            <p:cNvSpPr txBox="1"/>
            <p:nvPr/>
          </p:nvSpPr>
          <p:spPr>
            <a:xfrm>
              <a:off x="1516699" y="2225265"/>
              <a:ext cx="2339102" cy="52322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800" b="0" i="0" u="none" strike="noStrike" kern="0" cap="none" spc="0" normalizeH="0" baseline="0" noProof="0" smtClean="0">
                  <a:ln>
                    <a:noFill/>
                  </a:ln>
                  <a:solidFill>
                    <a:prstClr val="white"/>
                  </a:solidFill>
                  <a:effectLst/>
                  <a:uLnTx/>
                  <a:uFillTx/>
                </a:rPr>
                <a:t>替换文本标题</a:t>
              </a:r>
            </a:p>
          </p:txBody>
        </p:sp>
      </p:grpSp>
    </p:spTree>
  </p:cSld>
  <p:clrMapOvr>
    <a:masterClrMapping/>
  </p:clrMapOvr>
  <p:transition spd="slow" advClick="0" advTm="0">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2"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p:tgtEl>
                                          <p:spTgt spid="25"/>
                                        </p:tgtEl>
                                        <p:attrNameLst>
                                          <p:attrName>ppt_x</p:attrName>
                                        </p:attrNameLst>
                                      </p:cBhvr>
                                      <p:tavLst>
                                        <p:tav tm="0">
                                          <p:val>
                                            <p:strVal val="#ppt_x+#ppt_w*1.125000"/>
                                          </p:val>
                                        </p:tav>
                                        <p:tav tm="100000">
                                          <p:val>
                                            <p:strVal val="#ppt_x"/>
                                          </p:val>
                                        </p:tav>
                                      </p:tavLst>
                                    </p:anim>
                                    <p:animEffect transition="in" filter="wipe(left)">
                                      <p:cBhvr>
                                        <p:cTn id="8" dur="500"/>
                                        <p:tgtEl>
                                          <p:spTgt spid="25"/>
                                        </p:tgtEl>
                                      </p:cBhvr>
                                    </p:animEffect>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42"/>
                                        </p:tgtEl>
                                        <p:attrNameLst>
                                          <p:attrName>style.visibility</p:attrName>
                                        </p:attrNameLst>
                                      </p:cBhvr>
                                      <p:to>
                                        <p:strVal val="visible"/>
                                      </p:to>
                                    </p:set>
                                    <p:animEffect transition="in" filter="fade">
                                      <p:cBhvr>
                                        <p:cTn id="13" dur="1000"/>
                                        <p:tgtEl>
                                          <p:spTgt spid="42"/>
                                        </p:tgtEl>
                                      </p:cBhvr>
                                    </p:animEffect>
                                    <p:anim calcmode="lin" valueType="num">
                                      <p:cBhvr>
                                        <p:cTn id="14" dur="1000" fill="hold"/>
                                        <p:tgtEl>
                                          <p:spTgt spid="42"/>
                                        </p:tgtEl>
                                        <p:attrNameLst>
                                          <p:attrName>ppt_x</p:attrName>
                                        </p:attrNameLst>
                                      </p:cBhvr>
                                      <p:tavLst>
                                        <p:tav tm="0">
                                          <p:val>
                                            <p:strVal val="#ppt_x"/>
                                          </p:val>
                                        </p:tav>
                                        <p:tav tm="100000">
                                          <p:val>
                                            <p:strVal val="#ppt_x"/>
                                          </p:val>
                                        </p:tav>
                                      </p:tavLst>
                                    </p:anim>
                                    <p:anim calcmode="lin" valueType="num">
                                      <p:cBhvr>
                                        <p:cTn id="15"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45"/>
                                        </p:tgtEl>
                                        <p:attrNameLst>
                                          <p:attrName>style.visibility</p:attrName>
                                        </p:attrNameLst>
                                      </p:cBhvr>
                                      <p:to>
                                        <p:strVal val="visible"/>
                                      </p:to>
                                    </p:set>
                                    <p:animEffect transition="in" filter="fade">
                                      <p:cBhvr>
                                        <p:cTn id="20" dur="1000"/>
                                        <p:tgtEl>
                                          <p:spTgt spid="45"/>
                                        </p:tgtEl>
                                      </p:cBhvr>
                                    </p:animEffect>
                                    <p:anim calcmode="lin" valueType="num">
                                      <p:cBhvr>
                                        <p:cTn id="21" dur="1000" fill="hold"/>
                                        <p:tgtEl>
                                          <p:spTgt spid="45"/>
                                        </p:tgtEl>
                                        <p:attrNameLst>
                                          <p:attrName>ppt_x</p:attrName>
                                        </p:attrNameLst>
                                      </p:cBhvr>
                                      <p:tavLst>
                                        <p:tav tm="0">
                                          <p:val>
                                            <p:strVal val="#ppt_x"/>
                                          </p:val>
                                        </p:tav>
                                        <p:tav tm="100000">
                                          <p:val>
                                            <p:strVal val="#ppt_x"/>
                                          </p:val>
                                        </p:tav>
                                      </p:tavLst>
                                    </p:anim>
                                    <p:anim calcmode="lin" valueType="num">
                                      <p:cBhvr>
                                        <p:cTn id="22"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fade">
                                      <p:cBhvr>
                                        <p:cTn id="27" dur="1000"/>
                                        <p:tgtEl>
                                          <p:spTgt spid="38"/>
                                        </p:tgtEl>
                                      </p:cBhvr>
                                    </p:animEffect>
                                    <p:anim calcmode="lin" valueType="num">
                                      <p:cBhvr>
                                        <p:cTn id="28" dur="1000" fill="hold"/>
                                        <p:tgtEl>
                                          <p:spTgt spid="38"/>
                                        </p:tgtEl>
                                        <p:attrNameLst>
                                          <p:attrName>ppt_x</p:attrName>
                                        </p:attrNameLst>
                                      </p:cBhvr>
                                      <p:tavLst>
                                        <p:tav tm="0">
                                          <p:val>
                                            <p:strVal val="#ppt_x"/>
                                          </p:val>
                                        </p:tav>
                                        <p:tav tm="100000">
                                          <p:val>
                                            <p:strVal val="#ppt_x"/>
                                          </p:val>
                                        </p:tav>
                                      </p:tavLst>
                                    </p:anim>
                                    <p:anim calcmode="lin" valueType="num">
                                      <p:cBhvr>
                                        <p:cTn id="29"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组合 31"/>
          <p:cNvGrpSpPr/>
          <p:nvPr/>
        </p:nvGrpSpPr>
        <p:grpSpPr>
          <a:xfrm>
            <a:off x="331344" y="331642"/>
            <a:ext cx="3153864" cy="733706"/>
            <a:chOff x="303414" y="244438"/>
            <a:chExt cx="2365706" cy="550152"/>
          </a:xfrm>
        </p:grpSpPr>
        <p:sp>
          <p:nvSpPr>
            <p:cNvPr id="33" name="流程图: 延期 24"/>
            <p:cNvSpPr/>
            <p:nvPr/>
          </p:nvSpPr>
          <p:spPr>
            <a:xfrm>
              <a:off x="336148" y="244438"/>
              <a:ext cx="2249865" cy="446749"/>
            </a:xfrm>
            <a:custGeom>
              <a:avLst/>
              <a:gdLst>
                <a:gd name="connsiteX0" fmla="*/ 0 w 275921"/>
                <a:gd name="connsiteY0" fmla="*/ 0 h 342652"/>
                <a:gd name="connsiteX1" fmla="*/ 137961 w 275921"/>
                <a:gd name="connsiteY1" fmla="*/ 0 h 342652"/>
                <a:gd name="connsiteX2" fmla="*/ 275922 w 275921"/>
                <a:gd name="connsiteY2" fmla="*/ 171326 h 342652"/>
                <a:gd name="connsiteX3" fmla="*/ 137961 w 275921"/>
                <a:gd name="connsiteY3" fmla="*/ 342652 h 342652"/>
                <a:gd name="connsiteX4" fmla="*/ 0 w 275921"/>
                <a:gd name="connsiteY4" fmla="*/ 342652 h 342652"/>
                <a:gd name="connsiteX5" fmla="*/ 0 w 275921"/>
                <a:gd name="connsiteY5" fmla="*/ 0 h 342652"/>
                <a:gd name="connsiteX0-1" fmla="*/ 0 w 2249865"/>
                <a:gd name="connsiteY0-2" fmla="*/ 14514 h 342652"/>
                <a:gd name="connsiteX1-3" fmla="*/ 2111904 w 2249865"/>
                <a:gd name="connsiteY1-4" fmla="*/ 0 h 342652"/>
                <a:gd name="connsiteX2-5" fmla="*/ 2249865 w 2249865"/>
                <a:gd name="connsiteY2-6" fmla="*/ 171326 h 342652"/>
                <a:gd name="connsiteX3-7" fmla="*/ 2111904 w 2249865"/>
                <a:gd name="connsiteY3-8" fmla="*/ 342652 h 342652"/>
                <a:gd name="connsiteX4-9" fmla="*/ 1973943 w 2249865"/>
                <a:gd name="connsiteY4-10" fmla="*/ 342652 h 342652"/>
                <a:gd name="connsiteX5-11" fmla="*/ 0 w 2249865"/>
                <a:gd name="connsiteY5-12" fmla="*/ 14514 h 342652"/>
                <a:gd name="connsiteX0-13" fmla="*/ 0 w 2249865"/>
                <a:gd name="connsiteY0-14" fmla="*/ 14514 h 342652"/>
                <a:gd name="connsiteX1-15" fmla="*/ 2111904 w 2249865"/>
                <a:gd name="connsiteY1-16" fmla="*/ 0 h 342652"/>
                <a:gd name="connsiteX2-17" fmla="*/ 2249865 w 2249865"/>
                <a:gd name="connsiteY2-18" fmla="*/ 171326 h 342652"/>
                <a:gd name="connsiteX3-19" fmla="*/ 2111904 w 2249865"/>
                <a:gd name="connsiteY3-20" fmla="*/ 342652 h 342652"/>
                <a:gd name="connsiteX4-21" fmla="*/ 29028 w 2249865"/>
                <a:gd name="connsiteY4-22" fmla="*/ 342652 h 342652"/>
                <a:gd name="connsiteX5-23" fmla="*/ 0 w 2249865"/>
                <a:gd name="connsiteY5-24" fmla="*/ 14514 h 34265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249865" h="342652">
                  <a:moveTo>
                    <a:pt x="0" y="14514"/>
                  </a:moveTo>
                  <a:lnTo>
                    <a:pt x="2111904" y="0"/>
                  </a:lnTo>
                  <a:cubicBezTo>
                    <a:pt x="2188098" y="0"/>
                    <a:pt x="2249865" y="76705"/>
                    <a:pt x="2249865" y="171326"/>
                  </a:cubicBezTo>
                  <a:cubicBezTo>
                    <a:pt x="2249865" y="265947"/>
                    <a:pt x="2188098" y="342652"/>
                    <a:pt x="2111904" y="342652"/>
                  </a:cubicBezTo>
                  <a:lnTo>
                    <a:pt x="29028" y="342652"/>
                  </a:lnTo>
                  <a:lnTo>
                    <a:pt x="0" y="14514"/>
                  </a:lnTo>
                  <a:close/>
                </a:path>
              </a:pathLst>
            </a:custGeom>
            <a:solidFill>
              <a:srgbClr val="FFCD34"/>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solidFill>
                  <a:srgbClr val="FFCD34"/>
                </a:solidFill>
                <a:cs typeface="+mn-ea"/>
                <a:sym typeface="+mn-lt"/>
              </a:endParaRPr>
            </a:p>
          </p:txBody>
        </p:sp>
        <p:sp>
          <p:nvSpPr>
            <p:cNvPr id="34" name="MH_Entry_1"/>
            <p:cNvSpPr/>
            <p:nvPr/>
          </p:nvSpPr>
          <p:spPr>
            <a:xfrm>
              <a:off x="303414" y="266947"/>
              <a:ext cx="2365706" cy="527643"/>
            </a:xfrm>
            <a:custGeom>
              <a:avLst/>
              <a:gdLst>
                <a:gd name="connsiteX0" fmla="*/ 0 w 2365706"/>
                <a:gd name="connsiteY0" fmla="*/ 83104 h 498614"/>
                <a:gd name="connsiteX1" fmla="*/ 83104 w 2365706"/>
                <a:gd name="connsiteY1" fmla="*/ 0 h 498614"/>
                <a:gd name="connsiteX2" fmla="*/ 2282602 w 2365706"/>
                <a:gd name="connsiteY2" fmla="*/ 0 h 498614"/>
                <a:gd name="connsiteX3" fmla="*/ 2365706 w 2365706"/>
                <a:gd name="connsiteY3" fmla="*/ 83104 h 498614"/>
                <a:gd name="connsiteX4" fmla="*/ 2365706 w 2365706"/>
                <a:gd name="connsiteY4" fmla="*/ 415510 h 498614"/>
                <a:gd name="connsiteX5" fmla="*/ 2282602 w 2365706"/>
                <a:gd name="connsiteY5" fmla="*/ 498614 h 498614"/>
                <a:gd name="connsiteX6" fmla="*/ 83104 w 2365706"/>
                <a:gd name="connsiteY6" fmla="*/ 498614 h 498614"/>
                <a:gd name="connsiteX7" fmla="*/ 0 w 2365706"/>
                <a:gd name="connsiteY7" fmla="*/ 415510 h 498614"/>
                <a:gd name="connsiteX8" fmla="*/ 0 w 2365706"/>
                <a:gd name="connsiteY8" fmla="*/ 83104 h 498614"/>
                <a:gd name="connsiteX0-1" fmla="*/ 0 w 2365706"/>
                <a:gd name="connsiteY0-2" fmla="*/ 83104 h 527643"/>
                <a:gd name="connsiteX1-3" fmla="*/ 83104 w 2365706"/>
                <a:gd name="connsiteY1-4" fmla="*/ 0 h 527643"/>
                <a:gd name="connsiteX2-5" fmla="*/ 2282602 w 2365706"/>
                <a:gd name="connsiteY2-6" fmla="*/ 0 h 527643"/>
                <a:gd name="connsiteX3-7" fmla="*/ 2365706 w 2365706"/>
                <a:gd name="connsiteY3-8" fmla="*/ 83104 h 527643"/>
                <a:gd name="connsiteX4-9" fmla="*/ 2365706 w 2365706"/>
                <a:gd name="connsiteY4-10" fmla="*/ 415510 h 527643"/>
                <a:gd name="connsiteX5-11" fmla="*/ 2282602 w 2365706"/>
                <a:gd name="connsiteY5-12" fmla="*/ 498614 h 527643"/>
                <a:gd name="connsiteX6-13" fmla="*/ 83104 w 2365706"/>
                <a:gd name="connsiteY6-14" fmla="*/ 527643 h 527643"/>
                <a:gd name="connsiteX7-15" fmla="*/ 0 w 2365706"/>
                <a:gd name="connsiteY7-16" fmla="*/ 415510 h 527643"/>
                <a:gd name="connsiteX8-17" fmla="*/ 0 w 2365706"/>
                <a:gd name="connsiteY8-18" fmla="*/ 83104 h 52764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2365706" h="527643">
                  <a:moveTo>
                    <a:pt x="0" y="83104"/>
                  </a:moveTo>
                  <a:cubicBezTo>
                    <a:pt x="0" y="37207"/>
                    <a:pt x="37207" y="0"/>
                    <a:pt x="83104" y="0"/>
                  </a:cubicBezTo>
                  <a:lnTo>
                    <a:pt x="2282602" y="0"/>
                  </a:lnTo>
                  <a:cubicBezTo>
                    <a:pt x="2328499" y="0"/>
                    <a:pt x="2365706" y="37207"/>
                    <a:pt x="2365706" y="83104"/>
                  </a:cubicBezTo>
                  <a:lnTo>
                    <a:pt x="2365706" y="415510"/>
                  </a:lnTo>
                  <a:cubicBezTo>
                    <a:pt x="2365706" y="461407"/>
                    <a:pt x="2328499" y="498614"/>
                    <a:pt x="2282602" y="498614"/>
                  </a:cubicBezTo>
                  <a:cubicBezTo>
                    <a:pt x="1549436" y="498614"/>
                    <a:pt x="816270" y="527643"/>
                    <a:pt x="83104" y="527643"/>
                  </a:cubicBezTo>
                  <a:cubicBezTo>
                    <a:pt x="37207" y="527643"/>
                    <a:pt x="0" y="461407"/>
                    <a:pt x="0" y="415510"/>
                  </a:cubicBezTo>
                  <a:lnTo>
                    <a:pt x="0" y="83104"/>
                  </a:ln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zh-CN" altLang="en-US" sz="3200" spc="267" dirty="0">
                  <a:solidFill>
                    <a:schemeClr val="tx1"/>
                  </a:solidFill>
                  <a:cs typeface="+mn-ea"/>
                  <a:sym typeface="+mn-lt"/>
                </a:rPr>
                <a:t>活动经费预算</a:t>
              </a:r>
            </a:p>
          </p:txBody>
        </p:sp>
      </p:grpSp>
      <p:grpSp>
        <p:nvGrpSpPr>
          <p:cNvPr id="48" name="组合 47"/>
          <p:cNvGrpSpPr/>
          <p:nvPr/>
        </p:nvGrpSpPr>
        <p:grpSpPr>
          <a:xfrm>
            <a:off x="2036763" y="1760538"/>
            <a:ext cx="8378825" cy="2909887"/>
            <a:chOff x="1979613" y="1227138"/>
            <a:chExt cx="8378825" cy="2909887"/>
          </a:xfrm>
        </p:grpSpPr>
        <p:sp>
          <p:nvSpPr>
            <p:cNvPr id="49" name="Freeform 109"/>
            <p:cNvSpPr>
              <a:spLocks noEditPoints="1"/>
            </p:cNvSpPr>
            <p:nvPr/>
          </p:nvSpPr>
          <p:spPr bwMode="auto">
            <a:xfrm>
              <a:off x="3152775" y="1227138"/>
              <a:ext cx="5886450" cy="2909887"/>
            </a:xfrm>
            <a:custGeom>
              <a:avLst/>
              <a:gdLst>
                <a:gd name="T0" fmla="*/ 2147483646 w 1530"/>
                <a:gd name="T1" fmla="*/ 2147483646 h 755"/>
                <a:gd name="T2" fmla="*/ 2147483646 w 1530"/>
                <a:gd name="T3" fmla="*/ 2147483646 h 755"/>
                <a:gd name="T4" fmla="*/ 2147483646 w 1530"/>
                <a:gd name="T5" fmla="*/ 2147483646 h 755"/>
                <a:gd name="T6" fmla="*/ 2147483646 w 1530"/>
                <a:gd name="T7" fmla="*/ 2147483646 h 755"/>
                <a:gd name="T8" fmla="*/ 2147483646 w 1530"/>
                <a:gd name="T9" fmla="*/ 2147483646 h 755"/>
                <a:gd name="T10" fmla="*/ 2147483646 w 1530"/>
                <a:gd name="T11" fmla="*/ 2147483646 h 755"/>
                <a:gd name="T12" fmla="*/ 2147483646 w 1530"/>
                <a:gd name="T13" fmla="*/ 2147483646 h 755"/>
                <a:gd name="T14" fmla="*/ 2147483646 w 1530"/>
                <a:gd name="T15" fmla="*/ 2147483646 h 755"/>
                <a:gd name="T16" fmla="*/ 2147483646 w 1530"/>
                <a:gd name="T17" fmla="*/ 2147483646 h 755"/>
                <a:gd name="T18" fmla="*/ 2147483646 w 1530"/>
                <a:gd name="T19" fmla="*/ 2147483646 h 755"/>
                <a:gd name="T20" fmla="*/ 2147483646 w 1530"/>
                <a:gd name="T21" fmla="*/ 2147483646 h 755"/>
                <a:gd name="T22" fmla="*/ 2147483646 w 1530"/>
                <a:gd name="T23" fmla="*/ 2147483646 h 755"/>
                <a:gd name="T24" fmla="*/ 2147483646 w 1530"/>
                <a:gd name="T25" fmla="*/ 2147483646 h 755"/>
                <a:gd name="T26" fmla="*/ 2147483646 w 1530"/>
                <a:gd name="T27" fmla="*/ 2147483646 h 755"/>
                <a:gd name="T28" fmla="*/ 2147483646 w 1530"/>
                <a:gd name="T29" fmla="*/ 2147483646 h 755"/>
                <a:gd name="T30" fmla="*/ 2147483646 w 1530"/>
                <a:gd name="T31" fmla="*/ 2147483646 h 755"/>
                <a:gd name="T32" fmla="*/ 2147483646 w 1530"/>
                <a:gd name="T33" fmla="*/ 2147483646 h 755"/>
                <a:gd name="T34" fmla="*/ 2147483646 w 1530"/>
                <a:gd name="T35" fmla="*/ 2147483646 h 755"/>
                <a:gd name="T36" fmla="*/ 2147483646 w 1530"/>
                <a:gd name="T37" fmla="*/ 2147483646 h 755"/>
                <a:gd name="T38" fmla="*/ 2147483646 w 1530"/>
                <a:gd name="T39" fmla="*/ 2147483646 h 755"/>
                <a:gd name="T40" fmla="*/ 2147483646 w 1530"/>
                <a:gd name="T41" fmla="*/ 2147483646 h 755"/>
                <a:gd name="T42" fmla="*/ 2147483646 w 1530"/>
                <a:gd name="T43" fmla="*/ 2147483646 h 755"/>
                <a:gd name="T44" fmla="*/ 2147483646 w 1530"/>
                <a:gd name="T45" fmla="*/ 2147483646 h 755"/>
                <a:gd name="T46" fmla="*/ 2147483646 w 1530"/>
                <a:gd name="T47" fmla="*/ 2147483646 h 755"/>
                <a:gd name="T48" fmla="*/ 2147483646 w 1530"/>
                <a:gd name="T49" fmla="*/ 2147483646 h 755"/>
                <a:gd name="T50" fmla="*/ 2147483646 w 1530"/>
                <a:gd name="T51" fmla="*/ 2147483646 h 755"/>
                <a:gd name="T52" fmla="*/ 2147483646 w 1530"/>
                <a:gd name="T53" fmla="*/ 2147483646 h 755"/>
                <a:gd name="T54" fmla="*/ 2147483646 w 1530"/>
                <a:gd name="T55" fmla="*/ 2147483646 h 755"/>
                <a:gd name="T56" fmla="*/ 2147483646 w 1530"/>
                <a:gd name="T57" fmla="*/ 2147483646 h 755"/>
                <a:gd name="T58" fmla="*/ 2147483646 w 1530"/>
                <a:gd name="T59" fmla="*/ 2147483646 h 755"/>
                <a:gd name="T60" fmla="*/ 2147483646 w 1530"/>
                <a:gd name="T61" fmla="*/ 2147483646 h 755"/>
                <a:gd name="T62" fmla="*/ 2147483646 w 1530"/>
                <a:gd name="T63" fmla="*/ 2147483646 h 755"/>
                <a:gd name="T64" fmla="*/ 2147483646 w 1530"/>
                <a:gd name="T65" fmla="*/ 2147483646 h 755"/>
                <a:gd name="T66" fmla="*/ 2147483646 w 1530"/>
                <a:gd name="T67" fmla="*/ 2147483646 h 755"/>
                <a:gd name="T68" fmla="*/ 2147483646 w 1530"/>
                <a:gd name="T69" fmla="*/ 2147483646 h 755"/>
                <a:gd name="T70" fmla="*/ 2147483646 w 1530"/>
                <a:gd name="T71" fmla="*/ 2147483646 h 755"/>
                <a:gd name="T72" fmla="*/ 2147483646 w 1530"/>
                <a:gd name="T73" fmla="*/ 2147483646 h 755"/>
                <a:gd name="T74" fmla="*/ 2147483646 w 1530"/>
                <a:gd name="T75" fmla="*/ 2147483646 h 755"/>
                <a:gd name="T76" fmla="*/ 2147483646 w 1530"/>
                <a:gd name="T77" fmla="*/ 2147483646 h 755"/>
                <a:gd name="T78" fmla="*/ 2147483646 w 1530"/>
                <a:gd name="T79" fmla="*/ 2147483646 h 755"/>
                <a:gd name="T80" fmla="*/ 2147483646 w 1530"/>
                <a:gd name="T81" fmla="*/ 2147483646 h 755"/>
                <a:gd name="T82" fmla="*/ 2147483646 w 1530"/>
                <a:gd name="T83" fmla="*/ 2147483646 h 755"/>
                <a:gd name="T84" fmla="*/ 2147483646 w 1530"/>
                <a:gd name="T85" fmla="*/ 2147483646 h 755"/>
                <a:gd name="T86" fmla="*/ 2147483646 w 1530"/>
                <a:gd name="T87" fmla="*/ 2147483646 h 755"/>
                <a:gd name="T88" fmla="*/ 2147483646 w 1530"/>
                <a:gd name="T89" fmla="*/ 2147483646 h 755"/>
                <a:gd name="T90" fmla="*/ 2147483646 w 1530"/>
                <a:gd name="T91" fmla="*/ 2147483646 h 755"/>
                <a:gd name="T92" fmla="*/ 2147483646 w 1530"/>
                <a:gd name="T93" fmla="*/ 2147483646 h 755"/>
                <a:gd name="T94" fmla="*/ 2147483646 w 1530"/>
                <a:gd name="T95" fmla="*/ 2147483646 h 755"/>
                <a:gd name="T96" fmla="*/ 2147483646 w 1530"/>
                <a:gd name="T97" fmla="*/ 2147483646 h 755"/>
                <a:gd name="T98" fmla="*/ 2147483646 w 1530"/>
                <a:gd name="T99" fmla="*/ 2147483646 h 755"/>
                <a:gd name="T100" fmla="*/ 2147483646 w 1530"/>
                <a:gd name="T101" fmla="*/ 2147483646 h 755"/>
                <a:gd name="T102" fmla="*/ 2147483646 w 1530"/>
                <a:gd name="T103" fmla="*/ 2147483646 h 755"/>
                <a:gd name="T104" fmla="*/ 2147483646 w 1530"/>
                <a:gd name="T105" fmla="*/ 2147483646 h 755"/>
                <a:gd name="T106" fmla="*/ 2147483646 w 1530"/>
                <a:gd name="T107" fmla="*/ 2147483646 h 755"/>
                <a:gd name="T108" fmla="*/ 2147483646 w 1530"/>
                <a:gd name="T109" fmla="*/ 2147483646 h 755"/>
                <a:gd name="T110" fmla="*/ 2147483646 w 1530"/>
                <a:gd name="T111" fmla="*/ 2147483646 h 755"/>
                <a:gd name="T112" fmla="*/ 2147483646 w 1530"/>
                <a:gd name="T113" fmla="*/ 2147483646 h 755"/>
                <a:gd name="T114" fmla="*/ 2147483646 w 1530"/>
                <a:gd name="T115" fmla="*/ 2147483646 h 755"/>
                <a:gd name="T116" fmla="*/ 2147483646 w 1530"/>
                <a:gd name="T117" fmla="*/ 2147483646 h 755"/>
                <a:gd name="T118" fmla="*/ 2147483646 w 1530"/>
                <a:gd name="T119" fmla="*/ 2147483646 h 755"/>
                <a:gd name="T120" fmla="*/ 2147483646 w 1530"/>
                <a:gd name="T121" fmla="*/ 2147483646 h 755"/>
                <a:gd name="T122" fmla="*/ 2147483646 w 1530"/>
                <a:gd name="T123" fmla="*/ 2147483646 h 755"/>
                <a:gd name="T124" fmla="*/ 2147483646 w 1530"/>
                <a:gd name="T125" fmla="*/ 2147483646 h 75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530" h="755">
                  <a:moveTo>
                    <a:pt x="3" y="235"/>
                  </a:moveTo>
                  <a:cubicBezTo>
                    <a:pt x="6" y="234"/>
                    <a:pt x="7" y="232"/>
                    <a:pt x="6" y="231"/>
                  </a:cubicBezTo>
                  <a:cubicBezTo>
                    <a:pt x="5" y="231"/>
                    <a:pt x="4" y="232"/>
                    <a:pt x="3" y="233"/>
                  </a:cubicBezTo>
                  <a:cubicBezTo>
                    <a:pt x="3" y="234"/>
                    <a:pt x="3" y="235"/>
                    <a:pt x="3" y="235"/>
                  </a:cubicBezTo>
                  <a:moveTo>
                    <a:pt x="19" y="226"/>
                  </a:moveTo>
                  <a:cubicBezTo>
                    <a:pt x="17" y="225"/>
                    <a:pt x="12" y="229"/>
                    <a:pt x="14" y="229"/>
                  </a:cubicBezTo>
                  <a:cubicBezTo>
                    <a:pt x="15" y="229"/>
                    <a:pt x="16" y="228"/>
                    <a:pt x="17" y="228"/>
                  </a:cubicBezTo>
                  <a:cubicBezTo>
                    <a:pt x="19" y="228"/>
                    <a:pt x="21" y="227"/>
                    <a:pt x="19" y="226"/>
                  </a:cubicBezTo>
                  <a:moveTo>
                    <a:pt x="67" y="204"/>
                  </a:moveTo>
                  <a:cubicBezTo>
                    <a:pt x="67" y="203"/>
                    <a:pt x="66" y="203"/>
                    <a:pt x="64" y="205"/>
                  </a:cubicBezTo>
                  <a:cubicBezTo>
                    <a:pt x="62" y="207"/>
                    <a:pt x="60" y="208"/>
                    <a:pt x="60" y="210"/>
                  </a:cubicBezTo>
                  <a:cubicBezTo>
                    <a:pt x="60" y="210"/>
                    <a:pt x="59" y="210"/>
                    <a:pt x="59" y="210"/>
                  </a:cubicBezTo>
                  <a:cubicBezTo>
                    <a:pt x="58" y="210"/>
                    <a:pt x="57" y="210"/>
                    <a:pt x="57" y="211"/>
                  </a:cubicBezTo>
                  <a:cubicBezTo>
                    <a:pt x="56" y="212"/>
                    <a:pt x="57" y="215"/>
                    <a:pt x="59" y="214"/>
                  </a:cubicBezTo>
                  <a:cubicBezTo>
                    <a:pt x="60" y="213"/>
                    <a:pt x="60" y="214"/>
                    <a:pt x="61" y="214"/>
                  </a:cubicBezTo>
                  <a:cubicBezTo>
                    <a:pt x="62" y="214"/>
                    <a:pt x="66" y="211"/>
                    <a:pt x="67" y="210"/>
                  </a:cubicBezTo>
                  <a:cubicBezTo>
                    <a:pt x="67" y="209"/>
                    <a:pt x="65" y="208"/>
                    <a:pt x="65" y="207"/>
                  </a:cubicBezTo>
                  <a:cubicBezTo>
                    <a:pt x="65" y="207"/>
                    <a:pt x="67" y="207"/>
                    <a:pt x="68" y="206"/>
                  </a:cubicBezTo>
                  <a:cubicBezTo>
                    <a:pt x="69" y="205"/>
                    <a:pt x="67" y="205"/>
                    <a:pt x="67" y="204"/>
                  </a:cubicBezTo>
                  <a:moveTo>
                    <a:pt x="7" y="193"/>
                  </a:moveTo>
                  <a:cubicBezTo>
                    <a:pt x="7" y="191"/>
                    <a:pt x="3" y="193"/>
                    <a:pt x="3" y="194"/>
                  </a:cubicBezTo>
                  <a:cubicBezTo>
                    <a:pt x="4" y="196"/>
                    <a:pt x="8" y="197"/>
                    <a:pt x="9" y="196"/>
                  </a:cubicBezTo>
                  <a:cubicBezTo>
                    <a:pt x="11" y="195"/>
                    <a:pt x="11" y="194"/>
                    <a:pt x="10" y="193"/>
                  </a:cubicBezTo>
                  <a:cubicBezTo>
                    <a:pt x="10" y="193"/>
                    <a:pt x="9" y="193"/>
                    <a:pt x="8" y="193"/>
                  </a:cubicBezTo>
                  <a:cubicBezTo>
                    <a:pt x="8" y="193"/>
                    <a:pt x="7" y="194"/>
                    <a:pt x="7" y="193"/>
                  </a:cubicBezTo>
                  <a:moveTo>
                    <a:pt x="187" y="110"/>
                  </a:moveTo>
                  <a:cubicBezTo>
                    <a:pt x="190" y="110"/>
                    <a:pt x="191" y="116"/>
                    <a:pt x="193" y="116"/>
                  </a:cubicBezTo>
                  <a:cubicBezTo>
                    <a:pt x="194" y="116"/>
                    <a:pt x="193" y="114"/>
                    <a:pt x="196" y="114"/>
                  </a:cubicBezTo>
                  <a:cubicBezTo>
                    <a:pt x="198" y="114"/>
                    <a:pt x="198" y="113"/>
                    <a:pt x="200" y="113"/>
                  </a:cubicBezTo>
                  <a:cubicBezTo>
                    <a:pt x="202" y="113"/>
                    <a:pt x="204" y="113"/>
                    <a:pt x="204" y="110"/>
                  </a:cubicBezTo>
                  <a:cubicBezTo>
                    <a:pt x="204" y="107"/>
                    <a:pt x="206" y="107"/>
                    <a:pt x="208" y="106"/>
                  </a:cubicBezTo>
                  <a:cubicBezTo>
                    <a:pt x="210" y="105"/>
                    <a:pt x="208" y="103"/>
                    <a:pt x="211" y="102"/>
                  </a:cubicBezTo>
                  <a:cubicBezTo>
                    <a:pt x="215" y="101"/>
                    <a:pt x="223" y="97"/>
                    <a:pt x="225" y="96"/>
                  </a:cubicBezTo>
                  <a:cubicBezTo>
                    <a:pt x="226" y="95"/>
                    <a:pt x="223" y="94"/>
                    <a:pt x="220" y="91"/>
                  </a:cubicBezTo>
                  <a:cubicBezTo>
                    <a:pt x="216" y="89"/>
                    <a:pt x="214" y="89"/>
                    <a:pt x="211" y="90"/>
                  </a:cubicBezTo>
                  <a:cubicBezTo>
                    <a:pt x="210" y="91"/>
                    <a:pt x="209" y="91"/>
                    <a:pt x="209" y="90"/>
                  </a:cubicBezTo>
                  <a:cubicBezTo>
                    <a:pt x="209" y="90"/>
                    <a:pt x="209" y="89"/>
                    <a:pt x="208" y="90"/>
                  </a:cubicBezTo>
                  <a:cubicBezTo>
                    <a:pt x="206" y="90"/>
                    <a:pt x="201" y="88"/>
                    <a:pt x="200" y="87"/>
                  </a:cubicBezTo>
                  <a:cubicBezTo>
                    <a:pt x="199" y="86"/>
                    <a:pt x="189" y="89"/>
                    <a:pt x="186" y="89"/>
                  </a:cubicBezTo>
                  <a:cubicBezTo>
                    <a:pt x="184" y="89"/>
                    <a:pt x="187" y="92"/>
                    <a:pt x="188" y="93"/>
                  </a:cubicBezTo>
                  <a:cubicBezTo>
                    <a:pt x="190" y="94"/>
                    <a:pt x="184" y="99"/>
                    <a:pt x="185" y="100"/>
                  </a:cubicBezTo>
                  <a:cubicBezTo>
                    <a:pt x="186" y="100"/>
                    <a:pt x="184" y="103"/>
                    <a:pt x="182" y="106"/>
                  </a:cubicBezTo>
                  <a:cubicBezTo>
                    <a:pt x="179" y="109"/>
                    <a:pt x="183" y="109"/>
                    <a:pt x="187" y="110"/>
                  </a:cubicBezTo>
                  <a:moveTo>
                    <a:pt x="281" y="125"/>
                  </a:moveTo>
                  <a:cubicBezTo>
                    <a:pt x="281" y="124"/>
                    <a:pt x="283" y="125"/>
                    <a:pt x="284" y="125"/>
                  </a:cubicBezTo>
                  <a:cubicBezTo>
                    <a:pt x="285" y="126"/>
                    <a:pt x="287" y="126"/>
                    <a:pt x="287" y="125"/>
                  </a:cubicBezTo>
                  <a:cubicBezTo>
                    <a:pt x="287" y="122"/>
                    <a:pt x="282" y="121"/>
                    <a:pt x="279" y="119"/>
                  </a:cubicBezTo>
                  <a:cubicBezTo>
                    <a:pt x="277" y="118"/>
                    <a:pt x="276" y="118"/>
                    <a:pt x="273" y="116"/>
                  </a:cubicBezTo>
                  <a:cubicBezTo>
                    <a:pt x="269" y="113"/>
                    <a:pt x="274" y="112"/>
                    <a:pt x="271" y="110"/>
                  </a:cubicBezTo>
                  <a:cubicBezTo>
                    <a:pt x="268" y="108"/>
                    <a:pt x="267" y="102"/>
                    <a:pt x="269" y="100"/>
                  </a:cubicBezTo>
                  <a:cubicBezTo>
                    <a:pt x="271" y="98"/>
                    <a:pt x="273" y="95"/>
                    <a:pt x="270" y="94"/>
                  </a:cubicBezTo>
                  <a:cubicBezTo>
                    <a:pt x="266" y="93"/>
                    <a:pt x="261" y="95"/>
                    <a:pt x="262" y="96"/>
                  </a:cubicBezTo>
                  <a:cubicBezTo>
                    <a:pt x="262" y="97"/>
                    <a:pt x="267" y="99"/>
                    <a:pt x="267" y="100"/>
                  </a:cubicBezTo>
                  <a:cubicBezTo>
                    <a:pt x="267" y="101"/>
                    <a:pt x="266" y="100"/>
                    <a:pt x="264" y="99"/>
                  </a:cubicBezTo>
                  <a:cubicBezTo>
                    <a:pt x="263" y="99"/>
                    <a:pt x="262" y="98"/>
                    <a:pt x="261" y="98"/>
                  </a:cubicBezTo>
                  <a:cubicBezTo>
                    <a:pt x="260" y="99"/>
                    <a:pt x="260" y="98"/>
                    <a:pt x="259" y="98"/>
                  </a:cubicBezTo>
                  <a:cubicBezTo>
                    <a:pt x="258" y="98"/>
                    <a:pt x="257" y="97"/>
                    <a:pt x="256" y="98"/>
                  </a:cubicBezTo>
                  <a:cubicBezTo>
                    <a:pt x="255" y="100"/>
                    <a:pt x="258" y="107"/>
                    <a:pt x="259" y="109"/>
                  </a:cubicBezTo>
                  <a:cubicBezTo>
                    <a:pt x="260" y="110"/>
                    <a:pt x="258" y="110"/>
                    <a:pt x="257" y="111"/>
                  </a:cubicBezTo>
                  <a:cubicBezTo>
                    <a:pt x="255" y="111"/>
                    <a:pt x="255" y="106"/>
                    <a:pt x="253" y="103"/>
                  </a:cubicBezTo>
                  <a:cubicBezTo>
                    <a:pt x="252" y="101"/>
                    <a:pt x="246" y="99"/>
                    <a:pt x="246" y="100"/>
                  </a:cubicBezTo>
                  <a:cubicBezTo>
                    <a:pt x="245" y="102"/>
                    <a:pt x="249" y="102"/>
                    <a:pt x="249" y="104"/>
                  </a:cubicBezTo>
                  <a:cubicBezTo>
                    <a:pt x="248" y="105"/>
                    <a:pt x="248" y="105"/>
                    <a:pt x="247" y="104"/>
                  </a:cubicBezTo>
                  <a:cubicBezTo>
                    <a:pt x="246" y="104"/>
                    <a:pt x="245" y="104"/>
                    <a:pt x="244" y="104"/>
                  </a:cubicBezTo>
                  <a:cubicBezTo>
                    <a:pt x="242" y="106"/>
                    <a:pt x="242" y="105"/>
                    <a:pt x="243" y="103"/>
                  </a:cubicBezTo>
                  <a:cubicBezTo>
                    <a:pt x="243" y="102"/>
                    <a:pt x="240" y="100"/>
                    <a:pt x="236" y="100"/>
                  </a:cubicBezTo>
                  <a:cubicBezTo>
                    <a:pt x="232" y="100"/>
                    <a:pt x="234" y="103"/>
                    <a:pt x="233" y="104"/>
                  </a:cubicBezTo>
                  <a:cubicBezTo>
                    <a:pt x="232" y="105"/>
                    <a:pt x="226" y="103"/>
                    <a:pt x="230" y="103"/>
                  </a:cubicBezTo>
                  <a:cubicBezTo>
                    <a:pt x="233" y="102"/>
                    <a:pt x="232" y="100"/>
                    <a:pt x="231" y="98"/>
                  </a:cubicBezTo>
                  <a:cubicBezTo>
                    <a:pt x="229" y="96"/>
                    <a:pt x="226" y="98"/>
                    <a:pt x="220" y="100"/>
                  </a:cubicBezTo>
                  <a:cubicBezTo>
                    <a:pt x="214" y="102"/>
                    <a:pt x="211" y="105"/>
                    <a:pt x="212" y="105"/>
                  </a:cubicBezTo>
                  <a:cubicBezTo>
                    <a:pt x="213" y="105"/>
                    <a:pt x="213" y="106"/>
                    <a:pt x="211" y="108"/>
                  </a:cubicBezTo>
                  <a:cubicBezTo>
                    <a:pt x="208" y="110"/>
                    <a:pt x="211" y="111"/>
                    <a:pt x="213" y="111"/>
                  </a:cubicBezTo>
                  <a:cubicBezTo>
                    <a:pt x="215" y="111"/>
                    <a:pt x="213" y="113"/>
                    <a:pt x="215" y="113"/>
                  </a:cubicBezTo>
                  <a:cubicBezTo>
                    <a:pt x="215" y="114"/>
                    <a:pt x="217" y="113"/>
                    <a:pt x="219" y="113"/>
                  </a:cubicBezTo>
                  <a:cubicBezTo>
                    <a:pt x="221" y="112"/>
                    <a:pt x="223" y="111"/>
                    <a:pt x="224" y="112"/>
                  </a:cubicBezTo>
                  <a:cubicBezTo>
                    <a:pt x="226" y="113"/>
                    <a:pt x="213" y="114"/>
                    <a:pt x="213" y="116"/>
                  </a:cubicBezTo>
                  <a:cubicBezTo>
                    <a:pt x="213" y="119"/>
                    <a:pt x="221" y="120"/>
                    <a:pt x="226" y="119"/>
                  </a:cubicBezTo>
                  <a:cubicBezTo>
                    <a:pt x="231" y="118"/>
                    <a:pt x="240" y="120"/>
                    <a:pt x="240" y="121"/>
                  </a:cubicBezTo>
                  <a:cubicBezTo>
                    <a:pt x="240" y="123"/>
                    <a:pt x="234" y="122"/>
                    <a:pt x="229" y="122"/>
                  </a:cubicBezTo>
                  <a:cubicBezTo>
                    <a:pt x="225" y="122"/>
                    <a:pt x="217" y="123"/>
                    <a:pt x="217" y="125"/>
                  </a:cubicBezTo>
                  <a:cubicBezTo>
                    <a:pt x="217" y="126"/>
                    <a:pt x="218" y="126"/>
                    <a:pt x="223" y="129"/>
                  </a:cubicBezTo>
                  <a:cubicBezTo>
                    <a:pt x="225" y="130"/>
                    <a:pt x="227" y="130"/>
                    <a:pt x="229" y="129"/>
                  </a:cubicBezTo>
                  <a:cubicBezTo>
                    <a:pt x="231" y="129"/>
                    <a:pt x="233" y="129"/>
                    <a:pt x="233" y="131"/>
                  </a:cubicBezTo>
                  <a:cubicBezTo>
                    <a:pt x="232" y="134"/>
                    <a:pt x="235" y="135"/>
                    <a:pt x="242" y="135"/>
                  </a:cubicBezTo>
                  <a:cubicBezTo>
                    <a:pt x="245" y="135"/>
                    <a:pt x="248" y="134"/>
                    <a:pt x="249" y="134"/>
                  </a:cubicBezTo>
                  <a:cubicBezTo>
                    <a:pt x="251" y="133"/>
                    <a:pt x="253" y="132"/>
                    <a:pt x="255" y="132"/>
                  </a:cubicBezTo>
                  <a:cubicBezTo>
                    <a:pt x="258" y="132"/>
                    <a:pt x="259" y="132"/>
                    <a:pt x="261" y="129"/>
                  </a:cubicBezTo>
                  <a:cubicBezTo>
                    <a:pt x="262" y="127"/>
                    <a:pt x="264" y="129"/>
                    <a:pt x="264" y="130"/>
                  </a:cubicBezTo>
                  <a:cubicBezTo>
                    <a:pt x="264" y="131"/>
                    <a:pt x="269" y="131"/>
                    <a:pt x="269" y="132"/>
                  </a:cubicBezTo>
                  <a:cubicBezTo>
                    <a:pt x="272" y="134"/>
                    <a:pt x="280" y="133"/>
                    <a:pt x="283" y="132"/>
                  </a:cubicBezTo>
                  <a:cubicBezTo>
                    <a:pt x="286" y="130"/>
                    <a:pt x="282" y="126"/>
                    <a:pt x="280" y="128"/>
                  </a:cubicBezTo>
                  <a:cubicBezTo>
                    <a:pt x="279" y="130"/>
                    <a:pt x="277" y="129"/>
                    <a:pt x="277" y="128"/>
                  </a:cubicBezTo>
                  <a:cubicBezTo>
                    <a:pt x="276" y="127"/>
                    <a:pt x="280" y="126"/>
                    <a:pt x="281" y="125"/>
                  </a:cubicBezTo>
                  <a:moveTo>
                    <a:pt x="209" y="79"/>
                  </a:moveTo>
                  <a:cubicBezTo>
                    <a:pt x="213" y="79"/>
                    <a:pt x="216" y="76"/>
                    <a:pt x="216" y="74"/>
                  </a:cubicBezTo>
                  <a:cubicBezTo>
                    <a:pt x="216" y="73"/>
                    <a:pt x="208" y="78"/>
                    <a:pt x="209" y="79"/>
                  </a:cubicBezTo>
                  <a:moveTo>
                    <a:pt x="194" y="73"/>
                  </a:moveTo>
                  <a:cubicBezTo>
                    <a:pt x="195" y="74"/>
                    <a:pt x="194" y="77"/>
                    <a:pt x="195" y="76"/>
                  </a:cubicBezTo>
                  <a:cubicBezTo>
                    <a:pt x="197" y="75"/>
                    <a:pt x="197" y="75"/>
                    <a:pt x="198" y="75"/>
                  </a:cubicBezTo>
                  <a:cubicBezTo>
                    <a:pt x="200" y="76"/>
                    <a:pt x="201" y="74"/>
                    <a:pt x="202" y="73"/>
                  </a:cubicBezTo>
                  <a:cubicBezTo>
                    <a:pt x="203" y="72"/>
                    <a:pt x="202" y="77"/>
                    <a:pt x="205" y="77"/>
                  </a:cubicBezTo>
                  <a:cubicBezTo>
                    <a:pt x="207" y="77"/>
                    <a:pt x="206" y="72"/>
                    <a:pt x="208" y="73"/>
                  </a:cubicBezTo>
                  <a:cubicBezTo>
                    <a:pt x="210" y="75"/>
                    <a:pt x="211" y="73"/>
                    <a:pt x="211" y="71"/>
                  </a:cubicBezTo>
                  <a:cubicBezTo>
                    <a:pt x="211" y="70"/>
                    <a:pt x="211" y="68"/>
                    <a:pt x="214" y="68"/>
                  </a:cubicBezTo>
                  <a:cubicBezTo>
                    <a:pt x="216" y="67"/>
                    <a:pt x="214" y="70"/>
                    <a:pt x="215" y="71"/>
                  </a:cubicBezTo>
                  <a:cubicBezTo>
                    <a:pt x="216" y="74"/>
                    <a:pt x="219" y="71"/>
                    <a:pt x="219" y="70"/>
                  </a:cubicBezTo>
                  <a:cubicBezTo>
                    <a:pt x="219" y="69"/>
                    <a:pt x="222" y="70"/>
                    <a:pt x="222" y="69"/>
                  </a:cubicBezTo>
                  <a:cubicBezTo>
                    <a:pt x="222" y="67"/>
                    <a:pt x="223" y="67"/>
                    <a:pt x="222" y="65"/>
                  </a:cubicBezTo>
                  <a:cubicBezTo>
                    <a:pt x="221" y="64"/>
                    <a:pt x="224" y="64"/>
                    <a:pt x="225" y="63"/>
                  </a:cubicBezTo>
                  <a:cubicBezTo>
                    <a:pt x="226" y="62"/>
                    <a:pt x="223" y="63"/>
                    <a:pt x="221" y="61"/>
                  </a:cubicBezTo>
                  <a:cubicBezTo>
                    <a:pt x="220" y="60"/>
                    <a:pt x="219" y="62"/>
                    <a:pt x="219" y="63"/>
                  </a:cubicBezTo>
                  <a:cubicBezTo>
                    <a:pt x="219" y="64"/>
                    <a:pt x="215" y="63"/>
                    <a:pt x="213" y="62"/>
                  </a:cubicBezTo>
                  <a:cubicBezTo>
                    <a:pt x="211" y="62"/>
                    <a:pt x="208" y="65"/>
                    <a:pt x="205" y="66"/>
                  </a:cubicBezTo>
                  <a:cubicBezTo>
                    <a:pt x="202" y="68"/>
                    <a:pt x="202" y="71"/>
                    <a:pt x="199" y="70"/>
                  </a:cubicBezTo>
                  <a:cubicBezTo>
                    <a:pt x="197" y="70"/>
                    <a:pt x="192" y="73"/>
                    <a:pt x="194" y="73"/>
                  </a:cubicBezTo>
                  <a:moveTo>
                    <a:pt x="223" y="72"/>
                  </a:moveTo>
                  <a:cubicBezTo>
                    <a:pt x="221" y="73"/>
                    <a:pt x="221" y="75"/>
                    <a:pt x="224" y="75"/>
                  </a:cubicBezTo>
                  <a:cubicBezTo>
                    <a:pt x="227" y="75"/>
                    <a:pt x="228" y="76"/>
                    <a:pt x="223" y="76"/>
                  </a:cubicBezTo>
                  <a:cubicBezTo>
                    <a:pt x="221" y="76"/>
                    <a:pt x="220" y="77"/>
                    <a:pt x="219" y="77"/>
                  </a:cubicBezTo>
                  <a:cubicBezTo>
                    <a:pt x="218" y="78"/>
                    <a:pt x="219" y="79"/>
                    <a:pt x="220" y="79"/>
                  </a:cubicBezTo>
                  <a:cubicBezTo>
                    <a:pt x="223" y="78"/>
                    <a:pt x="227" y="78"/>
                    <a:pt x="224" y="79"/>
                  </a:cubicBezTo>
                  <a:cubicBezTo>
                    <a:pt x="222" y="80"/>
                    <a:pt x="216" y="80"/>
                    <a:pt x="217" y="81"/>
                  </a:cubicBezTo>
                  <a:cubicBezTo>
                    <a:pt x="218" y="82"/>
                    <a:pt x="220" y="82"/>
                    <a:pt x="222" y="83"/>
                  </a:cubicBezTo>
                  <a:cubicBezTo>
                    <a:pt x="225" y="84"/>
                    <a:pt x="226" y="84"/>
                    <a:pt x="228" y="82"/>
                  </a:cubicBezTo>
                  <a:cubicBezTo>
                    <a:pt x="230" y="80"/>
                    <a:pt x="233" y="78"/>
                    <a:pt x="232" y="81"/>
                  </a:cubicBezTo>
                  <a:cubicBezTo>
                    <a:pt x="231" y="84"/>
                    <a:pt x="235" y="82"/>
                    <a:pt x="240" y="81"/>
                  </a:cubicBezTo>
                  <a:cubicBezTo>
                    <a:pt x="245" y="81"/>
                    <a:pt x="239" y="84"/>
                    <a:pt x="234" y="85"/>
                  </a:cubicBezTo>
                  <a:cubicBezTo>
                    <a:pt x="228" y="85"/>
                    <a:pt x="229" y="88"/>
                    <a:pt x="233" y="89"/>
                  </a:cubicBezTo>
                  <a:cubicBezTo>
                    <a:pt x="237" y="90"/>
                    <a:pt x="246" y="86"/>
                    <a:pt x="248" y="84"/>
                  </a:cubicBezTo>
                  <a:cubicBezTo>
                    <a:pt x="249" y="83"/>
                    <a:pt x="251" y="83"/>
                    <a:pt x="252" y="84"/>
                  </a:cubicBezTo>
                  <a:cubicBezTo>
                    <a:pt x="253" y="84"/>
                    <a:pt x="253" y="84"/>
                    <a:pt x="254" y="84"/>
                  </a:cubicBezTo>
                  <a:cubicBezTo>
                    <a:pt x="256" y="83"/>
                    <a:pt x="257" y="83"/>
                    <a:pt x="259" y="83"/>
                  </a:cubicBezTo>
                  <a:cubicBezTo>
                    <a:pt x="261" y="83"/>
                    <a:pt x="262" y="83"/>
                    <a:pt x="264" y="83"/>
                  </a:cubicBezTo>
                  <a:cubicBezTo>
                    <a:pt x="268" y="82"/>
                    <a:pt x="268" y="76"/>
                    <a:pt x="266" y="74"/>
                  </a:cubicBezTo>
                  <a:cubicBezTo>
                    <a:pt x="263" y="73"/>
                    <a:pt x="263" y="76"/>
                    <a:pt x="261" y="76"/>
                  </a:cubicBezTo>
                  <a:cubicBezTo>
                    <a:pt x="259" y="77"/>
                    <a:pt x="258" y="74"/>
                    <a:pt x="256" y="72"/>
                  </a:cubicBezTo>
                  <a:cubicBezTo>
                    <a:pt x="254" y="71"/>
                    <a:pt x="255" y="67"/>
                    <a:pt x="253" y="68"/>
                  </a:cubicBezTo>
                  <a:cubicBezTo>
                    <a:pt x="250" y="68"/>
                    <a:pt x="245" y="72"/>
                    <a:pt x="248" y="72"/>
                  </a:cubicBezTo>
                  <a:cubicBezTo>
                    <a:pt x="252" y="73"/>
                    <a:pt x="250" y="74"/>
                    <a:pt x="249" y="75"/>
                  </a:cubicBezTo>
                  <a:cubicBezTo>
                    <a:pt x="247" y="76"/>
                    <a:pt x="253" y="77"/>
                    <a:pt x="252" y="78"/>
                  </a:cubicBezTo>
                  <a:cubicBezTo>
                    <a:pt x="251" y="80"/>
                    <a:pt x="243" y="79"/>
                    <a:pt x="242" y="77"/>
                  </a:cubicBezTo>
                  <a:cubicBezTo>
                    <a:pt x="242" y="75"/>
                    <a:pt x="235" y="71"/>
                    <a:pt x="232" y="72"/>
                  </a:cubicBezTo>
                  <a:cubicBezTo>
                    <a:pt x="229" y="73"/>
                    <a:pt x="231" y="70"/>
                    <a:pt x="228" y="70"/>
                  </a:cubicBezTo>
                  <a:cubicBezTo>
                    <a:pt x="225" y="70"/>
                    <a:pt x="226" y="72"/>
                    <a:pt x="223" y="72"/>
                  </a:cubicBezTo>
                  <a:moveTo>
                    <a:pt x="233" y="59"/>
                  </a:moveTo>
                  <a:cubicBezTo>
                    <a:pt x="234" y="57"/>
                    <a:pt x="227" y="57"/>
                    <a:pt x="227" y="58"/>
                  </a:cubicBezTo>
                  <a:cubicBezTo>
                    <a:pt x="229" y="59"/>
                    <a:pt x="232" y="61"/>
                    <a:pt x="233" y="59"/>
                  </a:cubicBezTo>
                  <a:moveTo>
                    <a:pt x="249" y="58"/>
                  </a:moveTo>
                  <a:cubicBezTo>
                    <a:pt x="251" y="58"/>
                    <a:pt x="250" y="56"/>
                    <a:pt x="246" y="56"/>
                  </a:cubicBezTo>
                  <a:cubicBezTo>
                    <a:pt x="242" y="57"/>
                    <a:pt x="235" y="57"/>
                    <a:pt x="235" y="60"/>
                  </a:cubicBezTo>
                  <a:cubicBezTo>
                    <a:pt x="235" y="62"/>
                    <a:pt x="237" y="63"/>
                    <a:pt x="241" y="63"/>
                  </a:cubicBezTo>
                  <a:cubicBezTo>
                    <a:pt x="245" y="64"/>
                    <a:pt x="249" y="60"/>
                    <a:pt x="247" y="60"/>
                  </a:cubicBezTo>
                  <a:cubicBezTo>
                    <a:pt x="245" y="60"/>
                    <a:pt x="246" y="58"/>
                    <a:pt x="249" y="58"/>
                  </a:cubicBezTo>
                  <a:moveTo>
                    <a:pt x="239" y="54"/>
                  </a:moveTo>
                  <a:cubicBezTo>
                    <a:pt x="240" y="55"/>
                    <a:pt x="241" y="54"/>
                    <a:pt x="242" y="54"/>
                  </a:cubicBezTo>
                  <a:cubicBezTo>
                    <a:pt x="243" y="54"/>
                    <a:pt x="244" y="53"/>
                    <a:pt x="244" y="54"/>
                  </a:cubicBezTo>
                  <a:cubicBezTo>
                    <a:pt x="246" y="55"/>
                    <a:pt x="252" y="56"/>
                    <a:pt x="252" y="53"/>
                  </a:cubicBezTo>
                  <a:cubicBezTo>
                    <a:pt x="252" y="50"/>
                    <a:pt x="244" y="49"/>
                    <a:pt x="242" y="51"/>
                  </a:cubicBezTo>
                  <a:cubicBezTo>
                    <a:pt x="240" y="52"/>
                    <a:pt x="232" y="52"/>
                    <a:pt x="234" y="54"/>
                  </a:cubicBezTo>
                  <a:cubicBezTo>
                    <a:pt x="235" y="55"/>
                    <a:pt x="236" y="54"/>
                    <a:pt x="237" y="54"/>
                  </a:cubicBezTo>
                  <a:cubicBezTo>
                    <a:pt x="238" y="54"/>
                    <a:pt x="238" y="54"/>
                    <a:pt x="239" y="54"/>
                  </a:cubicBezTo>
                  <a:moveTo>
                    <a:pt x="271" y="48"/>
                  </a:moveTo>
                  <a:cubicBezTo>
                    <a:pt x="273" y="47"/>
                    <a:pt x="277" y="49"/>
                    <a:pt x="276" y="51"/>
                  </a:cubicBezTo>
                  <a:cubicBezTo>
                    <a:pt x="276" y="52"/>
                    <a:pt x="274" y="52"/>
                    <a:pt x="272" y="52"/>
                  </a:cubicBezTo>
                  <a:cubicBezTo>
                    <a:pt x="271" y="52"/>
                    <a:pt x="269" y="52"/>
                    <a:pt x="270" y="52"/>
                  </a:cubicBezTo>
                  <a:cubicBezTo>
                    <a:pt x="270" y="53"/>
                    <a:pt x="271" y="55"/>
                    <a:pt x="275" y="54"/>
                  </a:cubicBezTo>
                  <a:cubicBezTo>
                    <a:pt x="280" y="52"/>
                    <a:pt x="283" y="53"/>
                    <a:pt x="286" y="56"/>
                  </a:cubicBezTo>
                  <a:cubicBezTo>
                    <a:pt x="289" y="58"/>
                    <a:pt x="292" y="59"/>
                    <a:pt x="294" y="57"/>
                  </a:cubicBezTo>
                  <a:cubicBezTo>
                    <a:pt x="296" y="54"/>
                    <a:pt x="292" y="54"/>
                    <a:pt x="293" y="52"/>
                  </a:cubicBezTo>
                  <a:cubicBezTo>
                    <a:pt x="294" y="50"/>
                    <a:pt x="290" y="49"/>
                    <a:pt x="288" y="49"/>
                  </a:cubicBezTo>
                  <a:cubicBezTo>
                    <a:pt x="286" y="49"/>
                    <a:pt x="285" y="45"/>
                    <a:pt x="283" y="46"/>
                  </a:cubicBezTo>
                  <a:cubicBezTo>
                    <a:pt x="281" y="47"/>
                    <a:pt x="280" y="48"/>
                    <a:pt x="280" y="46"/>
                  </a:cubicBezTo>
                  <a:cubicBezTo>
                    <a:pt x="280" y="43"/>
                    <a:pt x="270" y="43"/>
                    <a:pt x="268" y="44"/>
                  </a:cubicBezTo>
                  <a:cubicBezTo>
                    <a:pt x="266" y="45"/>
                    <a:pt x="269" y="50"/>
                    <a:pt x="271" y="48"/>
                  </a:cubicBezTo>
                  <a:moveTo>
                    <a:pt x="272" y="64"/>
                  </a:moveTo>
                  <a:cubicBezTo>
                    <a:pt x="274" y="62"/>
                    <a:pt x="266" y="56"/>
                    <a:pt x="266" y="59"/>
                  </a:cubicBezTo>
                  <a:cubicBezTo>
                    <a:pt x="265" y="62"/>
                    <a:pt x="271" y="66"/>
                    <a:pt x="272" y="64"/>
                  </a:cubicBezTo>
                  <a:moveTo>
                    <a:pt x="297" y="40"/>
                  </a:moveTo>
                  <a:cubicBezTo>
                    <a:pt x="298" y="37"/>
                    <a:pt x="289" y="36"/>
                    <a:pt x="291" y="38"/>
                  </a:cubicBezTo>
                  <a:cubicBezTo>
                    <a:pt x="292" y="39"/>
                    <a:pt x="295" y="42"/>
                    <a:pt x="297" y="40"/>
                  </a:cubicBezTo>
                  <a:moveTo>
                    <a:pt x="275" y="82"/>
                  </a:moveTo>
                  <a:cubicBezTo>
                    <a:pt x="277" y="81"/>
                    <a:pt x="273" y="78"/>
                    <a:pt x="271" y="80"/>
                  </a:cubicBezTo>
                  <a:cubicBezTo>
                    <a:pt x="270" y="83"/>
                    <a:pt x="274" y="84"/>
                    <a:pt x="275" y="82"/>
                  </a:cubicBezTo>
                  <a:moveTo>
                    <a:pt x="297" y="69"/>
                  </a:moveTo>
                  <a:cubicBezTo>
                    <a:pt x="296" y="71"/>
                    <a:pt x="292" y="69"/>
                    <a:pt x="289" y="68"/>
                  </a:cubicBezTo>
                  <a:cubicBezTo>
                    <a:pt x="285" y="66"/>
                    <a:pt x="287" y="70"/>
                    <a:pt x="290" y="72"/>
                  </a:cubicBezTo>
                  <a:cubicBezTo>
                    <a:pt x="293" y="75"/>
                    <a:pt x="289" y="74"/>
                    <a:pt x="285" y="71"/>
                  </a:cubicBezTo>
                  <a:cubicBezTo>
                    <a:pt x="282" y="69"/>
                    <a:pt x="282" y="73"/>
                    <a:pt x="284" y="74"/>
                  </a:cubicBezTo>
                  <a:cubicBezTo>
                    <a:pt x="285" y="75"/>
                    <a:pt x="283" y="77"/>
                    <a:pt x="281" y="74"/>
                  </a:cubicBezTo>
                  <a:cubicBezTo>
                    <a:pt x="279" y="71"/>
                    <a:pt x="278" y="68"/>
                    <a:pt x="274" y="68"/>
                  </a:cubicBezTo>
                  <a:cubicBezTo>
                    <a:pt x="270" y="68"/>
                    <a:pt x="272" y="71"/>
                    <a:pt x="273" y="73"/>
                  </a:cubicBezTo>
                  <a:cubicBezTo>
                    <a:pt x="275" y="76"/>
                    <a:pt x="277" y="76"/>
                    <a:pt x="280" y="78"/>
                  </a:cubicBezTo>
                  <a:cubicBezTo>
                    <a:pt x="282" y="79"/>
                    <a:pt x="284" y="78"/>
                    <a:pt x="286" y="78"/>
                  </a:cubicBezTo>
                  <a:cubicBezTo>
                    <a:pt x="288" y="78"/>
                    <a:pt x="289" y="77"/>
                    <a:pt x="290" y="78"/>
                  </a:cubicBezTo>
                  <a:cubicBezTo>
                    <a:pt x="293" y="78"/>
                    <a:pt x="288" y="81"/>
                    <a:pt x="289" y="83"/>
                  </a:cubicBezTo>
                  <a:cubicBezTo>
                    <a:pt x="291" y="85"/>
                    <a:pt x="295" y="84"/>
                    <a:pt x="298" y="83"/>
                  </a:cubicBezTo>
                  <a:cubicBezTo>
                    <a:pt x="302" y="83"/>
                    <a:pt x="300" y="81"/>
                    <a:pt x="302" y="80"/>
                  </a:cubicBezTo>
                  <a:cubicBezTo>
                    <a:pt x="304" y="79"/>
                    <a:pt x="300" y="79"/>
                    <a:pt x="302" y="76"/>
                  </a:cubicBezTo>
                  <a:cubicBezTo>
                    <a:pt x="303" y="72"/>
                    <a:pt x="297" y="67"/>
                    <a:pt x="297" y="69"/>
                  </a:cubicBezTo>
                  <a:moveTo>
                    <a:pt x="305" y="58"/>
                  </a:moveTo>
                  <a:cubicBezTo>
                    <a:pt x="307" y="58"/>
                    <a:pt x="310" y="58"/>
                    <a:pt x="312" y="57"/>
                  </a:cubicBezTo>
                  <a:cubicBezTo>
                    <a:pt x="315" y="56"/>
                    <a:pt x="311" y="56"/>
                    <a:pt x="312" y="54"/>
                  </a:cubicBezTo>
                  <a:cubicBezTo>
                    <a:pt x="314" y="51"/>
                    <a:pt x="308" y="51"/>
                    <a:pt x="308" y="52"/>
                  </a:cubicBezTo>
                  <a:cubicBezTo>
                    <a:pt x="308" y="52"/>
                    <a:pt x="306" y="51"/>
                    <a:pt x="304" y="50"/>
                  </a:cubicBezTo>
                  <a:cubicBezTo>
                    <a:pt x="302" y="49"/>
                    <a:pt x="300" y="48"/>
                    <a:pt x="299" y="49"/>
                  </a:cubicBezTo>
                  <a:cubicBezTo>
                    <a:pt x="298" y="51"/>
                    <a:pt x="302" y="58"/>
                    <a:pt x="305" y="58"/>
                  </a:cubicBezTo>
                  <a:moveTo>
                    <a:pt x="320" y="59"/>
                  </a:moveTo>
                  <a:cubicBezTo>
                    <a:pt x="319" y="58"/>
                    <a:pt x="305" y="60"/>
                    <a:pt x="307" y="61"/>
                  </a:cubicBezTo>
                  <a:cubicBezTo>
                    <a:pt x="311" y="64"/>
                    <a:pt x="320" y="60"/>
                    <a:pt x="320" y="59"/>
                  </a:cubicBezTo>
                  <a:moveTo>
                    <a:pt x="318" y="87"/>
                  </a:moveTo>
                  <a:cubicBezTo>
                    <a:pt x="321" y="86"/>
                    <a:pt x="319" y="82"/>
                    <a:pt x="316" y="79"/>
                  </a:cubicBezTo>
                  <a:cubicBezTo>
                    <a:pt x="312" y="77"/>
                    <a:pt x="303" y="82"/>
                    <a:pt x="305" y="84"/>
                  </a:cubicBezTo>
                  <a:cubicBezTo>
                    <a:pt x="307" y="85"/>
                    <a:pt x="314" y="87"/>
                    <a:pt x="318" y="87"/>
                  </a:cubicBezTo>
                  <a:moveTo>
                    <a:pt x="294" y="113"/>
                  </a:moveTo>
                  <a:cubicBezTo>
                    <a:pt x="296" y="115"/>
                    <a:pt x="297" y="113"/>
                    <a:pt x="298" y="112"/>
                  </a:cubicBezTo>
                  <a:cubicBezTo>
                    <a:pt x="298" y="112"/>
                    <a:pt x="299" y="111"/>
                    <a:pt x="301" y="111"/>
                  </a:cubicBezTo>
                  <a:cubicBezTo>
                    <a:pt x="306" y="111"/>
                    <a:pt x="306" y="103"/>
                    <a:pt x="307" y="100"/>
                  </a:cubicBezTo>
                  <a:cubicBezTo>
                    <a:pt x="308" y="98"/>
                    <a:pt x="303" y="98"/>
                    <a:pt x="304" y="100"/>
                  </a:cubicBezTo>
                  <a:cubicBezTo>
                    <a:pt x="305" y="102"/>
                    <a:pt x="304" y="104"/>
                    <a:pt x="304" y="102"/>
                  </a:cubicBezTo>
                  <a:cubicBezTo>
                    <a:pt x="303" y="100"/>
                    <a:pt x="302" y="100"/>
                    <a:pt x="301" y="100"/>
                  </a:cubicBezTo>
                  <a:cubicBezTo>
                    <a:pt x="300" y="100"/>
                    <a:pt x="299" y="100"/>
                    <a:pt x="298" y="100"/>
                  </a:cubicBezTo>
                  <a:cubicBezTo>
                    <a:pt x="297" y="98"/>
                    <a:pt x="302" y="97"/>
                    <a:pt x="304" y="95"/>
                  </a:cubicBezTo>
                  <a:cubicBezTo>
                    <a:pt x="305" y="93"/>
                    <a:pt x="299" y="93"/>
                    <a:pt x="301" y="91"/>
                  </a:cubicBezTo>
                  <a:cubicBezTo>
                    <a:pt x="302" y="89"/>
                    <a:pt x="292" y="91"/>
                    <a:pt x="295" y="92"/>
                  </a:cubicBezTo>
                  <a:cubicBezTo>
                    <a:pt x="298" y="94"/>
                    <a:pt x="295" y="95"/>
                    <a:pt x="293" y="93"/>
                  </a:cubicBezTo>
                  <a:cubicBezTo>
                    <a:pt x="290" y="91"/>
                    <a:pt x="283" y="94"/>
                    <a:pt x="286" y="97"/>
                  </a:cubicBezTo>
                  <a:cubicBezTo>
                    <a:pt x="288" y="98"/>
                    <a:pt x="294" y="95"/>
                    <a:pt x="290" y="100"/>
                  </a:cubicBezTo>
                  <a:cubicBezTo>
                    <a:pt x="288" y="103"/>
                    <a:pt x="287" y="102"/>
                    <a:pt x="285" y="101"/>
                  </a:cubicBezTo>
                  <a:cubicBezTo>
                    <a:pt x="284" y="100"/>
                    <a:pt x="283" y="99"/>
                    <a:pt x="282" y="100"/>
                  </a:cubicBezTo>
                  <a:cubicBezTo>
                    <a:pt x="278" y="100"/>
                    <a:pt x="280" y="104"/>
                    <a:pt x="285" y="106"/>
                  </a:cubicBezTo>
                  <a:cubicBezTo>
                    <a:pt x="290" y="107"/>
                    <a:pt x="289" y="110"/>
                    <a:pt x="294" y="113"/>
                  </a:cubicBezTo>
                  <a:moveTo>
                    <a:pt x="324" y="83"/>
                  </a:moveTo>
                  <a:cubicBezTo>
                    <a:pt x="325" y="85"/>
                    <a:pt x="326" y="85"/>
                    <a:pt x="327" y="85"/>
                  </a:cubicBezTo>
                  <a:cubicBezTo>
                    <a:pt x="328" y="85"/>
                    <a:pt x="328" y="85"/>
                    <a:pt x="329" y="85"/>
                  </a:cubicBezTo>
                  <a:cubicBezTo>
                    <a:pt x="331" y="87"/>
                    <a:pt x="334" y="88"/>
                    <a:pt x="336" y="86"/>
                  </a:cubicBezTo>
                  <a:cubicBezTo>
                    <a:pt x="338" y="85"/>
                    <a:pt x="339" y="84"/>
                    <a:pt x="339" y="85"/>
                  </a:cubicBezTo>
                  <a:cubicBezTo>
                    <a:pt x="340" y="87"/>
                    <a:pt x="344" y="87"/>
                    <a:pt x="353" y="88"/>
                  </a:cubicBezTo>
                  <a:cubicBezTo>
                    <a:pt x="357" y="88"/>
                    <a:pt x="359" y="87"/>
                    <a:pt x="360" y="86"/>
                  </a:cubicBezTo>
                  <a:cubicBezTo>
                    <a:pt x="361" y="85"/>
                    <a:pt x="361" y="85"/>
                    <a:pt x="363" y="85"/>
                  </a:cubicBezTo>
                  <a:cubicBezTo>
                    <a:pt x="365" y="87"/>
                    <a:pt x="371" y="87"/>
                    <a:pt x="374" y="86"/>
                  </a:cubicBezTo>
                  <a:cubicBezTo>
                    <a:pt x="377" y="86"/>
                    <a:pt x="378" y="82"/>
                    <a:pt x="378" y="80"/>
                  </a:cubicBezTo>
                  <a:cubicBezTo>
                    <a:pt x="378" y="77"/>
                    <a:pt x="357" y="76"/>
                    <a:pt x="354" y="78"/>
                  </a:cubicBezTo>
                  <a:cubicBezTo>
                    <a:pt x="352" y="79"/>
                    <a:pt x="349" y="79"/>
                    <a:pt x="347" y="78"/>
                  </a:cubicBezTo>
                  <a:cubicBezTo>
                    <a:pt x="345" y="78"/>
                    <a:pt x="343" y="78"/>
                    <a:pt x="342" y="78"/>
                  </a:cubicBezTo>
                  <a:cubicBezTo>
                    <a:pt x="339" y="80"/>
                    <a:pt x="340" y="77"/>
                    <a:pt x="335" y="76"/>
                  </a:cubicBezTo>
                  <a:cubicBezTo>
                    <a:pt x="330" y="76"/>
                    <a:pt x="335" y="74"/>
                    <a:pt x="336" y="72"/>
                  </a:cubicBezTo>
                  <a:cubicBezTo>
                    <a:pt x="337" y="71"/>
                    <a:pt x="328" y="68"/>
                    <a:pt x="325" y="69"/>
                  </a:cubicBezTo>
                  <a:cubicBezTo>
                    <a:pt x="321" y="70"/>
                    <a:pt x="319" y="68"/>
                    <a:pt x="316" y="66"/>
                  </a:cubicBezTo>
                  <a:cubicBezTo>
                    <a:pt x="312" y="65"/>
                    <a:pt x="303" y="65"/>
                    <a:pt x="305" y="68"/>
                  </a:cubicBezTo>
                  <a:cubicBezTo>
                    <a:pt x="306" y="70"/>
                    <a:pt x="317" y="74"/>
                    <a:pt x="318" y="72"/>
                  </a:cubicBezTo>
                  <a:cubicBezTo>
                    <a:pt x="320" y="70"/>
                    <a:pt x="322" y="74"/>
                    <a:pt x="324" y="76"/>
                  </a:cubicBezTo>
                  <a:cubicBezTo>
                    <a:pt x="326" y="78"/>
                    <a:pt x="323" y="79"/>
                    <a:pt x="324" y="83"/>
                  </a:cubicBezTo>
                  <a:moveTo>
                    <a:pt x="334" y="61"/>
                  </a:moveTo>
                  <a:cubicBezTo>
                    <a:pt x="331" y="59"/>
                    <a:pt x="326" y="62"/>
                    <a:pt x="330" y="64"/>
                  </a:cubicBezTo>
                  <a:cubicBezTo>
                    <a:pt x="333" y="65"/>
                    <a:pt x="337" y="62"/>
                    <a:pt x="334" y="61"/>
                  </a:cubicBezTo>
                  <a:moveTo>
                    <a:pt x="307" y="39"/>
                  </a:moveTo>
                  <a:cubicBezTo>
                    <a:pt x="310" y="41"/>
                    <a:pt x="308" y="43"/>
                    <a:pt x="311" y="44"/>
                  </a:cubicBezTo>
                  <a:cubicBezTo>
                    <a:pt x="312" y="45"/>
                    <a:pt x="315" y="44"/>
                    <a:pt x="317" y="44"/>
                  </a:cubicBezTo>
                  <a:cubicBezTo>
                    <a:pt x="320" y="44"/>
                    <a:pt x="323" y="43"/>
                    <a:pt x="323" y="44"/>
                  </a:cubicBezTo>
                  <a:cubicBezTo>
                    <a:pt x="324" y="46"/>
                    <a:pt x="315" y="47"/>
                    <a:pt x="316" y="48"/>
                  </a:cubicBezTo>
                  <a:cubicBezTo>
                    <a:pt x="317" y="49"/>
                    <a:pt x="323" y="51"/>
                    <a:pt x="322" y="52"/>
                  </a:cubicBezTo>
                  <a:cubicBezTo>
                    <a:pt x="321" y="54"/>
                    <a:pt x="331" y="57"/>
                    <a:pt x="332" y="55"/>
                  </a:cubicBezTo>
                  <a:cubicBezTo>
                    <a:pt x="333" y="54"/>
                    <a:pt x="335" y="54"/>
                    <a:pt x="338" y="55"/>
                  </a:cubicBezTo>
                  <a:cubicBezTo>
                    <a:pt x="339" y="56"/>
                    <a:pt x="340" y="54"/>
                    <a:pt x="340" y="53"/>
                  </a:cubicBezTo>
                  <a:cubicBezTo>
                    <a:pt x="341" y="51"/>
                    <a:pt x="341" y="50"/>
                    <a:pt x="342" y="50"/>
                  </a:cubicBezTo>
                  <a:cubicBezTo>
                    <a:pt x="344" y="52"/>
                    <a:pt x="344" y="48"/>
                    <a:pt x="347" y="47"/>
                  </a:cubicBezTo>
                  <a:cubicBezTo>
                    <a:pt x="349" y="46"/>
                    <a:pt x="353" y="46"/>
                    <a:pt x="354" y="44"/>
                  </a:cubicBezTo>
                  <a:cubicBezTo>
                    <a:pt x="354" y="43"/>
                    <a:pt x="353" y="42"/>
                    <a:pt x="350" y="42"/>
                  </a:cubicBezTo>
                  <a:cubicBezTo>
                    <a:pt x="346" y="43"/>
                    <a:pt x="344" y="42"/>
                    <a:pt x="345" y="40"/>
                  </a:cubicBezTo>
                  <a:cubicBezTo>
                    <a:pt x="347" y="38"/>
                    <a:pt x="342" y="37"/>
                    <a:pt x="344" y="36"/>
                  </a:cubicBezTo>
                  <a:cubicBezTo>
                    <a:pt x="345" y="34"/>
                    <a:pt x="340" y="33"/>
                    <a:pt x="340" y="35"/>
                  </a:cubicBezTo>
                  <a:cubicBezTo>
                    <a:pt x="341" y="37"/>
                    <a:pt x="337" y="35"/>
                    <a:pt x="337" y="33"/>
                  </a:cubicBezTo>
                  <a:cubicBezTo>
                    <a:pt x="336" y="31"/>
                    <a:pt x="328" y="30"/>
                    <a:pt x="323" y="26"/>
                  </a:cubicBezTo>
                  <a:cubicBezTo>
                    <a:pt x="318" y="21"/>
                    <a:pt x="313" y="24"/>
                    <a:pt x="316" y="25"/>
                  </a:cubicBezTo>
                  <a:cubicBezTo>
                    <a:pt x="319" y="25"/>
                    <a:pt x="319" y="27"/>
                    <a:pt x="316" y="27"/>
                  </a:cubicBezTo>
                  <a:cubicBezTo>
                    <a:pt x="314" y="26"/>
                    <a:pt x="309" y="27"/>
                    <a:pt x="313" y="28"/>
                  </a:cubicBezTo>
                  <a:cubicBezTo>
                    <a:pt x="317" y="30"/>
                    <a:pt x="313" y="30"/>
                    <a:pt x="310" y="30"/>
                  </a:cubicBezTo>
                  <a:cubicBezTo>
                    <a:pt x="307" y="30"/>
                    <a:pt x="306" y="35"/>
                    <a:pt x="311" y="35"/>
                  </a:cubicBezTo>
                  <a:cubicBezTo>
                    <a:pt x="315" y="36"/>
                    <a:pt x="312" y="38"/>
                    <a:pt x="308" y="37"/>
                  </a:cubicBezTo>
                  <a:cubicBezTo>
                    <a:pt x="305" y="36"/>
                    <a:pt x="304" y="38"/>
                    <a:pt x="307" y="39"/>
                  </a:cubicBezTo>
                  <a:moveTo>
                    <a:pt x="330" y="21"/>
                  </a:moveTo>
                  <a:cubicBezTo>
                    <a:pt x="332" y="19"/>
                    <a:pt x="334" y="20"/>
                    <a:pt x="332" y="21"/>
                  </a:cubicBezTo>
                  <a:cubicBezTo>
                    <a:pt x="330" y="23"/>
                    <a:pt x="331" y="23"/>
                    <a:pt x="334" y="23"/>
                  </a:cubicBezTo>
                  <a:cubicBezTo>
                    <a:pt x="337" y="23"/>
                    <a:pt x="332" y="24"/>
                    <a:pt x="332" y="26"/>
                  </a:cubicBezTo>
                  <a:cubicBezTo>
                    <a:pt x="332" y="28"/>
                    <a:pt x="336" y="27"/>
                    <a:pt x="336" y="29"/>
                  </a:cubicBezTo>
                  <a:cubicBezTo>
                    <a:pt x="337" y="30"/>
                    <a:pt x="345" y="31"/>
                    <a:pt x="347" y="29"/>
                  </a:cubicBezTo>
                  <a:cubicBezTo>
                    <a:pt x="350" y="27"/>
                    <a:pt x="349" y="29"/>
                    <a:pt x="348" y="31"/>
                  </a:cubicBezTo>
                  <a:cubicBezTo>
                    <a:pt x="348" y="32"/>
                    <a:pt x="360" y="34"/>
                    <a:pt x="360" y="32"/>
                  </a:cubicBezTo>
                  <a:cubicBezTo>
                    <a:pt x="361" y="30"/>
                    <a:pt x="363" y="31"/>
                    <a:pt x="365" y="31"/>
                  </a:cubicBezTo>
                  <a:cubicBezTo>
                    <a:pt x="367" y="32"/>
                    <a:pt x="378" y="29"/>
                    <a:pt x="379" y="27"/>
                  </a:cubicBezTo>
                  <a:cubicBezTo>
                    <a:pt x="379" y="25"/>
                    <a:pt x="382" y="28"/>
                    <a:pt x="379" y="31"/>
                  </a:cubicBezTo>
                  <a:cubicBezTo>
                    <a:pt x="375" y="33"/>
                    <a:pt x="368" y="33"/>
                    <a:pt x="365" y="34"/>
                  </a:cubicBezTo>
                  <a:cubicBezTo>
                    <a:pt x="361" y="35"/>
                    <a:pt x="367" y="37"/>
                    <a:pt x="370" y="39"/>
                  </a:cubicBezTo>
                  <a:cubicBezTo>
                    <a:pt x="373" y="42"/>
                    <a:pt x="366" y="40"/>
                    <a:pt x="363" y="37"/>
                  </a:cubicBezTo>
                  <a:cubicBezTo>
                    <a:pt x="360" y="34"/>
                    <a:pt x="353" y="34"/>
                    <a:pt x="349" y="34"/>
                  </a:cubicBezTo>
                  <a:cubicBezTo>
                    <a:pt x="346" y="34"/>
                    <a:pt x="347" y="41"/>
                    <a:pt x="350" y="41"/>
                  </a:cubicBezTo>
                  <a:cubicBezTo>
                    <a:pt x="352" y="41"/>
                    <a:pt x="355" y="42"/>
                    <a:pt x="357" y="46"/>
                  </a:cubicBezTo>
                  <a:cubicBezTo>
                    <a:pt x="360" y="50"/>
                    <a:pt x="366" y="49"/>
                    <a:pt x="366" y="51"/>
                  </a:cubicBezTo>
                  <a:cubicBezTo>
                    <a:pt x="366" y="53"/>
                    <a:pt x="358" y="50"/>
                    <a:pt x="354" y="49"/>
                  </a:cubicBezTo>
                  <a:cubicBezTo>
                    <a:pt x="350" y="48"/>
                    <a:pt x="344" y="51"/>
                    <a:pt x="343" y="54"/>
                  </a:cubicBezTo>
                  <a:cubicBezTo>
                    <a:pt x="343" y="57"/>
                    <a:pt x="349" y="56"/>
                    <a:pt x="353" y="54"/>
                  </a:cubicBezTo>
                  <a:cubicBezTo>
                    <a:pt x="358" y="52"/>
                    <a:pt x="355" y="55"/>
                    <a:pt x="353" y="57"/>
                  </a:cubicBezTo>
                  <a:cubicBezTo>
                    <a:pt x="350" y="58"/>
                    <a:pt x="357" y="60"/>
                    <a:pt x="357" y="62"/>
                  </a:cubicBezTo>
                  <a:cubicBezTo>
                    <a:pt x="357" y="65"/>
                    <a:pt x="352" y="64"/>
                    <a:pt x="352" y="62"/>
                  </a:cubicBezTo>
                  <a:cubicBezTo>
                    <a:pt x="351" y="60"/>
                    <a:pt x="349" y="58"/>
                    <a:pt x="344" y="58"/>
                  </a:cubicBezTo>
                  <a:cubicBezTo>
                    <a:pt x="340" y="58"/>
                    <a:pt x="341" y="62"/>
                    <a:pt x="344" y="62"/>
                  </a:cubicBezTo>
                  <a:cubicBezTo>
                    <a:pt x="347" y="62"/>
                    <a:pt x="347" y="65"/>
                    <a:pt x="344" y="65"/>
                  </a:cubicBezTo>
                  <a:cubicBezTo>
                    <a:pt x="340" y="65"/>
                    <a:pt x="333" y="67"/>
                    <a:pt x="335" y="69"/>
                  </a:cubicBezTo>
                  <a:cubicBezTo>
                    <a:pt x="336" y="70"/>
                    <a:pt x="340" y="70"/>
                    <a:pt x="343" y="70"/>
                  </a:cubicBezTo>
                  <a:cubicBezTo>
                    <a:pt x="346" y="70"/>
                    <a:pt x="348" y="70"/>
                    <a:pt x="349" y="71"/>
                  </a:cubicBezTo>
                  <a:cubicBezTo>
                    <a:pt x="351" y="72"/>
                    <a:pt x="355" y="73"/>
                    <a:pt x="357" y="71"/>
                  </a:cubicBezTo>
                  <a:cubicBezTo>
                    <a:pt x="358" y="69"/>
                    <a:pt x="361" y="70"/>
                    <a:pt x="365" y="70"/>
                  </a:cubicBezTo>
                  <a:cubicBezTo>
                    <a:pt x="369" y="70"/>
                    <a:pt x="370" y="71"/>
                    <a:pt x="372" y="72"/>
                  </a:cubicBezTo>
                  <a:cubicBezTo>
                    <a:pt x="373" y="74"/>
                    <a:pt x="376" y="73"/>
                    <a:pt x="378" y="71"/>
                  </a:cubicBezTo>
                  <a:cubicBezTo>
                    <a:pt x="380" y="70"/>
                    <a:pt x="380" y="70"/>
                    <a:pt x="383" y="70"/>
                  </a:cubicBezTo>
                  <a:cubicBezTo>
                    <a:pt x="386" y="70"/>
                    <a:pt x="386" y="68"/>
                    <a:pt x="385" y="66"/>
                  </a:cubicBezTo>
                  <a:cubicBezTo>
                    <a:pt x="384" y="65"/>
                    <a:pt x="383" y="66"/>
                    <a:pt x="382" y="66"/>
                  </a:cubicBezTo>
                  <a:cubicBezTo>
                    <a:pt x="381" y="66"/>
                    <a:pt x="380" y="67"/>
                    <a:pt x="380" y="66"/>
                  </a:cubicBezTo>
                  <a:cubicBezTo>
                    <a:pt x="379" y="64"/>
                    <a:pt x="376" y="64"/>
                    <a:pt x="371" y="65"/>
                  </a:cubicBezTo>
                  <a:cubicBezTo>
                    <a:pt x="368" y="65"/>
                    <a:pt x="368" y="64"/>
                    <a:pt x="368" y="63"/>
                  </a:cubicBezTo>
                  <a:cubicBezTo>
                    <a:pt x="368" y="62"/>
                    <a:pt x="370" y="62"/>
                    <a:pt x="371" y="62"/>
                  </a:cubicBezTo>
                  <a:cubicBezTo>
                    <a:pt x="374" y="63"/>
                    <a:pt x="379" y="63"/>
                    <a:pt x="382" y="62"/>
                  </a:cubicBezTo>
                  <a:cubicBezTo>
                    <a:pt x="386" y="61"/>
                    <a:pt x="383" y="59"/>
                    <a:pt x="383" y="58"/>
                  </a:cubicBezTo>
                  <a:cubicBezTo>
                    <a:pt x="383" y="56"/>
                    <a:pt x="388" y="57"/>
                    <a:pt x="391" y="57"/>
                  </a:cubicBezTo>
                  <a:cubicBezTo>
                    <a:pt x="394" y="57"/>
                    <a:pt x="399" y="52"/>
                    <a:pt x="399" y="48"/>
                  </a:cubicBezTo>
                  <a:cubicBezTo>
                    <a:pt x="400" y="45"/>
                    <a:pt x="392" y="46"/>
                    <a:pt x="388" y="46"/>
                  </a:cubicBezTo>
                  <a:cubicBezTo>
                    <a:pt x="384" y="46"/>
                    <a:pt x="391" y="43"/>
                    <a:pt x="398" y="43"/>
                  </a:cubicBezTo>
                  <a:cubicBezTo>
                    <a:pt x="405" y="44"/>
                    <a:pt x="402" y="41"/>
                    <a:pt x="403" y="39"/>
                  </a:cubicBezTo>
                  <a:cubicBezTo>
                    <a:pt x="404" y="39"/>
                    <a:pt x="405" y="39"/>
                    <a:pt x="407" y="40"/>
                  </a:cubicBezTo>
                  <a:cubicBezTo>
                    <a:pt x="408" y="40"/>
                    <a:pt x="410" y="40"/>
                    <a:pt x="411" y="40"/>
                  </a:cubicBezTo>
                  <a:cubicBezTo>
                    <a:pt x="415" y="39"/>
                    <a:pt x="412" y="36"/>
                    <a:pt x="415" y="36"/>
                  </a:cubicBezTo>
                  <a:cubicBezTo>
                    <a:pt x="417" y="36"/>
                    <a:pt x="421" y="34"/>
                    <a:pt x="428" y="29"/>
                  </a:cubicBezTo>
                  <a:cubicBezTo>
                    <a:pt x="436" y="25"/>
                    <a:pt x="442" y="26"/>
                    <a:pt x="442" y="23"/>
                  </a:cubicBezTo>
                  <a:cubicBezTo>
                    <a:pt x="443" y="22"/>
                    <a:pt x="439" y="22"/>
                    <a:pt x="435" y="22"/>
                  </a:cubicBezTo>
                  <a:cubicBezTo>
                    <a:pt x="433" y="23"/>
                    <a:pt x="431" y="23"/>
                    <a:pt x="430" y="23"/>
                  </a:cubicBezTo>
                  <a:cubicBezTo>
                    <a:pt x="428" y="22"/>
                    <a:pt x="437" y="20"/>
                    <a:pt x="440" y="20"/>
                  </a:cubicBezTo>
                  <a:cubicBezTo>
                    <a:pt x="442" y="21"/>
                    <a:pt x="445" y="20"/>
                    <a:pt x="453" y="16"/>
                  </a:cubicBezTo>
                  <a:cubicBezTo>
                    <a:pt x="460" y="13"/>
                    <a:pt x="457" y="12"/>
                    <a:pt x="454" y="12"/>
                  </a:cubicBezTo>
                  <a:cubicBezTo>
                    <a:pt x="451" y="13"/>
                    <a:pt x="447" y="12"/>
                    <a:pt x="447" y="10"/>
                  </a:cubicBezTo>
                  <a:cubicBezTo>
                    <a:pt x="447" y="9"/>
                    <a:pt x="446" y="9"/>
                    <a:pt x="444" y="9"/>
                  </a:cubicBezTo>
                  <a:cubicBezTo>
                    <a:pt x="443" y="9"/>
                    <a:pt x="442" y="9"/>
                    <a:pt x="442" y="8"/>
                  </a:cubicBezTo>
                  <a:cubicBezTo>
                    <a:pt x="442" y="7"/>
                    <a:pt x="438" y="8"/>
                    <a:pt x="433" y="10"/>
                  </a:cubicBezTo>
                  <a:cubicBezTo>
                    <a:pt x="428" y="12"/>
                    <a:pt x="432" y="8"/>
                    <a:pt x="434" y="7"/>
                  </a:cubicBezTo>
                  <a:cubicBezTo>
                    <a:pt x="437" y="6"/>
                    <a:pt x="422" y="7"/>
                    <a:pt x="420" y="5"/>
                  </a:cubicBezTo>
                  <a:cubicBezTo>
                    <a:pt x="418" y="5"/>
                    <a:pt x="417" y="5"/>
                    <a:pt x="416" y="6"/>
                  </a:cubicBezTo>
                  <a:cubicBezTo>
                    <a:pt x="415" y="6"/>
                    <a:pt x="413" y="7"/>
                    <a:pt x="412" y="6"/>
                  </a:cubicBezTo>
                  <a:cubicBezTo>
                    <a:pt x="410" y="4"/>
                    <a:pt x="404" y="6"/>
                    <a:pt x="405" y="7"/>
                  </a:cubicBezTo>
                  <a:cubicBezTo>
                    <a:pt x="405" y="9"/>
                    <a:pt x="404" y="9"/>
                    <a:pt x="402" y="7"/>
                  </a:cubicBezTo>
                  <a:cubicBezTo>
                    <a:pt x="400" y="6"/>
                    <a:pt x="398" y="6"/>
                    <a:pt x="396" y="7"/>
                  </a:cubicBezTo>
                  <a:cubicBezTo>
                    <a:pt x="394" y="7"/>
                    <a:pt x="393" y="7"/>
                    <a:pt x="391" y="7"/>
                  </a:cubicBezTo>
                  <a:cubicBezTo>
                    <a:pt x="389" y="6"/>
                    <a:pt x="389" y="7"/>
                    <a:pt x="388" y="8"/>
                  </a:cubicBezTo>
                  <a:cubicBezTo>
                    <a:pt x="387" y="8"/>
                    <a:pt x="387" y="9"/>
                    <a:pt x="384" y="8"/>
                  </a:cubicBezTo>
                  <a:cubicBezTo>
                    <a:pt x="380" y="6"/>
                    <a:pt x="375" y="7"/>
                    <a:pt x="377" y="8"/>
                  </a:cubicBezTo>
                  <a:cubicBezTo>
                    <a:pt x="378" y="8"/>
                    <a:pt x="376" y="9"/>
                    <a:pt x="374" y="9"/>
                  </a:cubicBezTo>
                  <a:cubicBezTo>
                    <a:pt x="373" y="8"/>
                    <a:pt x="371" y="9"/>
                    <a:pt x="372" y="11"/>
                  </a:cubicBezTo>
                  <a:cubicBezTo>
                    <a:pt x="372" y="12"/>
                    <a:pt x="371" y="12"/>
                    <a:pt x="369" y="12"/>
                  </a:cubicBezTo>
                  <a:cubicBezTo>
                    <a:pt x="367" y="11"/>
                    <a:pt x="365" y="11"/>
                    <a:pt x="365" y="12"/>
                  </a:cubicBezTo>
                  <a:cubicBezTo>
                    <a:pt x="365" y="14"/>
                    <a:pt x="362" y="16"/>
                    <a:pt x="360" y="14"/>
                  </a:cubicBezTo>
                  <a:cubicBezTo>
                    <a:pt x="357" y="12"/>
                    <a:pt x="350" y="11"/>
                    <a:pt x="352" y="13"/>
                  </a:cubicBezTo>
                  <a:cubicBezTo>
                    <a:pt x="354" y="15"/>
                    <a:pt x="346" y="14"/>
                    <a:pt x="348" y="15"/>
                  </a:cubicBezTo>
                  <a:cubicBezTo>
                    <a:pt x="350" y="17"/>
                    <a:pt x="345" y="18"/>
                    <a:pt x="345" y="17"/>
                  </a:cubicBezTo>
                  <a:cubicBezTo>
                    <a:pt x="345" y="16"/>
                    <a:pt x="341" y="15"/>
                    <a:pt x="339" y="16"/>
                  </a:cubicBezTo>
                  <a:cubicBezTo>
                    <a:pt x="337" y="18"/>
                    <a:pt x="336" y="20"/>
                    <a:pt x="335" y="19"/>
                  </a:cubicBezTo>
                  <a:cubicBezTo>
                    <a:pt x="334" y="18"/>
                    <a:pt x="330" y="18"/>
                    <a:pt x="326" y="20"/>
                  </a:cubicBezTo>
                  <a:cubicBezTo>
                    <a:pt x="322" y="21"/>
                    <a:pt x="327" y="23"/>
                    <a:pt x="330" y="21"/>
                  </a:cubicBezTo>
                  <a:moveTo>
                    <a:pt x="377" y="183"/>
                  </a:moveTo>
                  <a:cubicBezTo>
                    <a:pt x="378" y="183"/>
                    <a:pt x="381" y="178"/>
                    <a:pt x="378" y="179"/>
                  </a:cubicBezTo>
                  <a:cubicBezTo>
                    <a:pt x="374" y="179"/>
                    <a:pt x="375" y="184"/>
                    <a:pt x="377" y="183"/>
                  </a:cubicBezTo>
                  <a:moveTo>
                    <a:pt x="360" y="179"/>
                  </a:moveTo>
                  <a:cubicBezTo>
                    <a:pt x="363" y="181"/>
                    <a:pt x="368" y="176"/>
                    <a:pt x="368" y="174"/>
                  </a:cubicBezTo>
                  <a:cubicBezTo>
                    <a:pt x="367" y="173"/>
                    <a:pt x="357" y="177"/>
                    <a:pt x="360" y="179"/>
                  </a:cubicBezTo>
                  <a:moveTo>
                    <a:pt x="374" y="169"/>
                  </a:moveTo>
                  <a:cubicBezTo>
                    <a:pt x="374" y="167"/>
                    <a:pt x="368" y="166"/>
                    <a:pt x="368" y="164"/>
                  </a:cubicBezTo>
                  <a:cubicBezTo>
                    <a:pt x="369" y="162"/>
                    <a:pt x="362" y="160"/>
                    <a:pt x="360" y="159"/>
                  </a:cubicBezTo>
                  <a:cubicBezTo>
                    <a:pt x="358" y="158"/>
                    <a:pt x="355" y="158"/>
                    <a:pt x="355" y="155"/>
                  </a:cubicBezTo>
                  <a:cubicBezTo>
                    <a:pt x="355" y="153"/>
                    <a:pt x="350" y="155"/>
                    <a:pt x="350" y="158"/>
                  </a:cubicBezTo>
                  <a:cubicBezTo>
                    <a:pt x="350" y="161"/>
                    <a:pt x="348" y="161"/>
                    <a:pt x="349" y="164"/>
                  </a:cubicBezTo>
                  <a:cubicBezTo>
                    <a:pt x="350" y="167"/>
                    <a:pt x="345" y="168"/>
                    <a:pt x="345" y="170"/>
                  </a:cubicBezTo>
                  <a:cubicBezTo>
                    <a:pt x="346" y="171"/>
                    <a:pt x="348" y="169"/>
                    <a:pt x="350" y="169"/>
                  </a:cubicBezTo>
                  <a:cubicBezTo>
                    <a:pt x="353" y="169"/>
                    <a:pt x="350" y="173"/>
                    <a:pt x="353" y="173"/>
                  </a:cubicBezTo>
                  <a:cubicBezTo>
                    <a:pt x="355" y="173"/>
                    <a:pt x="359" y="170"/>
                    <a:pt x="360" y="169"/>
                  </a:cubicBezTo>
                  <a:cubicBezTo>
                    <a:pt x="361" y="167"/>
                    <a:pt x="363" y="167"/>
                    <a:pt x="365" y="169"/>
                  </a:cubicBezTo>
                  <a:cubicBezTo>
                    <a:pt x="368" y="171"/>
                    <a:pt x="374" y="171"/>
                    <a:pt x="374" y="169"/>
                  </a:cubicBezTo>
                  <a:moveTo>
                    <a:pt x="409" y="116"/>
                  </a:moveTo>
                  <a:cubicBezTo>
                    <a:pt x="411" y="116"/>
                    <a:pt x="413" y="115"/>
                    <a:pt x="413" y="113"/>
                  </a:cubicBezTo>
                  <a:cubicBezTo>
                    <a:pt x="412" y="111"/>
                    <a:pt x="407" y="111"/>
                    <a:pt x="406" y="113"/>
                  </a:cubicBezTo>
                  <a:cubicBezTo>
                    <a:pt x="405" y="115"/>
                    <a:pt x="402" y="111"/>
                    <a:pt x="402" y="109"/>
                  </a:cubicBezTo>
                  <a:cubicBezTo>
                    <a:pt x="402" y="107"/>
                    <a:pt x="395" y="109"/>
                    <a:pt x="396" y="106"/>
                  </a:cubicBezTo>
                  <a:cubicBezTo>
                    <a:pt x="397" y="103"/>
                    <a:pt x="389" y="103"/>
                    <a:pt x="387" y="103"/>
                  </a:cubicBezTo>
                  <a:cubicBezTo>
                    <a:pt x="385" y="103"/>
                    <a:pt x="382" y="104"/>
                    <a:pt x="382" y="106"/>
                  </a:cubicBezTo>
                  <a:cubicBezTo>
                    <a:pt x="383" y="108"/>
                    <a:pt x="380" y="107"/>
                    <a:pt x="380" y="105"/>
                  </a:cubicBezTo>
                  <a:cubicBezTo>
                    <a:pt x="379" y="103"/>
                    <a:pt x="374" y="107"/>
                    <a:pt x="373" y="107"/>
                  </a:cubicBezTo>
                  <a:cubicBezTo>
                    <a:pt x="371" y="107"/>
                    <a:pt x="374" y="102"/>
                    <a:pt x="373" y="100"/>
                  </a:cubicBezTo>
                  <a:cubicBezTo>
                    <a:pt x="372" y="99"/>
                    <a:pt x="371" y="98"/>
                    <a:pt x="370" y="95"/>
                  </a:cubicBezTo>
                  <a:cubicBezTo>
                    <a:pt x="369" y="92"/>
                    <a:pt x="363" y="94"/>
                    <a:pt x="362" y="95"/>
                  </a:cubicBezTo>
                  <a:cubicBezTo>
                    <a:pt x="360" y="97"/>
                    <a:pt x="355" y="96"/>
                    <a:pt x="353" y="99"/>
                  </a:cubicBezTo>
                  <a:cubicBezTo>
                    <a:pt x="350" y="101"/>
                    <a:pt x="353" y="104"/>
                    <a:pt x="354" y="105"/>
                  </a:cubicBezTo>
                  <a:cubicBezTo>
                    <a:pt x="355" y="106"/>
                    <a:pt x="350" y="107"/>
                    <a:pt x="352" y="109"/>
                  </a:cubicBezTo>
                  <a:cubicBezTo>
                    <a:pt x="353" y="110"/>
                    <a:pt x="356" y="110"/>
                    <a:pt x="356" y="112"/>
                  </a:cubicBezTo>
                  <a:cubicBezTo>
                    <a:pt x="357" y="115"/>
                    <a:pt x="350" y="111"/>
                    <a:pt x="349" y="109"/>
                  </a:cubicBezTo>
                  <a:cubicBezTo>
                    <a:pt x="348" y="107"/>
                    <a:pt x="350" y="105"/>
                    <a:pt x="348" y="104"/>
                  </a:cubicBezTo>
                  <a:cubicBezTo>
                    <a:pt x="347" y="102"/>
                    <a:pt x="348" y="100"/>
                    <a:pt x="350" y="98"/>
                  </a:cubicBezTo>
                  <a:cubicBezTo>
                    <a:pt x="353" y="95"/>
                    <a:pt x="355" y="96"/>
                    <a:pt x="355" y="94"/>
                  </a:cubicBezTo>
                  <a:cubicBezTo>
                    <a:pt x="355" y="93"/>
                    <a:pt x="344" y="93"/>
                    <a:pt x="338" y="98"/>
                  </a:cubicBezTo>
                  <a:cubicBezTo>
                    <a:pt x="332" y="104"/>
                    <a:pt x="334" y="111"/>
                    <a:pt x="334" y="113"/>
                  </a:cubicBezTo>
                  <a:cubicBezTo>
                    <a:pt x="334" y="114"/>
                    <a:pt x="340" y="114"/>
                    <a:pt x="343" y="115"/>
                  </a:cubicBezTo>
                  <a:cubicBezTo>
                    <a:pt x="346" y="116"/>
                    <a:pt x="345" y="117"/>
                    <a:pt x="342" y="116"/>
                  </a:cubicBezTo>
                  <a:cubicBezTo>
                    <a:pt x="340" y="116"/>
                    <a:pt x="336" y="115"/>
                    <a:pt x="336" y="117"/>
                  </a:cubicBezTo>
                  <a:cubicBezTo>
                    <a:pt x="336" y="119"/>
                    <a:pt x="341" y="122"/>
                    <a:pt x="344" y="121"/>
                  </a:cubicBezTo>
                  <a:cubicBezTo>
                    <a:pt x="347" y="120"/>
                    <a:pt x="347" y="120"/>
                    <a:pt x="348" y="122"/>
                  </a:cubicBezTo>
                  <a:cubicBezTo>
                    <a:pt x="350" y="124"/>
                    <a:pt x="353" y="123"/>
                    <a:pt x="357" y="123"/>
                  </a:cubicBezTo>
                  <a:cubicBezTo>
                    <a:pt x="360" y="124"/>
                    <a:pt x="365" y="125"/>
                    <a:pt x="366" y="125"/>
                  </a:cubicBezTo>
                  <a:cubicBezTo>
                    <a:pt x="368" y="125"/>
                    <a:pt x="370" y="124"/>
                    <a:pt x="371" y="123"/>
                  </a:cubicBezTo>
                  <a:cubicBezTo>
                    <a:pt x="371" y="123"/>
                    <a:pt x="373" y="123"/>
                    <a:pt x="376" y="124"/>
                  </a:cubicBezTo>
                  <a:cubicBezTo>
                    <a:pt x="377" y="124"/>
                    <a:pt x="379" y="125"/>
                    <a:pt x="380" y="125"/>
                  </a:cubicBezTo>
                  <a:cubicBezTo>
                    <a:pt x="382" y="124"/>
                    <a:pt x="381" y="123"/>
                    <a:pt x="380" y="122"/>
                  </a:cubicBezTo>
                  <a:cubicBezTo>
                    <a:pt x="378" y="121"/>
                    <a:pt x="379" y="119"/>
                    <a:pt x="381" y="120"/>
                  </a:cubicBezTo>
                  <a:cubicBezTo>
                    <a:pt x="382" y="121"/>
                    <a:pt x="385" y="121"/>
                    <a:pt x="386" y="123"/>
                  </a:cubicBezTo>
                  <a:cubicBezTo>
                    <a:pt x="386" y="125"/>
                    <a:pt x="388" y="124"/>
                    <a:pt x="388" y="125"/>
                  </a:cubicBezTo>
                  <a:cubicBezTo>
                    <a:pt x="388" y="126"/>
                    <a:pt x="394" y="128"/>
                    <a:pt x="394" y="129"/>
                  </a:cubicBezTo>
                  <a:cubicBezTo>
                    <a:pt x="395" y="131"/>
                    <a:pt x="389" y="132"/>
                    <a:pt x="390" y="133"/>
                  </a:cubicBezTo>
                  <a:cubicBezTo>
                    <a:pt x="392" y="134"/>
                    <a:pt x="395" y="131"/>
                    <a:pt x="397" y="131"/>
                  </a:cubicBezTo>
                  <a:cubicBezTo>
                    <a:pt x="398" y="131"/>
                    <a:pt x="398" y="132"/>
                    <a:pt x="399" y="133"/>
                  </a:cubicBezTo>
                  <a:cubicBezTo>
                    <a:pt x="399" y="134"/>
                    <a:pt x="400" y="136"/>
                    <a:pt x="401" y="135"/>
                  </a:cubicBezTo>
                  <a:cubicBezTo>
                    <a:pt x="403" y="134"/>
                    <a:pt x="405" y="136"/>
                    <a:pt x="407" y="139"/>
                  </a:cubicBezTo>
                  <a:cubicBezTo>
                    <a:pt x="409" y="143"/>
                    <a:pt x="407" y="146"/>
                    <a:pt x="407" y="147"/>
                  </a:cubicBezTo>
                  <a:cubicBezTo>
                    <a:pt x="407" y="148"/>
                    <a:pt x="412" y="148"/>
                    <a:pt x="414" y="146"/>
                  </a:cubicBezTo>
                  <a:cubicBezTo>
                    <a:pt x="417" y="145"/>
                    <a:pt x="419" y="148"/>
                    <a:pt x="421" y="149"/>
                  </a:cubicBezTo>
                  <a:cubicBezTo>
                    <a:pt x="423" y="151"/>
                    <a:pt x="414" y="154"/>
                    <a:pt x="415" y="152"/>
                  </a:cubicBezTo>
                  <a:cubicBezTo>
                    <a:pt x="415" y="151"/>
                    <a:pt x="409" y="146"/>
                    <a:pt x="404" y="148"/>
                  </a:cubicBezTo>
                  <a:cubicBezTo>
                    <a:pt x="398" y="151"/>
                    <a:pt x="402" y="154"/>
                    <a:pt x="403" y="156"/>
                  </a:cubicBezTo>
                  <a:cubicBezTo>
                    <a:pt x="403" y="158"/>
                    <a:pt x="398" y="159"/>
                    <a:pt x="393" y="158"/>
                  </a:cubicBezTo>
                  <a:cubicBezTo>
                    <a:pt x="388" y="156"/>
                    <a:pt x="389" y="159"/>
                    <a:pt x="387" y="159"/>
                  </a:cubicBezTo>
                  <a:cubicBezTo>
                    <a:pt x="385" y="159"/>
                    <a:pt x="383" y="162"/>
                    <a:pt x="385" y="164"/>
                  </a:cubicBezTo>
                  <a:cubicBezTo>
                    <a:pt x="386" y="165"/>
                    <a:pt x="388" y="165"/>
                    <a:pt x="390" y="165"/>
                  </a:cubicBezTo>
                  <a:cubicBezTo>
                    <a:pt x="392" y="165"/>
                    <a:pt x="393" y="164"/>
                    <a:pt x="394" y="165"/>
                  </a:cubicBezTo>
                  <a:cubicBezTo>
                    <a:pt x="397" y="165"/>
                    <a:pt x="398" y="166"/>
                    <a:pt x="398" y="164"/>
                  </a:cubicBezTo>
                  <a:cubicBezTo>
                    <a:pt x="399" y="162"/>
                    <a:pt x="402" y="163"/>
                    <a:pt x="405" y="163"/>
                  </a:cubicBezTo>
                  <a:cubicBezTo>
                    <a:pt x="407" y="164"/>
                    <a:pt x="406" y="167"/>
                    <a:pt x="409" y="168"/>
                  </a:cubicBezTo>
                  <a:cubicBezTo>
                    <a:pt x="412" y="168"/>
                    <a:pt x="410" y="171"/>
                    <a:pt x="412" y="173"/>
                  </a:cubicBezTo>
                  <a:cubicBezTo>
                    <a:pt x="414" y="175"/>
                    <a:pt x="420" y="174"/>
                    <a:pt x="422" y="176"/>
                  </a:cubicBezTo>
                  <a:cubicBezTo>
                    <a:pt x="424" y="179"/>
                    <a:pt x="434" y="183"/>
                    <a:pt x="435" y="181"/>
                  </a:cubicBezTo>
                  <a:cubicBezTo>
                    <a:pt x="437" y="180"/>
                    <a:pt x="427" y="171"/>
                    <a:pt x="424" y="170"/>
                  </a:cubicBezTo>
                  <a:cubicBezTo>
                    <a:pt x="421" y="169"/>
                    <a:pt x="427" y="168"/>
                    <a:pt x="431" y="171"/>
                  </a:cubicBezTo>
                  <a:cubicBezTo>
                    <a:pt x="434" y="174"/>
                    <a:pt x="439" y="175"/>
                    <a:pt x="442" y="172"/>
                  </a:cubicBezTo>
                  <a:cubicBezTo>
                    <a:pt x="445" y="169"/>
                    <a:pt x="440" y="170"/>
                    <a:pt x="440" y="167"/>
                  </a:cubicBezTo>
                  <a:cubicBezTo>
                    <a:pt x="440" y="165"/>
                    <a:pt x="438" y="161"/>
                    <a:pt x="435" y="161"/>
                  </a:cubicBezTo>
                  <a:cubicBezTo>
                    <a:pt x="433" y="161"/>
                    <a:pt x="426" y="156"/>
                    <a:pt x="428" y="155"/>
                  </a:cubicBezTo>
                  <a:cubicBezTo>
                    <a:pt x="431" y="154"/>
                    <a:pt x="428" y="152"/>
                    <a:pt x="430" y="150"/>
                  </a:cubicBezTo>
                  <a:cubicBezTo>
                    <a:pt x="431" y="148"/>
                    <a:pt x="433" y="152"/>
                    <a:pt x="436" y="152"/>
                  </a:cubicBezTo>
                  <a:cubicBezTo>
                    <a:pt x="438" y="152"/>
                    <a:pt x="438" y="155"/>
                    <a:pt x="442" y="158"/>
                  </a:cubicBezTo>
                  <a:cubicBezTo>
                    <a:pt x="445" y="161"/>
                    <a:pt x="446" y="159"/>
                    <a:pt x="446" y="157"/>
                  </a:cubicBezTo>
                  <a:cubicBezTo>
                    <a:pt x="447" y="155"/>
                    <a:pt x="451" y="157"/>
                    <a:pt x="451" y="155"/>
                  </a:cubicBezTo>
                  <a:cubicBezTo>
                    <a:pt x="450" y="153"/>
                    <a:pt x="454" y="150"/>
                    <a:pt x="456" y="149"/>
                  </a:cubicBezTo>
                  <a:cubicBezTo>
                    <a:pt x="458" y="148"/>
                    <a:pt x="454" y="146"/>
                    <a:pt x="451" y="146"/>
                  </a:cubicBezTo>
                  <a:cubicBezTo>
                    <a:pt x="448" y="146"/>
                    <a:pt x="448" y="144"/>
                    <a:pt x="448" y="143"/>
                  </a:cubicBezTo>
                  <a:cubicBezTo>
                    <a:pt x="448" y="142"/>
                    <a:pt x="442" y="139"/>
                    <a:pt x="440" y="139"/>
                  </a:cubicBezTo>
                  <a:cubicBezTo>
                    <a:pt x="438" y="140"/>
                    <a:pt x="435" y="137"/>
                    <a:pt x="433" y="136"/>
                  </a:cubicBezTo>
                  <a:cubicBezTo>
                    <a:pt x="430" y="136"/>
                    <a:pt x="427" y="134"/>
                    <a:pt x="427" y="132"/>
                  </a:cubicBezTo>
                  <a:cubicBezTo>
                    <a:pt x="427" y="130"/>
                    <a:pt x="428" y="131"/>
                    <a:pt x="430" y="131"/>
                  </a:cubicBezTo>
                  <a:cubicBezTo>
                    <a:pt x="431" y="131"/>
                    <a:pt x="432" y="131"/>
                    <a:pt x="433" y="130"/>
                  </a:cubicBezTo>
                  <a:cubicBezTo>
                    <a:pt x="434" y="128"/>
                    <a:pt x="428" y="129"/>
                    <a:pt x="428" y="128"/>
                  </a:cubicBezTo>
                  <a:cubicBezTo>
                    <a:pt x="428" y="126"/>
                    <a:pt x="429" y="127"/>
                    <a:pt x="430" y="126"/>
                  </a:cubicBezTo>
                  <a:cubicBezTo>
                    <a:pt x="431" y="125"/>
                    <a:pt x="429" y="123"/>
                    <a:pt x="428" y="123"/>
                  </a:cubicBezTo>
                  <a:cubicBezTo>
                    <a:pt x="427" y="122"/>
                    <a:pt x="426" y="124"/>
                    <a:pt x="425" y="124"/>
                  </a:cubicBezTo>
                  <a:cubicBezTo>
                    <a:pt x="424" y="124"/>
                    <a:pt x="425" y="122"/>
                    <a:pt x="426" y="121"/>
                  </a:cubicBezTo>
                  <a:cubicBezTo>
                    <a:pt x="427" y="119"/>
                    <a:pt x="421" y="118"/>
                    <a:pt x="419" y="119"/>
                  </a:cubicBezTo>
                  <a:cubicBezTo>
                    <a:pt x="417" y="119"/>
                    <a:pt x="416" y="118"/>
                    <a:pt x="416" y="116"/>
                  </a:cubicBezTo>
                  <a:cubicBezTo>
                    <a:pt x="416" y="115"/>
                    <a:pt x="412" y="116"/>
                    <a:pt x="411" y="118"/>
                  </a:cubicBezTo>
                  <a:cubicBezTo>
                    <a:pt x="409" y="119"/>
                    <a:pt x="407" y="116"/>
                    <a:pt x="409" y="116"/>
                  </a:cubicBezTo>
                  <a:moveTo>
                    <a:pt x="396" y="143"/>
                  </a:moveTo>
                  <a:cubicBezTo>
                    <a:pt x="398" y="143"/>
                    <a:pt x="398" y="139"/>
                    <a:pt x="396" y="138"/>
                  </a:cubicBezTo>
                  <a:cubicBezTo>
                    <a:pt x="395" y="136"/>
                    <a:pt x="393" y="136"/>
                    <a:pt x="391" y="136"/>
                  </a:cubicBezTo>
                  <a:cubicBezTo>
                    <a:pt x="389" y="136"/>
                    <a:pt x="385" y="140"/>
                    <a:pt x="387" y="143"/>
                  </a:cubicBezTo>
                  <a:cubicBezTo>
                    <a:pt x="389" y="146"/>
                    <a:pt x="394" y="144"/>
                    <a:pt x="396" y="143"/>
                  </a:cubicBezTo>
                  <a:moveTo>
                    <a:pt x="372" y="94"/>
                  </a:moveTo>
                  <a:cubicBezTo>
                    <a:pt x="371" y="97"/>
                    <a:pt x="375" y="97"/>
                    <a:pt x="375" y="100"/>
                  </a:cubicBezTo>
                  <a:cubicBezTo>
                    <a:pt x="375" y="102"/>
                    <a:pt x="379" y="103"/>
                    <a:pt x="381" y="102"/>
                  </a:cubicBezTo>
                  <a:cubicBezTo>
                    <a:pt x="383" y="101"/>
                    <a:pt x="385" y="101"/>
                    <a:pt x="387" y="101"/>
                  </a:cubicBezTo>
                  <a:cubicBezTo>
                    <a:pt x="389" y="101"/>
                    <a:pt x="392" y="101"/>
                    <a:pt x="392" y="100"/>
                  </a:cubicBezTo>
                  <a:cubicBezTo>
                    <a:pt x="392" y="98"/>
                    <a:pt x="384" y="94"/>
                    <a:pt x="381" y="95"/>
                  </a:cubicBezTo>
                  <a:cubicBezTo>
                    <a:pt x="380" y="95"/>
                    <a:pt x="378" y="94"/>
                    <a:pt x="377" y="94"/>
                  </a:cubicBezTo>
                  <a:cubicBezTo>
                    <a:pt x="375" y="93"/>
                    <a:pt x="373" y="93"/>
                    <a:pt x="372" y="94"/>
                  </a:cubicBezTo>
                  <a:moveTo>
                    <a:pt x="443" y="255"/>
                  </a:moveTo>
                  <a:cubicBezTo>
                    <a:pt x="443" y="256"/>
                    <a:pt x="454" y="261"/>
                    <a:pt x="455" y="258"/>
                  </a:cubicBezTo>
                  <a:cubicBezTo>
                    <a:pt x="455" y="256"/>
                    <a:pt x="443" y="253"/>
                    <a:pt x="443" y="255"/>
                  </a:cubicBezTo>
                  <a:moveTo>
                    <a:pt x="400" y="400"/>
                  </a:moveTo>
                  <a:cubicBezTo>
                    <a:pt x="401" y="399"/>
                    <a:pt x="395" y="395"/>
                    <a:pt x="392" y="395"/>
                  </a:cubicBezTo>
                  <a:cubicBezTo>
                    <a:pt x="389" y="395"/>
                    <a:pt x="380" y="389"/>
                    <a:pt x="372" y="387"/>
                  </a:cubicBezTo>
                  <a:cubicBezTo>
                    <a:pt x="363" y="385"/>
                    <a:pt x="356" y="391"/>
                    <a:pt x="357" y="392"/>
                  </a:cubicBezTo>
                  <a:cubicBezTo>
                    <a:pt x="358" y="394"/>
                    <a:pt x="362" y="391"/>
                    <a:pt x="364" y="389"/>
                  </a:cubicBezTo>
                  <a:cubicBezTo>
                    <a:pt x="366" y="387"/>
                    <a:pt x="368" y="390"/>
                    <a:pt x="368" y="391"/>
                  </a:cubicBezTo>
                  <a:cubicBezTo>
                    <a:pt x="368" y="392"/>
                    <a:pt x="371" y="392"/>
                    <a:pt x="375" y="392"/>
                  </a:cubicBezTo>
                  <a:cubicBezTo>
                    <a:pt x="380" y="393"/>
                    <a:pt x="380" y="396"/>
                    <a:pt x="384" y="397"/>
                  </a:cubicBezTo>
                  <a:cubicBezTo>
                    <a:pt x="389" y="398"/>
                    <a:pt x="384" y="400"/>
                    <a:pt x="386" y="400"/>
                  </a:cubicBezTo>
                  <a:cubicBezTo>
                    <a:pt x="389" y="401"/>
                    <a:pt x="399" y="401"/>
                    <a:pt x="400" y="400"/>
                  </a:cubicBezTo>
                  <a:moveTo>
                    <a:pt x="383" y="408"/>
                  </a:moveTo>
                  <a:cubicBezTo>
                    <a:pt x="383" y="410"/>
                    <a:pt x="391" y="412"/>
                    <a:pt x="391" y="410"/>
                  </a:cubicBezTo>
                  <a:cubicBezTo>
                    <a:pt x="392" y="408"/>
                    <a:pt x="382" y="407"/>
                    <a:pt x="383" y="408"/>
                  </a:cubicBezTo>
                  <a:moveTo>
                    <a:pt x="431" y="409"/>
                  </a:moveTo>
                  <a:cubicBezTo>
                    <a:pt x="433" y="411"/>
                    <a:pt x="438" y="410"/>
                    <a:pt x="438" y="409"/>
                  </a:cubicBezTo>
                  <a:cubicBezTo>
                    <a:pt x="439" y="407"/>
                    <a:pt x="429" y="406"/>
                    <a:pt x="431" y="409"/>
                  </a:cubicBezTo>
                  <a:moveTo>
                    <a:pt x="405" y="409"/>
                  </a:moveTo>
                  <a:cubicBezTo>
                    <a:pt x="408" y="408"/>
                    <a:pt x="410" y="410"/>
                    <a:pt x="411" y="410"/>
                  </a:cubicBezTo>
                  <a:cubicBezTo>
                    <a:pt x="413" y="411"/>
                    <a:pt x="413" y="410"/>
                    <a:pt x="416" y="408"/>
                  </a:cubicBezTo>
                  <a:cubicBezTo>
                    <a:pt x="418" y="408"/>
                    <a:pt x="419" y="408"/>
                    <a:pt x="421" y="408"/>
                  </a:cubicBezTo>
                  <a:cubicBezTo>
                    <a:pt x="423" y="408"/>
                    <a:pt x="425" y="408"/>
                    <a:pt x="425" y="407"/>
                  </a:cubicBezTo>
                  <a:cubicBezTo>
                    <a:pt x="425" y="404"/>
                    <a:pt x="416" y="401"/>
                    <a:pt x="414" y="402"/>
                  </a:cubicBezTo>
                  <a:cubicBezTo>
                    <a:pt x="413" y="402"/>
                    <a:pt x="411" y="402"/>
                    <a:pt x="410" y="401"/>
                  </a:cubicBezTo>
                  <a:cubicBezTo>
                    <a:pt x="408" y="401"/>
                    <a:pt x="406" y="400"/>
                    <a:pt x="405" y="401"/>
                  </a:cubicBezTo>
                  <a:cubicBezTo>
                    <a:pt x="403" y="402"/>
                    <a:pt x="408" y="405"/>
                    <a:pt x="408" y="407"/>
                  </a:cubicBezTo>
                  <a:cubicBezTo>
                    <a:pt x="408" y="407"/>
                    <a:pt x="406" y="407"/>
                    <a:pt x="404" y="407"/>
                  </a:cubicBezTo>
                  <a:cubicBezTo>
                    <a:pt x="402" y="407"/>
                    <a:pt x="400" y="407"/>
                    <a:pt x="399" y="408"/>
                  </a:cubicBezTo>
                  <a:cubicBezTo>
                    <a:pt x="399" y="409"/>
                    <a:pt x="402" y="410"/>
                    <a:pt x="405" y="409"/>
                  </a:cubicBezTo>
                  <a:moveTo>
                    <a:pt x="464" y="734"/>
                  </a:moveTo>
                  <a:cubicBezTo>
                    <a:pt x="465" y="735"/>
                    <a:pt x="471" y="732"/>
                    <a:pt x="471" y="731"/>
                  </a:cubicBezTo>
                  <a:cubicBezTo>
                    <a:pt x="469" y="728"/>
                    <a:pt x="462" y="733"/>
                    <a:pt x="464" y="734"/>
                  </a:cubicBezTo>
                  <a:moveTo>
                    <a:pt x="463" y="729"/>
                  </a:moveTo>
                  <a:cubicBezTo>
                    <a:pt x="461" y="728"/>
                    <a:pt x="456" y="733"/>
                    <a:pt x="458" y="734"/>
                  </a:cubicBezTo>
                  <a:cubicBezTo>
                    <a:pt x="460" y="735"/>
                    <a:pt x="465" y="729"/>
                    <a:pt x="463" y="729"/>
                  </a:cubicBezTo>
                  <a:moveTo>
                    <a:pt x="327" y="487"/>
                  </a:moveTo>
                  <a:cubicBezTo>
                    <a:pt x="325" y="490"/>
                    <a:pt x="329" y="493"/>
                    <a:pt x="330" y="492"/>
                  </a:cubicBezTo>
                  <a:cubicBezTo>
                    <a:pt x="331" y="490"/>
                    <a:pt x="329" y="484"/>
                    <a:pt x="327" y="487"/>
                  </a:cubicBezTo>
                  <a:moveTo>
                    <a:pt x="624" y="123"/>
                  </a:moveTo>
                  <a:cubicBezTo>
                    <a:pt x="623" y="124"/>
                    <a:pt x="619" y="124"/>
                    <a:pt x="617" y="123"/>
                  </a:cubicBezTo>
                  <a:cubicBezTo>
                    <a:pt x="614" y="123"/>
                    <a:pt x="610" y="120"/>
                    <a:pt x="607" y="122"/>
                  </a:cubicBezTo>
                  <a:cubicBezTo>
                    <a:pt x="604" y="124"/>
                    <a:pt x="606" y="120"/>
                    <a:pt x="609" y="119"/>
                  </a:cubicBezTo>
                  <a:cubicBezTo>
                    <a:pt x="611" y="119"/>
                    <a:pt x="610" y="118"/>
                    <a:pt x="609" y="115"/>
                  </a:cubicBezTo>
                  <a:cubicBezTo>
                    <a:pt x="609" y="113"/>
                    <a:pt x="613" y="114"/>
                    <a:pt x="615" y="117"/>
                  </a:cubicBezTo>
                  <a:cubicBezTo>
                    <a:pt x="617" y="120"/>
                    <a:pt x="621" y="121"/>
                    <a:pt x="625" y="120"/>
                  </a:cubicBezTo>
                  <a:cubicBezTo>
                    <a:pt x="628" y="119"/>
                    <a:pt x="625" y="117"/>
                    <a:pt x="626" y="115"/>
                  </a:cubicBezTo>
                  <a:cubicBezTo>
                    <a:pt x="628" y="113"/>
                    <a:pt x="616" y="107"/>
                    <a:pt x="615" y="105"/>
                  </a:cubicBezTo>
                  <a:cubicBezTo>
                    <a:pt x="615" y="103"/>
                    <a:pt x="618" y="104"/>
                    <a:pt x="621" y="106"/>
                  </a:cubicBezTo>
                  <a:cubicBezTo>
                    <a:pt x="625" y="107"/>
                    <a:pt x="625" y="103"/>
                    <a:pt x="625" y="101"/>
                  </a:cubicBezTo>
                  <a:cubicBezTo>
                    <a:pt x="625" y="100"/>
                    <a:pt x="618" y="99"/>
                    <a:pt x="615" y="101"/>
                  </a:cubicBezTo>
                  <a:cubicBezTo>
                    <a:pt x="612" y="103"/>
                    <a:pt x="609" y="99"/>
                    <a:pt x="613" y="98"/>
                  </a:cubicBezTo>
                  <a:cubicBezTo>
                    <a:pt x="618" y="98"/>
                    <a:pt x="614" y="96"/>
                    <a:pt x="615" y="95"/>
                  </a:cubicBezTo>
                  <a:cubicBezTo>
                    <a:pt x="616" y="94"/>
                    <a:pt x="617" y="95"/>
                    <a:pt x="619" y="96"/>
                  </a:cubicBezTo>
                  <a:cubicBezTo>
                    <a:pt x="621" y="97"/>
                    <a:pt x="623" y="98"/>
                    <a:pt x="624" y="98"/>
                  </a:cubicBezTo>
                  <a:cubicBezTo>
                    <a:pt x="627" y="97"/>
                    <a:pt x="629" y="98"/>
                    <a:pt x="632" y="96"/>
                  </a:cubicBezTo>
                  <a:cubicBezTo>
                    <a:pt x="634" y="94"/>
                    <a:pt x="627" y="92"/>
                    <a:pt x="626" y="91"/>
                  </a:cubicBezTo>
                  <a:cubicBezTo>
                    <a:pt x="625" y="89"/>
                    <a:pt x="633" y="90"/>
                    <a:pt x="635" y="90"/>
                  </a:cubicBezTo>
                  <a:cubicBezTo>
                    <a:pt x="637" y="90"/>
                    <a:pt x="637" y="89"/>
                    <a:pt x="638" y="88"/>
                  </a:cubicBezTo>
                  <a:cubicBezTo>
                    <a:pt x="638" y="87"/>
                    <a:pt x="638" y="86"/>
                    <a:pt x="636" y="87"/>
                  </a:cubicBezTo>
                  <a:cubicBezTo>
                    <a:pt x="634" y="88"/>
                    <a:pt x="627" y="84"/>
                    <a:pt x="629" y="82"/>
                  </a:cubicBezTo>
                  <a:cubicBezTo>
                    <a:pt x="630" y="81"/>
                    <a:pt x="631" y="81"/>
                    <a:pt x="632" y="81"/>
                  </a:cubicBezTo>
                  <a:cubicBezTo>
                    <a:pt x="633" y="81"/>
                    <a:pt x="635" y="82"/>
                    <a:pt x="636" y="81"/>
                  </a:cubicBezTo>
                  <a:cubicBezTo>
                    <a:pt x="639" y="79"/>
                    <a:pt x="636" y="73"/>
                    <a:pt x="634" y="73"/>
                  </a:cubicBezTo>
                  <a:cubicBezTo>
                    <a:pt x="632" y="73"/>
                    <a:pt x="627" y="72"/>
                    <a:pt x="627" y="71"/>
                  </a:cubicBezTo>
                  <a:cubicBezTo>
                    <a:pt x="627" y="70"/>
                    <a:pt x="622" y="69"/>
                    <a:pt x="624" y="68"/>
                  </a:cubicBezTo>
                  <a:cubicBezTo>
                    <a:pt x="624" y="67"/>
                    <a:pt x="625" y="68"/>
                    <a:pt x="626" y="68"/>
                  </a:cubicBezTo>
                  <a:cubicBezTo>
                    <a:pt x="626" y="68"/>
                    <a:pt x="628" y="68"/>
                    <a:pt x="629" y="67"/>
                  </a:cubicBezTo>
                  <a:cubicBezTo>
                    <a:pt x="631" y="66"/>
                    <a:pt x="634" y="66"/>
                    <a:pt x="637" y="67"/>
                  </a:cubicBezTo>
                  <a:cubicBezTo>
                    <a:pt x="638" y="67"/>
                    <a:pt x="640" y="67"/>
                    <a:pt x="641" y="67"/>
                  </a:cubicBezTo>
                  <a:cubicBezTo>
                    <a:pt x="644" y="67"/>
                    <a:pt x="640" y="62"/>
                    <a:pt x="638" y="63"/>
                  </a:cubicBezTo>
                  <a:cubicBezTo>
                    <a:pt x="637" y="63"/>
                    <a:pt x="632" y="64"/>
                    <a:pt x="631" y="61"/>
                  </a:cubicBezTo>
                  <a:cubicBezTo>
                    <a:pt x="631" y="60"/>
                    <a:pt x="633" y="60"/>
                    <a:pt x="634" y="60"/>
                  </a:cubicBezTo>
                  <a:cubicBezTo>
                    <a:pt x="635" y="60"/>
                    <a:pt x="637" y="60"/>
                    <a:pt x="637" y="60"/>
                  </a:cubicBezTo>
                  <a:cubicBezTo>
                    <a:pt x="638" y="59"/>
                    <a:pt x="630" y="55"/>
                    <a:pt x="628" y="58"/>
                  </a:cubicBezTo>
                  <a:cubicBezTo>
                    <a:pt x="627" y="61"/>
                    <a:pt x="623" y="60"/>
                    <a:pt x="625" y="58"/>
                  </a:cubicBezTo>
                  <a:cubicBezTo>
                    <a:pt x="627" y="57"/>
                    <a:pt x="628" y="52"/>
                    <a:pt x="628" y="50"/>
                  </a:cubicBezTo>
                  <a:cubicBezTo>
                    <a:pt x="627" y="48"/>
                    <a:pt x="636" y="48"/>
                    <a:pt x="635" y="45"/>
                  </a:cubicBezTo>
                  <a:cubicBezTo>
                    <a:pt x="634" y="41"/>
                    <a:pt x="639" y="40"/>
                    <a:pt x="642" y="40"/>
                  </a:cubicBezTo>
                  <a:cubicBezTo>
                    <a:pt x="645" y="40"/>
                    <a:pt x="642" y="37"/>
                    <a:pt x="639" y="37"/>
                  </a:cubicBezTo>
                  <a:cubicBezTo>
                    <a:pt x="637" y="37"/>
                    <a:pt x="634" y="40"/>
                    <a:pt x="632" y="39"/>
                  </a:cubicBezTo>
                  <a:cubicBezTo>
                    <a:pt x="631" y="38"/>
                    <a:pt x="636" y="36"/>
                    <a:pt x="638" y="36"/>
                  </a:cubicBezTo>
                  <a:cubicBezTo>
                    <a:pt x="641" y="36"/>
                    <a:pt x="647" y="35"/>
                    <a:pt x="649" y="34"/>
                  </a:cubicBezTo>
                  <a:cubicBezTo>
                    <a:pt x="651" y="33"/>
                    <a:pt x="645" y="32"/>
                    <a:pt x="641" y="32"/>
                  </a:cubicBezTo>
                  <a:cubicBezTo>
                    <a:pt x="637" y="33"/>
                    <a:pt x="637" y="31"/>
                    <a:pt x="643" y="31"/>
                  </a:cubicBezTo>
                  <a:cubicBezTo>
                    <a:pt x="649" y="31"/>
                    <a:pt x="648" y="29"/>
                    <a:pt x="652" y="29"/>
                  </a:cubicBezTo>
                  <a:cubicBezTo>
                    <a:pt x="657" y="28"/>
                    <a:pt x="655" y="27"/>
                    <a:pt x="658" y="27"/>
                  </a:cubicBezTo>
                  <a:cubicBezTo>
                    <a:pt x="660" y="26"/>
                    <a:pt x="667" y="24"/>
                    <a:pt x="667" y="22"/>
                  </a:cubicBezTo>
                  <a:cubicBezTo>
                    <a:pt x="667" y="21"/>
                    <a:pt x="657" y="18"/>
                    <a:pt x="653" y="18"/>
                  </a:cubicBezTo>
                  <a:cubicBezTo>
                    <a:pt x="648" y="18"/>
                    <a:pt x="644" y="19"/>
                    <a:pt x="644" y="22"/>
                  </a:cubicBezTo>
                  <a:cubicBezTo>
                    <a:pt x="644" y="24"/>
                    <a:pt x="642" y="23"/>
                    <a:pt x="640" y="23"/>
                  </a:cubicBezTo>
                  <a:cubicBezTo>
                    <a:pt x="638" y="22"/>
                    <a:pt x="637" y="22"/>
                    <a:pt x="635" y="23"/>
                  </a:cubicBezTo>
                  <a:cubicBezTo>
                    <a:pt x="634" y="23"/>
                    <a:pt x="634" y="22"/>
                    <a:pt x="634" y="22"/>
                  </a:cubicBezTo>
                  <a:cubicBezTo>
                    <a:pt x="633" y="21"/>
                    <a:pt x="633" y="21"/>
                    <a:pt x="632" y="21"/>
                  </a:cubicBezTo>
                  <a:cubicBezTo>
                    <a:pt x="629" y="22"/>
                    <a:pt x="626" y="25"/>
                    <a:pt x="623" y="27"/>
                  </a:cubicBezTo>
                  <a:cubicBezTo>
                    <a:pt x="620" y="28"/>
                    <a:pt x="618" y="31"/>
                    <a:pt x="616" y="31"/>
                  </a:cubicBezTo>
                  <a:cubicBezTo>
                    <a:pt x="614" y="32"/>
                    <a:pt x="620" y="26"/>
                    <a:pt x="623" y="23"/>
                  </a:cubicBezTo>
                  <a:cubicBezTo>
                    <a:pt x="626" y="20"/>
                    <a:pt x="625" y="16"/>
                    <a:pt x="621" y="16"/>
                  </a:cubicBezTo>
                  <a:cubicBezTo>
                    <a:pt x="617" y="17"/>
                    <a:pt x="618" y="19"/>
                    <a:pt x="615" y="20"/>
                  </a:cubicBezTo>
                  <a:cubicBezTo>
                    <a:pt x="613" y="20"/>
                    <a:pt x="602" y="26"/>
                    <a:pt x="602" y="24"/>
                  </a:cubicBezTo>
                  <a:cubicBezTo>
                    <a:pt x="601" y="22"/>
                    <a:pt x="611" y="20"/>
                    <a:pt x="610" y="19"/>
                  </a:cubicBezTo>
                  <a:cubicBezTo>
                    <a:pt x="610" y="17"/>
                    <a:pt x="599" y="17"/>
                    <a:pt x="593" y="18"/>
                  </a:cubicBezTo>
                  <a:cubicBezTo>
                    <a:pt x="588" y="19"/>
                    <a:pt x="579" y="22"/>
                    <a:pt x="579" y="20"/>
                  </a:cubicBezTo>
                  <a:cubicBezTo>
                    <a:pt x="578" y="19"/>
                    <a:pt x="589" y="17"/>
                    <a:pt x="595" y="16"/>
                  </a:cubicBezTo>
                  <a:cubicBezTo>
                    <a:pt x="601" y="15"/>
                    <a:pt x="611" y="16"/>
                    <a:pt x="615" y="15"/>
                  </a:cubicBezTo>
                  <a:cubicBezTo>
                    <a:pt x="619" y="13"/>
                    <a:pt x="626" y="13"/>
                    <a:pt x="627" y="11"/>
                  </a:cubicBezTo>
                  <a:cubicBezTo>
                    <a:pt x="628" y="10"/>
                    <a:pt x="622" y="8"/>
                    <a:pt x="619" y="8"/>
                  </a:cubicBezTo>
                  <a:cubicBezTo>
                    <a:pt x="616" y="8"/>
                    <a:pt x="613" y="8"/>
                    <a:pt x="613" y="6"/>
                  </a:cubicBezTo>
                  <a:cubicBezTo>
                    <a:pt x="613" y="5"/>
                    <a:pt x="608" y="5"/>
                    <a:pt x="608" y="3"/>
                  </a:cubicBezTo>
                  <a:cubicBezTo>
                    <a:pt x="607" y="2"/>
                    <a:pt x="598" y="3"/>
                    <a:pt x="596" y="2"/>
                  </a:cubicBezTo>
                  <a:cubicBezTo>
                    <a:pt x="594" y="1"/>
                    <a:pt x="588" y="0"/>
                    <a:pt x="583" y="0"/>
                  </a:cubicBezTo>
                  <a:cubicBezTo>
                    <a:pt x="578" y="1"/>
                    <a:pt x="568" y="1"/>
                    <a:pt x="565" y="1"/>
                  </a:cubicBezTo>
                  <a:cubicBezTo>
                    <a:pt x="563" y="1"/>
                    <a:pt x="561" y="2"/>
                    <a:pt x="559" y="2"/>
                  </a:cubicBezTo>
                  <a:cubicBezTo>
                    <a:pt x="557" y="2"/>
                    <a:pt x="554" y="3"/>
                    <a:pt x="555" y="4"/>
                  </a:cubicBezTo>
                  <a:cubicBezTo>
                    <a:pt x="557" y="6"/>
                    <a:pt x="552" y="7"/>
                    <a:pt x="552" y="6"/>
                  </a:cubicBezTo>
                  <a:cubicBezTo>
                    <a:pt x="552" y="4"/>
                    <a:pt x="547" y="3"/>
                    <a:pt x="546" y="4"/>
                  </a:cubicBezTo>
                  <a:cubicBezTo>
                    <a:pt x="545" y="5"/>
                    <a:pt x="542" y="5"/>
                    <a:pt x="540" y="4"/>
                  </a:cubicBezTo>
                  <a:cubicBezTo>
                    <a:pt x="537" y="4"/>
                    <a:pt x="535" y="3"/>
                    <a:pt x="534" y="4"/>
                  </a:cubicBezTo>
                  <a:cubicBezTo>
                    <a:pt x="533" y="6"/>
                    <a:pt x="523" y="5"/>
                    <a:pt x="520" y="6"/>
                  </a:cubicBezTo>
                  <a:cubicBezTo>
                    <a:pt x="517" y="6"/>
                    <a:pt x="524" y="9"/>
                    <a:pt x="524" y="10"/>
                  </a:cubicBezTo>
                  <a:cubicBezTo>
                    <a:pt x="524" y="11"/>
                    <a:pt x="515" y="10"/>
                    <a:pt x="517" y="12"/>
                  </a:cubicBezTo>
                  <a:cubicBezTo>
                    <a:pt x="519" y="14"/>
                    <a:pt x="525" y="16"/>
                    <a:pt x="528" y="19"/>
                  </a:cubicBezTo>
                  <a:cubicBezTo>
                    <a:pt x="530" y="22"/>
                    <a:pt x="525" y="20"/>
                    <a:pt x="522" y="18"/>
                  </a:cubicBezTo>
                  <a:cubicBezTo>
                    <a:pt x="519" y="16"/>
                    <a:pt x="515" y="16"/>
                    <a:pt x="513" y="14"/>
                  </a:cubicBezTo>
                  <a:cubicBezTo>
                    <a:pt x="511" y="12"/>
                    <a:pt x="503" y="11"/>
                    <a:pt x="501" y="12"/>
                  </a:cubicBezTo>
                  <a:cubicBezTo>
                    <a:pt x="499" y="13"/>
                    <a:pt x="506" y="16"/>
                    <a:pt x="506" y="18"/>
                  </a:cubicBezTo>
                  <a:cubicBezTo>
                    <a:pt x="506" y="19"/>
                    <a:pt x="505" y="18"/>
                    <a:pt x="503" y="18"/>
                  </a:cubicBezTo>
                  <a:cubicBezTo>
                    <a:pt x="502" y="18"/>
                    <a:pt x="501" y="18"/>
                    <a:pt x="500" y="18"/>
                  </a:cubicBezTo>
                  <a:cubicBezTo>
                    <a:pt x="500" y="19"/>
                    <a:pt x="495" y="14"/>
                    <a:pt x="493" y="14"/>
                  </a:cubicBezTo>
                  <a:cubicBezTo>
                    <a:pt x="490" y="14"/>
                    <a:pt x="492" y="16"/>
                    <a:pt x="492" y="19"/>
                  </a:cubicBezTo>
                  <a:cubicBezTo>
                    <a:pt x="492" y="22"/>
                    <a:pt x="487" y="24"/>
                    <a:pt x="489" y="22"/>
                  </a:cubicBezTo>
                  <a:cubicBezTo>
                    <a:pt x="490" y="20"/>
                    <a:pt x="489" y="14"/>
                    <a:pt x="486" y="13"/>
                  </a:cubicBezTo>
                  <a:cubicBezTo>
                    <a:pt x="485" y="13"/>
                    <a:pt x="482" y="13"/>
                    <a:pt x="479" y="14"/>
                  </a:cubicBezTo>
                  <a:cubicBezTo>
                    <a:pt x="477" y="15"/>
                    <a:pt x="475" y="15"/>
                    <a:pt x="474" y="15"/>
                  </a:cubicBezTo>
                  <a:cubicBezTo>
                    <a:pt x="470" y="15"/>
                    <a:pt x="465" y="16"/>
                    <a:pt x="468" y="18"/>
                  </a:cubicBezTo>
                  <a:cubicBezTo>
                    <a:pt x="471" y="20"/>
                    <a:pt x="468" y="21"/>
                    <a:pt x="466" y="19"/>
                  </a:cubicBezTo>
                  <a:cubicBezTo>
                    <a:pt x="463" y="17"/>
                    <a:pt x="454" y="19"/>
                    <a:pt x="456" y="20"/>
                  </a:cubicBezTo>
                  <a:cubicBezTo>
                    <a:pt x="458" y="21"/>
                    <a:pt x="458" y="25"/>
                    <a:pt x="457" y="27"/>
                  </a:cubicBezTo>
                  <a:cubicBezTo>
                    <a:pt x="457" y="27"/>
                    <a:pt x="455" y="27"/>
                    <a:pt x="453" y="26"/>
                  </a:cubicBezTo>
                  <a:cubicBezTo>
                    <a:pt x="452" y="26"/>
                    <a:pt x="451" y="25"/>
                    <a:pt x="449" y="25"/>
                  </a:cubicBezTo>
                  <a:cubicBezTo>
                    <a:pt x="446" y="26"/>
                    <a:pt x="429" y="34"/>
                    <a:pt x="430" y="36"/>
                  </a:cubicBezTo>
                  <a:cubicBezTo>
                    <a:pt x="431" y="37"/>
                    <a:pt x="433" y="37"/>
                    <a:pt x="436" y="37"/>
                  </a:cubicBezTo>
                  <a:cubicBezTo>
                    <a:pt x="437" y="37"/>
                    <a:pt x="439" y="37"/>
                    <a:pt x="440" y="37"/>
                  </a:cubicBezTo>
                  <a:cubicBezTo>
                    <a:pt x="443" y="39"/>
                    <a:pt x="440" y="43"/>
                    <a:pt x="437" y="45"/>
                  </a:cubicBezTo>
                  <a:cubicBezTo>
                    <a:pt x="434" y="47"/>
                    <a:pt x="424" y="45"/>
                    <a:pt x="424" y="48"/>
                  </a:cubicBezTo>
                  <a:cubicBezTo>
                    <a:pt x="423" y="50"/>
                    <a:pt x="407" y="50"/>
                    <a:pt x="407" y="54"/>
                  </a:cubicBezTo>
                  <a:cubicBezTo>
                    <a:pt x="407" y="55"/>
                    <a:pt x="408" y="57"/>
                    <a:pt x="410" y="57"/>
                  </a:cubicBezTo>
                  <a:cubicBezTo>
                    <a:pt x="412" y="57"/>
                    <a:pt x="415" y="57"/>
                    <a:pt x="417" y="59"/>
                  </a:cubicBezTo>
                  <a:cubicBezTo>
                    <a:pt x="419" y="61"/>
                    <a:pt x="425" y="61"/>
                    <a:pt x="428" y="60"/>
                  </a:cubicBezTo>
                  <a:cubicBezTo>
                    <a:pt x="432" y="58"/>
                    <a:pt x="435" y="60"/>
                    <a:pt x="435" y="62"/>
                  </a:cubicBezTo>
                  <a:cubicBezTo>
                    <a:pt x="435" y="64"/>
                    <a:pt x="433" y="63"/>
                    <a:pt x="430" y="63"/>
                  </a:cubicBezTo>
                  <a:cubicBezTo>
                    <a:pt x="427" y="63"/>
                    <a:pt x="425" y="62"/>
                    <a:pt x="424" y="63"/>
                  </a:cubicBezTo>
                  <a:cubicBezTo>
                    <a:pt x="421" y="65"/>
                    <a:pt x="413" y="63"/>
                    <a:pt x="413" y="65"/>
                  </a:cubicBezTo>
                  <a:cubicBezTo>
                    <a:pt x="414" y="67"/>
                    <a:pt x="418" y="67"/>
                    <a:pt x="421" y="67"/>
                  </a:cubicBezTo>
                  <a:cubicBezTo>
                    <a:pt x="424" y="68"/>
                    <a:pt x="421" y="69"/>
                    <a:pt x="421" y="71"/>
                  </a:cubicBezTo>
                  <a:cubicBezTo>
                    <a:pt x="421" y="72"/>
                    <a:pt x="423" y="72"/>
                    <a:pt x="426" y="73"/>
                  </a:cubicBezTo>
                  <a:cubicBezTo>
                    <a:pt x="429" y="75"/>
                    <a:pt x="435" y="76"/>
                    <a:pt x="433" y="74"/>
                  </a:cubicBezTo>
                  <a:cubicBezTo>
                    <a:pt x="431" y="72"/>
                    <a:pt x="436" y="72"/>
                    <a:pt x="437" y="74"/>
                  </a:cubicBezTo>
                  <a:cubicBezTo>
                    <a:pt x="438" y="74"/>
                    <a:pt x="439" y="74"/>
                    <a:pt x="440" y="73"/>
                  </a:cubicBezTo>
                  <a:cubicBezTo>
                    <a:pt x="441" y="73"/>
                    <a:pt x="442" y="72"/>
                    <a:pt x="443" y="73"/>
                  </a:cubicBezTo>
                  <a:cubicBezTo>
                    <a:pt x="444" y="73"/>
                    <a:pt x="445" y="72"/>
                    <a:pt x="445" y="72"/>
                  </a:cubicBezTo>
                  <a:cubicBezTo>
                    <a:pt x="446" y="71"/>
                    <a:pt x="447" y="71"/>
                    <a:pt x="448" y="72"/>
                  </a:cubicBezTo>
                  <a:cubicBezTo>
                    <a:pt x="450" y="73"/>
                    <a:pt x="459" y="74"/>
                    <a:pt x="462" y="75"/>
                  </a:cubicBezTo>
                  <a:cubicBezTo>
                    <a:pt x="465" y="77"/>
                    <a:pt x="469" y="77"/>
                    <a:pt x="469" y="80"/>
                  </a:cubicBezTo>
                  <a:cubicBezTo>
                    <a:pt x="468" y="82"/>
                    <a:pt x="471" y="84"/>
                    <a:pt x="474" y="85"/>
                  </a:cubicBezTo>
                  <a:cubicBezTo>
                    <a:pt x="478" y="87"/>
                    <a:pt x="478" y="90"/>
                    <a:pt x="478" y="92"/>
                  </a:cubicBezTo>
                  <a:cubicBezTo>
                    <a:pt x="478" y="94"/>
                    <a:pt x="482" y="96"/>
                    <a:pt x="481" y="97"/>
                  </a:cubicBezTo>
                  <a:cubicBezTo>
                    <a:pt x="481" y="98"/>
                    <a:pt x="481" y="99"/>
                    <a:pt x="483" y="101"/>
                  </a:cubicBezTo>
                  <a:cubicBezTo>
                    <a:pt x="486" y="103"/>
                    <a:pt x="480" y="105"/>
                    <a:pt x="481" y="106"/>
                  </a:cubicBezTo>
                  <a:cubicBezTo>
                    <a:pt x="483" y="108"/>
                    <a:pt x="479" y="112"/>
                    <a:pt x="483" y="112"/>
                  </a:cubicBezTo>
                  <a:cubicBezTo>
                    <a:pt x="487" y="113"/>
                    <a:pt x="487" y="109"/>
                    <a:pt x="490" y="109"/>
                  </a:cubicBezTo>
                  <a:cubicBezTo>
                    <a:pt x="493" y="109"/>
                    <a:pt x="490" y="112"/>
                    <a:pt x="491" y="114"/>
                  </a:cubicBezTo>
                  <a:cubicBezTo>
                    <a:pt x="493" y="115"/>
                    <a:pt x="496" y="115"/>
                    <a:pt x="499" y="118"/>
                  </a:cubicBezTo>
                  <a:cubicBezTo>
                    <a:pt x="503" y="120"/>
                    <a:pt x="501" y="122"/>
                    <a:pt x="498" y="119"/>
                  </a:cubicBezTo>
                  <a:cubicBezTo>
                    <a:pt x="495" y="117"/>
                    <a:pt x="486" y="118"/>
                    <a:pt x="486" y="118"/>
                  </a:cubicBezTo>
                  <a:cubicBezTo>
                    <a:pt x="486" y="119"/>
                    <a:pt x="496" y="125"/>
                    <a:pt x="498" y="124"/>
                  </a:cubicBezTo>
                  <a:cubicBezTo>
                    <a:pt x="500" y="123"/>
                    <a:pt x="503" y="127"/>
                    <a:pt x="502" y="128"/>
                  </a:cubicBezTo>
                  <a:cubicBezTo>
                    <a:pt x="500" y="129"/>
                    <a:pt x="501" y="133"/>
                    <a:pt x="501" y="134"/>
                  </a:cubicBezTo>
                  <a:cubicBezTo>
                    <a:pt x="500" y="135"/>
                    <a:pt x="499" y="135"/>
                    <a:pt x="498" y="135"/>
                  </a:cubicBezTo>
                  <a:cubicBezTo>
                    <a:pt x="497" y="134"/>
                    <a:pt x="496" y="134"/>
                    <a:pt x="495" y="134"/>
                  </a:cubicBezTo>
                  <a:cubicBezTo>
                    <a:pt x="493" y="135"/>
                    <a:pt x="492" y="135"/>
                    <a:pt x="492" y="137"/>
                  </a:cubicBezTo>
                  <a:cubicBezTo>
                    <a:pt x="492" y="139"/>
                    <a:pt x="489" y="141"/>
                    <a:pt x="488" y="144"/>
                  </a:cubicBezTo>
                  <a:cubicBezTo>
                    <a:pt x="488" y="146"/>
                    <a:pt x="491" y="146"/>
                    <a:pt x="492" y="147"/>
                  </a:cubicBezTo>
                  <a:cubicBezTo>
                    <a:pt x="494" y="148"/>
                    <a:pt x="489" y="149"/>
                    <a:pt x="489" y="151"/>
                  </a:cubicBezTo>
                  <a:cubicBezTo>
                    <a:pt x="489" y="153"/>
                    <a:pt x="493" y="156"/>
                    <a:pt x="495" y="157"/>
                  </a:cubicBezTo>
                  <a:cubicBezTo>
                    <a:pt x="497" y="158"/>
                    <a:pt x="495" y="162"/>
                    <a:pt x="496" y="164"/>
                  </a:cubicBezTo>
                  <a:cubicBezTo>
                    <a:pt x="496" y="165"/>
                    <a:pt x="497" y="165"/>
                    <a:pt x="497" y="165"/>
                  </a:cubicBezTo>
                  <a:cubicBezTo>
                    <a:pt x="498" y="165"/>
                    <a:pt x="499" y="165"/>
                    <a:pt x="498" y="167"/>
                  </a:cubicBezTo>
                  <a:cubicBezTo>
                    <a:pt x="498" y="169"/>
                    <a:pt x="500" y="169"/>
                    <a:pt x="501" y="171"/>
                  </a:cubicBezTo>
                  <a:cubicBezTo>
                    <a:pt x="501" y="173"/>
                    <a:pt x="505" y="172"/>
                    <a:pt x="504" y="175"/>
                  </a:cubicBezTo>
                  <a:cubicBezTo>
                    <a:pt x="503" y="177"/>
                    <a:pt x="505" y="179"/>
                    <a:pt x="506" y="180"/>
                  </a:cubicBezTo>
                  <a:cubicBezTo>
                    <a:pt x="507" y="181"/>
                    <a:pt x="510" y="183"/>
                    <a:pt x="511" y="185"/>
                  </a:cubicBezTo>
                  <a:cubicBezTo>
                    <a:pt x="511" y="186"/>
                    <a:pt x="513" y="189"/>
                    <a:pt x="515" y="188"/>
                  </a:cubicBezTo>
                  <a:cubicBezTo>
                    <a:pt x="517" y="188"/>
                    <a:pt x="517" y="188"/>
                    <a:pt x="518" y="188"/>
                  </a:cubicBezTo>
                  <a:cubicBezTo>
                    <a:pt x="518" y="189"/>
                    <a:pt x="519" y="189"/>
                    <a:pt x="519" y="189"/>
                  </a:cubicBezTo>
                  <a:cubicBezTo>
                    <a:pt x="521" y="189"/>
                    <a:pt x="524" y="190"/>
                    <a:pt x="524" y="191"/>
                  </a:cubicBezTo>
                  <a:cubicBezTo>
                    <a:pt x="525" y="193"/>
                    <a:pt x="530" y="194"/>
                    <a:pt x="532" y="194"/>
                  </a:cubicBezTo>
                  <a:cubicBezTo>
                    <a:pt x="533" y="194"/>
                    <a:pt x="534" y="192"/>
                    <a:pt x="535" y="191"/>
                  </a:cubicBezTo>
                  <a:cubicBezTo>
                    <a:pt x="536" y="190"/>
                    <a:pt x="536" y="185"/>
                    <a:pt x="537" y="184"/>
                  </a:cubicBezTo>
                  <a:cubicBezTo>
                    <a:pt x="538" y="184"/>
                    <a:pt x="538" y="178"/>
                    <a:pt x="537" y="178"/>
                  </a:cubicBezTo>
                  <a:cubicBezTo>
                    <a:pt x="536" y="177"/>
                    <a:pt x="536" y="175"/>
                    <a:pt x="539" y="175"/>
                  </a:cubicBezTo>
                  <a:cubicBezTo>
                    <a:pt x="542" y="176"/>
                    <a:pt x="541" y="173"/>
                    <a:pt x="542" y="173"/>
                  </a:cubicBezTo>
                  <a:cubicBezTo>
                    <a:pt x="544" y="172"/>
                    <a:pt x="543" y="170"/>
                    <a:pt x="544" y="169"/>
                  </a:cubicBezTo>
                  <a:cubicBezTo>
                    <a:pt x="545" y="169"/>
                    <a:pt x="545" y="167"/>
                    <a:pt x="544" y="166"/>
                  </a:cubicBezTo>
                  <a:cubicBezTo>
                    <a:pt x="543" y="165"/>
                    <a:pt x="544" y="165"/>
                    <a:pt x="546" y="164"/>
                  </a:cubicBezTo>
                  <a:cubicBezTo>
                    <a:pt x="547" y="164"/>
                    <a:pt x="547" y="162"/>
                    <a:pt x="545" y="161"/>
                  </a:cubicBezTo>
                  <a:cubicBezTo>
                    <a:pt x="543" y="160"/>
                    <a:pt x="543" y="158"/>
                    <a:pt x="545" y="160"/>
                  </a:cubicBezTo>
                  <a:cubicBezTo>
                    <a:pt x="547" y="161"/>
                    <a:pt x="549" y="160"/>
                    <a:pt x="548" y="158"/>
                  </a:cubicBezTo>
                  <a:cubicBezTo>
                    <a:pt x="547" y="157"/>
                    <a:pt x="549" y="156"/>
                    <a:pt x="552" y="156"/>
                  </a:cubicBezTo>
                  <a:cubicBezTo>
                    <a:pt x="554" y="156"/>
                    <a:pt x="556" y="154"/>
                    <a:pt x="555" y="152"/>
                  </a:cubicBezTo>
                  <a:cubicBezTo>
                    <a:pt x="555" y="150"/>
                    <a:pt x="558" y="150"/>
                    <a:pt x="558" y="152"/>
                  </a:cubicBezTo>
                  <a:cubicBezTo>
                    <a:pt x="557" y="154"/>
                    <a:pt x="557" y="156"/>
                    <a:pt x="558" y="154"/>
                  </a:cubicBezTo>
                  <a:cubicBezTo>
                    <a:pt x="560" y="153"/>
                    <a:pt x="562" y="154"/>
                    <a:pt x="566" y="153"/>
                  </a:cubicBezTo>
                  <a:cubicBezTo>
                    <a:pt x="571" y="152"/>
                    <a:pt x="575" y="148"/>
                    <a:pt x="576" y="145"/>
                  </a:cubicBezTo>
                  <a:cubicBezTo>
                    <a:pt x="577" y="141"/>
                    <a:pt x="582" y="142"/>
                    <a:pt x="581" y="139"/>
                  </a:cubicBezTo>
                  <a:cubicBezTo>
                    <a:pt x="580" y="137"/>
                    <a:pt x="582" y="136"/>
                    <a:pt x="585" y="138"/>
                  </a:cubicBezTo>
                  <a:cubicBezTo>
                    <a:pt x="588" y="139"/>
                    <a:pt x="586" y="137"/>
                    <a:pt x="589" y="137"/>
                  </a:cubicBezTo>
                  <a:cubicBezTo>
                    <a:pt x="593" y="137"/>
                    <a:pt x="592" y="135"/>
                    <a:pt x="595" y="135"/>
                  </a:cubicBezTo>
                  <a:cubicBezTo>
                    <a:pt x="599" y="135"/>
                    <a:pt x="608" y="134"/>
                    <a:pt x="611" y="131"/>
                  </a:cubicBezTo>
                  <a:cubicBezTo>
                    <a:pt x="614" y="129"/>
                    <a:pt x="620" y="127"/>
                    <a:pt x="623" y="125"/>
                  </a:cubicBezTo>
                  <a:cubicBezTo>
                    <a:pt x="625" y="123"/>
                    <a:pt x="626" y="122"/>
                    <a:pt x="624" y="123"/>
                  </a:cubicBezTo>
                  <a:moveTo>
                    <a:pt x="496" y="127"/>
                  </a:moveTo>
                  <a:cubicBezTo>
                    <a:pt x="496" y="125"/>
                    <a:pt x="494" y="127"/>
                    <a:pt x="493" y="124"/>
                  </a:cubicBezTo>
                  <a:cubicBezTo>
                    <a:pt x="492" y="122"/>
                    <a:pt x="485" y="121"/>
                    <a:pt x="485" y="123"/>
                  </a:cubicBezTo>
                  <a:cubicBezTo>
                    <a:pt x="484" y="124"/>
                    <a:pt x="482" y="125"/>
                    <a:pt x="484" y="126"/>
                  </a:cubicBezTo>
                  <a:cubicBezTo>
                    <a:pt x="486" y="128"/>
                    <a:pt x="487" y="127"/>
                    <a:pt x="489" y="129"/>
                  </a:cubicBezTo>
                  <a:cubicBezTo>
                    <a:pt x="491" y="131"/>
                    <a:pt x="496" y="129"/>
                    <a:pt x="496" y="127"/>
                  </a:cubicBezTo>
                  <a:moveTo>
                    <a:pt x="733" y="308"/>
                  </a:moveTo>
                  <a:cubicBezTo>
                    <a:pt x="733" y="306"/>
                    <a:pt x="728" y="308"/>
                    <a:pt x="729" y="309"/>
                  </a:cubicBezTo>
                  <a:cubicBezTo>
                    <a:pt x="731" y="310"/>
                    <a:pt x="733" y="310"/>
                    <a:pt x="733" y="308"/>
                  </a:cubicBezTo>
                  <a:moveTo>
                    <a:pt x="758" y="299"/>
                  </a:moveTo>
                  <a:cubicBezTo>
                    <a:pt x="760" y="299"/>
                    <a:pt x="760" y="291"/>
                    <a:pt x="759" y="291"/>
                  </a:cubicBezTo>
                  <a:cubicBezTo>
                    <a:pt x="758" y="291"/>
                    <a:pt x="758" y="292"/>
                    <a:pt x="756" y="293"/>
                  </a:cubicBezTo>
                  <a:cubicBezTo>
                    <a:pt x="755" y="294"/>
                    <a:pt x="756" y="299"/>
                    <a:pt x="758" y="299"/>
                  </a:cubicBezTo>
                  <a:moveTo>
                    <a:pt x="754" y="302"/>
                  </a:moveTo>
                  <a:cubicBezTo>
                    <a:pt x="753" y="303"/>
                    <a:pt x="756" y="305"/>
                    <a:pt x="755" y="308"/>
                  </a:cubicBezTo>
                  <a:cubicBezTo>
                    <a:pt x="755" y="310"/>
                    <a:pt x="756" y="313"/>
                    <a:pt x="757" y="312"/>
                  </a:cubicBezTo>
                  <a:cubicBezTo>
                    <a:pt x="758" y="310"/>
                    <a:pt x="759" y="311"/>
                    <a:pt x="760" y="310"/>
                  </a:cubicBezTo>
                  <a:cubicBezTo>
                    <a:pt x="761" y="309"/>
                    <a:pt x="760" y="305"/>
                    <a:pt x="761" y="303"/>
                  </a:cubicBezTo>
                  <a:cubicBezTo>
                    <a:pt x="761" y="301"/>
                    <a:pt x="758" y="300"/>
                    <a:pt x="757" y="301"/>
                  </a:cubicBezTo>
                  <a:cubicBezTo>
                    <a:pt x="756" y="302"/>
                    <a:pt x="755" y="302"/>
                    <a:pt x="755" y="302"/>
                  </a:cubicBezTo>
                  <a:cubicBezTo>
                    <a:pt x="754" y="302"/>
                    <a:pt x="754" y="302"/>
                    <a:pt x="754" y="302"/>
                  </a:cubicBezTo>
                  <a:moveTo>
                    <a:pt x="781" y="316"/>
                  </a:moveTo>
                  <a:cubicBezTo>
                    <a:pt x="778" y="316"/>
                    <a:pt x="777" y="316"/>
                    <a:pt x="776" y="316"/>
                  </a:cubicBezTo>
                  <a:cubicBezTo>
                    <a:pt x="774" y="315"/>
                    <a:pt x="772" y="316"/>
                    <a:pt x="772" y="317"/>
                  </a:cubicBezTo>
                  <a:cubicBezTo>
                    <a:pt x="773" y="318"/>
                    <a:pt x="774" y="319"/>
                    <a:pt x="777" y="320"/>
                  </a:cubicBezTo>
                  <a:cubicBezTo>
                    <a:pt x="780" y="321"/>
                    <a:pt x="780" y="323"/>
                    <a:pt x="781" y="323"/>
                  </a:cubicBezTo>
                  <a:cubicBezTo>
                    <a:pt x="783" y="323"/>
                    <a:pt x="783" y="322"/>
                    <a:pt x="783" y="320"/>
                  </a:cubicBezTo>
                  <a:cubicBezTo>
                    <a:pt x="782" y="318"/>
                    <a:pt x="784" y="316"/>
                    <a:pt x="784" y="316"/>
                  </a:cubicBezTo>
                  <a:cubicBezTo>
                    <a:pt x="785" y="316"/>
                    <a:pt x="784" y="315"/>
                    <a:pt x="781" y="316"/>
                  </a:cubicBezTo>
                  <a:moveTo>
                    <a:pt x="829" y="329"/>
                  </a:moveTo>
                  <a:cubicBezTo>
                    <a:pt x="829" y="329"/>
                    <a:pt x="828" y="329"/>
                    <a:pt x="828" y="329"/>
                  </a:cubicBezTo>
                  <a:cubicBezTo>
                    <a:pt x="827" y="329"/>
                    <a:pt x="827" y="329"/>
                    <a:pt x="826" y="329"/>
                  </a:cubicBezTo>
                  <a:cubicBezTo>
                    <a:pt x="826" y="329"/>
                    <a:pt x="825" y="329"/>
                    <a:pt x="823" y="329"/>
                  </a:cubicBezTo>
                  <a:cubicBezTo>
                    <a:pt x="822" y="329"/>
                    <a:pt x="820" y="329"/>
                    <a:pt x="819" y="328"/>
                  </a:cubicBezTo>
                  <a:cubicBezTo>
                    <a:pt x="818" y="327"/>
                    <a:pt x="816" y="329"/>
                    <a:pt x="817" y="329"/>
                  </a:cubicBezTo>
                  <a:cubicBezTo>
                    <a:pt x="818" y="330"/>
                    <a:pt x="821" y="331"/>
                    <a:pt x="823" y="331"/>
                  </a:cubicBezTo>
                  <a:cubicBezTo>
                    <a:pt x="825" y="331"/>
                    <a:pt x="829" y="330"/>
                    <a:pt x="829" y="329"/>
                  </a:cubicBezTo>
                  <a:moveTo>
                    <a:pt x="861" y="331"/>
                  </a:moveTo>
                  <a:cubicBezTo>
                    <a:pt x="860" y="330"/>
                    <a:pt x="861" y="329"/>
                    <a:pt x="863" y="328"/>
                  </a:cubicBezTo>
                  <a:cubicBezTo>
                    <a:pt x="864" y="327"/>
                    <a:pt x="864" y="326"/>
                    <a:pt x="863" y="327"/>
                  </a:cubicBezTo>
                  <a:cubicBezTo>
                    <a:pt x="862" y="328"/>
                    <a:pt x="860" y="329"/>
                    <a:pt x="857" y="329"/>
                  </a:cubicBezTo>
                  <a:cubicBezTo>
                    <a:pt x="854" y="329"/>
                    <a:pt x="853" y="331"/>
                    <a:pt x="855" y="332"/>
                  </a:cubicBezTo>
                  <a:cubicBezTo>
                    <a:pt x="857" y="333"/>
                    <a:pt x="861" y="331"/>
                    <a:pt x="861" y="331"/>
                  </a:cubicBezTo>
                  <a:moveTo>
                    <a:pt x="654" y="165"/>
                  </a:moveTo>
                  <a:cubicBezTo>
                    <a:pt x="656" y="165"/>
                    <a:pt x="656" y="163"/>
                    <a:pt x="657" y="163"/>
                  </a:cubicBezTo>
                  <a:cubicBezTo>
                    <a:pt x="658" y="163"/>
                    <a:pt x="660" y="161"/>
                    <a:pt x="661" y="160"/>
                  </a:cubicBezTo>
                  <a:cubicBezTo>
                    <a:pt x="661" y="158"/>
                    <a:pt x="660" y="156"/>
                    <a:pt x="658" y="156"/>
                  </a:cubicBezTo>
                  <a:cubicBezTo>
                    <a:pt x="657" y="156"/>
                    <a:pt x="656" y="155"/>
                    <a:pt x="656" y="154"/>
                  </a:cubicBezTo>
                  <a:cubicBezTo>
                    <a:pt x="656" y="153"/>
                    <a:pt x="655" y="152"/>
                    <a:pt x="655" y="151"/>
                  </a:cubicBezTo>
                  <a:cubicBezTo>
                    <a:pt x="655" y="151"/>
                    <a:pt x="653" y="151"/>
                    <a:pt x="652" y="152"/>
                  </a:cubicBezTo>
                  <a:cubicBezTo>
                    <a:pt x="652" y="152"/>
                    <a:pt x="651" y="151"/>
                    <a:pt x="650" y="151"/>
                  </a:cubicBezTo>
                  <a:cubicBezTo>
                    <a:pt x="650" y="150"/>
                    <a:pt x="649" y="149"/>
                    <a:pt x="648" y="150"/>
                  </a:cubicBezTo>
                  <a:cubicBezTo>
                    <a:pt x="647" y="150"/>
                    <a:pt x="648" y="151"/>
                    <a:pt x="648" y="152"/>
                  </a:cubicBezTo>
                  <a:cubicBezTo>
                    <a:pt x="648" y="153"/>
                    <a:pt x="647" y="152"/>
                    <a:pt x="647" y="152"/>
                  </a:cubicBezTo>
                  <a:cubicBezTo>
                    <a:pt x="646" y="152"/>
                    <a:pt x="645" y="152"/>
                    <a:pt x="645" y="152"/>
                  </a:cubicBezTo>
                  <a:cubicBezTo>
                    <a:pt x="645" y="153"/>
                    <a:pt x="644" y="153"/>
                    <a:pt x="644" y="152"/>
                  </a:cubicBezTo>
                  <a:cubicBezTo>
                    <a:pt x="643" y="152"/>
                    <a:pt x="641" y="152"/>
                    <a:pt x="641" y="153"/>
                  </a:cubicBezTo>
                  <a:cubicBezTo>
                    <a:pt x="641" y="154"/>
                    <a:pt x="640" y="153"/>
                    <a:pt x="639" y="152"/>
                  </a:cubicBezTo>
                  <a:cubicBezTo>
                    <a:pt x="638" y="151"/>
                    <a:pt x="636" y="153"/>
                    <a:pt x="636" y="154"/>
                  </a:cubicBezTo>
                  <a:cubicBezTo>
                    <a:pt x="636" y="155"/>
                    <a:pt x="636" y="155"/>
                    <a:pt x="634" y="153"/>
                  </a:cubicBezTo>
                  <a:cubicBezTo>
                    <a:pt x="633" y="151"/>
                    <a:pt x="632" y="153"/>
                    <a:pt x="633" y="154"/>
                  </a:cubicBezTo>
                  <a:cubicBezTo>
                    <a:pt x="633" y="156"/>
                    <a:pt x="633" y="157"/>
                    <a:pt x="632" y="156"/>
                  </a:cubicBezTo>
                  <a:cubicBezTo>
                    <a:pt x="631" y="156"/>
                    <a:pt x="630" y="157"/>
                    <a:pt x="629" y="158"/>
                  </a:cubicBezTo>
                  <a:cubicBezTo>
                    <a:pt x="629" y="159"/>
                    <a:pt x="627" y="155"/>
                    <a:pt x="628" y="154"/>
                  </a:cubicBezTo>
                  <a:cubicBezTo>
                    <a:pt x="630" y="153"/>
                    <a:pt x="623" y="150"/>
                    <a:pt x="622" y="150"/>
                  </a:cubicBezTo>
                  <a:cubicBezTo>
                    <a:pt x="620" y="150"/>
                    <a:pt x="621" y="151"/>
                    <a:pt x="622" y="152"/>
                  </a:cubicBezTo>
                  <a:cubicBezTo>
                    <a:pt x="623" y="153"/>
                    <a:pt x="621" y="153"/>
                    <a:pt x="621" y="152"/>
                  </a:cubicBezTo>
                  <a:cubicBezTo>
                    <a:pt x="620" y="151"/>
                    <a:pt x="619" y="152"/>
                    <a:pt x="618" y="153"/>
                  </a:cubicBezTo>
                  <a:cubicBezTo>
                    <a:pt x="617" y="155"/>
                    <a:pt x="616" y="155"/>
                    <a:pt x="616" y="156"/>
                  </a:cubicBezTo>
                  <a:cubicBezTo>
                    <a:pt x="616" y="157"/>
                    <a:pt x="618" y="158"/>
                    <a:pt x="620" y="157"/>
                  </a:cubicBezTo>
                  <a:cubicBezTo>
                    <a:pt x="622" y="156"/>
                    <a:pt x="624" y="156"/>
                    <a:pt x="625" y="157"/>
                  </a:cubicBezTo>
                  <a:cubicBezTo>
                    <a:pt x="626" y="158"/>
                    <a:pt x="623" y="158"/>
                    <a:pt x="624" y="159"/>
                  </a:cubicBezTo>
                  <a:cubicBezTo>
                    <a:pt x="625" y="160"/>
                    <a:pt x="624" y="161"/>
                    <a:pt x="622" y="160"/>
                  </a:cubicBezTo>
                  <a:cubicBezTo>
                    <a:pt x="620" y="160"/>
                    <a:pt x="617" y="161"/>
                    <a:pt x="617" y="162"/>
                  </a:cubicBezTo>
                  <a:cubicBezTo>
                    <a:pt x="617" y="162"/>
                    <a:pt x="619" y="162"/>
                    <a:pt x="620" y="162"/>
                  </a:cubicBezTo>
                  <a:cubicBezTo>
                    <a:pt x="622" y="162"/>
                    <a:pt x="623" y="161"/>
                    <a:pt x="623" y="162"/>
                  </a:cubicBezTo>
                  <a:cubicBezTo>
                    <a:pt x="623" y="163"/>
                    <a:pt x="623" y="164"/>
                    <a:pt x="625" y="163"/>
                  </a:cubicBezTo>
                  <a:cubicBezTo>
                    <a:pt x="626" y="163"/>
                    <a:pt x="625" y="165"/>
                    <a:pt x="626" y="165"/>
                  </a:cubicBezTo>
                  <a:cubicBezTo>
                    <a:pt x="627" y="165"/>
                    <a:pt x="627" y="167"/>
                    <a:pt x="625" y="167"/>
                  </a:cubicBezTo>
                  <a:cubicBezTo>
                    <a:pt x="623" y="167"/>
                    <a:pt x="622" y="167"/>
                    <a:pt x="622" y="168"/>
                  </a:cubicBezTo>
                  <a:cubicBezTo>
                    <a:pt x="624" y="169"/>
                    <a:pt x="626" y="169"/>
                    <a:pt x="628" y="168"/>
                  </a:cubicBezTo>
                  <a:cubicBezTo>
                    <a:pt x="630" y="168"/>
                    <a:pt x="633" y="170"/>
                    <a:pt x="636" y="171"/>
                  </a:cubicBezTo>
                  <a:cubicBezTo>
                    <a:pt x="638" y="172"/>
                    <a:pt x="642" y="171"/>
                    <a:pt x="643" y="169"/>
                  </a:cubicBezTo>
                  <a:cubicBezTo>
                    <a:pt x="643" y="168"/>
                    <a:pt x="647" y="169"/>
                    <a:pt x="648" y="168"/>
                  </a:cubicBezTo>
                  <a:cubicBezTo>
                    <a:pt x="650" y="167"/>
                    <a:pt x="651" y="166"/>
                    <a:pt x="654" y="165"/>
                  </a:cubicBezTo>
                  <a:moveTo>
                    <a:pt x="679" y="245"/>
                  </a:moveTo>
                  <a:cubicBezTo>
                    <a:pt x="680" y="245"/>
                    <a:pt x="684" y="244"/>
                    <a:pt x="686" y="242"/>
                  </a:cubicBezTo>
                  <a:cubicBezTo>
                    <a:pt x="687" y="241"/>
                    <a:pt x="688" y="241"/>
                    <a:pt x="689" y="241"/>
                  </a:cubicBezTo>
                  <a:cubicBezTo>
                    <a:pt x="690" y="241"/>
                    <a:pt x="691" y="241"/>
                    <a:pt x="691" y="241"/>
                  </a:cubicBezTo>
                  <a:cubicBezTo>
                    <a:pt x="693" y="240"/>
                    <a:pt x="692" y="232"/>
                    <a:pt x="691" y="231"/>
                  </a:cubicBezTo>
                  <a:cubicBezTo>
                    <a:pt x="691" y="229"/>
                    <a:pt x="693" y="229"/>
                    <a:pt x="695" y="228"/>
                  </a:cubicBezTo>
                  <a:cubicBezTo>
                    <a:pt x="696" y="227"/>
                    <a:pt x="694" y="225"/>
                    <a:pt x="692" y="223"/>
                  </a:cubicBezTo>
                  <a:cubicBezTo>
                    <a:pt x="691" y="222"/>
                    <a:pt x="690" y="223"/>
                    <a:pt x="689" y="224"/>
                  </a:cubicBezTo>
                  <a:cubicBezTo>
                    <a:pt x="688" y="224"/>
                    <a:pt x="687" y="224"/>
                    <a:pt x="686" y="224"/>
                  </a:cubicBezTo>
                  <a:cubicBezTo>
                    <a:pt x="685" y="223"/>
                    <a:pt x="682" y="223"/>
                    <a:pt x="682" y="225"/>
                  </a:cubicBezTo>
                  <a:cubicBezTo>
                    <a:pt x="682" y="227"/>
                    <a:pt x="684" y="226"/>
                    <a:pt x="684" y="227"/>
                  </a:cubicBezTo>
                  <a:cubicBezTo>
                    <a:pt x="684" y="228"/>
                    <a:pt x="682" y="228"/>
                    <a:pt x="681" y="229"/>
                  </a:cubicBezTo>
                  <a:cubicBezTo>
                    <a:pt x="680" y="229"/>
                    <a:pt x="679" y="229"/>
                    <a:pt x="678" y="229"/>
                  </a:cubicBezTo>
                  <a:cubicBezTo>
                    <a:pt x="678" y="229"/>
                    <a:pt x="677" y="228"/>
                    <a:pt x="676" y="229"/>
                  </a:cubicBezTo>
                  <a:cubicBezTo>
                    <a:pt x="675" y="230"/>
                    <a:pt x="678" y="230"/>
                    <a:pt x="677" y="232"/>
                  </a:cubicBezTo>
                  <a:cubicBezTo>
                    <a:pt x="676" y="234"/>
                    <a:pt x="677" y="234"/>
                    <a:pt x="679" y="235"/>
                  </a:cubicBezTo>
                  <a:cubicBezTo>
                    <a:pt x="680" y="237"/>
                    <a:pt x="677" y="237"/>
                    <a:pt x="677" y="239"/>
                  </a:cubicBezTo>
                  <a:cubicBezTo>
                    <a:pt x="677" y="240"/>
                    <a:pt x="675" y="240"/>
                    <a:pt x="675" y="241"/>
                  </a:cubicBezTo>
                  <a:cubicBezTo>
                    <a:pt x="674" y="243"/>
                    <a:pt x="677" y="245"/>
                    <a:pt x="679" y="245"/>
                  </a:cubicBezTo>
                  <a:moveTo>
                    <a:pt x="691" y="209"/>
                  </a:moveTo>
                  <a:cubicBezTo>
                    <a:pt x="689" y="210"/>
                    <a:pt x="692" y="212"/>
                    <a:pt x="694" y="212"/>
                  </a:cubicBezTo>
                  <a:cubicBezTo>
                    <a:pt x="695" y="212"/>
                    <a:pt x="692" y="213"/>
                    <a:pt x="692" y="215"/>
                  </a:cubicBezTo>
                  <a:cubicBezTo>
                    <a:pt x="692" y="217"/>
                    <a:pt x="694" y="216"/>
                    <a:pt x="694" y="217"/>
                  </a:cubicBezTo>
                  <a:cubicBezTo>
                    <a:pt x="694" y="218"/>
                    <a:pt x="691" y="219"/>
                    <a:pt x="691" y="220"/>
                  </a:cubicBezTo>
                  <a:cubicBezTo>
                    <a:pt x="691" y="221"/>
                    <a:pt x="693" y="219"/>
                    <a:pt x="694" y="219"/>
                  </a:cubicBezTo>
                  <a:cubicBezTo>
                    <a:pt x="694" y="219"/>
                    <a:pt x="694" y="219"/>
                    <a:pt x="694" y="220"/>
                  </a:cubicBezTo>
                  <a:cubicBezTo>
                    <a:pt x="694" y="221"/>
                    <a:pt x="695" y="222"/>
                    <a:pt x="696" y="221"/>
                  </a:cubicBezTo>
                  <a:cubicBezTo>
                    <a:pt x="698" y="221"/>
                    <a:pt x="697" y="218"/>
                    <a:pt x="698" y="218"/>
                  </a:cubicBezTo>
                  <a:cubicBezTo>
                    <a:pt x="699" y="218"/>
                    <a:pt x="698" y="220"/>
                    <a:pt x="698" y="221"/>
                  </a:cubicBezTo>
                  <a:cubicBezTo>
                    <a:pt x="699" y="222"/>
                    <a:pt x="697" y="224"/>
                    <a:pt x="697" y="225"/>
                  </a:cubicBezTo>
                  <a:cubicBezTo>
                    <a:pt x="697" y="226"/>
                    <a:pt x="702" y="226"/>
                    <a:pt x="703" y="225"/>
                  </a:cubicBezTo>
                  <a:cubicBezTo>
                    <a:pt x="704" y="223"/>
                    <a:pt x="705" y="225"/>
                    <a:pt x="704" y="226"/>
                  </a:cubicBezTo>
                  <a:cubicBezTo>
                    <a:pt x="703" y="227"/>
                    <a:pt x="704" y="228"/>
                    <a:pt x="705" y="229"/>
                  </a:cubicBezTo>
                  <a:cubicBezTo>
                    <a:pt x="706" y="229"/>
                    <a:pt x="706" y="229"/>
                    <a:pt x="706" y="230"/>
                  </a:cubicBezTo>
                  <a:cubicBezTo>
                    <a:pt x="705" y="231"/>
                    <a:pt x="706" y="233"/>
                    <a:pt x="706" y="234"/>
                  </a:cubicBezTo>
                  <a:cubicBezTo>
                    <a:pt x="705" y="235"/>
                    <a:pt x="701" y="235"/>
                    <a:pt x="701" y="234"/>
                  </a:cubicBezTo>
                  <a:cubicBezTo>
                    <a:pt x="701" y="234"/>
                    <a:pt x="699" y="234"/>
                    <a:pt x="700" y="235"/>
                  </a:cubicBezTo>
                  <a:cubicBezTo>
                    <a:pt x="700" y="236"/>
                    <a:pt x="699" y="237"/>
                    <a:pt x="699" y="238"/>
                  </a:cubicBezTo>
                  <a:cubicBezTo>
                    <a:pt x="699" y="238"/>
                    <a:pt x="701" y="238"/>
                    <a:pt x="701" y="239"/>
                  </a:cubicBezTo>
                  <a:cubicBezTo>
                    <a:pt x="701" y="240"/>
                    <a:pt x="699" y="241"/>
                    <a:pt x="697" y="242"/>
                  </a:cubicBezTo>
                  <a:cubicBezTo>
                    <a:pt x="695" y="243"/>
                    <a:pt x="698" y="245"/>
                    <a:pt x="699" y="244"/>
                  </a:cubicBezTo>
                  <a:cubicBezTo>
                    <a:pt x="700" y="243"/>
                    <a:pt x="700" y="244"/>
                    <a:pt x="701" y="244"/>
                  </a:cubicBezTo>
                  <a:cubicBezTo>
                    <a:pt x="703" y="244"/>
                    <a:pt x="704" y="246"/>
                    <a:pt x="706" y="245"/>
                  </a:cubicBezTo>
                  <a:cubicBezTo>
                    <a:pt x="707" y="244"/>
                    <a:pt x="707" y="245"/>
                    <a:pt x="706" y="246"/>
                  </a:cubicBezTo>
                  <a:cubicBezTo>
                    <a:pt x="705" y="247"/>
                    <a:pt x="704" y="247"/>
                    <a:pt x="703" y="246"/>
                  </a:cubicBezTo>
                  <a:cubicBezTo>
                    <a:pt x="703" y="246"/>
                    <a:pt x="702" y="246"/>
                    <a:pt x="701" y="247"/>
                  </a:cubicBezTo>
                  <a:cubicBezTo>
                    <a:pt x="700" y="247"/>
                    <a:pt x="695" y="252"/>
                    <a:pt x="696" y="253"/>
                  </a:cubicBezTo>
                  <a:cubicBezTo>
                    <a:pt x="697" y="254"/>
                    <a:pt x="697" y="252"/>
                    <a:pt x="699" y="252"/>
                  </a:cubicBezTo>
                  <a:cubicBezTo>
                    <a:pt x="701" y="251"/>
                    <a:pt x="701" y="252"/>
                    <a:pt x="702" y="252"/>
                  </a:cubicBezTo>
                  <a:cubicBezTo>
                    <a:pt x="703" y="252"/>
                    <a:pt x="703" y="252"/>
                    <a:pt x="703" y="251"/>
                  </a:cubicBezTo>
                  <a:cubicBezTo>
                    <a:pt x="703" y="251"/>
                    <a:pt x="704" y="250"/>
                    <a:pt x="704" y="250"/>
                  </a:cubicBezTo>
                  <a:cubicBezTo>
                    <a:pt x="704" y="250"/>
                    <a:pt x="705" y="250"/>
                    <a:pt x="705" y="250"/>
                  </a:cubicBezTo>
                  <a:cubicBezTo>
                    <a:pt x="706" y="250"/>
                    <a:pt x="706" y="250"/>
                    <a:pt x="707" y="250"/>
                  </a:cubicBezTo>
                  <a:cubicBezTo>
                    <a:pt x="709" y="250"/>
                    <a:pt x="710" y="250"/>
                    <a:pt x="711" y="249"/>
                  </a:cubicBezTo>
                  <a:cubicBezTo>
                    <a:pt x="711" y="249"/>
                    <a:pt x="712" y="249"/>
                    <a:pt x="712" y="249"/>
                  </a:cubicBezTo>
                  <a:cubicBezTo>
                    <a:pt x="713" y="250"/>
                    <a:pt x="714" y="250"/>
                    <a:pt x="714" y="250"/>
                  </a:cubicBezTo>
                  <a:cubicBezTo>
                    <a:pt x="715" y="249"/>
                    <a:pt x="717" y="249"/>
                    <a:pt x="719" y="249"/>
                  </a:cubicBezTo>
                  <a:cubicBezTo>
                    <a:pt x="720" y="249"/>
                    <a:pt x="724" y="247"/>
                    <a:pt x="725" y="246"/>
                  </a:cubicBezTo>
                  <a:cubicBezTo>
                    <a:pt x="726" y="246"/>
                    <a:pt x="724" y="245"/>
                    <a:pt x="723" y="246"/>
                  </a:cubicBezTo>
                  <a:cubicBezTo>
                    <a:pt x="721" y="246"/>
                    <a:pt x="722" y="244"/>
                    <a:pt x="723" y="243"/>
                  </a:cubicBezTo>
                  <a:cubicBezTo>
                    <a:pt x="724" y="242"/>
                    <a:pt x="726" y="241"/>
                    <a:pt x="727" y="239"/>
                  </a:cubicBezTo>
                  <a:cubicBezTo>
                    <a:pt x="727" y="237"/>
                    <a:pt x="723" y="236"/>
                    <a:pt x="722" y="237"/>
                  </a:cubicBezTo>
                  <a:cubicBezTo>
                    <a:pt x="722" y="238"/>
                    <a:pt x="721" y="238"/>
                    <a:pt x="720" y="237"/>
                  </a:cubicBezTo>
                  <a:cubicBezTo>
                    <a:pt x="719" y="235"/>
                    <a:pt x="721" y="234"/>
                    <a:pt x="720" y="234"/>
                  </a:cubicBezTo>
                  <a:cubicBezTo>
                    <a:pt x="719" y="234"/>
                    <a:pt x="718" y="232"/>
                    <a:pt x="719" y="232"/>
                  </a:cubicBezTo>
                  <a:cubicBezTo>
                    <a:pt x="719" y="231"/>
                    <a:pt x="718" y="227"/>
                    <a:pt x="715" y="227"/>
                  </a:cubicBezTo>
                  <a:cubicBezTo>
                    <a:pt x="713" y="226"/>
                    <a:pt x="713" y="223"/>
                    <a:pt x="713" y="222"/>
                  </a:cubicBezTo>
                  <a:cubicBezTo>
                    <a:pt x="712" y="220"/>
                    <a:pt x="711" y="221"/>
                    <a:pt x="710" y="219"/>
                  </a:cubicBezTo>
                  <a:cubicBezTo>
                    <a:pt x="709" y="218"/>
                    <a:pt x="707" y="219"/>
                    <a:pt x="706" y="219"/>
                  </a:cubicBezTo>
                  <a:cubicBezTo>
                    <a:pt x="705" y="219"/>
                    <a:pt x="706" y="217"/>
                    <a:pt x="707" y="216"/>
                  </a:cubicBezTo>
                  <a:cubicBezTo>
                    <a:pt x="709" y="215"/>
                    <a:pt x="711" y="210"/>
                    <a:pt x="711" y="209"/>
                  </a:cubicBezTo>
                  <a:cubicBezTo>
                    <a:pt x="711" y="208"/>
                    <a:pt x="704" y="208"/>
                    <a:pt x="703" y="208"/>
                  </a:cubicBezTo>
                  <a:cubicBezTo>
                    <a:pt x="702" y="209"/>
                    <a:pt x="700" y="207"/>
                    <a:pt x="701" y="207"/>
                  </a:cubicBezTo>
                  <a:cubicBezTo>
                    <a:pt x="702" y="206"/>
                    <a:pt x="705" y="204"/>
                    <a:pt x="705" y="203"/>
                  </a:cubicBezTo>
                  <a:cubicBezTo>
                    <a:pt x="704" y="202"/>
                    <a:pt x="706" y="202"/>
                    <a:pt x="705" y="201"/>
                  </a:cubicBezTo>
                  <a:cubicBezTo>
                    <a:pt x="704" y="200"/>
                    <a:pt x="704" y="202"/>
                    <a:pt x="703" y="203"/>
                  </a:cubicBezTo>
                  <a:cubicBezTo>
                    <a:pt x="703" y="203"/>
                    <a:pt x="701" y="203"/>
                    <a:pt x="699" y="203"/>
                  </a:cubicBezTo>
                  <a:cubicBezTo>
                    <a:pt x="697" y="202"/>
                    <a:pt x="696" y="205"/>
                    <a:pt x="696" y="206"/>
                  </a:cubicBezTo>
                  <a:cubicBezTo>
                    <a:pt x="696" y="207"/>
                    <a:pt x="694" y="208"/>
                    <a:pt x="694" y="209"/>
                  </a:cubicBezTo>
                  <a:cubicBezTo>
                    <a:pt x="695" y="210"/>
                    <a:pt x="694" y="211"/>
                    <a:pt x="693" y="210"/>
                  </a:cubicBezTo>
                  <a:cubicBezTo>
                    <a:pt x="693" y="210"/>
                    <a:pt x="692" y="208"/>
                    <a:pt x="691" y="209"/>
                  </a:cubicBezTo>
                  <a:moveTo>
                    <a:pt x="689" y="207"/>
                  </a:moveTo>
                  <a:cubicBezTo>
                    <a:pt x="691" y="207"/>
                    <a:pt x="692" y="204"/>
                    <a:pt x="692" y="204"/>
                  </a:cubicBezTo>
                  <a:cubicBezTo>
                    <a:pt x="691" y="203"/>
                    <a:pt x="690" y="204"/>
                    <a:pt x="689" y="206"/>
                  </a:cubicBezTo>
                  <a:cubicBezTo>
                    <a:pt x="689" y="206"/>
                    <a:pt x="688" y="207"/>
                    <a:pt x="689" y="207"/>
                  </a:cubicBezTo>
                  <a:moveTo>
                    <a:pt x="713" y="194"/>
                  </a:moveTo>
                  <a:cubicBezTo>
                    <a:pt x="714" y="193"/>
                    <a:pt x="715" y="189"/>
                    <a:pt x="714" y="189"/>
                  </a:cubicBezTo>
                  <a:cubicBezTo>
                    <a:pt x="712" y="190"/>
                    <a:pt x="713" y="194"/>
                    <a:pt x="713" y="194"/>
                  </a:cubicBezTo>
                  <a:moveTo>
                    <a:pt x="768" y="225"/>
                  </a:moveTo>
                  <a:cubicBezTo>
                    <a:pt x="766" y="225"/>
                    <a:pt x="767" y="226"/>
                    <a:pt x="769" y="227"/>
                  </a:cubicBezTo>
                  <a:cubicBezTo>
                    <a:pt x="770" y="227"/>
                    <a:pt x="772" y="224"/>
                    <a:pt x="772" y="223"/>
                  </a:cubicBezTo>
                  <a:cubicBezTo>
                    <a:pt x="772" y="222"/>
                    <a:pt x="773" y="219"/>
                    <a:pt x="773" y="219"/>
                  </a:cubicBezTo>
                  <a:cubicBezTo>
                    <a:pt x="772" y="218"/>
                    <a:pt x="772" y="219"/>
                    <a:pt x="771" y="220"/>
                  </a:cubicBezTo>
                  <a:cubicBezTo>
                    <a:pt x="771" y="220"/>
                    <a:pt x="771" y="219"/>
                    <a:pt x="771" y="219"/>
                  </a:cubicBezTo>
                  <a:cubicBezTo>
                    <a:pt x="770" y="218"/>
                    <a:pt x="770" y="218"/>
                    <a:pt x="770" y="219"/>
                  </a:cubicBezTo>
                  <a:cubicBezTo>
                    <a:pt x="770" y="219"/>
                    <a:pt x="769" y="219"/>
                    <a:pt x="769" y="219"/>
                  </a:cubicBezTo>
                  <a:cubicBezTo>
                    <a:pt x="768" y="219"/>
                    <a:pt x="768" y="219"/>
                    <a:pt x="767" y="220"/>
                  </a:cubicBezTo>
                  <a:cubicBezTo>
                    <a:pt x="766" y="222"/>
                    <a:pt x="768" y="223"/>
                    <a:pt x="769" y="224"/>
                  </a:cubicBezTo>
                  <a:cubicBezTo>
                    <a:pt x="770" y="224"/>
                    <a:pt x="769" y="225"/>
                    <a:pt x="768" y="225"/>
                  </a:cubicBezTo>
                  <a:moveTo>
                    <a:pt x="798" y="207"/>
                  </a:moveTo>
                  <a:cubicBezTo>
                    <a:pt x="796" y="207"/>
                    <a:pt x="795" y="212"/>
                    <a:pt x="795" y="213"/>
                  </a:cubicBezTo>
                  <a:cubicBezTo>
                    <a:pt x="795" y="213"/>
                    <a:pt x="797" y="211"/>
                    <a:pt x="798" y="210"/>
                  </a:cubicBezTo>
                  <a:cubicBezTo>
                    <a:pt x="799" y="208"/>
                    <a:pt x="799" y="207"/>
                    <a:pt x="798" y="207"/>
                  </a:cubicBezTo>
                  <a:moveTo>
                    <a:pt x="811" y="206"/>
                  </a:moveTo>
                  <a:cubicBezTo>
                    <a:pt x="812" y="206"/>
                    <a:pt x="815" y="204"/>
                    <a:pt x="816" y="203"/>
                  </a:cubicBezTo>
                  <a:cubicBezTo>
                    <a:pt x="816" y="202"/>
                    <a:pt x="815" y="201"/>
                    <a:pt x="813" y="202"/>
                  </a:cubicBezTo>
                  <a:cubicBezTo>
                    <a:pt x="811" y="203"/>
                    <a:pt x="810" y="206"/>
                    <a:pt x="811" y="206"/>
                  </a:cubicBezTo>
                  <a:moveTo>
                    <a:pt x="815" y="200"/>
                  </a:moveTo>
                  <a:cubicBezTo>
                    <a:pt x="815" y="199"/>
                    <a:pt x="811" y="200"/>
                    <a:pt x="812" y="201"/>
                  </a:cubicBezTo>
                  <a:cubicBezTo>
                    <a:pt x="813" y="201"/>
                    <a:pt x="814" y="201"/>
                    <a:pt x="815" y="200"/>
                  </a:cubicBezTo>
                  <a:moveTo>
                    <a:pt x="1515" y="157"/>
                  </a:moveTo>
                  <a:cubicBezTo>
                    <a:pt x="1517" y="159"/>
                    <a:pt x="1519" y="158"/>
                    <a:pt x="1520" y="158"/>
                  </a:cubicBezTo>
                  <a:cubicBezTo>
                    <a:pt x="1521" y="158"/>
                    <a:pt x="1520" y="157"/>
                    <a:pt x="1519" y="157"/>
                  </a:cubicBezTo>
                  <a:cubicBezTo>
                    <a:pt x="1518" y="157"/>
                    <a:pt x="1519" y="156"/>
                    <a:pt x="1520" y="157"/>
                  </a:cubicBezTo>
                  <a:cubicBezTo>
                    <a:pt x="1521" y="158"/>
                    <a:pt x="1522" y="158"/>
                    <a:pt x="1522" y="157"/>
                  </a:cubicBezTo>
                  <a:cubicBezTo>
                    <a:pt x="1523" y="156"/>
                    <a:pt x="1523" y="155"/>
                    <a:pt x="1525" y="155"/>
                  </a:cubicBezTo>
                  <a:cubicBezTo>
                    <a:pt x="1526" y="155"/>
                    <a:pt x="1526" y="154"/>
                    <a:pt x="1525" y="154"/>
                  </a:cubicBezTo>
                  <a:cubicBezTo>
                    <a:pt x="1524" y="153"/>
                    <a:pt x="1520" y="151"/>
                    <a:pt x="1519" y="149"/>
                  </a:cubicBezTo>
                  <a:cubicBezTo>
                    <a:pt x="1518" y="148"/>
                    <a:pt x="1513" y="147"/>
                    <a:pt x="1513" y="148"/>
                  </a:cubicBezTo>
                  <a:cubicBezTo>
                    <a:pt x="1513" y="149"/>
                    <a:pt x="1511" y="148"/>
                    <a:pt x="1511" y="147"/>
                  </a:cubicBezTo>
                  <a:cubicBezTo>
                    <a:pt x="1511" y="146"/>
                    <a:pt x="1506" y="146"/>
                    <a:pt x="1506" y="147"/>
                  </a:cubicBezTo>
                  <a:cubicBezTo>
                    <a:pt x="1505" y="148"/>
                    <a:pt x="1507" y="148"/>
                    <a:pt x="1507" y="149"/>
                  </a:cubicBezTo>
                  <a:cubicBezTo>
                    <a:pt x="1508" y="150"/>
                    <a:pt x="1506" y="150"/>
                    <a:pt x="1507" y="151"/>
                  </a:cubicBezTo>
                  <a:cubicBezTo>
                    <a:pt x="1507" y="153"/>
                    <a:pt x="1505" y="151"/>
                    <a:pt x="1504" y="150"/>
                  </a:cubicBezTo>
                  <a:cubicBezTo>
                    <a:pt x="1503" y="150"/>
                    <a:pt x="1504" y="147"/>
                    <a:pt x="1504" y="146"/>
                  </a:cubicBezTo>
                  <a:cubicBezTo>
                    <a:pt x="1504" y="145"/>
                    <a:pt x="1502" y="145"/>
                    <a:pt x="1502" y="144"/>
                  </a:cubicBezTo>
                  <a:cubicBezTo>
                    <a:pt x="1502" y="142"/>
                    <a:pt x="1496" y="140"/>
                    <a:pt x="1494" y="139"/>
                  </a:cubicBezTo>
                  <a:cubicBezTo>
                    <a:pt x="1492" y="138"/>
                    <a:pt x="1489" y="137"/>
                    <a:pt x="1488" y="136"/>
                  </a:cubicBezTo>
                  <a:cubicBezTo>
                    <a:pt x="1487" y="134"/>
                    <a:pt x="1483" y="134"/>
                    <a:pt x="1481" y="133"/>
                  </a:cubicBezTo>
                  <a:cubicBezTo>
                    <a:pt x="1479" y="131"/>
                    <a:pt x="1472" y="128"/>
                    <a:pt x="1469" y="128"/>
                  </a:cubicBezTo>
                  <a:cubicBezTo>
                    <a:pt x="1466" y="128"/>
                    <a:pt x="1467" y="126"/>
                    <a:pt x="1465" y="126"/>
                  </a:cubicBezTo>
                  <a:cubicBezTo>
                    <a:pt x="1464" y="126"/>
                    <a:pt x="1457" y="126"/>
                    <a:pt x="1455" y="126"/>
                  </a:cubicBezTo>
                  <a:cubicBezTo>
                    <a:pt x="1454" y="126"/>
                    <a:pt x="1454" y="126"/>
                    <a:pt x="1453" y="126"/>
                  </a:cubicBezTo>
                  <a:cubicBezTo>
                    <a:pt x="1453" y="126"/>
                    <a:pt x="1452" y="127"/>
                    <a:pt x="1451" y="126"/>
                  </a:cubicBezTo>
                  <a:cubicBezTo>
                    <a:pt x="1450" y="126"/>
                    <a:pt x="1443" y="123"/>
                    <a:pt x="1442" y="124"/>
                  </a:cubicBezTo>
                  <a:cubicBezTo>
                    <a:pt x="1441" y="125"/>
                    <a:pt x="1441" y="127"/>
                    <a:pt x="1440" y="127"/>
                  </a:cubicBezTo>
                  <a:cubicBezTo>
                    <a:pt x="1439" y="127"/>
                    <a:pt x="1440" y="128"/>
                    <a:pt x="1442" y="130"/>
                  </a:cubicBezTo>
                  <a:cubicBezTo>
                    <a:pt x="1444" y="132"/>
                    <a:pt x="1443" y="133"/>
                    <a:pt x="1441" y="134"/>
                  </a:cubicBezTo>
                  <a:cubicBezTo>
                    <a:pt x="1439" y="135"/>
                    <a:pt x="1436" y="134"/>
                    <a:pt x="1435" y="132"/>
                  </a:cubicBezTo>
                  <a:cubicBezTo>
                    <a:pt x="1435" y="131"/>
                    <a:pt x="1432" y="131"/>
                    <a:pt x="1431" y="129"/>
                  </a:cubicBezTo>
                  <a:cubicBezTo>
                    <a:pt x="1431" y="128"/>
                    <a:pt x="1432" y="127"/>
                    <a:pt x="1433" y="128"/>
                  </a:cubicBezTo>
                  <a:cubicBezTo>
                    <a:pt x="1435" y="129"/>
                    <a:pt x="1436" y="128"/>
                    <a:pt x="1436" y="127"/>
                  </a:cubicBezTo>
                  <a:cubicBezTo>
                    <a:pt x="1437" y="126"/>
                    <a:pt x="1433" y="125"/>
                    <a:pt x="1431" y="125"/>
                  </a:cubicBezTo>
                  <a:cubicBezTo>
                    <a:pt x="1429" y="125"/>
                    <a:pt x="1428" y="128"/>
                    <a:pt x="1426" y="129"/>
                  </a:cubicBezTo>
                  <a:cubicBezTo>
                    <a:pt x="1424" y="130"/>
                    <a:pt x="1416" y="128"/>
                    <a:pt x="1415" y="128"/>
                  </a:cubicBezTo>
                  <a:cubicBezTo>
                    <a:pt x="1415" y="127"/>
                    <a:pt x="1404" y="128"/>
                    <a:pt x="1403" y="128"/>
                  </a:cubicBezTo>
                  <a:cubicBezTo>
                    <a:pt x="1402" y="129"/>
                    <a:pt x="1402" y="132"/>
                    <a:pt x="1402" y="132"/>
                  </a:cubicBezTo>
                  <a:cubicBezTo>
                    <a:pt x="1401" y="133"/>
                    <a:pt x="1401" y="129"/>
                    <a:pt x="1401" y="128"/>
                  </a:cubicBezTo>
                  <a:cubicBezTo>
                    <a:pt x="1401" y="128"/>
                    <a:pt x="1399" y="127"/>
                    <a:pt x="1397" y="127"/>
                  </a:cubicBezTo>
                  <a:cubicBezTo>
                    <a:pt x="1395" y="127"/>
                    <a:pt x="1394" y="127"/>
                    <a:pt x="1395" y="126"/>
                  </a:cubicBezTo>
                  <a:cubicBezTo>
                    <a:pt x="1396" y="125"/>
                    <a:pt x="1394" y="125"/>
                    <a:pt x="1396" y="124"/>
                  </a:cubicBezTo>
                  <a:cubicBezTo>
                    <a:pt x="1397" y="122"/>
                    <a:pt x="1393" y="119"/>
                    <a:pt x="1389" y="117"/>
                  </a:cubicBezTo>
                  <a:cubicBezTo>
                    <a:pt x="1385" y="116"/>
                    <a:pt x="1375" y="117"/>
                    <a:pt x="1373" y="118"/>
                  </a:cubicBezTo>
                  <a:cubicBezTo>
                    <a:pt x="1371" y="118"/>
                    <a:pt x="1368" y="118"/>
                    <a:pt x="1365" y="118"/>
                  </a:cubicBezTo>
                  <a:cubicBezTo>
                    <a:pt x="1364" y="118"/>
                    <a:pt x="1364" y="118"/>
                    <a:pt x="1363" y="118"/>
                  </a:cubicBezTo>
                  <a:cubicBezTo>
                    <a:pt x="1361" y="118"/>
                    <a:pt x="1363" y="117"/>
                    <a:pt x="1362" y="116"/>
                  </a:cubicBezTo>
                  <a:cubicBezTo>
                    <a:pt x="1361" y="115"/>
                    <a:pt x="1357" y="114"/>
                    <a:pt x="1357" y="114"/>
                  </a:cubicBezTo>
                  <a:cubicBezTo>
                    <a:pt x="1356" y="115"/>
                    <a:pt x="1355" y="114"/>
                    <a:pt x="1355" y="114"/>
                  </a:cubicBezTo>
                  <a:cubicBezTo>
                    <a:pt x="1355" y="113"/>
                    <a:pt x="1351" y="112"/>
                    <a:pt x="1350" y="112"/>
                  </a:cubicBezTo>
                  <a:cubicBezTo>
                    <a:pt x="1348" y="112"/>
                    <a:pt x="1347" y="111"/>
                    <a:pt x="1349" y="111"/>
                  </a:cubicBezTo>
                  <a:cubicBezTo>
                    <a:pt x="1351" y="111"/>
                    <a:pt x="1354" y="111"/>
                    <a:pt x="1353" y="109"/>
                  </a:cubicBezTo>
                  <a:cubicBezTo>
                    <a:pt x="1351" y="107"/>
                    <a:pt x="1340" y="106"/>
                    <a:pt x="1339" y="107"/>
                  </a:cubicBezTo>
                  <a:cubicBezTo>
                    <a:pt x="1338" y="107"/>
                    <a:pt x="1339" y="109"/>
                    <a:pt x="1336" y="111"/>
                  </a:cubicBezTo>
                  <a:cubicBezTo>
                    <a:pt x="1334" y="113"/>
                    <a:pt x="1332" y="112"/>
                    <a:pt x="1332" y="111"/>
                  </a:cubicBezTo>
                  <a:cubicBezTo>
                    <a:pt x="1332" y="109"/>
                    <a:pt x="1335" y="110"/>
                    <a:pt x="1335" y="108"/>
                  </a:cubicBezTo>
                  <a:cubicBezTo>
                    <a:pt x="1335" y="107"/>
                    <a:pt x="1331" y="108"/>
                    <a:pt x="1330" y="107"/>
                  </a:cubicBezTo>
                  <a:cubicBezTo>
                    <a:pt x="1330" y="106"/>
                    <a:pt x="1331" y="105"/>
                    <a:pt x="1333" y="106"/>
                  </a:cubicBezTo>
                  <a:cubicBezTo>
                    <a:pt x="1334" y="106"/>
                    <a:pt x="1337" y="107"/>
                    <a:pt x="1337" y="106"/>
                  </a:cubicBezTo>
                  <a:cubicBezTo>
                    <a:pt x="1337" y="105"/>
                    <a:pt x="1336" y="105"/>
                    <a:pt x="1333" y="105"/>
                  </a:cubicBezTo>
                  <a:cubicBezTo>
                    <a:pt x="1330" y="104"/>
                    <a:pt x="1324" y="103"/>
                    <a:pt x="1321" y="103"/>
                  </a:cubicBezTo>
                  <a:cubicBezTo>
                    <a:pt x="1318" y="103"/>
                    <a:pt x="1317" y="102"/>
                    <a:pt x="1315" y="102"/>
                  </a:cubicBezTo>
                  <a:cubicBezTo>
                    <a:pt x="1313" y="102"/>
                    <a:pt x="1313" y="103"/>
                    <a:pt x="1314" y="104"/>
                  </a:cubicBezTo>
                  <a:cubicBezTo>
                    <a:pt x="1315" y="105"/>
                    <a:pt x="1312" y="105"/>
                    <a:pt x="1310" y="105"/>
                  </a:cubicBezTo>
                  <a:cubicBezTo>
                    <a:pt x="1308" y="105"/>
                    <a:pt x="1305" y="106"/>
                    <a:pt x="1306" y="108"/>
                  </a:cubicBezTo>
                  <a:cubicBezTo>
                    <a:pt x="1307" y="109"/>
                    <a:pt x="1308" y="108"/>
                    <a:pt x="1308" y="108"/>
                  </a:cubicBezTo>
                  <a:cubicBezTo>
                    <a:pt x="1309" y="108"/>
                    <a:pt x="1309" y="107"/>
                    <a:pt x="1310" y="108"/>
                  </a:cubicBezTo>
                  <a:cubicBezTo>
                    <a:pt x="1311" y="108"/>
                    <a:pt x="1307" y="109"/>
                    <a:pt x="1308" y="110"/>
                  </a:cubicBezTo>
                  <a:cubicBezTo>
                    <a:pt x="1310" y="111"/>
                    <a:pt x="1310" y="112"/>
                    <a:pt x="1310" y="113"/>
                  </a:cubicBezTo>
                  <a:cubicBezTo>
                    <a:pt x="1310" y="114"/>
                    <a:pt x="1307" y="114"/>
                    <a:pt x="1306" y="113"/>
                  </a:cubicBezTo>
                  <a:cubicBezTo>
                    <a:pt x="1306" y="112"/>
                    <a:pt x="1305" y="112"/>
                    <a:pt x="1304" y="112"/>
                  </a:cubicBezTo>
                  <a:cubicBezTo>
                    <a:pt x="1303" y="113"/>
                    <a:pt x="1303" y="113"/>
                    <a:pt x="1302" y="113"/>
                  </a:cubicBezTo>
                  <a:cubicBezTo>
                    <a:pt x="1301" y="112"/>
                    <a:pt x="1299" y="113"/>
                    <a:pt x="1301" y="114"/>
                  </a:cubicBezTo>
                  <a:cubicBezTo>
                    <a:pt x="1303" y="114"/>
                    <a:pt x="1304" y="115"/>
                    <a:pt x="1301" y="115"/>
                  </a:cubicBezTo>
                  <a:cubicBezTo>
                    <a:pt x="1300" y="115"/>
                    <a:pt x="1299" y="115"/>
                    <a:pt x="1299" y="114"/>
                  </a:cubicBezTo>
                  <a:cubicBezTo>
                    <a:pt x="1299" y="114"/>
                    <a:pt x="1298" y="113"/>
                    <a:pt x="1298" y="113"/>
                  </a:cubicBezTo>
                  <a:cubicBezTo>
                    <a:pt x="1297" y="113"/>
                    <a:pt x="1296" y="113"/>
                    <a:pt x="1294" y="113"/>
                  </a:cubicBezTo>
                  <a:cubicBezTo>
                    <a:pt x="1293" y="112"/>
                    <a:pt x="1292" y="112"/>
                    <a:pt x="1291" y="112"/>
                  </a:cubicBezTo>
                  <a:cubicBezTo>
                    <a:pt x="1289" y="112"/>
                    <a:pt x="1289" y="114"/>
                    <a:pt x="1286" y="114"/>
                  </a:cubicBezTo>
                  <a:cubicBezTo>
                    <a:pt x="1284" y="114"/>
                    <a:pt x="1281" y="113"/>
                    <a:pt x="1280" y="111"/>
                  </a:cubicBezTo>
                  <a:cubicBezTo>
                    <a:pt x="1279" y="110"/>
                    <a:pt x="1279" y="110"/>
                    <a:pt x="1278" y="111"/>
                  </a:cubicBezTo>
                  <a:cubicBezTo>
                    <a:pt x="1276" y="113"/>
                    <a:pt x="1276" y="115"/>
                    <a:pt x="1275" y="115"/>
                  </a:cubicBezTo>
                  <a:cubicBezTo>
                    <a:pt x="1274" y="116"/>
                    <a:pt x="1274" y="118"/>
                    <a:pt x="1272" y="119"/>
                  </a:cubicBezTo>
                  <a:cubicBezTo>
                    <a:pt x="1272" y="119"/>
                    <a:pt x="1272" y="119"/>
                    <a:pt x="1271" y="118"/>
                  </a:cubicBezTo>
                  <a:cubicBezTo>
                    <a:pt x="1271" y="118"/>
                    <a:pt x="1270" y="118"/>
                    <a:pt x="1270" y="118"/>
                  </a:cubicBezTo>
                  <a:cubicBezTo>
                    <a:pt x="1268" y="118"/>
                    <a:pt x="1264" y="114"/>
                    <a:pt x="1264" y="112"/>
                  </a:cubicBezTo>
                  <a:cubicBezTo>
                    <a:pt x="1263" y="111"/>
                    <a:pt x="1260" y="108"/>
                    <a:pt x="1260" y="108"/>
                  </a:cubicBezTo>
                  <a:cubicBezTo>
                    <a:pt x="1259" y="107"/>
                    <a:pt x="1260" y="107"/>
                    <a:pt x="1261" y="108"/>
                  </a:cubicBezTo>
                  <a:cubicBezTo>
                    <a:pt x="1262" y="109"/>
                    <a:pt x="1263" y="109"/>
                    <a:pt x="1264" y="108"/>
                  </a:cubicBezTo>
                  <a:cubicBezTo>
                    <a:pt x="1265" y="108"/>
                    <a:pt x="1265" y="105"/>
                    <a:pt x="1264" y="105"/>
                  </a:cubicBezTo>
                  <a:cubicBezTo>
                    <a:pt x="1262" y="105"/>
                    <a:pt x="1263" y="104"/>
                    <a:pt x="1263" y="104"/>
                  </a:cubicBezTo>
                  <a:cubicBezTo>
                    <a:pt x="1264" y="103"/>
                    <a:pt x="1261" y="101"/>
                    <a:pt x="1263" y="101"/>
                  </a:cubicBezTo>
                  <a:cubicBezTo>
                    <a:pt x="1264" y="100"/>
                    <a:pt x="1263" y="99"/>
                    <a:pt x="1262" y="99"/>
                  </a:cubicBezTo>
                  <a:cubicBezTo>
                    <a:pt x="1260" y="99"/>
                    <a:pt x="1259" y="98"/>
                    <a:pt x="1259" y="97"/>
                  </a:cubicBezTo>
                  <a:cubicBezTo>
                    <a:pt x="1259" y="97"/>
                    <a:pt x="1253" y="96"/>
                    <a:pt x="1253" y="97"/>
                  </a:cubicBezTo>
                  <a:cubicBezTo>
                    <a:pt x="1253" y="98"/>
                    <a:pt x="1251" y="98"/>
                    <a:pt x="1252" y="97"/>
                  </a:cubicBezTo>
                  <a:cubicBezTo>
                    <a:pt x="1252" y="96"/>
                    <a:pt x="1250" y="97"/>
                    <a:pt x="1247" y="96"/>
                  </a:cubicBezTo>
                  <a:cubicBezTo>
                    <a:pt x="1244" y="95"/>
                    <a:pt x="1244" y="93"/>
                    <a:pt x="1243" y="93"/>
                  </a:cubicBezTo>
                  <a:cubicBezTo>
                    <a:pt x="1243" y="93"/>
                    <a:pt x="1242" y="94"/>
                    <a:pt x="1242" y="94"/>
                  </a:cubicBezTo>
                  <a:cubicBezTo>
                    <a:pt x="1242" y="95"/>
                    <a:pt x="1242" y="95"/>
                    <a:pt x="1241" y="95"/>
                  </a:cubicBezTo>
                  <a:cubicBezTo>
                    <a:pt x="1240" y="94"/>
                    <a:pt x="1238" y="96"/>
                    <a:pt x="1239" y="97"/>
                  </a:cubicBezTo>
                  <a:cubicBezTo>
                    <a:pt x="1240" y="99"/>
                    <a:pt x="1239" y="99"/>
                    <a:pt x="1239" y="100"/>
                  </a:cubicBezTo>
                  <a:cubicBezTo>
                    <a:pt x="1239" y="102"/>
                    <a:pt x="1238" y="101"/>
                    <a:pt x="1236" y="101"/>
                  </a:cubicBezTo>
                  <a:cubicBezTo>
                    <a:pt x="1235" y="100"/>
                    <a:pt x="1235" y="101"/>
                    <a:pt x="1235" y="101"/>
                  </a:cubicBezTo>
                  <a:cubicBezTo>
                    <a:pt x="1234" y="101"/>
                    <a:pt x="1233" y="102"/>
                    <a:pt x="1231" y="101"/>
                  </a:cubicBezTo>
                  <a:cubicBezTo>
                    <a:pt x="1228" y="100"/>
                    <a:pt x="1226" y="101"/>
                    <a:pt x="1225" y="100"/>
                  </a:cubicBezTo>
                  <a:cubicBezTo>
                    <a:pt x="1225" y="99"/>
                    <a:pt x="1224" y="99"/>
                    <a:pt x="1224" y="100"/>
                  </a:cubicBezTo>
                  <a:cubicBezTo>
                    <a:pt x="1223" y="101"/>
                    <a:pt x="1218" y="100"/>
                    <a:pt x="1218" y="99"/>
                  </a:cubicBezTo>
                  <a:cubicBezTo>
                    <a:pt x="1217" y="98"/>
                    <a:pt x="1219" y="97"/>
                    <a:pt x="1219" y="97"/>
                  </a:cubicBezTo>
                  <a:cubicBezTo>
                    <a:pt x="1220" y="97"/>
                    <a:pt x="1218" y="96"/>
                    <a:pt x="1216" y="96"/>
                  </a:cubicBezTo>
                  <a:cubicBezTo>
                    <a:pt x="1214" y="96"/>
                    <a:pt x="1213" y="96"/>
                    <a:pt x="1212" y="96"/>
                  </a:cubicBezTo>
                  <a:cubicBezTo>
                    <a:pt x="1211" y="95"/>
                    <a:pt x="1209" y="95"/>
                    <a:pt x="1208" y="95"/>
                  </a:cubicBezTo>
                  <a:cubicBezTo>
                    <a:pt x="1205" y="95"/>
                    <a:pt x="1198" y="96"/>
                    <a:pt x="1197" y="96"/>
                  </a:cubicBezTo>
                  <a:cubicBezTo>
                    <a:pt x="1196" y="97"/>
                    <a:pt x="1198" y="99"/>
                    <a:pt x="1196" y="99"/>
                  </a:cubicBezTo>
                  <a:cubicBezTo>
                    <a:pt x="1195" y="99"/>
                    <a:pt x="1196" y="96"/>
                    <a:pt x="1196" y="95"/>
                  </a:cubicBezTo>
                  <a:cubicBezTo>
                    <a:pt x="1196" y="93"/>
                    <a:pt x="1193" y="93"/>
                    <a:pt x="1194" y="94"/>
                  </a:cubicBezTo>
                  <a:cubicBezTo>
                    <a:pt x="1194" y="95"/>
                    <a:pt x="1190" y="95"/>
                    <a:pt x="1189" y="95"/>
                  </a:cubicBezTo>
                  <a:cubicBezTo>
                    <a:pt x="1188" y="94"/>
                    <a:pt x="1187" y="93"/>
                    <a:pt x="1184" y="92"/>
                  </a:cubicBezTo>
                  <a:cubicBezTo>
                    <a:pt x="1182" y="91"/>
                    <a:pt x="1179" y="94"/>
                    <a:pt x="1180" y="95"/>
                  </a:cubicBezTo>
                  <a:cubicBezTo>
                    <a:pt x="1180" y="96"/>
                    <a:pt x="1182" y="95"/>
                    <a:pt x="1182" y="96"/>
                  </a:cubicBezTo>
                  <a:cubicBezTo>
                    <a:pt x="1182" y="97"/>
                    <a:pt x="1177" y="96"/>
                    <a:pt x="1177" y="97"/>
                  </a:cubicBezTo>
                  <a:cubicBezTo>
                    <a:pt x="1177" y="98"/>
                    <a:pt x="1172" y="99"/>
                    <a:pt x="1170" y="99"/>
                  </a:cubicBezTo>
                  <a:cubicBezTo>
                    <a:pt x="1166" y="100"/>
                    <a:pt x="1165" y="100"/>
                    <a:pt x="1164" y="101"/>
                  </a:cubicBezTo>
                  <a:cubicBezTo>
                    <a:pt x="1162" y="103"/>
                    <a:pt x="1163" y="100"/>
                    <a:pt x="1165" y="99"/>
                  </a:cubicBezTo>
                  <a:cubicBezTo>
                    <a:pt x="1166" y="97"/>
                    <a:pt x="1168" y="98"/>
                    <a:pt x="1169" y="96"/>
                  </a:cubicBezTo>
                  <a:cubicBezTo>
                    <a:pt x="1169" y="95"/>
                    <a:pt x="1171" y="95"/>
                    <a:pt x="1173" y="95"/>
                  </a:cubicBezTo>
                  <a:cubicBezTo>
                    <a:pt x="1176" y="95"/>
                    <a:pt x="1175" y="93"/>
                    <a:pt x="1177" y="93"/>
                  </a:cubicBezTo>
                  <a:cubicBezTo>
                    <a:pt x="1178" y="92"/>
                    <a:pt x="1180" y="91"/>
                    <a:pt x="1181" y="90"/>
                  </a:cubicBezTo>
                  <a:cubicBezTo>
                    <a:pt x="1181" y="89"/>
                    <a:pt x="1187" y="87"/>
                    <a:pt x="1188" y="87"/>
                  </a:cubicBezTo>
                  <a:cubicBezTo>
                    <a:pt x="1189" y="87"/>
                    <a:pt x="1190" y="85"/>
                    <a:pt x="1190" y="85"/>
                  </a:cubicBezTo>
                  <a:cubicBezTo>
                    <a:pt x="1191" y="85"/>
                    <a:pt x="1194" y="83"/>
                    <a:pt x="1195" y="83"/>
                  </a:cubicBezTo>
                  <a:cubicBezTo>
                    <a:pt x="1197" y="82"/>
                    <a:pt x="1197" y="81"/>
                    <a:pt x="1197" y="80"/>
                  </a:cubicBezTo>
                  <a:cubicBezTo>
                    <a:pt x="1197" y="79"/>
                    <a:pt x="1196" y="80"/>
                    <a:pt x="1195" y="79"/>
                  </a:cubicBezTo>
                  <a:cubicBezTo>
                    <a:pt x="1195" y="78"/>
                    <a:pt x="1196" y="79"/>
                    <a:pt x="1198" y="78"/>
                  </a:cubicBezTo>
                  <a:cubicBezTo>
                    <a:pt x="1199" y="78"/>
                    <a:pt x="1198" y="76"/>
                    <a:pt x="1197" y="76"/>
                  </a:cubicBezTo>
                  <a:cubicBezTo>
                    <a:pt x="1195" y="76"/>
                    <a:pt x="1197" y="75"/>
                    <a:pt x="1196" y="74"/>
                  </a:cubicBezTo>
                  <a:cubicBezTo>
                    <a:pt x="1196" y="73"/>
                    <a:pt x="1195" y="74"/>
                    <a:pt x="1194" y="74"/>
                  </a:cubicBezTo>
                  <a:cubicBezTo>
                    <a:pt x="1194" y="74"/>
                    <a:pt x="1193" y="74"/>
                    <a:pt x="1193" y="74"/>
                  </a:cubicBezTo>
                  <a:cubicBezTo>
                    <a:pt x="1193" y="72"/>
                    <a:pt x="1193" y="71"/>
                    <a:pt x="1193" y="70"/>
                  </a:cubicBezTo>
                  <a:cubicBezTo>
                    <a:pt x="1192" y="70"/>
                    <a:pt x="1192" y="70"/>
                    <a:pt x="1191" y="70"/>
                  </a:cubicBezTo>
                  <a:cubicBezTo>
                    <a:pt x="1190" y="71"/>
                    <a:pt x="1190" y="71"/>
                    <a:pt x="1189" y="70"/>
                  </a:cubicBezTo>
                  <a:cubicBezTo>
                    <a:pt x="1187" y="69"/>
                    <a:pt x="1183" y="68"/>
                    <a:pt x="1183" y="69"/>
                  </a:cubicBezTo>
                  <a:cubicBezTo>
                    <a:pt x="1183" y="69"/>
                    <a:pt x="1182" y="69"/>
                    <a:pt x="1181" y="69"/>
                  </a:cubicBezTo>
                  <a:cubicBezTo>
                    <a:pt x="1181" y="68"/>
                    <a:pt x="1180" y="68"/>
                    <a:pt x="1180" y="69"/>
                  </a:cubicBezTo>
                  <a:cubicBezTo>
                    <a:pt x="1180" y="69"/>
                    <a:pt x="1176" y="69"/>
                    <a:pt x="1175" y="69"/>
                  </a:cubicBezTo>
                  <a:cubicBezTo>
                    <a:pt x="1174" y="68"/>
                    <a:pt x="1172" y="69"/>
                    <a:pt x="1172" y="70"/>
                  </a:cubicBezTo>
                  <a:cubicBezTo>
                    <a:pt x="1172" y="71"/>
                    <a:pt x="1168" y="71"/>
                    <a:pt x="1167" y="71"/>
                  </a:cubicBezTo>
                  <a:cubicBezTo>
                    <a:pt x="1166" y="71"/>
                    <a:pt x="1170" y="67"/>
                    <a:pt x="1170" y="67"/>
                  </a:cubicBezTo>
                  <a:cubicBezTo>
                    <a:pt x="1170" y="66"/>
                    <a:pt x="1168" y="67"/>
                    <a:pt x="1167" y="67"/>
                  </a:cubicBezTo>
                  <a:cubicBezTo>
                    <a:pt x="1165" y="67"/>
                    <a:pt x="1163" y="67"/>
                    <a:pt x="1163" y="66"/>
                  </a:cubicBezTo>
                  <a:cubicBezTo>
                    <a:pt x="1162" y="66"/>
                    <a:pt x="1159" y="65"/>
                    <a:pt x="1158" y="66"/>
                  </a:cubicBezTo>
                  <a:cubicBezTo>
                    <a:pt x="1156" y="66"/>
                    <a:pt x="1158" y="65"/>
                    <a:pt x="1159" y="65"/>
                  </a:cubicBezTo>
                  <a:cubicBezTo>
                    <a:pt x="1160" y="65"/>
                    <a:pt x="1162" y="64"/>
                    <a:pt x="1163" y="63"/>
                  </a:cubicBezTo>
                  <a:cubicBezTo>
                    <a:pt x="1164" y="63"/>
                    <a:pt x="1164" y="63"/>
                    <a:pt x="1164" y="62"/>
                  </a:cubicBezTo>
                  <a:cubicBezTo>
                    <a:pt x="1163" y="61"/>
                    <a:pt x="1161" y="61"/>
                    <a:pt x="1160" y="61"/>
                  </a:cubicBezTo>
                  <a:cubicBezTo>
                    <a:pt x="1158" y="61"/>
                    <a:pt x="1157" y="60"/>
                    <a:pt x="1155" y="60"/>
                  </a:cubicBezTo>
                  <a:cubicBezTo>
                    <a:pt x="1154" y="60"/>
                    <a:pt x="1153" y="60"/>
                    <a:pt x="1150" y="61"/>
                  </a:cubicBezTo>
                  <a:cubicBezTo>
                    <a:pt x="1147" y="62"/>
                    <a:pt x="1147" y="64"/>
                    <a:pt x="1145" y="65"/>
                  </a:cubicBezTo>
                  <a:cubicBezTo>
                    <a:pt x="1144" y="65"/>
                    <a:pt x="1141" y="68"/>
                    <a:pt x="1142" y="68"/>
                  </a:cubicBezTo>
                  <a:cubicBezTo>
                    <a:pt x="1144" y="69"/>
                    <a:pt x="1143" y="69"/>
                    <a:pt x="1143" y="70"/>
                  </a:cubicBezTo>
                  <a:cubicBezTo>
                    <a:pt x="1143" y="71"/>
                    <a:pt x="1142" y="71"/>
                    <a:pt x="1141" y="71"/>
                  </a:cubicBezTo>
                  <a:cubicBezTo>
                    <a:pt x="1139" y="71"/>
                    <a:pt x="1134" y="71"/>
                    <a:pt x="1134" y="72"/>
                  </a:cubicBezTo>
                  <a:cubicBezTo>
                    <a:pt x="1134" y="73"/>
                    <a:pt x="1137" y="73"/>
                    <a:pt x="1137" y="74"/>
                  </a:cubicBezTo>
                  <a:cubicBezTo>
                    <a:pt x="1137" y="74"/>
                    <a:pt x="1135" y="74"/>
                    <a:pt x="1134" y="73"/>
                  </a:cubicBezTo>
                  <a:cubicBezTo>
                    <a:pt x="1133" y="73"/>
                    <a:pt x="1131" y="73"/>
                    <a:pt x="1130" y="74"/>
                  </a:cubicBezTo>
                  <a:cubicBezTo>
                    <a:pt x="1130" y="75"/>
                    <a:pt x="1128" y="75"/>
                    <a:pt x="1127" y="75"/>
                  </a:cubicBezTo>
                  <a:cubicBezTo>
                    <a:pt x="1127" y="74"/>
                    <a:pt x="1127" y="75"/>
                    <a:pt x="1126" y="75"/>
                  </a:cubicBezTo>
                  <a:cubicBezTo>
                    <a:pt x="1126" y="75"/>
                    <a:pt x="1125" y="75"/>
                    <a:pt x="1125" y="75"/>
                  </a:cubicBezTo>
                  <a:cubicBezTo>
                    <a:pt x="1124" y="74"/>
                    <a:pt x="1126" y="73"/>
                    <a:pt x="1126" y="72"/>
                  </a:cubicBezTo>
                  <a:cubicBezTo>
                    <a:pt x="1125" y="72"/>
                    <a:pt x="1122" y="72"/>
                    <a:pt x="1122" y="73"/>
                  </a:cubicBezTo>
                  <a:cubicBezTo>
                    <a:pt x="1122" y="74"/>
                    <a:pt x="1121" y="74"/>
                    <a:pt x="1120" y="73"/>
                  </a:cubicBezTo>
                  <a:cubicBezTo>
                    <a:pt x="1120" y="73"/>
                    <a:pt x="1119" y="73"/>
                    <a:pt x="1119" y="73"/>
                  </a:cubicBezTo>
                  <a:cubicBezTo>
                    <a:pt x="1118" y="73"/>
                    <a:pt x="1117" y="74"/>
                    <a:pt x="1116" y="74"/>
                  </a:cubicBezTo>
                  <a:cubicBezTo>
                    <a:pt x="1116" y="75"/>
                    <a:pt x="1115" y="75"/>
                    <a:pt x="1114" y="74"/>
                  </a:cubicBezTo>
                  <a:cubicBezTo>
                    <a:pt x="1113" y="74"/>
                    <a:pt x="1112" y="74"/>
                    <a:pt x="1112" y="75"/>
                  </a:cubicBezTo>
                  <a:cubicBezTo>
                    <a:pt x="1112" y="76"/>
                    <a:pt x="1115" y="76"/>
                    <a:pt x="1115" y="77"/>
                  </a:cubicBezTo>
                  <a:cubicBezTo>
                    <a:pt x="1115" y="77"/>
                    <a:pt x="1108" y="77"/>
                    <a:pt x="1108" y="78"/>
                  </a:cubicBezTo>
                  <a:cubicBezTo>
                    <a:pt x="1107" y="78"/>
                    <a:pt x="1105" y="78"/>
                    <a:pt x="1102" y="78"/>
                  </a:cubicBezTo>
                  <a:cubicBezTo>
                    <a:pt x="1099" y="78"/>
                    <a:pt x="1101" y="80"/>
                    <a:pt x="1098" y="80"/>
                  </a:cubicBezTo>
                  <a:cubicBezTo>
                    <a:pt x="1096" y="81"/>
                    <a:pt x="1095" y="81"/>
                    <a:pt x="1094" y="82"/>
                  </a:cubicBezTo>
                  <a:cubicBezTo>
                    <a:pt x="1094" y="83"/>
                    <a:pt x="1092" y="83"/>
                    <a:pt x="1091" y="82"/>
                  </a:cubicBezTo>
                  <a:cubicBezTo>
                    <a:pt x="1090" y="81"/>
                    <a:pt x="1088" y="83"/>
                    <a:pt x="1089" y="83"/>
                  </a:cubicBezTo>
                  <a:cubicBezTo>
                    <a:pt x="1090" y="83"/>
                    <a:pt x="1089" y="84"/>
                    <a:pt x="1089" y="84"/>
                  </a:cubicBezTo>
                  <a:cubicBezTo>
                    <a:pt x="1088" y="84"/>
                    <a:pt x="1088" y="84"/>
                    <a:pt x="1087" y="84"/>
                  </a:cubicBezTo>
                  <a:cubicBezTo>
                    <a:pt x="1087" y="85"/>
                    <a:pt x="1087" y="85"/>
                    <a:pt x="1087" y="85"/>
                  </a:cubicBezTo>
                  <a:cubicBezTo>
                    <a:pt x="1088" y="85"/>
                    <a:pt x="1089" y="86"/>
                    <a:pt x="1088" y="86"/>
                  </a:cubicBezTo>
                  <a:cubicBezTo>
                    <a:pt x="1088" y="87"/>
                    <a:pt x="1087" y="87"/>
                    <a:pt x="1086" y="86"/>
                  </a:cubicBezTo>
                  <a:cubicBezTo>
                    <a:pt x="1086" y="86"/>
                    <a:pt x="1085" y="86"/>
                    <a:pt x="1085" y="86"/>
                  </a:cubicBezTo>
                  <a:cubicBezTo>
                    <a:pt x="1084" y="87"/>
                    <a:pt x="1086" y="88"/>
                    <a:pt x="1087" y="88"/>
                  </a:cubicBezTo>
                  <a:cubicBezTo>
                    <a:pt x="1088" y="87"/>
                    <a:pt x="1089" y="88"/>
                    <a:pt x="1089" y="89"/>
                  </a:cubicBezTo>
                  <a:cubicBezTo>
                    <a:pt x="1089" y="89"/>
                    <a:pt x="1088" y="89"/>
                    <a:pt x="1087" y="89"/>
                  </a:cubicBezTo>
                  <a:cubicBezTo>
                    <a:pt x="1087" y="89"/>
                    <a:pt x="1086" y="89"/>
                    <a:pt x="1086" y="89"/>
                  </a:cubicBezTo>
                  <a:cubicBezTo>
                    <a:pt x="1085" y="90"/>
                    <a:pt x="1086" y="90"/>
                    <a:pt x="1087" y="90"/>
                  </a:cubicBezTo>
                  <a:cubicBezTo>
                    <a:pt x="1088" y="90"/>
                    <a:pt x="1088" y="91"/>
                    <a:pt x="1089" y="92"/>
                  </a:cubicBezTo>
                  <a:cubicBezTo>
                    <a:pt x="1089" y="92"/>
                    <a:pt x="1089" y="92"/>
                    <a:pt x="1089" y="92"/>
                  </a:cubicBezTo>
                  <a:cubicBezTo>
                    <a:pt x="1090" y="93"/>
                    <a:pt x="1088" y="93"/>
                    <a:pt x="1088" y="94"/>
                  </a:cubicBezTo>
                  <a:cubicBezTo>
                    <a:pt x="1089" y="95"/>
                    <a:pt x="1087" y="95"/>
                    <a:pt x="1087" y="94"/>
                  </a:cubicBezTo>
                  <a:cubicBezTo>
                    <a:pt x="1087" y="94"/>
                    <a:pt x="1084" y="93"/>
                    <a:pt x="1083" y="94"/>
                  </a:cubicBezTo>
                  <a:cubicBezTo>
                    <a:pt x="1083" y="95"/>
                    <a:pt x="1082" y="96"/>
                    <a:pt x="1081" y="95"/>
                  </a:cubicBezTo>
                  <a:cubicBezTo>
                    <a:pt x="1080" y="94"/>
                    <a:pt x="1078" y="95"/>
                    <a:pt x="1075" y="95"/>
                  </a:cubicBezTo>
                  <a:cubicBezTo>
                    <a:pt x="1072" y="95"/>
                    <a:pt x="1066" y="95"/>
                    <a:pt x="1064" y="96"/>
                  </a:cubicBezTo>
                  <a:cubicBezTo>
                    <a:pt x="1062" y="97"/>
                    <a:pt x="1061" y="99"/>
                    <a:pt x="1062" y="100"/>
                  </a:cubicBezTo>
                  <a:cubicBezTo>
                    <a:pt x="1064" y="102"/>
                    <a:pt x="1063" y="102"/>
                    <a:pt x="1063" y="103"/>
                  </a:cubicBezTo>
                  <a:cubicBezTo>
                    <a:pt x="1063" y="104"/>
                    <a:pt x="1066" y="106"/>
                    <a:pt x="1068" y="106"/>
                  </a:cubicBezTo>
                  <a:cubicBezTo>
                    <a:pt x="1070" y="107"/>
                    <a:pt x="1072" y="109"/>
                    <a:pt x="1071" y="110"/>
                  </a:cubicBezTo>
                  <a:cubicBezTo>
                    <a:pt x="1070" y="112"/>
                    <a:pt x="1066" y="110"/>
                    <a:pt x="1064" y="108"/>
                  </a:cubicBezTo>
                  <a:cubicBezTo>
                    <a:pt x="1061" y="106"/>
                    <a:pt x="1056" y="105"/>
                    <a:pt x="1054" y="106"/>
                  </a:cubicBezTo>
                  <a:cubicBezTo>
                    <a:pt x="1053" y="106"/>
                    <a:pt x="1053" y="105"/>
                    <a:pt x="1052" y="105"/>
                  </a:cubicBezTo>
                  <a:cubicBezTo>
                    <a:pt x="1052" y="104"/>
                    <a:pt x="1052" y="104"/>
                    <a:pt x="1051" y="104"/>
                  </a:cubicBezTo>
                  <a:cubicBezTo>
                    <a:pt x="1048" y="104"/>
                    <a:pt x="1046" y="106"/>
                    <a:pt x="1048" y="106"/>
                  </a:cubicBezTo>
                  <a:cubicBezTo>
                    <a:pt x="1050" y="106"/>
                    <a:pt x="1051" y="106"/>
                    <a:pt x="1050" y="107"/>
                  </a:cubicBezTo>
                  <a:cubicBezTo>
                    <a:pt x="1049" y="108"/>
                    <a:pt x="1050" y="107"/>
                    <a:pt x="1052" y="108"/>
                  </a:cubicBezTo>
                  <a:cubicBezTo>
                    <a:pt x="1054" y="109"/>
                    <a:pt x="1051" y="110"/>
                    <a:pt x="1049" y="109"/>
                  </a:cubicBezTo>
                  <a:cubicBezTo>
                    <a:pt x="1047" y="108"/>
                    <a:pt x="1045" y="109"/>
                    <a:pt x="1044" y="110"/>
                  </a:cubicBezTo>
                  <a:cubicBezTo>
                    <a:pt x="1043" y="111"/>
                    <a:pt x="1046" y="114"/>
                    <a:pt x="1050" y="114"/>
                  </a:cubicBezTo>
                  <a:cubicBezTo>
                    <a:pt x="1053" y="115"/>
                    <a:pt x="1052" y="116"/>
                    <a:pt x="1054" y="116"/>
                  </a:cubicBezTo>
                  <a:cubicBezTo>
                    <a:pt x="1055" y="117"/>
                    <a:pt x="1054" y="117"/>
                    <a:pt x="1053" y="118"/>
                  </a:cubicBezTo>
                  <a:cubicBezTo>
                    <a:pt x="1052" y="118"/>
                    <a:pt x="1050" y="116"/>
                    <a:pt x="1048" y="115"/>
                  </a:cubicBezTo>
                  <a:cubicBezTo>
                    <a:pt x="1047" y="115"/>
                    <a:pt x="1046" y="115"/>
                    <a:pt x="1044" y="115"/>
                  </a:cubicBezTo>
                  <a:cubicBezTo>
                    <a:pt x="1043" y="115"/>
                    <a:pt x="1041" y="115"/>
                    <a:pt x="1041" y="114"/>
                  </a:cubicBezTo>
                  <a:cubicBezTo>
                    <a:pt x="1040" y="113"/>
                    <a:pt x="1041" y="112"/>
                    <a:pt x="1041" y="112"/>
                  </a:cubicBezTo>
                  <a:cubicBezTo>
                    <a:pt x="1040" y="111"/>
                    <a:pt x="1040" y="109"/>
                    <a:pt x="1042" y="107"/>
                  </a:cubicBezTo>
                  <a:cubicBezTo>
                    <a:pt x="1043" y="106"/>
                    <a:pt x="1041" y="103"/>
                    <a:pt x="1040" y="102"/>
                  </a:cubicBezTo>
                  <a:cubicBezTo>
                    <a:pt x="1038" y="102"/>
                    <a:pt x="1038" y="103"/>
                    <a:pt x="1039" y="104"/>
                  </a:cubicBezTo>
                  <a:cubicBezTo>
                    <a:pt x="1039" y="104"/>
                    <a:pt x="1039" y="107"/>
                    <a:pt x="1038" y="108"/>
                  </a:cubicBezTo>
                  <a:cubicBezTo>
                    <a:pt x="1036" y="110"/>
                    <a:pt x="1032" y="110"/>
                    <a:pt x="1032" y="111"/>
                  </a:cubicBezTo>
                  <a:cubicBezTo>
                    <a:pt x="1032" y="112"/>
                    <a:pt x="1030" y="113"/>
                    <a:pt x="1031" y="114"/>
                  </a:cubicBezTo>
                  <a:cubicBezTo>
                    <a:pt x="1032" y="114"/>
                    <a:pt x="1035" y="118"/>
                    <a:pt x="1036" y="119"/>
                  </a:cubicBezTo>
                  <a:cubicBezTo>
                    <a:pt x="1036" y="121"/>
                    <a:pt x="1032" y="124"/>
                    <a:pt x="1033" y="127"/>
                  </a:cubicBezTo>
                  <a:cubicBezTo>
                    <a:pt x="1034" y="129"/>
                    <a:pt x="1033" y="130"/>
                    <a:pt x="1033" y="131"/>
                  </a:cubicBezTo>
                  <a:cubicBezTo>
                    <a:pt x="1034" y="131"/>
                    <a:pt x="1034" y="131"/>
                    <a:pt x="1035" y="131"/>
                  </a:cubicBezTo>
                  <a:cubicBezTo>
                    <a:pt x="1036" y="131"/>
                    <a:pt x="1036" y="131"/>
                    <a:pt x="1037" y="131"/>
                  </a:cubicBezTo>
                  <a:cubicBezTo>
                    <a:pt x="1038" y="132"/>
                    <a:pt x="1039" y="131"/>
                    <a:pt x="1041" y="130"/>
                  </a:cubicBezTo>
                  <a:cubicBezTo>
                    <a:pt x="1044" y="130"/>
                    <a:pt x="1048" y="132"/>
                    <a:pt x="1050" y="133"/>
                  </a:cubicBezTo>
                  <a:cubicBezTo>
                    <a:pt x="1051" y="134"/>
                    <a:pt x="1050" y="135"/>
                    <a:pt x="1051" y="136"/>
                  </a:cubicBezTo>
                  <a:cubicBezTo>
                    <a:pt x="1052" y="138"/>
                    <a:pt x="1049" y="138"/>
                    <a:pt x="1049" y="140"/>
                  </a:cubicBezTo>
                  <a:cubicBezTo>
                    <a:pt x="1049" y="141"/>
                    <a:pt x="1054" y="142"/>
                    <a:pt x="1054" y="143"/>
                  </a:cubicBezTo>
                  <a:cubicBezTo>
                    <a:pt x="1054" y="143"/>
                    <a:pt x="1051" y="143"/>
                    <a:pt x="1049" y="142"/>
                  </a:cubicBezTo>
                  <a:cubicBezTo>
                    <a:pt x="1048" y="142"/>
                    <a:pt x="1048" y="140"/>
                    <a:pt x="1047" y="140"/>
                  </a:cubicBezTo>
                  <a:cubicBezTo>
                    <a:pt x="1047" y="139"/>
                    <a:pt x="1048" y="138"/>
                    <a:pt x="1048" y="137"/>
                  </a:cubicBezTo>
                  <a:cubicBezTo>
                    <a:pt x="1049" y="135"/>
                    <a:pt x="1047" y="135"/>
                    <a:pt x="1046" y="134"/>
                  </a:cubicBezTo>
                  <a:cubicBezTo>
                    <a:pt x="1046" y="133"/>
                    <a:pt x="1045" y="132"/>
                    <a:pt x="1044" y="132"/>
                  </a:cubicBezTo>
                  <a:cubicBezTo>
                    <a:pt x="1043" y="132"/>
                    <a:pt x="1038" y="133"/>
                    <a:pt x="1037" y="134"/>
                  </a:cubicBezTo>
                  <a:cubicBezTo>
                    <a:pt x="1036" y="135"/>
                    <a:pt x="1037" y="138"/>
                    <a:pt x="1038" y="140"/>
                  </a:cubicBezTo>
                  <a:cubicBezTo>
                    <a:pt x="1039" y="141"/>
                    <a:pt x="1034" y="144"/>
                    <a:pt x="1034" y="145"/>
                  </a:cubicBezTo>
                  <a:cubicBezTo>
                    <a:pt x="1035" y="146"/>
                    <a:pt x="1033" y="147"/>
                    <a:pt x="1031" y="148"/>
                  </a:cubicBezTo>
                  <a:cubicBezTo>
                    <a:pt x="1029" y="149"/>
                    <a:pt x="1027" y="149"/>
                    <a:pt x="1027" y="151"/>
                  </a:cubicBezTo>
                  <a:cubicBezTo>
                    <a:pt x="1027" y="153"/>
                    <a:pt x="1025" y="152"/>
                    <a:pt x="1024" y="151"/>
                  </a:cubicBezTo>
                  <a:cubicBezTo>
                    <a:pt x="1023" y="151"/>
                    <a:pt x="1022" y="151"/>
                    <a:pt x="1021" y="151"/>
                  </a:cubicBezTo>
                  <a:cubicBezTo>
                    <a:pt x="1020" y="151"/>
                    <a:pt x="1019" y="151"/>
                    <a:pt x="1019" y="151"/>
                  </a:cubicBezTo>
                  <a:cubicBezTo>
                    <a:pt x="1017" y="151"/>
                    <a:pt x="1017" y="150"/>
                    <a:pt x="1015" y="150"/>
                  </a:cubicBezTo>
                  <a:cubicBezTo>
                    <a:pt x="1014" y="151"/>
                    <a:pt x="1013" y="150"/>
                    <a:pt x="1013" y="149"/>
                  </a:cubicBezTo>
                  <a:cubicBezTo>
                    <a:pt x="1014" y="147"/>
                    <a:pt x="1015" y="148"/>
                    <a:pt x="1015" y="149"/>
                  </a:cubicBezTo>
                  <a:cubicBezTo>
                    <a:pt x="1016" y="150"/>
                    <a:pt x="1017" y="150"/>
                    <a:pt x="1018" y="149"/>
                  </a:cubicBezTo>
                  <a:cubicBezTo>
                    <a:pt x="1019" y="148"/>
                    <a:pt x="1019" y="150"/>
                    <a:pt x="1020" y="150"/>
                  </a:cubicBezTo>
                  <a:cubicBezTo>
                    <a:pt x="1021" y="150"/>
                    <a:pt x="1021" y="150"/>
                    <a:pt x="1022" y="149"/>
                  </a:cubicBezTo>
                  <a:cubicBezTo>
                    <a:pt x="1022" y="149"/>
                    <a:pt x="1022" y="149"/>
                    <a:pt x="1023" y="149"/>
                  </a:cubicBezTo>
                  <a:cubicBezTo>
                    <a:pt x="1024" y="149"/>
                    <a:pt x="1024" y="149"/>
                    <a:pt x="1024" y="148"/>
                  </a:cubicBezTo>
                  <a:cubicBezTo>
                    <a:pt x="1023" y="147"/>
                    <a:pt x="1025" y="147"/>
                    <a:pt x="1025" y="146"/>
                  </a:cubicBezTo>
                  <a:cubicBezTo>
                    <a:pt x="1026" y="146"/>
                    <a:pt x="1026" y="145"/>
                    <a:pt x="1027" y="144"/>
                  </a:cubicBezTo>
                  <a:cubicBezTo>
                    <a:pt x="1028" y="144"/>
                    <a:pt x="1027" y="143"/>
                    <a:pt x="1028" y="143"/>
                  </a:cubicBezTo>
                  <a:cubicBezTo>
                    <a:pt x="1029" y="143"/>
                    <a:pt x="1029" y="141"/>
                    <a:pt x="1030" y="141"/>
                  </a:cubicBezTo>
                  <a:cubicBezTo>
                    <a:pt x="1031" y="141"/>
                    <a:pt x="1031" y="140"/>
                    <a:pt x="1031" y="139"/>
                  </a:cubicBezTo>
                  <a:cubicBezTo>
                    <a:pt x="1030" y="139"/>
                    <a:pt x="1031" y="137"/>
                    <a:pt x="1032" y="137"/>
                  </a:cubicBezTo>
                  <a:cubicBezTo>
                    <a:pt x="1033" y="136"/>
                    <a:pt x="1033" y="136"/>
                    <a:pt x="1032" y="135"/>
                  </a:cubicBezTo>
                  <a:cubicBezTo>
                    <a:pt x="1031" y="134"/>
                    <a:pt x="1028" y="133"/>
                    <a:pt x="1029" y="131"/>
                  </a:cubicBezTo>
                  <a:cubicBezTo>
                    <a:pt x="1029" y="130"/>
                    <a:pt x="1028" y="128"/>
                    <a:pt x="1029" y="127"/>
                  </a:cubicBezTo>
                  <a:cubicBezTo>
                    <a:pt x="1029" y="126"/>
                    <a:pt x="1029" y="124"/>
                    <a:pt x="1028" y="123"/>
                  </a:cubicBezTo>
                  <a:cubicBezTo>
                    <a:pt x="1028" y="122"/>
                    <a:pt x="1029" y="121"/>
                    <a:pt x="1030" y="119"/>
                  </a:cubicBezTo>
                  <a:cubicBezTo>
                    <a:pt x="1030" y="117"/>
                    <a:pt x="1027" y="114"/>
                    <a:pt x="1026" y="114"/>
                  </a:cubicBezTo>
                  <a:cubicBezTo>
                    <a:pt x="1025" y="113"/>
                    <a:pt x="1026" y="112"/>
                    <a:pt x="1027" y="111"/>
                  </a:cubicBezTo>
                  <a:cubicBezTo>
                    <a:pt x="1029" y="109"/>
                    <a:pt x="1029" y="104"/>
                    <a:pt x="1029" y="103"/>
                  </a:cubicBezTo>
                  <a:cubicBezTo>
                    <a:pt x="1029" y="102"/>
                    <a:pt x="1025" y="101"/>
                    <a:pt x="1024" y="102"/>
                  </a:cubicBezTo>
                  <a:cubicBezTo>
                    <a:pt x="1023" y="102"/>
                    <a:pt x="1017" y="101"/>
                    <a:pt x="1016" y="101"/>
                  </a:cubicBezTo>
                  <a:cubicBezTo>
                    <a:pt x="1015" y="101"/>
                    <a:pt x="1014" y="102"/>
                    <a:pt x="1014" y="104"/>
                  </a:cubicBezTo>
                  <a:cubicBezTo>
                    <a:pt x="1013" y="105"/>
                    <a:pt x="1012" y="107"/>
                    <a:pt x="1011" y="110"/>
                  </a:cubicBezTo>
                  <a:cubicBezTo>
                    <a:pt x="1010" y="112"/>
                    <a:pt x="1007" y="113"/>
                    <a:pt x="1005" y="114"/>
                  </a:cubicBezTo>
                  <a:cubicBezTo>
                    <a:pt x="1004" y="115"/>
                    <a:pt x="1003" y="117"/>
                    <a:pt x="1003" y="118"/>
                  </a:cubicBezTo>
                  <a:cubicBezTo>
                    <a:pt x="1004" y="118"/>
                    <a:pt x="1004" y="118"/>
                    <a:pt x="1005" y="118"/>
                  </a:cubicBezTo>
                  <a:cubicBezTo>
                    <a:pt x="1005" y="118"/>
                    <a:pt x="1005" y="118"/>
                    <a:pt x="1006" y="118"/>
                  </a:cubicBezTo>
                  <a:cubicBezTo>
                    <a:pt x="1006" y="119"/>
                    <a:pt x="1006" y="121"/>
                    <a:pt x="1005" y="122"/>
                  </a:cubicBezTo>
                  <a:cubicBezTo>
                    <a:pt x="1005" y="122"/>
                    <a:pt x="1006" y="123"/>
                    <a:pt x="1005" y="124"/>
                  </a:cubicBezTo>
                  <a:cubicBezTo>
                    <a:pt x="1004" y="124"/>
                    <a:pt x="1003" y="126"/>
                    <a:pt x="1003" y="127"/>
                  </a:cubicBezTo>
                  <a:cubicBezTo>
                    <a:pt x="1004" y="127"/>
                    <a:pt x="1007" y="128"/>
                    <a:pt x="1009" y="128"/>
                  </a:cubicBezTo>
                  <a:cubicBezTo>
                    <a:pt x="1010" y="129"/>
                    <a:pt x="1009" y="131"/>
                    <a:pt x="1010" y="132"/>
                  </a:cubicBezTo>
                  <a:cubicBezTo>
                    <a:pt x="1011" y="133"/>
                    <a:pt x="1012" y="132"/>
                    <a:pt x="1013" y="133"/>
                  </a:cubicBezTo>
                  <a:cubicBezTo>
                    <a:pt x="1013" y="134"/>
                    <a:pt x="1011" y="137"/>
                    <a:pt x="1010" y="137"/>
                  </a:cubicBezTo>
                  <a:cubicBezTo>
                    <a:pt x="1009" y="138"/>
                    <a:pt x="1006" y="134"/>
                    <a:pt x="1005" y="133"/>
                  </a:cubicBezTo>
                  <a:cubicBezTo>
                    <a:pt x="1004" y="133"/>
                    <a:pt x="1000" y="131"/>
                    <a:pt x="998" y="130"/>
                  </a:cubicBezTo>
                  <a:cubicBezTo>
                    <a:pt x="996" y="129"/>
                    <a:pt x="995" y="129"/>
                    <a:pt x="993" y="128"/>
                  </a:cubicBezTo>
                  <a:cubicBezTo>
                    <a:pt x="990" y="127"/>
                    <a:pt x="989" y="126"/>
                    <a:pt x="985" y="126"/>
                  </a:cubicBezTo>
                  <a:cubicBezTo>
                    <a:pt x="983" y="126"/>
                    <a:pt x="981" y="126"/>
                    <a:pt x="980" y="126"/>
                  </a:cubicBezTo>
                  <a:cubicBezTo>
                    <a:pt x="979" y="125"/>
                    <a:pt x="978" y="125"/>
                    <a:pt x="977" y="125"/>
                  </a:cubicBezTo>
                  <a:cubicBezTo>
                    <a:pt x="976" y="125"/>
                    <a:pt x="976" y="124"/>
                    <a:pt x="974" y="123"/>
                  </a:cubicBezTo>
                  <a:cubicBezTo>
                    <a:pt x="972" y="122"/>
                    <a:pt x="970" y="121"/>
                    <a:pt x="969" y="121"/>
                  </a:cubicBezTo>
                  <a:cubicBezTo>
                    <a:pt x="967" y="122"/>
                    <a:pt x="968" y="124"/>
                    <a:pt x="970" y="125"/>
                  </a:cubicBezTo>
                  <a:cubicBezTo>
                    <a:pt x="972" y="125"/>
                    <a:pt x="971" y="126"/>
                    <a:pt x="973" y="126"/>
                  </a:cubicBezTo>
                  <a:cubicBezTo>
                    <a:pt x="975" y="126"/>
                    <a:pt x="976" y="127"/>
                    <a:pt x="976" y="128"/>
                  </a:cubicBezTo>
                  <a:cubicBezTo>
                    <a:pt x="976" y="129"/>
                    <a:pt x="977" y="131"/>
                    <a:pt x="978" y="131"/>
                  </a:cubicBezTo>
                  <a:cubicBezTo>
                    <a:pt x="979" y="132"/>
                    <a:pt x="978" y="134"/>
                    <a:pt x="976" y="134"/>
                  </a:cubicBezTo>
                  <a:cubicBezTo>
                    <a:pt x="975" y="134"/>
                    <a:pt x="973" y="134"/>
                    <a:pt x="974" y="135"/>
                  </a:cubicBezTo>
                  <a:cubicBezTo>
                    <a:pt x="974" y="136"/>
                    <a:pt x="973" y="137"/>
                    <a:pt x="971" y="136"/>
                  </a:cubicBezTo>
                  <a:cubicBezTo>
                    <a:pt x="970" y="136"/>
                    <a:pt x="971" y="134"/>
                    <a:pt x="971" y="134"/>
                  </a:cubicBezTo>
                  <a:cubicBezTo>
                    <a:pt x="972" y="133"/>
                    <a:pt x="970" y="132"/>
                    <a:pt x="969" y="132"/>
                  </a:cubicBezTo>
                  <a:cubicBezTo>
                    <a:pt x="968" y="131"/>
                    <a:pt x="963" y="134"/>
                    <a:pt x="962" y="135"/>
                  </a:cubicBezTo>
                  <a:cubicBezTo>
                    <a:pt x="962" y="135"/>
                    <a:pt x="961" y="135"/>
                    <a:pt x="960" y="135"/>
                  </a:cubicBezTo>
                  <a:cubicBezTo>
                    <a:pt x="958" y="135"/>
                    <a:pt x="957" y="135"/>
                    <a:pt x="955" y="135"/>
                  </a:cubicBezTo>
                  <a:cubicBezTo>
                    <a:pt x="952" y="136"/>
                    <a:pt x="952" y="138"/>
                    <a:pt x="951" y="138"/>
                  </a:cubicBezTo>
                  <a:cubicBezTo>
                    <a:pt x="951" y="138"/>
                    <a:pt x="950" y="138"/>
                    <a:pt x="949" y="138"/>
                  </a:cubicBezTo>
                  <a:cubicBezTo>
                    <a:pt x="948" y="138"/>
                    <a:pt x="946" y="138"/>
                    <a:pt x="945" y="137"/>
                  </a:cubicBezTo>
                  <a:cubicBezTo>
                    <a:pt x="944" y="137"/>
                    <a:pt x="945" y="136"/>
                    <a:pt x="946" y="136"/>
                  </a:cubicBezTo>
                  <a:cubicBezTo>
                    <a:pt x="948" y="136"/>
                    <a:pt x="948" y="136"/>
                    <a:pt x="947" y="135"/>
                  </a:cubicBezTo>
                  <a:cubicBezTo>
                    <a:pt x="947" y="134"/>
                    <a:pt x="948" y="133"/>
                    <a:pt x="948" y="132"/>
                  </a:cubicBezTo>
                  <a:cubicBezTo>
                    <a:pt x="948" y="131"/>
                    <a:pt x="943" y="133"/>
                    <a:pt x="943" y="134"/>
                  </a:cubicBezTo>
                  <a:cubicBezTo>
                    <a:pt x="942" y="134"/>
                    <a:pt x="943" y="136"/>
                    <a:pt x="942" y="136"/>
                  </a:cubicBezTo>
                  <a:cubicBezTo>
                    <a:pt x="941" y="137"/>
                    <a:pt x="941" y="135"/>
                    <a:pt x="940" y="135"/>
                  </a:cubicBezTo>
                  <a:cubicBezTo>
                    <a:pt x="939" y="135"/>
                    <a:pt x="932" y="136"/>
                    <a:pt x="930" y="138"/>
                  </a:cubicBezTo>
                  <a:cubicBezTo>
                    <a:pt x="929" y="140"/>
                    <a:pt x="926" y="140"/>
                    <a:pt x="926" y="140"/>
                  </a:cubicBezTo>
                  <a:cubicBezTo>
                    <a:pt x="926" y="141"/>
                    <a:pt x="923" y="141"/>
                    <a:pt x="921" y="142"/>
                  </a:cubicBezTo>
                  <a:cubicBezTo>
                    <a:pt x="920" y="143"/>
                    <a:pt x="921" y="145"/>
                    <a:pt x="921" y="146"/>
                  </a:cubicBezTo>
                  <a:cubicBezTo>
                    <a:pt x="920" y="147"/>
                    <a:pt x="917" y="147"/>
                    <a:pt x="915" y="147"/>
                  </a:cubicBezTo>
                  <a:cubicBezTo>
                    <a:pt x="914" y="147"/>
                    <a:pt x="914" y="147"/>
                    <a:pt x="913" y="147"/>
                  </a:cubicBezTo>
                  <a:cubicBezTo>
                    <a:pt x="912" y="147"/>
                    <a:pt x="911" y="144"/>
                    <a:pt x="910" y="144"/>
                  </a:cubicBezTo>
                  <a:cubicBezTo>
                    <a:pt x="909" y="144"/>
                    <a:pt x="909" y="142"/>
                    <a:pt x="910" y="141"/>
                  </a:cubicBezTo>
                  <a:cubicBezTo>
                    <a:pt x="910" y="141"/>
                    <a:pt x="911" y="141"/>
                    <a:pt x="913" y="140"/>
                  </a:cubicBezTo>
                  <a:cubicBezTo>
                    <a:pt x="914" y="140"/>
                    <a:pt x="914" y="140"/>
                    <a:pt x="915" y="140"/>
                  </a:cubicBezTo>
                  <a:cubicBezTo>
                    <a:pt x="916" y="140"/>
                    <a:pt x="916" y="140"/>
                    <a:pt x="917" y="140"/>
                  </a:cubicBezTo>
                  <a:cubicBezTo>
                    <a:pt x="917" y="139"/>
                    <a:pt x="914" y="138"/>
                    <a:pt x="914" y="136"/>
                  </a:cubicBezTo>
                  <a:cubicBezTo>
                    <a:pt x="914" y="134"/>
                    <a:pt x="910" y="134"/>
                    <a:pt x="909" y="134"/>
                  </a:cubicBezTo>
                  <a:cubicBezTo>
                    <a:pt x="907" y="135"/>
                    <a:pt x="905" y="135"/>
                    <a:pt x="903" y="134"/>
                  </a:cubicBezTo>
                  <a:cubicBezTo>
                    <a:pt x="902" y="133"/>
                    <a:pt x="902" y="135"/>
                    <a:pt x="904" y="136"/>
                  </a:cubicBezTo>
                  <a:cubicBezTo>
                    <a:pt x="906" y="136"/>
                    <a:pt x="905" y="138"/>
                    <a:pt x="905" y="139"/>
                  </a:cubicBezTo>
                  <a:cubicBezTo>
                    <a:pt x="906" y="139"/>
                    <a:pt x="905" y="142"/>
                    <a:pt x="904" y="143"/>
                  </a:cubicBezTo>
                  <a:cubicBezTo>
                    <a:pt x="903" y="145"/>
                    <a:pt x="903" y="145"/>
                    <a:pt x="905" y="145"/>
                  </a:cubicBezTo>
                  <a:cubicBezTo>
                    <a:pt x="907" y="145"/>
                    <a:pt x="907" y="147"/>
                    <a:pt x="907" y="148"/>
                  </a:cubicBezTo>
                  <a:cubicBezTo>
                    <a:pt x="907" y="150"/>
                    <a:pt x="905" y="151"/>
                    <a:pt x="905" y="152"/>
                  </a:cubicBezTo>
                  <a:cubicBezTo>
                    <a:pt x="905" y="152"/>
                    <a:pt x="905" y="152"/>
                    <a:pt x="904" y="152"/>
                  </a:cubicBezTo>
                  <a:cubicBezTo>
                    <a:pt x="904" y="152"/>
                    <a:pt x="904" y="151"/>
                    <a:pt x="903" y="152"/>
                  </a:cubicBezTo>
                  <a:cubicBezTo>
                    <a:pt x="903" y="152"/>
                    <a:pt x="902" y="151"/>
                    <a:pt x="902" y="150"/>
                  </a:cubicBezTo>
                  <a:cubicBezTo>
                    <a:pt x="902" y="149"/>
                    <a:pt x="899" y="150"/>
                    <a:pt x="898" y="150"/>
                  </a:cubicBezTo>
                  <a:cubicBezTo>
                    <a:pt x="897" y="149"/>
                    <a:pt x="896" y="150"/>
                    <a:pt x="895" y="151"/>
                  </a:cubicBezTo>
                  <a:cubicBezTo>
                    <a:pt x="895" y="152"/>
                    <a:pt x="893" y="152"/>
                    <a:pt x="891" y="153"/>
                  </a:cubicBezTo>
                  <a:cubicBezTo>
                    <a:pt x="890" y="153"/>
                    <a:pt x="889" y="155"/>
                    <a:pt x="887" y="156"/>
                  </a:cubicBezTo>
                  <a:cubicBezTo>
                    <a:pt x="886" y="156"/>
                    <a:pt x="886" y="158"/>
                    <a:pt x="888" y="159"/>
                  </a:cubicBezTo>
                  <a:cubicBezTo>
                    <a:pt x="889" y="161"/>
                    <a:pt x="890" y="162"/>
                    <a:pt x="889" y="163"/>
                  </a:cubicBezTo>
                  <a:cubicBezTo>
                    <a:pt x="889" y="163"/>
                    <a:pt x="885" y="163"/>
                    <a:pt x="884" y="162"/>
                  </a:cubicBezTo>
                  <a:cubicBezTo>
                    <a:pt x="884" y="161"/>
                    <a:pt x="881" y="161"/>
                    <a:pt x="880" y="161"/>
                  </a:cubicBezTo>
                  <a:cubicBezTo>
                    <a:pt x="879" y="161"/>
                    <a:pt x="876" y="158"/>
                    <a:pt x="875" y="158"/>
                  </a:cubicBezTo>
                  <a:cubicBezTo>
                    <a:pt x="874" y="158"/>
                    <a:pt x="873" y="160"/>
                    <a:pt x="873" y="161"/>
                  </a:cubicBezTo>
                  <a:cubicBezTo>
                    <a:pt x="872" y="162"/>
                    <a:pt x="873" y="162"/>
                    <a:pt x="874" y="163"/>
                  </a:cubicBezTo>
                  <a:cubicBezTo>
                    <a:pt x="874" y="165"/>
                    <a:pt x="877" y="165"/>
                    <a:pt x="878" y="165"/>
                  </a:cubicBezTo>
                  <a:cubicBezTo>
                    <a:pt x="879" y="165"/>
                    <a:pt x="879" y="166"/>
                    <a:pt x="878" y="167"/>
                  </a:cubicBezTo>
                  <a:cubicBezTo>
                    <a:pt x="878" y="168"/>
                    <a:pt x="876" y="169"/>
                    <a:pt x="875" y="168"/>
                  </a:cubicBezTo>
                  <a:cubicBezTo>
                    <a:pt x="874" y="167"/>
                    <a:pt x="872" y="168"/>
                    <a:pt x="872" y="167"/>
                  </a:cubicBezTo>
                  <a:cubicBezTo>
                    <a:pt x="872" y="166"/>
                    <a:pt x="870" y="164"/>
                    <a:pt x="868" y="165"/>
                  </a:cubicBezTo>
                  <a:cubicBezTo>
                    <a:pt x="866" y="165"/>
                    <a:pt x="866" y="164"/>
                    <a:pt x="866" y="162"/>
                  </a:cubicBezTo>
                  <a:cubicBezTo>
                    <a:pt x="866" y="161"/>
                    <a:pt x="865" y="160"/>
                    <a:pt x="865" y="159"/>
                  </a:cubicBezTo>
                  <a:cubicBezTo>
                    <a:pt x="865" y="158"/>
                    <a:pt x="864" y="157"/>
                    <a:pt x="865" y="156"/>
                  </a:cubicBezTo>
                  <a:cubicBezTo>
                    <a:pt x="866" y="156"/>
                    <a:pt x="865" y="154"/>
                    <a:pt x="865" y="154"/>
                  </a:cubicBezTo>
                  <a:cubicBezTo>
                    <a:pt x="865" y="153"/>
                    <a:pt x="863" y="151"/>
                    <a:pt x="862" y="151"/>
                  </a:cubicBezTo>
                  <a:cubicBezTo>
                    <a:pt x="860" y="151"/>
                    <a:pt x="861" y="150"/>
                    <a:pt x="859" y="149"/>
                  </a:cubicBezTo>
                  <a:cubicBezTo>
                    <a:pt x="858" y="149"/>
                    <a:pt x="855" y="147"/>
                    <a:pt x="855" y="146"/>
                  </a:cubicBezTo>
                  <a:cubicBezTo>
                    <a:pt x="855" y="145"/>
                    <a:pt x="853" y="145"/>
                    <a:pt x="854" y="144"/>
                  </a:cubicBezTo>
                  <a:cubicBezTo>
                    <a:pt x="854" y="144"/>
                    <a:pt x="856" y="145"/>
                    <a:pt x="857" y="146"/>
                  </a:cubicBezTo>
                  <a:cubicBezTo>
                    <a:pt x="858" y="147"/>
                    <a:pt x="860" y="148"/>
                    <a:pt x="863" y="148"/>
                  </a:cubicBezTo>
                  <a:cubicBezTo>
                    <a:pt x="866" y="149"/>
                    <a:pt x="867" y="150"/>
                    <a:pt x="870" y="151"/>
                  </a:cubicBezTo>
                  <a:cubicBezTo>
                    <a:pt x="874" y="151"/>
                    <a:pt x="876" y="151"/>
                    <a:pt x="880" y="152"/>
                  </a:cubicBezTo>
                  <a:cubicBezTo>
                    <a:pt x="885" y="153"/>
                    <a:pt x="891" y="148"/>
                    <a:pt x="893" y="147"/>
                  </a:cubicBezTo>
                  <a:cubicBezTo>
                    <a:pt x="894" y="145"/>
                    <a:pt x="892" y="143"/>
                    <a:pt x="892" y="142"/>
                  </a:cubicBezTo>
                  <a:cubicBezTo>
                    <a:pt x="892" y="141"/>
                    <a:pt x="890" y="141"/>
                    <a:pt x="890" y="140"/>
                  </a:cubicBezTo>
                  <a:cubicBezTo>
                    <a:pt x="889" y="139"/>
                    <a:pt x="888" y="138"/>
                    <a:pt x="886" y="138"/>
                  </a:cubicBezTo>
                  <a:cubicBezTo>
                    <a:pt x="884" y="138"/>
                    <a:pt x="884" y="136"/>
                    <a:pt x="883" y="136"/>
                  </a:cubicBezTo>
                  <a:cubicBezTo>
                    <a:pt x="881" y="136"/>
                    <a:pt x="880" y="135"/>
                    <a:pt x="876" y="133"/>
                  </a:cubicBezTo>
                  <a:cubicBezTo>
                    <a:pt x="873" y="130"/>
                    <a:pt x="868" y="128"/>
                    <a:pt x="867" y="129"/>
                  </a:cubicBezTo>
                  <a:cubicBezTo>
                    <a:pt x="866" y="129"/>
                    <a:pt x="865" y="129"/>
                    <a:pt x="864" y="128"/>
                  </a:cubicBezTo>
                  <a:cubicBezTo>
                    <a:pt x="864" y="128"/>
                    <a:pt x="862" y="128"/>
                    <a:pt x="861" y="128"/>
                  </a:cubicBezTo>
                  <a:cubicBezTo>
                    <a:pt x="861" y="129"/>
                    <a:pt x="860" y="129"/>
                    <a:pt x="860" y="128"/>
                  </a:cubicBezTo>
                  <a:cubicBezTo>
                    <a:pt x="859" y="128"/>
                    <a:pt x="858" y="128"/>
                    <a:pt x="857" y="128"/>
                  </a:cubicBezTo>
                  <a:cubicBezTo>
                    <a:pt x="856" y="129"/>
                    <a:pt x="855" y="127"/>
                    <a:pt x="855" y="127"/>
                  </a:cubicBezTo>
                  <a:cubicBezTo>
                    <a:pt x="856" y="126"/>
                    <a:pt x="858" y="127"/>
                    <a:pt x="858" y="126"/>
                  </a:cubicBezTo>
                  <a:cubicBezTo>
                    <a:pt x="858" y="125"/>
                    <a:pt x="857" y="126"/>
                    <a:pt x="855" y="125"/>
                  </a:cubicBezTo>
                  <a:cubicBezTo>
                    <a:pt x="854" y="124"/>
                    <a:pt x="853" y="124"/>
                    <a:pt x="852" y="125"/>
                  </a:cubicBezTo>
                  <a:cubicBezTo>
                    <a:pt x="852" y="126"/>
                    <a:pt x="851" y="126"/>
                    <a:pt x="850" y="125"/>
                  </a:cubicBezTo>
                  <a:cubicBezTo>
                    <a:pt x="849" y="124"/>
                    <a:pt x="847" y="124"/>
                    <a:pt x="846" y="125"/>
                  </a:cubicBezTo>
                  <a:cubicBezTo>
                    <a:pt x="846" y="126"/>
                    <a:pt x="844" y="126"/>
                    <a:pt x="844" y="125"/>
                  </a:cubicBezTo>
                  <a:cubicBezTo>
                    <a:pt x="844" y="124"/>
                    <a:pt x="842" y="123"/>
                    <a:pt x="842" y="123"/>
                  </a:cubicBezTo>
                  <a:cubicBezTo>
                    <a:pt x="842" y="122"/>
                    <a:pt x="843" y="122"/>
                    <a:pt x="844" y="123"/>
                  </a:cubicBezTo>
                  <a:cubicBezTo>
                    <a:pt x="845" y="123"/>
                    <a:pt x="845" y="123"/>
                    <a:pt x="847" y="122"/>
                  </a:cubicBezTo>
                  <a:cubicBezTo>
                    <a:pt x="848" y="121"/>
                    <a:pt x="849" y="122"/>
                    <a:pt x="849" y="121"/>
                  </a:cubicBezTo>
                  <a:cubicBezTo>
                    <a:pt x="850" y="120"/>
                    <a:pt x="848" y="119"/>
                    <a:pt x="847" y="119"/>
                  </a:cubicBezTo>
                  <a:cubicBezTo>
                    <a:pt x="847" y="118"/>
                    <a:pt x="845" y="117"/>
                    <a:pt x="844" y="118"/>
                  </a:cubicBezTo>
                  <a:cubicBezTo>
                    <a:pt x="843" y="118"/>
                    <a:pt x="843" y="117"/>
                    <a:pt x="842" y="117"/>
                  </a:cubicBezTo>
                  <a:cubicBezTo>
                    <a:pt x="841" y="116"/>
                    <a:pt x="839" y="117"/>
                    <a:pt x="839" y="119"/>
                  </a:cubicBezTo>
                  <a:cubicBezTo>
                    <a:pt x="839" y="121"/>
                    <a:pt x="837" y="120"/>
                    <a:pt x="837" y="119"/>
                  </a:cubicBezTo>
                  <a:cubicBezTo>
                    <a:pt x="838" y="118"/>
                    <a:pt x="837" y="117"/>
                    <a:pt x="838" y="117"/>
                  </a:cubicBezTo>
                  <a:cubicBezTo>
                    <a:pt x="839" y="117"/>
                    <a:pt x="839" y="115"/>
                    <a:pt x="836" y="114"/>
                  </a:cubicBezTo>
                  <a:cubicBezTo>
                    <a:pt x="834" y="114"/>
                    <a:pt x="833" y="116"/>
                    <a:pt x="834" y="117"/>
                  </a:cubicBezTo>
                  <a:cubicBezTo>
                    <a:pt x="834" y="117"/>
                    <a:pt x="832" y="120"/>
                    <a:pt x="831" y="120"/>
                  </a:cubicBezTo>
                  <a:cubicBezTo>
                    <a:pt x="830" y="120"/>
                    <a:pt x="831" y="118"/>
                    <a:pt x="831" y="117"/>
                  </a:cubicBezTo>
                  <a:cubicBezTo>
                    <a:pt x="831" y="115"/>
                    <a:pt x="830" y="116"/>
                    <a:pt x="828" y="118"/>
                  </a:cubicBezTo>
                  <a:cubicBezTo>
                    <a:pt x="827" y="120"/>
                    <a:pt x="825" y="122"/>
                    <a:pt x="824" y="122"/>
                  </a:cubicBezTo>
                  <a:cubicBezTo>
                    <a:pt x="823" y="122"/>
                    <a:pt x="823" y="120"/>
                    <a:pt x="825" y="119"/>
                  </a:cubicBezTo>
                  <a:cubicBezTo>
                    <a:pt x="827" y="118"/>
                    <a:pt x="827" y="116"/>
                    <a:pt x="828" y="116"/>
                  </a:cubicBezTo>
                  <a:cubicBezTo>
                    <a:pt x="829" y="116"/>
                    <a:pt x="829" y="115"/>
                    <a:pt x="827" y="114"/>
                  </a:cubicBezTo>
                  <a:cubicBezTo>
                    <a:pt x="826" y="114"/>
                    <a:pt x="826" y="116"/>
                    <a:pt x="825" y="116"/>
                  </a:cubicBezTo>
                  <a:cubicBezTo>
                    <a:pt x="825" y="117"/>
                    <a:pt x="824" y="116"/>
                    <a:pt x="823" y="116"/>
                  </a:cubicBezTo>
                  <a:cubicBezTo>
                    <a:pt x="823" y="116"/>
                    <a:pt x="822" y="116"/>
                    <a:pt x="822" y="116"/>
                  </a:cubicBezTo>
                  <a:cubicBezTo>
                    <a:pt x="822" y="116"/>
                    <a:pt x="821" y="117"/>
                    <a:pt x="821" y="118"/>
                  </a:cubicBezTo>
                  <a:cubicBezTo>
                    <a:pt x="822" y="119"/>
                    <a:pt x="821" y="119"/>
                    <a:pt x="820" y="118"/>
                  </a:cubicBezTo>
                  <a:cubicBezTo>
                    <a:pt x="820" y="117"/>
                    <a:pt x="818" y="118"/>
                    <a:pt x="817" y="119"/>
                  </a:cubicBezTo>
                  <a:cubicBezTo>
                    <a:pt x="817" y="120"/>
                    <a:pt x="816" y="120"/>
                    <a:pt x="816" y="121"/>
                  </a:cubicBezTo>
                  <a:cubicBezTo>
                    <a:pt x="817" y="121"/>
                    <a:pt x="817" y="123"/>
                    <a:pt x="816" y="123"/>
                  </a:cubicBezTo>
                  <a:cubicBezTo>
                    <a:pt x="815" y="123"/>
                    <a:pt x="815" y="123"/>
                    <a:pt x="815" y="122"/>
                  </a:cubicBezTo>
                  <a:cubicBezTo>
                    <a:pt x="815" y="121"/>
                    <a:pt x="815" y="120"/>
                    <a:pt x="814" y="121"/>
                  </a:cubicBezTo>
                  <a:cubicBezTo>
                    <a:pt x="814" y="121"/>
                    <a:pt x="814" y="119"/>
                    <a:pt x="815" y="119"/>
                  </a:cubicBezTo>
                  <a:cubicBezTo>
                    <a:pt x="816" y="119"/>
                    <a:pt x="818" y="117"/>
                    <a:pt x="818" y="117"/>
                  </a:cubicBezTo>
                  <a:cubicBezTo>
                    <a:pt x="817" y="116"/>
                    <a:pt x="816" y="116"/>
                    <a:pt x="816" y="117"/>
                  </a:cubicBezTo>
                  <a:cubicBezTo>
                    <a:pt x="816" y="118"/>
                    <a:pt x="814" y="118"/>
                    <a:pt x="813" y="118"/>
                  </a:cubicBezTo>
                  <a:cubicBezTo>
                    <a:pt x="811" y="118"/>
                    <a:pt x="811" y="120"/>
                    <a:pt x="813" y="121"/>
                  </a:cubicBezTo>
                  <a:cubicBezTo>
                    <a:pt x="815" y="122"/>
                    <a:pt x="813" y="122"/>
                    <a:pt x="812" y="122"/>
                  </a:cubicBezTo>
                  <a:cubicBezTo>
                    <a:pt x="811" y="121"/>
                    <a:pt x="809" y="121"/>
                    <a:pt x="808" y="122"/>
                  </a:cubicBezTo>
                  <a:cubicBezTo>
                    <a:pt x="807" y="122"/>
                    <a:pt x="811" y="123"/>
                    <a:pt x="811" y="124"/>
                  </a:cubicBezTo>
                  <a:cubicBezTo>
                    <a:pt x="811" y="124"/>
                    <a:pt x="810" y="124"/>
                    <a:pt x="810" y="124"/>
                  </a:cubicBezTo>
                  <a:cubicBezTo>
                    <a:pt x="809" y="123"/>
                    <a:pt x="809" y="123"/>
                    <a:pt x="809" y="123"/>
                  </a:cubicBezTo>
                  <a:cubicBezTo>
                    <a:pt x="808" y="124"/>
                    <a:pt x="807" y="123"/>
                    <a:pt x="807" y="122"/>
                  </a:cubicBezTo>
                  <a:cubicBezTo>
                    <a:pt x="806" y="121"/>
                    <a:pt x="804" y="123"/>
                    <a:pt x="805" y="123"/>
                  </a:cubicBezTo>
                  <a:cubicBezTo>
                    <a:pt x="807" y="123"/>
                    <a:pt x="806" y="124"/>
                    <a:pt x="806" y="126"/>
                  </a:cubicBezTo>
                  <a:cubicBezTo>
                    <a:pt x="806" y="127"/>
                    <a:pt x="804" y="126"/>
                    <a:pt x="805" y="125"/>
                  </a:cubicBezTo>
                  <a:cubicBezTo>
                    <a:pt x="805" y="124"/>
                    <a:pt x="804" y="124"/>
                    <a:pt x="802" y="125"/>
                  </a:cubicBezTo>
                  <a:cubicBezTo>
                    <a:pt x="801" y="125"/>
                    <a:pt x="803" y="123"/>
                    <a:pt x="802" y="122"/>
                  </a:cubicBezTo>
                  <a:cubicBezTo>
                    <a:pt x="802" y="121"/>
                    <a:pt x="800" y="122"/>
                    <a:pt x="799" y="122"/>
                  </a:cubicBezTo>
                  <a:cubicBezTo>
                    <a:pt x="798" y="123"/>
                    <a:pt x="797" y="123"/>
                    <a:pt x="798" y="124"/>
                  </a:cubicBezTo>
                  <a:cubicBezTo>
                    <a:pt x="799" y="124"/>
                    <a:pt x="799" y="126"/>
                    <a:pt x="798" y="126"/>
                  </a:cubicBezTo>
                  <a:cubicBezTo>
                    <a:pt x="796" y="125"/>
                    <a:pt x="796" y="126"/>
                    <a:pt x="796" y="127"/>
                  </a:cubicBezTo>
                  <a:cubicBezTo>
                    <a:pt x="796" y="128"/>
                    <a:pt x="795" y="128"/>
                    <a:pt x="795" y="127"/>
                  </a:cubicBezTo>
                  <a:cubicBezTo>
                    <a:pt x="794" y="126"/>
                    <a:pt x="792" y="126"/>
                    <a:pt x="792" y="127"/>
                  </a:cubicBezTo>
                  <a:cubicBezTo>
                    <a:pt x="791" y="128"/>
                    <a:pt x="789" y="129"/>
                    <a:pt x="790" y="130"/>
                  </a:cubicBezTo>
                  <a:cubicBezTo>
                    <a:pt x="790" y="131"/>
                    <a:pt x="790" y="130"/>
                    <a:pt x="791" y="130"/>
                  </a:cubicBezTo>
                  <a:cubicBezTo>
                    <a:pt x="791" y="130"/>
                    <a:pt x="792" y="130"/>
                    <a:pt x="792" y="130"/>
                  </a:cubicBezTo>
                  <a:cubicBezTo>
                    <a:pt x="793" y="130"/>
                    <a:pt x="792" y="131"/>
                    <a:pt x="793" y="131"/>
                  </a:cubicBezTo>
                  <a:cubicBezTo>
                    <a:pt x="793" y="132"/>
                    <a:pt x="793" y="133"/>
                    <a:pt x="792" y="132"/>
                  </a:cubicBezTo>
                  <a:cubicBezTo>
                    <a:pt x="792" y="132"/>
                    <a:pt x="790" y="131"/>
                    <a:pt x="790" y="133"/>
                  </a:cubicBezTo>
                  <a:cubicBezTo>
                    <a:pt x="790" y="134"/>
                    <a:pt x="789" y="132"/>
                    <a:pt x="788" y="132"/>
                  </a:cubicBezTo>
                  <a:cubicBezTo>
                    <a:pt x="788" y="131"/>
                    <a:pt x="788" y="132"/>
                    <a:pt x="787" y="132"/>
                  </a:cubicBezTo>
                  <a:cubicBezTo>
                    <a:pt x="787" y="133"/>
                    <a:pt x="786" y="133"/>
                    <a:pt x="786" y="133"/>
                  </a:cubicBezTo>
                  <a:cubicBezTo>
                    <a:pt x="785" y="132"/>
                    <a:pt x="788" y="130"/>
                    <a:pt x="787" y="129"/>
                  </a:cubicBezTo>
                  <a:cubicBezTo>
                    <a:pt x="786" y="128"/>
                    <a:pt x="786" y="130"/>
                    <a:pt x="785" y="131"/>
                  </a:cubicBezTo>
                  <a:cubicBezTo>
                    <a:pt x="783" y="133"/>
                    <a:pt x="781" y="133"/>
                    <a:pt x="782" y="133"/>
                  </a:cubicBezTo>
                  <a:cubicBezTo>
                    <a:pt x="783" y="134"/>
                    <a:pt x="780" y="134"/>
                    <a:pt x="780" y="136"/>
                  </a:cubicBezTo>
                  <a:cubicBezTo>
                    <a:pt x="780" y="137"/>
                    <a:pt x="777" y="137"/>
                    <a:pt x="775" y="138"/>
                  </a:cubicBezTo>
                  <a:cubicBezTo>
                    <a:pt x="773" y="140"/>
                    <a:pt x="775" y="140"/>
                    <a:pt x="776" y="139"/>
                  </a:cubicBezTo>
                  <a:cubicBezTo>
                    <a:pt x="777" y="137"/>
                    <a:pt x="778" y="138"/>
                    <a:pt x="779" y="137"/>
                  </a:cubicBezTo>
                  <a:cubicBezTo>
                    <a:pt x="781" y="136"/>
                    <a:pt x="783" y="135"/>
                    <a:pt x="784" y="135"/>
                  </a:cubicBezTo>
                  <a:cubicBezTo>
                    <a:pt x="784" y="136"/>
                    <a:pt x="785" y="136"/>
                    <a:pt x="786" y="135"/>
                  </a:cubicBezTo>
                  <a:cubicBezTo>
                    <a:pt x="787" y="134"/>
                    <a:pt x="788" y="134"/>
                    <a:pt x="789" y="135"/>
                  </a:cubicBezTo>
                  <a:cubicBezTo>
                    <a:pt x="789" y="136"/>
                    <a:pt x="787" y="136"/>
                    <a:pt x="788" y="137"/>
                  </a:cubicBezTo>
                  <a:cubicBezTo>
                    <a:pt x="789" y="138"/>
                    <a:pt x="787" y="139"/>
                    <a:pt x="787" y="138"/>
                  </a:cubicBezTo>
                  <a:cubicBezTo>
                    <a:pt x="787" y="137"/>
                    <a:pt x="786" y="136"/>
                    <a:pt x="785" y="137"/>
                  </a:cubicBezTo>
                  <a:cubicBezTo>
                    <a:pt x="785" y="138"/>
                    <a:pt x="784" y="139"/>
                    <a:pt x="783" y="139"/>
                  </a:cubicBezTo>
                  <a:cubicBezTo>
                    <a:pt x="783" y="139"/>
                    <a:pt x="782" y="140"/>
                    <a:pt x="782" y="142"/>
                  </a:cubicBezTo>
                  <a:cubicBezTo>
                    <a:pt x="782" y="143"/>
                    <a:pt x="781" y="143"/>
                    <a:pt x="781" y="143"/>
                  </a:cubicBezTo>
                  <a:cubicBezTo>
                    <a:pt x="781" y="143"/>
                    <a:pt x="780" y="143"/>
                    <a:pt x="780" y="143"/>
                  </a:cubicBezTo>
                  <a:cubicBezTo>
                    <a:pt x="780" y="144"/>
                    <a:pt x="778" y="147"/>
                    <a:pt x="776" y="148"/>
                  </a:cubicBezTo>
                  <a:cubicBezTo>
                    <a:pt x="774" y="150"/>
                    <a:pt x="776" y="151"/>
                    <a:pt x="776" y="152"/>
                  </a:cubicBezTo>
                  <a:cubicBezTo>
                    <a:pt x="775" y="152"/>
                    <a:pt x="774" y="152"/>
                    <a:pt x="774" y="152"/>
                  </a:cubicBezTo>
                  <a:cubicBezTo>
                    <a:pt x="773" y="152"/>
                    <a:pt x="772" y="152"/>
                    <a:pt x="772" y="152"/>
                  </a:cubicBezTo>
                  <a:cubicBezTo>
                    <a:pt x="772" y="153"/>
                    <a:pt x="773" y="155"/>
                    <a:pt x="772" y="156"/>
                  </a:cubicBezTo>
                  <a:cubicBezTo>
                    <a:pt x="771" y="157"/>
                    <a:pt x="772" y="158"/>
                    <a:pt x="772" y="159"/>
                  </a:cubicBezTo>
                  <a:cubicBezTo>
                    <a:pt x="772" y="159"/>
                    <a:pt x="771" y="159"/>
                    <a:pt x="770" y="159"/>
                  </a:cubicBezTo>
                  <a:cubicBezTo>
                    <a:pt x="770" y="159"/>
                    <a:pt x="769" y="159"/>
                    <a:pt x="769" y="159"/>
                  </a:cubicBezTo>
                  <a:cubicBezTo>
                    <a:pt x="769" y="160"/>
                    <a:pt x="767" y="160"/>
                    <a:pt x="766" y="160"/>
                  </a:cubicBezTo>
                  <a:cubicBezTo>
                    <a:pt x="765" y="161"/>
                    <a:pt x="767" y="162"/>
                    <a:pt x="768" y="163"/>
                  </a:cubicBezTo>
                  <a:cubicBezTo>
                    <a:pt x="770" y="164"/>
                    <a:pt x="767" y="165"/>
                    <a:pt x="767" y="164"/>
                  </a:cubicBezTo>
                  <a:cubicBezTo>
                    <a:pt x="767" y="162"/>
                    <a:pt x="765" y="164"/>
                    <a:pt x="763" y="165"/>
                  </a:cubicBezTo>
                  <a:cubicBezTo>
                    <a:pt x="761" y="166"/>
                    <a:pt x="762" y="168"/>
                    <a:pt x="761" y="168"/>
                  </a:cubicBezTo>
                  <a:cubicBezTo>
                    <a:pt x="759" y="168"/>
                    <a:pt x="760" y="170"/>
                    <a:pt x="759" y="171"/>
                  </a:cubicBezTo>
                  <a:cubicBezTo>
                    <a:pt x="758" y="172"/>
                    <a:pt x="758" y="169"/>
                    <a:pt x="756" y="169"/>
                  </a:cubicBezTo>
                  <a:cubicBezTo>
                    <a:pt x="755" y="169"/>
                    <a:pt x="755" y="170"/>
                    <a:pt x="756" y="171"/>
                  </a:cubicBezTo>
                  <a:cubicBezTo>
                    <a:pt x="757" y="173"/>
                    <a:pt x="754" y="172"/>
                    <a:pt x="754" y="173"/>
                  </a:cubicBezTo>
                  <a:cubicBezTo>
                    <a:pt x="753" y="174"/>
                    <a:pt x="750" y="173"/>
                    <a:pt x="749" y="174"/>
                  </a:cubicBezTo>
                  <a:cubicBezTo>
                    <a:pt x="749" y="175"/>
                    <a:pt x="751" y="175"/>
                    <a:pt x="752" y="176"/>
                  </a:cubicBezTo>
                  <a:cubicBezTo>
                    <a:pt x="752" y="177"/>
                    <a:pt x="749" y="176"/>
                    <a:pt x="748" y="176"/>
                  </a:cubicBezTo>
                  <a:cubicBezTo>
                    <a:pt x="747" y="176"/>
                    <a:pt x="747" y="176"/>
                    <a:pt x="747" y="177"/>
                  </a:cubicBezTo>
                  <a:cubicBezTo>
                    <a:pt x="747" y="177"/>
                    <a:pt x="746" y="178"/>
                    <a:pt x="746" y="178"/>
                  </a:cubicBezTo>
                  <a:cubicBezTo>
                    <a:pt x="745" y="177"/>
                    <a:pt x="743" y="179"/>
                    <a:pt x="744" y="180"/>
                  </a:cubicBezTo>
                  <a:cubicBezTo>
                    <a:pt x="745" y="181"/>
                    <a:pt x="743" y="181"/>
                    <a:pt x="742" y="180"/>
                  </a:cubicBezTo>
                  <a:cubicBezTo>
                    <a:pt x="741" y="180"/>
                    <a:pt x="741" y="181"/>
                    <a:pt x="740" y="182"/>
                  </a:cubicBezTo>
                  <a:cubicBezTo>
                    <a:pt x="740" y="183"/>
                    <a:pt x="742" y="184"/>
                    <a:pt x="742" y="184"/>
                  </a:cubicBezTo>
                  <a:cubicBezTo>
                    <a:pt x="742" y="185"/>
                    <a:pt x="740" y="185"/>
                    <a:pt x="741" y="186"/>
                  </a:cubicBezTo>
                  <a:cubicBezTo>
                    <a:pt x="743" y="186"/>
                    <a:pt x="742" y="187"/>
                    <a:pt x="741" y="187"/>
                  </a:cubicBezTo>
                  <a:cubicBezTo>
                    <a:pt x="740" y="188"/>
                    <a:pt x="740" y="188"/>
                    <a:pt x="741" y="189"/>
                  </a:cubicBezTo>
                  <a:cubicBezTo>
                    <a:pt x="742" y="190"/>
                    <a:pt x="740" y="190"/>
                    <a:pt x="741" y="192"/>
                  </a:cubicBezTo>
                  <a:cubicBezTo>
                    <a:pt x="741" y="193"/>
                    <a:pt x="742" y="192"/>
                    <a:pt x="742" y="192"/>
                  </a:cubicBezTo>
                  <a:cubicBezTo>
                    <a:pt x="742" y="192"/>
                    <a:pt x="743" y="192"/>
                    <a:pt x="743" y="193"/>
                  </a:cubicBezTo>
                  <a:cubicBezTo>
                    <a:pt x="743" y="194"/>
                    <a:pt x="745" y="193"/>
                    <a:pt x="746" y="191"/>
                  </a:cubicBezTo>
                  <a:cubicBezTo>
                    <a:pt x="747" y="191"/>
                    <a:pt x="747" y="191"/>
                    <a:pt x="747" y="192"/>
                  </a:cubicBezTo>
                  <a:cubicBezTo>
                    <a:pt x="747" y="192"/>
                    <a:pt x="747" y="193"/>
                    <a:pt x="747" y="193"/>
                  </a:cubicBezTo>
                  <a:cubicBezTo>
                    <a:pt x="746" y="193"/>
                    <a:pt x="744" y="193"/>
                    <a:pt x="744" y="194"/>
                  </a:cubicBezTo>
                  <a:cubicBezTo>
                    <a:pt x="745" y="196"/>
                    <a:pt x="743" y="195"/>
                    <a:pt x="743" y="194"/>
                  </a:cubicBezTo>
                  <a:cubicBezTo>
                    <a:pt x="743" y="193"/>
                    <a:pt x="740" y="194"/>
                    <a:pt x="741" y="195"/>
                  </a:cubicBezTo>
                  <a:cubicBezTo>
                    <a:pt x="742" y="196"/>
                    <a:pt x="741" y="197"/>
                    <a:pt x="741" y="198"/>
                  </a:cubicBezTo>
                  <a:cubicBezTo>
                    <a:pt x="741" y="199"/>
                    <a:pt x="743" y="199"/>
                    <a:pt x="743" y="197"/>
                  </a:cubicBezTo>
                  <a:cubicBezTo>
                    <a:pt x="744" y="196"/>
                    <a:pt x="745" y="197"/>
                    <a:pt x="746" y="198"/>
                  </a:cubicBezTo>
                  <a:cubicBezTo>
                    <a:pt x="746" y="199"/>
                    <a:pt x="745" y="198"/>
                    <a:pt x="745" y="199"/>
                  </a:cubicBezTo>
                  <a:cubicBezTo>
                    <a:pt x="745" y="201"/>
                    <a:pt x="744" y="200"/>
                    <a:pt x="743" y="201"/>
                  </a:cubicBezTo>
                  <a:cubicBezTo>
                    <a:pt x="742" y="202"/>
                    <a:pt x="746" y="204"/>
                    <a:pt x="747" y="204"/>
                  </a:cubicBezTo>
                  <a:cubicBezTo>
                    <a:pt x="749" y="205"/>
                    <a:pt x="750" y="206"/>
                    <a:pt x="752" y="206"/>
                  </a:cubicBezTo>
                  <a:cubicBezTo>
                    <a:pt x="755" y="205"/>
                    <a:pt x="760" y="201"/>
                    <a:pt x="760" y="200"/>
                  </a:cubicBezTo>
                  <a:cubicBezTo>
                    <a:pt x="760" y="199"/>
                    <a:pt x="761" y="199"/>
                    <a:pt x="762" y="199"/>
                  </a:cubicBezTo>
                  <a:cubicBezTo>
                    <a:pt x="762" y="199"/>
                    <a:pt x="763" y="199"/>
                    <a:pt x="763" y="199"/>
                  </a:cubicBezTo>
                  <a:cubicBezTo>
                    <a:pt x="764" y="198"/>
                    <a:pt x="763" y="196"/>
                    <a:pt x="764" y="196"/>
                  </a:cubicBezTo>
                  <a:cubicBezTo>
                    <a:pt x="765" y="196"/>
                    <a:pt x="765" y="198"/>
                    <a:pt x="766" y="198"/>
                  </a:cubicBezTo>
                  <a:cubicBezTo>
                    <a:pt x="766" y="199"/>
                    <a:pt x="767" y="199"/>
                    <a:pt x="767" y="201"/>
                  </a:cubicBezTo>
                  <a:cubicBezTo>
                    <a:pt x="767" y="202"/>
                    <a:pt x="767" y="204"/>
                    <a:pt x="769" y="205"/>
                  </a:cubicBezTo>
                  <a:cubicBezTo>
                    <a:pt x="770" y="206"/>
                    <a:pt x="769" y="208"/>
                    <a:pt x="770" y="209"/>
                  </a:cubicBezTo>
                  <a:cubicBezTo>
                    <a:pt x="771" y="211"/>
                    <a:pt x="771" y="212"/>
                    <a:pt x="772" y="213"/>
                  </a:cubicBezTo>
                  <a:cubicBezTo>
                    <a:pt x="774" y="214"/>
                    <a:pt x="774" y="215"/>
                    <a:pt x="773" y="216"/>
                  </a:cubicBezTo>
                  <a:cubicBezTo>
                    <a:pt x="773" y="218"/>
                    <a:pt x="774" y="217"/>
                    <a:pt x="774" y="218"/>
                  </a:cubicBezTo>
                  <a:cubicBezTo>
                    <a:pt x="775" y="219"/>
                    <a:pt x="774" y="221"/>
                    <a:pt x="775" y="222"/>
                  </a:cubicBezTo>
                  <a:cubicBezTo>
                    <a:pt x="775" y="223"/>
                    <a:pt x="776" y="222"/>
                    <a:pt x="778" y="222"/>
                  </a:cubicBezTo>
                  <a:cubicBezTo>
                    <a:pt x="780" y="222"/>
                    <a:pt x="779" y="221"/>
                    <a:pt x="779" y="219"/>
                  </a:cubicBezTo>
                  <a:cubicBezTo>
                    <a:pt x="779" y="218"/>
                    <a:pt x="780" y="219"/>
                    <a:pt x="781" y="218"/>
                  </a:cubicBezTo>
                  <a:cubicBezTo>
                    <a:pt x="781" y="217"/>
                    <a:pt x="783" y="217"/>
                    <a:pt x="784" y="218"/>
                  </a:cubicBezTo>
                  <a:cubicBezTo>
                    <a:pt x="786" y="218"/>
                    <a:pt x="786" y="217"/>
                    <a:pt x="787" y="216"/>
                  </a:cubicBezTo>
                  <a:cubicBezTo>
                    <a:pt x="787" y="214"/>
                    <a:pt x="788" y="216"/>
                    <a:pt x="788" y="216"/>
                  </a:cubicBezTo>
                  <a:cubicBezTo>
                    <a:pt x="789" y="217"/>
                    <a:pt x="790" y="214"/>
                    <a:pt x="791" y="212"/>
                  </a:cubicBezTo>
                  <a:cubicBezTo>
                    <a:pt x="791" y="211"/>
                    <a:pt x="791" y="211"/>
                    <a:pt x="789" y="213"/>
                  </a:cubicBezTo>
                  <a:cubicBezTo>
                    <a:pt x="788" y="214"/>
                    <a:pt x="788" y="211"/>
                    <a:pt x="789" y="210"/>
                  </a:cubicBezTo>
                  <a:cubicBezTo>
                    <a:pt x="790" y="208"/>
                    <a:pt x="790" y="204"/>
                    <a:pt x="790" y="204"/>
                  </a:cubicBezTo>
                  <a:cubicBezTo>
                    <a:pt x="790" y="203"/>
                    <a:pt x="790" y="201"/>
                    <a:pt x="792" y="201"/>
                  </a:cubicBezTo>
                  <a:cubicBezTo>
                    <a:pt x="794" y="201"/>
                    <a:pt x="796" y="198"/>
                    <a:pt x="796" y="197"/>
                  </a:cubicBezTo>
                  <a:cubicBezTo>
                    <a:pt x="796" y="196"/>
                    <a:pt x="798" y="195"/>
                    <a:pt x="798" y="194"/>
                  </a:cubicBezTo>
                  <a:cubicBezTo>
                    <a:pt x="798" y="193"/>
                    <a:pt x="795" y="190"/>
                    <a:pt x="794" y="189"/>
                  </a:cubicBezTo>
                  <a:cubicBezTo>
                    <a:pt x="793" y="189"/>
                    <a:pt x="791" y="189"/>
                    <a:pt x="791" y="189"/>
                  </a:cubicBezTo>
                  <a:cubicBezTo>
                    <a:pt x="792" y="188"/>
                    <a:pt x="791" y="185"/>
                    <a:pt x="791" y="184"/>
                  </a:cubicBezTo>
                  <a:cubicBezTo>
                    <a:pt x="791" y="183"/>
                    <a:pt x="792" y="181"/>
                    <a:pt x="792" y="180"/>
                  </a:cubicBezTo>
                  <a:cubicBezTo>
                    <a:pt x="792" y="178"/>
                    <a:pt x="792" y="177"/>
                    <a:pt x="794" y="176"/>
                  </a:cubicBezTo>
                  <a:cubicBezTo>
                    <a:pt x="795" y="176"/>
                    <a:pt x="794" y="175"/>
                    <a:pt x="796" y="175"/>
                  </a:cubicBezTo>
                  <a:cubicBezTo>
                    <a:pt x="797" y="174"/>
                    <a:pt x="797" y="172"/>
                    <a:pt x="799" y="171"/>
                  </a:cubicBezTo>
                  <a:cubicBezTo>
                    <a:pt x="800" y="171"/>
                    <a:pt x="800" y="170"/>
                    <a:pt x="803" y="169"/>
                  </a:cubicBezTo>
                  <a:cubicBezTo>
                    <a:pt x="805" y="168"/>
                    <a:pt x="808" y="165"/>
                    <a:pt x="809" y="164"/>
                  </a:cubicBezTo>
                  <a:cubicBezTo>
                    <a:pt x="810" y="163"/>
                    <a:pt x="807" y="161"/>
                    <a:pt x="809" y="160"/>
                  </a:cubicBezTo>
                  <a:cubicBezTo>
                    <a:pt x="811" y="159"/>
                    <a:pt x="809" y="157"/>
                    <a:pt x="810" y="156"/>
                  </a:cubicBezTo>
                  <a:cubicBezTo>
                    <a:pt x="812" y="156"/>
                    <a:pt x="812" y="155"/>
                    <a:pt x="813" y="154"/>
                  </a:cubicBezTo>
                  <a:cubicBezTo>
                    <a:pt x="814" y="154"/>
                    <a:pt x="814" y="154"/>
                    <a:pt x="815" y="154"/>
                  </a:cubicBezTo>
                  <a:cubicBezTo>
                    <a:pt x="816" y="154"/>
                    <a:pt x="817" y="154"/>
                    <a:pt x="818" y="154"/>
                  </a:cubicBezTo>
                  <a:cubicBezTo>
                    <a:pt x="820" y="153"/>
                    <a:pt x="822" y="155"/>
                    <a:pt x="823" y="155"/>
                  </a:cubicBezTo>
                  <a:cubicBezTo>
                    <a:pt x="825" y="156"/>
                    <a:pt x="825" y="157"/>
                    <a:pt x="825" y="159"/>
                  </a:cubicBezTo>
                  <a:cubicBezTo>
                    <a:pt x="825" y="160"/>
                    <a:pt x="825" y="161"/>
                    <a:pt x="824" y="160"/>
                  </a:cubicBezTo>
                  <a:cubicBezTo>
                    <a:pt x="823" y="160"/>
                    <a:pt x="822" y="160"/>
                    <a:pt x="822" y="162"/>
                  </a:cubicBezTo>
                  <a:cubicBezTo>
                    <a:pt x="821" y="164"/>
                    <a:pt x="819" y="166"/>
                    <a:pt x="817" y="166"/>
                  </a:cubicBezTo>
                  <a:cubicBezTo>
                    <a:pt x="816" y="166"/>
                    <a:pt x="816" y="168"/>
                    <a:pt x="815" y="168"/>
                  </a:cubicBezTo>
                  <a:cubicBezTo>
                    <a:pt x="814" y="169"/>
                    <a:pt x="813" y="169"/>
                    <a:pt x="813" y="171"/>
                  </a:cubicBezTo>
                  <a:cubicBezTo>
                    <a:pt x="813" y="172"/>
                    <a:pt x="811" y="172"/>
                    <a:pt x="810" y="172"/>
                  </a:cubicBezTo>
                  <a:cubicBezTo>
                    <a:pt x="808" y="172"/>
                    <a:pt x="809" y="174"/>
                    <a:pt x="808" y="175"/>
                  </a:cubicBezTo>
                  <a:cubicBezTo>
                    <a:pt x="807" y="175"/>
                    <a:pt x="807" y="176"/>
                    <a:pt x="808" y="177"/>
                  </a:cubicBezTo>
                  <a:cubicBezTo>
                    <a:pt x="809" y="178"/>
                    <a:pt x="808" y="179"/>
                    <a:pt x="808" y="180"/>
                  </a:cubicBezTo>
                  <a:cubicBezTo>
                    <a:pt x="809" y="181"/>
                    <a:pt x="810" y="183"/>
                    <a:pt x="809" y="185"/>
                  </a:cubicBezTo>
                  <a:cubicBezTo>
                    <a:pt x="808" y="187"/>
                    <a:pt x="807" y="189"/>
                    <a:pt x="808" y="189"/>
                  </a:cubicBezTo>
                  <a:cubicBezTo>
                    <a:pt x="808" y="189"/>
                    <a:pt x="809" y="190"/>
                    <a:pt x="810" y="190"/>
                  </a:cubicBezTo>
                  <a:cubicBezTo>
                    <a:pt x="811" y="190"/>
                    <a:pt x="811" y="191"/>
                    <a:pt x="812" y="191"/>
                  </a:cubicBezTo>
                  <a:cubicBezTo>
                    <a:pt x="812" y="191"/>
                    <a:pt x="813" y="191"/>
                    <a:pt x="813" y="192"/>
                  </a:cubicBezTo>
                  <a:cubicBezTo>
                    <a:pt x="813" y="192"/>
                    <a:pt x="814" y="192"/>
                    <a:pt x="814" y="192"/>
                  </a:cubicBezTo>
                  <a:cubicBezTo>
                    <a:pt x="815" y="192"/>
                    <a:pt x="815" y="192"/>
                    <a:pt x="816" y="193"/>
                  </a:cubicBezTo>
                  <a:cubicBezTo>
                    <a:pt x="817" y="193"/>
                    <a:pt x="818" y="193"/>
                    <a:pt x="819" y="193"/>
                  </a:cubicBezTo>
                  <a:cubicBezTo>
                    <a:pt x="823" y="193"/>
                    <a:pt x="830" y="190"/>
                    <a:pt x="832" y="190"/>
                  </a:cubicBezTo>
                  <a:cubicBezTo>
                    <a:pt x="835" y="190"/>
                    <a:pt x="837" y="190"/>
                    <a:pt x="838" y="189"/>
                  </a:cubicBezTo>
                  <a:cubicBezTo>
                    <a:pt x="839" y="189"/>
                    <a:pt x="840" y="191"/>
                    <a:pt x="841" y="192"/>
                  </a:cubicBezTo>
                  <a:cubicBezTo>
                    <a:pt x="842" y="193"/>
                    <a:pt x="844" y="192"/>
                    <a:pt x="844" y="193"/>
                  </a:cubicBezTo>
                  <a:cubicBezTo>
                    <a:pt x="845" y="193"/>
                    <a:pt x="844" y="194"/>
                    <a:pt x="842" y="193"/>
                  </a:cubicBezTo>
                  <a:cubicBezTo>
                    <a:pt x="841" y="193"/>
                    <a:pt x="840" y="194"/>
                    <a:pt x="838" y="195"/>
                  </a:cubicBezTo>
                  <a:cubicBezTo>
                    <a:pt x="836" y="195"/>
                    <a:pt x="837" y="196"/>
                    <a:pt x="835" y="197"/>
                  </a:cubicBezTo>
                  <a:cubicBezTo>
                    <a:pt x="834" y="197"/>
                    <a:pt x="833" y="197"/>
                    <a:pt x="831" y="196"/>
                  </a:cubicBezTo>
                  <a:cubicBezTo>
                    <a:pt x="830" y="196"/>
                    <a:pt x="828" y="196"/>
                    <a:pt x="827" y="196"/>
                  </a:cubicBezTo>
                  <a:cubicBezTo>
                    <a:pt x="825" y="196"/>
                    <a:pt x="820" y="196"/>
                    <a:pt x="819" y="197"/>
                  </a:cubicBezTo>
                  <a:cubicBezTo>
                    <a:pt x="818" y="199"/>
                    <a:pt x="815" y="199"/>
                    <a:pt x="817" y="200"/>
                  </a:cubicBezTo>
                  <a:cubicBezTo>
                    <a:pt x="818" y="201"/>
                    <a:pt x="817" y="201"/>
                    <a:pt x="818" y="203"/>
                  </a:cubicBezTo>
                  <a:cubicBezTo>
                    <a:pt x="818" y="204"/>
                    <a:pt x="819" y="204"/>
                    <a:pt x="820" y="204"/>
                  </a:cubicBezTo>
                  <a:cubicBezTo>
                    <a:pt x="821" y="204"/>
                    <a:pt x="822" y="204"/>
                    <a:pt x="821" y="206"/>
                  </a:cubicBezTo>
                  <a:cubicBezTo>
                    <a:pt x="820" y="207"/>
                    <a:pt x="821" y="208"/>
                    <a:pt x="820" y="210"/>
                  </a:cubicBezTo>
                  <a:cubicBezTo>
                    <a:pt x="820" y="212"/>
                    <a:pt x="818" y="212"/>
                    <a:pt x="817" y="212"/>
                  </a:cubicBezTo>
                  <a:cubicBezTo>
                    <a:pt x="816" y="212"/>
                    <a:pt x="814" y="208"/>
                    <a:pt x="813" y="207"/>
                  </a:cubicBezTo>
                  <a:cubicBezTo>
                    <a:pt x="813" y="206"/>
                    <a:pt x="811" y="208"/>
                    <a:pt x="809" y="209"/>
                  </a:cubicBezTo>
                  <a:cubicBezTo>
                    <a:pt x="808" y="210"/>
                    <a:pt x="808" y="212"/>
                    <a:pt x="807" y="213"/>
                  </a:cubicBezTo>
                  <a:cubicBezTo>
                    <a:pt x="806" y="213"/>
                    <a:pt x="806" y="215"/>
                    <a:pt x="807" y="217"/>
                  </a:cubicBezTo>
                  <a:cubicBezTo>
                    <a:pt x="808" y="218"/>
                    <a:pt x="808" y="220"/>
                    <a:pt x="807" y="221"/>
                  </a:cubicBezTo>
                  <a:cubicBezTo>
                    <a:pt x="806" y="223"/>
                    <a:pt x="807" y="222"/>
                    <a:pt x="807" y="223"/>
                  </a:cubicBezTo>
                  <a:cubicBezTo>
                    <a:pt x="808" y="224"/>
                    <a:pt x="805" y="224"/>
                    <a:pt x="806" y="226"/>
                  </a:cubicBezTo>
                  <a:cubicBezTo>
                    <a:pt x="807" y="227"/>
                    <a:pt x="804" y="227"/>
                    <a:pt x="804" y="226"/>
                  </a:cubicBezTo>
                  <a:cubicBezTo>
                    <a:pt x="804" y="224"/>
                    <a:pt x="801" y="225"/>
                    <a:pt x="801" y="226"/>
                  </a:cubicBezTo>
                  <a:cubicBezTo>
                    <a:pt x="801" y="227"/>
                    <a:pt x="800" y="228"/>
                    <a:pt x="799" y="228"/>
                  </a:cubicBezTo>
                  <a:cubicBezTo>
                    <a:pt x="797" y="228"/>
                    <a:pt x="797" y="226"/>
                    <a:pt x="797" y="225"/>
                  </a:cubicBezTo>
                  <a:cubicBezTo>
                    <a:pt x="797" y="224"/>
                    <a:pt x="789" y="226"/>
                    <a:pt x="787" y="228"/>
                  </a:cubicBezTo>
                  <a:cubicBezTo>
                    <a:pt x="785" y="230"/>
                    <a:pt x="781" y="229"/>
                    <a:pt x="781" y="230"/>
                  </a:cubicBezTo>
                  <a:cubicBezTo>
                    <a:pt x="781" y="231"/>
                    <a:pt x="779" y="232"/>
                    <a:pt x="779" y="231"/>
                  </a:cubicBezTo>
                  <a:cubicBezTo>
                    <a:pt x="779" y="230"/>
                    <a:pt x="778" y="229"/>
                    <a:pt x="777" y="229"/>
                  </a:cubicBezTo>
                  <a:cubicBezTo>
                    <a:pt x="775" y="229"/>
                    <a:pt x="778" y="228"/>
                    <a:pt x="777" y="227"/>
                  </a:cubicBezTo>
                  <a:cubicBezTo>
                    <a:pt x="777" y="226"/>
                    <a:pt x="776" y="227"/>
                    <a:pt x="775" y="227"/>
                  </a:cubicBezTo>
                  <a:cubicBezTo>
                    <a:pt x="775" y="228"/>
                    <a:pt x="774" y="228"/>
                    <a:pt x="773" y="228"/>
                  </a:cubicBezTo>
                  <a:cubicBezTo>
                    <a:pt x="772" y="227"/>
                    <a:pt x="770" y="230"/>
                    <a:pt x="768" y="231"/>
                  </a:cubicBezTo>
                  <a:cubicBezTo>
                    <a:pt x="767" y="232"/>
                    <a:pt x="765" y="230"/>
                    <a:pt x="766" y="229"/>
                  </a:cubicBezTo>
                  <a:cubicBezTo>
                    <a:pt x="767" y="227"/>
                    <a:pt x="766" y="228"/>
                    <a:pt x="765" y="228"/>
                  </a:cubicBezTo>
                  <a:cubicBezTo>
                    <a:pt x="763" y="229"/>
                    <a:pt x="761" y="228"/>
                    <a:pt x="762" y="227"/>
                  </a:cubicBezTo>
                  <a:cubicBezTo>
                    <a:pt x="762" y="225"/>
                    <a:pt x="760" y="224"/>
                    <a:pt x="760" y="223"/>
                  </a:cubicBezTo>
                  <a:cubicBezTo>
                    <a:pt x="760" y="223"/>
                    <a:pt x="761" y="223"/>
                    <a:pt x="762" y="224"/>
                  </a:cubicBezTo>
                  <a:cubicBezTo>
                    <a:pt x="763" y="225"/>
                    <a:pt x="765" y="225"/>
                    <a:pt x="765" y="224"/>
                  </a:cubicBezTo>
                  <a:cubicBezTo>
                    <a:pt x="765" y="223"/>
                    <a:pt x="765" y="221"/>
                    <a:pt x="763" y="221"/>
                  </a:cubicBezTo>
                  <a:cubicBezTo>
                    <a:pt x="762" y="222"/>
                    <a:pt x="762" y="222"/>
                    <a:pt x="761" y="221"/>
                  </a:cubicBezTo>
                  <a:cubicBezTo>
                    <a:pt x="761" y="220"/>
                    <a:pt x="762" y="219"/>
                    <a:pt x="763" y="218"/>
                  </a:cubicBezTo>
                  <a:cubicBezTo>
                    <a:pt x="763" y="217"/>
                    <a:pt x="765" y="218"/>
                    <a:pt x="765" y="217"/>
                  </a:cubicBezTo>
                  <a:cubicBezTo>
                    <a:pt x="766" y="216"/>
                    <a:pt x="764" y="215"/>
                    <a:pt x="763" y="215"/>
                  </a:cubicBezTo>
                  <a:cubicBezTo>
                    <a:pt x="763" y="214"/>
                    <a:pt x="762" y="212"/>
                    <a:pt x="763" y="212"/>
                  </a:cubicBezTo>
                  <a:cubicBezTo>
                    <a:pt x="764" y="211"/>
                    <a:pt x="764" y="209"/>
                    <a:pt x="764" y="208"/>
                  </a:cubicBezTo>
                  <a:cubicBezTo>
                    <a:pt x="763" y="208"/>
                    <a:pt x="761" y="208"/>
                    <a:pt x="761" y="210"/>
                  </a:cubicBezTo>
                  <a:cubicBezTo>
                    <a:pt x="760" y="212"/>
                    <a:pt x="759" y="211"/>
                    <a:pt x="758" y="211"/>
                  </a:cubicBezTo>
                  <a:cubicBezTo>
                    <a:pt x="758" y="212"/>
                    <a:pt x="759" y="212"/>
                    <a:pt x="758" y="213"/>
                  </a:cubicBezTo>
                  <a:cubicBezTo>
                    <a:pt x="757" y="214"/>
                    <a:pt x="757" y="212"/>
                    <a:pt x="756" y="212"/>
                  </a:cubicBezTo>
                  <a:cubicBezTo>
                    <a:pt x="754" y="212"/>
                    <a:pt x="754" y="214"/>
                    <a:pt x="754" y="215"/>
                  </a:cubicBezTo>
                  <a:cubicBezTo>
                    <a:pt x="753" y="216"/>
                    <a:pt x="753" y="218"/>
                    <a:pt x="754" y="220"/>
                  </a:cubicBezTo>
                  <a:cubicBezTo>
                    <a:pt x="754" y="221"/>
                    <a:pt x="756" y="222"/>
                    <a:pt x="755" y="223"/>
                  </a:cubicBezTo>
                  <a:cubicBezTo>
                    <a:pt x="755" y="225"/>
                    <a:pt x="757" y="226"/>
                    <a:pt x="757" y="227"/>
                  </a:cubicBezTo>
                  <a:cubicBezTo>
                    <a:pt x="756" y="228"/>
                    <a:pt x="757" y="229"/>
                    <a:pt x="758" y="231"/>
                  </a:cubicBezTo>
                  <a:cubicBezTo>
                    <a:pt x="759" y="233"/>
                    <a:pt x="756" y="232"/>
                    <a:pt x="756" y="233"/>
                  </a:cubicBezTo>
                  <a:cubicBezTo>
                    <a:pt x="756" y="234"/>
                    <a:pt x="754" y="233"/>
                    <a:pt x="753" y="232"/>
                  </a:cubicBezTo>
                  <a:cubicBezTo>
                    <a:pt x="752" y="232"/>
                    <a:pt x="750" y="232"/>
                    <a:pt x="750" y="233"/>
                  </a:cubicBezTo>
                  <a:cubicBezTo>
                    <a:pt x="750" y="233"/>
                    <a:pt x="749" y="235"/>
                    <a:pt x="748" y="234"/>
                  </a:cubicBezTo>
                  <a:cubicBezTo>
                    <a:pt x="747" y="234"/>
                    <a:pt x="746" y="234"/>
                    <a:pt x="744" y="234"/>
                  </a:cubicBezTo>
                  <a:cubicBezTo>
                    <a:pt x="742" y="235"/>
                    <a:pt x="742" y="236"/>
                    <a:pt x="742" y="237"/>
                  </a:cubicBezTo>
                  <a:cubicBezTo>
                    <a:pt x="743" y="238"/>
                    <a:pt x="741" y="238"/>
                    <a:pt x="740" y="237"/>
                  </a:cubicBezTo>
                  <a:cubicBezTo>
                    <a:pt x="740" y="236"/>
                    <a:pt x="738" y="237"/>
                    <a:pt x="738" y="238"/>
                  </a:cubicBezTo>
                  <a:cubicBezTo>
                    <a:pt x="739" y="240"/>
                    <a:pt x="736" y="240"/>
                    <a:pt x="736" y="242"/>
                  </a:cubicBezTo>
                  <a:cubicBezTo>
                    <a:pt x="737" y="243"/>
                    <a:pt x="734" y="245"/>
                    <a:pt x="733" y="246"/>
                  </a:cubicBezTo>
                  <a:cubicBezTo>
                    <a:pt x="732" y="246"/>
                    <a:pt x="730" y="247"/>
                    <a:pt x="729" y="247"/>
                  </a:cubicBezTo>
                  <a:cubicBezTo>
                    <a:pt x="727" y="247"/>
                    <a:pt x="726" y="249"/>
                    <a:pt x="726" y="251"/>
                  </a:cubicBezTo>
                  <a:cubicBezTo>
                    <a:pt x="726" y="254"/>
                    <a:pt x="724" y="254"/>
                    <a:pt x="722" y="254"/>
                  </a:cubicBezTo>
                  <a:cubicBezTo>
                    <a:pt x="719" y="254"/>
                    <a:pt x="720" y="256"/>
                    <a:pt x="719" y="257"/>
                  </a:cubicBezTo>
                  <a:cubicBezTo>
                    <a:pt x="718" y="258"/>
                    <a:pt x="714" y="257"/>
                    <a:pt x="714" y="255"/>
                  </a:cubicBezTo>
                  <a:cubicBezTo>
                    <a:pt x="713" y="254"/>
                    <a:pt x="710" y="255"/>
                    <a:pt x="711" y="257"/>
                  </a:cubicBezTo>
                  <a:cubicBezTo>
                    <a:pt x="713" y="258"/>
                    <a:pt x="713" y="261"/>
                    <a:pt x="712" y="261"/>
                  </a:cubicBezTo>
                  <a:cubicBezTo>
                    <a:pt x="711" y="262"/>
                    <a:pt x="711" y="261"/>
                    <a:pt x="710" y="261"/>
                  </a:cubicBezTo>
                  <a:cubicBezTo>
                    <a:pt x="709" y="261"/>
                    <a:pt x="709" y="261"/>
                    <a:pt x="708" y="261"/>
                  </a:cubicBezTo>
                  <a:cubicBezTo>
                    <a:pt x="707" y="262"/>
                    <a:pt x="707" y="260"/>
                    <a:pt x="705" y="260"/>
                  </a:cubicBezTo>
                  <a:cubicBezTo>
                    <a:pt x="705" y="260"/>
                    <a:pt x="704" y="260"/>
                    <a:pt x="703" y="260"/>
                  </a:cubicBezTo>
                  <a:cubicBezTo>
                    <a:pt x="703" y="260"/>
                    <a:pt x="702" y="260"/>
                    <a:pt x="701" y="260"/>
                  </a:cubicBezTo>
                  <a:cubicBezTo>
                    <a:pt x="699" y="260"/>
                    <a:pt x="698" y="261"/>
                    <a:pt x="699" y="262"/>
                  </a:cubicBezTo>
                  <a:cubicBezTo>
                    <a:pt x="699" y="263"/>
                    <a:pt x="699" y="264"/>
                    <a:pt x="699" y="265"/>
                  </a:cubicBezTo>
                  <a:cubicBezTo>
                    <a:pt x="700" y="266"/>
                    <a:pt x="703" y="266"/>
                    <a:pt x="705" y="267"/>
                  </a:cubicBezTo>
                  <a:cubicBezTo>
                    <a:pt x="707" y="268"/>
                    <a:pt x="707" y="267"/>
                    <a:pt x="708" y="268"/>
                  </a:cubicBezTo>
                  <a:cubicBezTo>
                    <a:pt x="710" y="269"/>
                    <a:pt x="710" y="268"/>
                    <a:pt x="710" y="270"/>
                  </a:cubicBezTo>
                  <a:cubicBezTo>
                    <a:pt x="710" y="271"/>
                    <a:pt x="711" y="273"/>
                    <a:pt x="713" y="273"/>
                  </a:cubicBezTo>
                  <a:cubicBezTo>
                    <a:pt x="715" y="274"/>
                    <a:pt x="714" y="275"/>
                    <a:pt x="714" y="277"/>
                  </a:cubicBezTo>
                  <a:cubicBezTo>
                    <a:pt x="715" y="278"/>
                    <a:pt x="713" y="280"/>
                    <a:pt x="714" y="282"/>
                  </a:cubicBezTo>
                  <a:cubicBezTo>
                    <a:pt x="714" y="283"/>
                    <a:pt x="713" y="289"/>
                    <a:pt x="712" y="289"/>
                  </a:cubicBezTo>
                  <a:cubicBezTo>
                    <a:pt x="711" y="290"/>
                    <a:pt x="710" y="289"/>
                    <a:pt x="708" y="289"/>
                  </a:cubicBezTo>
                  <a:cubicBezTo>
                    <a:pt x="707" y="289"/>
                    <a:pt x="705" y="288"/>
                    <a:pt x="704" y="289"/>
                  </a:cubicBezTo>
                  <a:cubicBezTo>
                    <a:pt x="703" y="289"/>
                    <a:pt x="700" y="289"/>
                    <a:pt x="697" y="289"/>
                  </a:cubicBezTo>
                  <a:cubicBezTo>
                    <a:pt x="694" y="288"/>
                    <a:pt x="692" y="288"/>
                    <a:pt x="690" y="288"/>
                  </a:cubicBezTo>
                  <a:cubicBezTo>
                    <a:pt x="687" y="289"/>
                    <a:pt x="687" y="287"/>
                    <a:pt x="685" y="287"/>
                  </a:cubicBezTo>
                  <a:cubicBezTo>
                    <a:pt x="683" y="287"/>
                    <a:pt x="684" y="289"/>
                    <a:pt x="681" y="289"/>
                  </a:cubicBezTo>
                  <a:cubicBezTo>
                    <a:pt x="679" y="289"/>
                    <a:pt x="679" y="291"/>
                    <a:pt x="680" y="292"/>
                  </a:cubicBezTo>
                  <a:cubicBezTo>
                    <a:pt x="682" y="294"/>
                    <a:pt x="681" y="298"/>
                    <a:pt x="681" y="299"/>
                  </a:cubicBezTo>
                  <a:cubicBezTo>
                    <a:pt x="682" y="301"/>
                    <a:pt x="680" y="308"/>
                    <a:pt x="679" y="310"/>
                  </a:cubicBezTo>
                  <a:cubicBezTo>
                    <a:pt x="677" y="312"/>
                    <a:pt x="679" y="312"/>
                    <a:pt x="680" y="313"/>
                  </a:cubicBezTo>
                  <a:cubicBezTo>
                    <a:pt x="682" y="315"/>
                    <a:pt x="681" y="319"/>
                    <a:pt x="681" y="321"/>
                  </a:cubicBezTo>
                  <a:cubicBezTo>
                    <a:pt x="681" y="322"/>
                    <a:pt x="682" y="321"/>
                    <a:pt x="684" y="321"/>
                  </a:cubicBezTo>
                  <a:cubicBezTo>
                    <a:pt x="686" y="321"/>
                    <a:pt x="688" y="320"/>
                    <a:pt x="690" y="321"/>
                  </a:cubicBezTo>
                  <a:cubicBezTo>
                    <a:pt x="692" y="322"/>
                    <a:pt x="693" y="326"/>
                    <a:pt x="695" y="326"/>
                  </a:cubicBezTo>
                  <a:cubicBezTo>
                    <a:pt x="696" y="326"/>
                    <a:pt x="696" y="325"/>
                    <a:pt x="696" y="324"/>
                  </a:cubicBezTo>
                  <a:cubicBezTo>
                    <a:pt x="697" y="324"/>
                    <a:pt x="697" y="324"/>
                    <a:pt x="698" y="324"/>
                  </a:cubicBezTo>
                  <a:cubicBezTo>
                    <a:pt x="699" y="324"/>
                    <a:pt x="700" y="323"/>
                    <a:pt x="702" y="323"/>
                  </a:cubicBezTo>
                  <a:cubicBezTo>
                    <a:pt x="705" y="323"/>
                    <a:pt x="706" y="323"/>
                    <a:pt x="708" y="323"/>
                  </a:cubicBezTo>
                  <a:cubicBezTo>
                    <a:pt x="709" y="323"/>
                    <a:pt x="710" y="322"/>
                    <a:pt x="711" y="321"/>
                  </a:cubicBezTo>
                  <a:cubicBezTo>
                    <a:pt x="711" y="320"/>
                    <a:pt x="712" y="319"/>
                    <a:pt x="714" y="319"/>
                  </a:cubicBezTo>
                  <a:cubicBezTo>
                    <a:pt x="716" y="319"/>
                    <a:pt x="716" y="317"/>
                    <a:pt x="716" y="316"/>
                  </a:cubicBezTo>
                  <a:cubicBezTo>
                    <a:pt x="716" y="315"/>
                    <a:pt x="719" y="313"/>
                    <a:pt x="719" y="313"/>
                  </a:cubicBezTo>
                  <a:cubicBezTo>
                    <a:pt x="719" y="312"/>
                    <a:pt x="717" y="309"/>
                    <a:pt x="719" y="306"/>
                  </a:cubicBezTo>
                  <a:cubicBezTo>
                    <a:pt x="721" y="304"/>
                    <a:pt x="722" y="304"/>
                    <a:pt x="722" y="302"/>
                  </a:cubicBezTo>
                  <a:cubicBezTo>
                    <a:pt x="722" y="301"/>
                    <a:pt x="724" y="300"/>
                    <a:pt x="726" y="300"/>
                  </a:cubicBezTo>
                  <a:cubicBezTo>
                    <a:pt x="728" y="300"/>
                    <a:pt x="729" y="298"/>
                    <a:pt x="731" y="298"/>
                  </a:cubicBezTo>
                  <a:cubicBezTo>
                    <a:pt x="733" y="297"/>
                    <a:pt x="733" y="295"/>
                    <a:pt x="732" y="293"/>
                  </a:cubicBezTo>
                  <a:cubicBezTo>
                    <a:pt x="732" y="291"/>
                    <a:pt x="734" y="289"/>
                    <a:pt x="736" y="289"/>
                  </a:cubicBezTo>
                  <a:cubicBezTo>
                    <a:pt x="738" y="288"/>
                    <a:pt x="743" y="290"/>
                    <a:pt x="744" y="291"/>
                  </a:cubicBezTo>
                  <a:cubicBezTo>
                    <a:pt x="745" y="291"/>
                    <a:pt x="747" y="291"/>
                    <a:pt x="749" y="289"/>
                  </a:cubicBezTo>
                  <a:cubicBezTo>
                    <a:pt x="751" y="287"/>
                    <a:pt x="752" y="287"/>
                    <a:pt x="753" y="287"/>
                  </a:cubicBezTo>
                  <a:cubicBezTo>
                    <a:pt x="755" y="286"/>
                    <a:pt x="754" y="285"/>
                    <a:pt x="756" y="284"/>
                  </a:cubicBezTo>
                  <a:cubicBezTo>
                    <a:pt x="759" y="283"/>
                    <a:pt x="761" y="285"/>
                    <a:pt x="762" y="287"/>
                  </a:cubicBezTo>
                  <a:cubicBezTo>
                    <a:pt x="763" y="288"/>
                    <a:pt x="763" y="288"/>
                    <a:pt x="764" y="289"/>
                  </a:cubicBezTo>
                  <a:cubicBezTo>
                    <a:pt x="764" y="290"/>
                    <a:pt x="765" y="292"/>
                    <a:pt x="768" y="294"/>
                  </a:cubicBezTo>
                  <a:cubicBezTo>
                    <a:pt x="771" y="296"/>
                    <a:pt x="772" y="298"/>
                    <a:pt x="773" y="299"/>
                  </a:cubicBezTo>
                  <a:cubicBezTo>
                    <a:pt x="775" y="300"/>
                    <a:pt x="777" y="300"/>
                    <a:pt x="777" y="301"/>
                  </a:cubicBezTo>
                  <a:cubicBezTo>
                    <a:pt x="778" y="302"/>
                    <a:pt x="780" y="303"/>
                    <a:pt x="781" y="303"/>
                  </a:cubicBezTo>
                  <a:cubicBezTo>
                    <a:pt x="783" y="304"/>
                    <a:pt x="783" y="306"/>
                    <a:pt x="784" y="306"/>
                  </a:cubicBezTo>
                  <a:cubicBezTo>
                    <a:pt x="786" y="306"/>
                    <a:pt x="785" y="307"/>
                    <a:pt x="786" y="308"/>
                  </a:cubicBezTo>
                  <a:cubicBezTo>
                    <a:pt x="786" y="309"/>
                    <a:pt x="787" y="312"/>
                    <a:pt x="786" y="313"/>
                  </a:cubicBezTo>
                  <a:cubicBezTo>
                    <a:pt x="785" y="314"/>
                    <a:pt x="785" y="316"/>
                    <a:pt x="786" y="316"/>
                  </a:cubicBezTo>
                  <a:cubicBezTo>
                    <a:pt x="787" y="316"/>
                    <a:pt x="788" y="314"/>
                    <a:pt x="788" y="313"/>
                  </a:cubicBezTo>
                  <a:cubicBezTo>
                    <a:pt x="788" y="312"/>
                    <a:pt x="790" y="312"/>
                    <a:pt x="791" y="310"/>
                  </a:cubicBezTo>
                  <a:cubicBezTo>
                    <a:pt x="792" y="309"/>
                    <a:pt x="789" y="309"/>
                    <a:pt x="789" y="307"/>
                  </a:cubicBezTo>
                  <a:cubicBezTo>
                    <a:pt x="788" y="305"/>
                    <a:pt x="790" y="304"/>
                    <a:pt x="793" y="305"/>
                  </a:cubicBezTo>
                  <a:cubicBezTo>
                    <a:pt x="795" y="307"/>
                    <a:pt x="796" y="308"/>
                    <a:pt x="796" y="305"/>
                  </a:cubicBezTo>
                  <a:cubicBezTo>
                    <a:pt x="796" y="303"/>
                    <a:pt x="789" y="300"/>
                    <a:pt x="787" y="299"/>
                  </a:cubicBezTo>
                  <a:cubicBezTo>
                    <a:pt x="786" y="298"/>
                    <a:pt x="787" y="297"/>
                    <a:pt x="784" y="297"/>
                  </a:cubicBezTo>
                  <a:cubicBezTo>
                    <a:pt x="782" y="297"/>
                    <a:pt x="779" y="294"/>
                    <a:pt x="778" y="290"/>
                  </a:cubicBezTo>
                  <a:cubicBezTo>
                    <a:pt x="777" y="286"/>
                    <a:pt x="773" y="286"/>
                    <a:pt x="772" y="284"/>
                  </a:cubicBezTo>
                  <a:cubicBezTo>
                    <a:pt x="771" y="282"/>
                    <a:pt x="773" y="282"/>
                    <a:pt x="772" y="280"/>
                  </a:cubicBezTo>
                  <a:cubicBezTo>
                    <a:pt x="771" y="278"/>
                    <a:pt x="775" y="277"/>
                    <a:pt x="776" y="277"/>
                  </a:cubicBezTo>
                  <a:cubicBezTo>
                    <a:pt x="778" y="278"/>
                    <a:pt x="777" y="280"/>
                    <a:pt x="778" y="280"/>
                  </a:cubicBezTo>
                  <a:cubicBezTo>
                    <a:pt x="779" y="280"/>
                    <a:pt x="781" y="280"/>
                    <a:pt x="781" y="281"/>
                  </a:cubicBezTo>
                  <a:cubicBezTo>
                    <a:pt x="781" y="283"/>
                    <a:pt x="784" y="286"/>
                    <a:pt x="785" y="287"/>
                  </a:cubicBezTo>
                  <a:cubicBezTo>
                    <a:pt x="786" y="289"/>
                    <a:pt x="788" y="288"/>
                    <a:pt x="788" y="289"/>
                  </a:cubicBezTo>
                  <a:cubicBezTo>
                    <a:pt x="788" y="290"/>
                    <a:pt x="790" y="291"/>
                    <a:pt x="792" y="291"/>
                  </a:cubicBezTo>
                  <a:cubicBezTo>
                    <a:pt x="794" y="291"/>
                    <a:pt x="797" y="295"/>
                    <a:pt x="799" y="296"/>
                  </a:cubicBezTo>
                  <a:cubicBezTo>
                    <a:pt x="801" y="297"/>
                    <a:pt x="802" y="297"/>
                    <a:pt x="800" y="299"/>
                  </a:cubicBezTo>
                  <a:cubicBezTo>
                    <a:pt x="799" y="300"/>
                    <a:pt x="799" y="304"/>
                    <a:pt x="800" y="305"/>
                  </a:cubicBezTo>
                  <a:cubicBezTo>
                    <a:pt x="802" y="306"/>
                    <a:pt x="802" y="308"/>
                    <a:pt x="803" y="309"/>
                  </a:cubicBezTo>
                  <a:cubicBezTo>
                    <a:pt x="805" y="309"/>
                    <a:pt x="806" y="311"/>
                    <a:pt x="805" y="312"/>
                  </a:cubicBezTo>
                  <a:cubicBezTo>
                    <a:pt x="805" y="314"/>
                    <a:pt x="807" y="314"/>
                    <a:pt x="808" y="313"/>
                  </a:cubicBezTo>
                  <a:cubicBezTo>
                    <a:pt x="809" y="312"/>
                    <a:pt x="812" y="314"/>
                    <a:pt x="812" y="315"/>
                  </a:cubicBezTo>
                  <a:cubicBezTo>
                    <a:pt x="812" y="315"/>
                    <a:pt x="812" y="315"/>
                    <a:pt x="811" y="315"/>
                  </a:cubicBezTo>
                  <a:cubicBezTo>
                    <a:pt x="810" y="314"/>
                    <a:pt x="809" y="314"/>
                    <a:pt x="808" y="315"/>
                  </a:cubicBezTo>
                  <a:cubicBezTo>
                    <a:pt x="806" y="316"/>
                    <a:pt x="809" y="317"/>
                    <a:pt x="809" y="319"/>
                  </a:cubicBezTo>
                  <a:cubicBezTo>
                    <a:pt x="808" y="320"/>
                    <a:pt x="809" y="322"/>
                    <a:pt x="811" y="321"/>
                  </a:cubicBezTo>
                  <a:cubicBezTo>
                    <a:pt x="812" y="321"/>
                    <a:pt x="812" y="322"/>
                    <a:pt x="813" y="322"/>
                  </a:cubicBezTo>
                  <a:cubicBezTo>
                    <a:pt x="814" y="323"/>
                    <a:pt x="814" y="324"/>
                    <a:pt x="815" y="323"/>
                  </a:cubicBezTo>
                  <a:cubicBezTo>
                    <a:pt x="816" y="323"/>
                    <a:pt x="814" y="320"/>
                    <a:pt x="814" y="319"/>
                  </a:cubicBezTo>
                  <a:cubicBezTo>
                    <a:pt x="814" y="319"/>
                    <a:pt x="815" y="319"/>
                    <a:pt x="815" y="319"/>
                  </a:cubicBezTo>
                  <a:cubicBezTo>
                    <a:pt x="816" y="319"/>
                    <a:pt x="817" y="319"/>
                    <a:pt x="817" y="319"/>
                  </a:cubicBezTo>
                  <a:cubicBezTo>
                    <a:pt x="818" y="318"/>
                    <a:pt x="816" y="317"/>
                    <a:pt x="815" y="317"/>
                  </a:cubicBezTo>
                  <a:cubicBezTo>
                    <a:pt x="815" y="317"/>
                    <a:pt x="814" y="317"/>
                    <a:pt x="815" y="317"/>
                  </a:cubicBezTo>
                  <a:cubicBezTo>
                    <a:pt x="815" y="316"/>
                    <a:pt x="816" y="316"/>
                    <a:pt x="817" y="316"/>
                  </a:cubicBezTo>
                  <a:cubicBezTo>
                    <a:pt x="818" y="317"/>
                    <a:pt x="819" y="316"/>
                    <a:pt x="820" y="316"/>
                  </a:cubicBezTo>
                  <a:cubicBezTo>
                    <a:pt x="820" y="316"/>
                    <a:pt x="821" y="313"/>
                    <a:pt x="818" y="313"/>
                  </a:cubicBezTo>
                  <a:cubicBezTo>
                    <a:pt x="817" y="312"/>
                    <a:pt x="817" y="313"/>
                    <a:pt x="816" y="313"/>
                  </a:cubicBezTo>
                  <a:cubicBezTo>
                    <a:pt x="816" y="313"/>
                    <a:pt x="816" y="314"/>
                    <a:pt x="815" y="313"/>
                  </a:cubicBezTo>
                  <a:cubicBezTo>
                    <a:pt x="813" y="311"/>
                    <a:pt x="816" y="312"/>
                    <a:pt x="816" y="310"/>
                  </a:cubicBezTo>
                  <a:cubicBezTo>
                    <a:pt x="816" y="309"/>
                    <a:pt x="814" y="307"/>
                    <a:pt x="813" y="306"/>
                  </a:cubicBezTo>
                  <a:cubicBezTo>
                    <a:pt x="812" y="304"/>
                    <a:pt x="814" y="303"/>
                    <a:pt x="815" y="305"/>
                  </a:cubicBezTo>
                  <a:cubicBezTo>
                    <a:pt x="816" y="306"/>
                    <a:pt x="817" y="305"/>
                    <a:pt x="818" y="305"/>
                  </a:cubicBezTo>
                  <a:cubicBezTo>
                    <a:pt x="819" y="305"/>
                    <a:pt x="817" y="303"/>
                    <a:pt x="819" y="302"/>
                  </a:cubicBezTo>
                  <a:cubicBezTo>
                    <a:pt x="821" y="301"/>
                    <a:pt x="821" y="302"/>
                    <a:pt x="822" y="303"/>
                  </a:cubicBezTo>
                  <a:cubicBezTo>
                    <a:pt x="822" y="303"/>
                    <a:pt x="823" y="301"/>
                    <a:pt x="825" y="301"/>
                  </a:cubicBezTo>
                  <a:cubicBezTo>
                    <a:pt x="827" y="301"/>
                    <a:pt x="828" y="304"/>
                    <a:pt x="830" y="304"/>
                  </a:cubicBezTo>
                  <a:cubicBezTo>
                    <a:pt x="832" y="304"/>
                    <a:pt x="833" y="302"/>
                    <a:pt x="834" y="301"/>
                  </a:cubicBezTo>
                  <a:cubicBezTo>
                    <a:pt x="835" y="301"/>
                    <a:pt x="836" y="301"/>
                    <a:pt x="837" y="301"/>
                  </a:cubicBezTo>
                  <a:cubicBezTo>
                    <a:pt x="838" y="301"/>
                    <a:pt x="839" y="301"/>
                    <a:pt x="840" y="301"/>
                  </a:cubicBezTo>
                  <a:cubicBezTo>
                    <a:pt x="841" y="300"/>
                    <a:pt x="838" y="299"/>
                    <a:pt x="837" y="298"/>
                  </a:cubicBezTo>
                  <a:cubicBezTo>
                    <a:pt x="836" y="297"/>
                    <a:pt x="836" y="295"/>
                    <a:pt x="835" y="295"/>
                  </a:cubicBezTo>
                  <a:cubicBezTo>
                    <a:pt x="834" y="295"/>
                    <a:pt x="833" y="292"/>
                    <a:pt x="834" y="292"/>
                  </a:cubicBezTo>
                  <a:cubicBezTo>
                    <a:pt x="835" y="291"/>
                    <a:pt x="836" y="288"/>
                    <a:pt x="838" y="288"/>
                  </a:cubicBezTo>
                  <a:cubicBezTo>
                    <a:pt x="839" y="288"/>
                    <a:pt x="838" y="286"/>
                    <a:pt x="838" y="285"/>
                  </a:cubicBezTo>
                  <a:cubicBezTo>
                    <a:pt x="839" y="284"/>
                    <a:pt x="839" y="282"/>
                    <a:pt x="841" y="281"/>
                  </a:cubicBezTo>
                  <a:cubicBezTo>
                    <a:pt x="842" y="281"/>
                    <a:pt x="843" y="281"/>
                    <a:pt x="843" y="279"/>
                  </a:cubicBezTo>
                  <a:cubicBezTo>
                    <a:pt x="843" y="277"/>
                    <a:pt x="843" y="277"/>
                    <a:pt x="845" y="276"/>
                  </a:cubicBezTo>
                  <a:cubicBezTo>
                    <a:pt x="847" y="274"/>
                    <a:pt x="847" y="272"/>
                    <a:pt x="848" y="271"/>
                  </a:cubicBezTo>
                  <a:cubicBezTo>
                    <a:pt x="850" y="271"/>
                    <a:pt x="851" y="270"/>
                    <a:pt x="853" y="271"/>
                  </a:cubicBezTo>
                  <a:cubicBezTo>
                    <a:pt x="856" y="271"/>
                    <a:pt x="852" y="273"/>
                    <a:pt x="854" y="273"/>
                  </a:cubicBezTo>
                  <a:cubicBezTo>
                    <a:pt x="854" y="274"/>
                    <a:pt x="856" y="274"/>
                    <a:pt x="857" y="274"/>
                  </a:cubicBezTo>
                  <a:cubicBezTo>
                    <a:pt x="859" y="274"/>
                    <a:pt x="860" y="274"/>
                    <a:pt x="860" y="274"/>
                  </a:cubicBezTo>
                  <a:cubicBezTo>
                    <a:pt x="861" y="276"/>
                    <a:pt x="855" y="277"/>
                    <a:pt x="855" y="278"/>
                  </a:cubicBezTo>
                  <a:cubicBezTo>
                    <a:pt x="855" y="278"/>
                    <a:pt x="858" y="279"/>
                    <a:pt x="859" y="280"/>
                  </a:cubicBezTo>
                  <a:cubicBezTo>
                    <a:pt x="860" y="280"/>
                    <a:pt x="859" y="282"/>
                    <a:pt x="859" y="283"/>
                  </a:cubicBezTo>
                  <a:cubicBezTo>
                    <a:pt x="860" y="283"/>
                    <a:pt x="861" y="283"/>
                    <a:pt x="863" y="282"/>
                  </a:cubicBezTo>
                  <a:cubicBezTo>
                    <a:pt x="864" y="281"/>
                    <a:pt x="865" y="281"/>
                    <a:pt x="867" y="280"/>
                  </a:cubicBezTo>
                  <a:cubicBezTo>
                    <a:pt x="868" y="280"/>
                    <a:pt x="869" y="280"/>
                    <a:pt x="870" y="280"/>
                  </a:cubicBezTo>
                  <a:cubicBezTo>
                    <a:pt x="871" y="280"/>
                    <a:pt x="872" y="280"/>
                    <a:pt x="872" y="279"/>
                  </a:cubicBezTo>
                  <a:cubicBezTo>
                    <a:pt x="873" y="279"/>
                    <a:pt x="871" y="278"/>
                    <a:pt x="868" y="278"/>
                  </a:cubicBezTo>
                  <a:cubicBezTo>
                    <a:pt x="865" y="279"/>
                    <a:pt x="865" y="275"/>
                    <a:pt x="865" y="275"/>
                  </a:cubicBezTo>
                  <a:cubicBezTo>
                    <a:pt x="865" y="274"/>
                    <a:pt x="868" y="272"/>
                    <a:pt x="870" y="271"/>
                  </a:cubicBezTo>
                  <a:cubicBezTo>
                    <a:pt x="872" y="271"/>
                    <a:pt x="874" y="271"/>
                    <a:pt x="875" y="270"/>
                  </a:cubicBezTo>
                  <a:cubicBezTo>
                    <a:pt x="877" y="269"/>
                    <a:pt x="883" y="268"/>
                    <a:pt x="883" y="269"/>
                  </a:cubicBezTo>
                  <a:cubicBezTo>
                    <a:pt x="884" y="270"/>
                    <a:pt x="879" y="272"/>
                    <a:pt x="878" y="272"/>
                  </a:cubicBezTo>
                  <a:cubicBezTo>
                    <a:pt x="877" y="272"/>
                    <a:pt x="880" y="273"/>
                    <a:pt x="880" y="274"/>
                  </a:cubicBezTo>
                  <a:cubicBezTo>
                    <a:pt x="880" y="275"/>
                    <a:pt x="877" y="275"/>
                    <a:pt x="877" y="277"/>
                  </a:cubicBezTo>
                  <a:cubicBezTo>
                    <a:pt x="877" y="278"/>
                    <a:pt x="876" y="279"/>
                    <a:pt x="875" y="279"/>
                  </a:cubicBezTo>
                  <a:cubicBezTo>
                    <a:pt x="873" y="279"/>
                    <a:pt x="873" y="279"/>
                    <a:pt x="874" y="280"/>
                  </a:cubicBezTo>
                  <a:cubicBezTo>
                    <a:pt x="874" y="280"/>
                    <a:pt x="874" y="282"/>
                    <a:pt x="877" y="282"/>
                  </a:cubicBezTo>
                  <a:cubicBezTo>
                    <a:pt x="880" y="283"/>
                    <a:pt x="883" y="285"/>
                    <a:pt x="885" y="288"/>
                  </a:cubicBezTo>
                  <a:cubicBezTo>
                    <a:pt x="887" y="290"/>
                    <a:pt x="892" y="289"/>
                    <a:pt x="893" y="292"/>
                  </a:cubicBezTo>
                  <a:cubicBezTo>
                    <a:pt x="893" y="295"/>
                    <a:pt x="895" y="294"/>
                    <a:pt x="894" y="297"/>
                  </a:cubicBezTo>
                  <a:cubicBezTo>
                    <a:pt x="894" y="299"/>
                    <a:pt x="887" y="302"/>
                    <a:pt x="885" y="301"/>
                  </a:cubicBezTo>
                  <a:cubicBezTo>
                    <a:pt x="884" y="300"/>
                    <a:pt x="880" y="301"/>
                    <a:pt x="878" y="301"/>
                  </a:cubicBezTo>
                  <a:cubicBezTo>
                    <a:pt x="875" y="301"/>
                    <a:pt x="875" y="299"/>
                    <a:pt x="873" y="299"/>
                  </a:cubicBezTo>
                  <a:cubicBezTo>
                    <a:pt x="871" y="300"/>
                    <a:pt x="871" y="298"/>
                    <a:pt x="869" y="298"/>
                  </a:cubicBezTo>
                  <a:cubicBezTo>
                    <a:pt x="867" y="298"/>
                    <a:pt x="869" y="297"/>
                    <a:pt x="863" y="296"/>
                  </a:cubicBezTo>
                  <a:cubicBezTo>
                    <a:pt x="857" y="295"/>
                    <a:pt x="852" y="298"/>
                    <a:pt x="850" y="300"/>
                  </a:cubicBezTo>
                  <a:cubicBezTo>
                    <a:pt x="849" y="301"/>
                    <a:pt x="846" y="301"/>
                    <a:pt x="843" y="301"/>
                  </a:cubicBezTo>
                  <a:cubicBezTo>
                    <a:pt x="842" y="301"/>
                    <a:pt x="841" y="300"/>
                    <a:pt x="841" y="301"/>
                  </a:cubicBezTo>
                  <a:cubicBezTo>
                    <a:pt x="840" y="301"/>
                    <a:pt x="841" y="303"/>
                    <a:pt x="839" y="304"/>
                  </a:cubicBezTo>
                  <a:cubicBezTo>
                    <a:pt x="837" y="304"/>
                    <a:pt x="835" y="304"/>
                    <a:pt x="834" y="304"/>
                  </a:cubicBezTo>
                  <a:cubicBezTo>
                    <a:pt x="832" y="304"/>
                    <a:pt x="830" y="304"/>
                    <a:pt x="830" y="305"/>
                  </a:cubicBezTo>
                  <a:cubicBezTo>
                    <a:pt x="828" y="305"/>
                    <a:pt x="827" y="308"/>
                    <a:pt x="829" y="308"/>
                  </a:cubicBezTo>
                  <a:cubicBezTo>
                    <a:pt x="830" y="308"/>
                    <a:pt x="831" y="308"/>
                    <a:pt x="830" y="309"/>
                  </a:cubicBezTo>
                  <a:cubicBezTo>
                    <a:pt x="830" y="310"/>
                    <a:pt x="832" y="311"/>
                    <a:pt x="831" y="312"/>
                  </a:cubicBezTo>
                  <a:cubicBezTo>
                    <a:pt x="830" y="313"/>
                    <a:pt x="830" y="314"/>
                    <a:pt x="831" y="315"/>
                  </a:cubicBezTo>
                  <a:cubicBezTo>
                    <a:pt x="832" y="316"/>
                    <a:pt x="832" y="317"/>
                    <a:pt x="831" y="317"/>
                  </a:cubicBezTo>
                  <a:cubicBezTo>
                    <a:pt x="830" y="317"/>
                    <a:pt x="833" y="319"/>
                    <a:pt x="833" y="320"/>
                  </a:cubicBezTo>
                  <a:cubicBezTo>
                    <a:pt x="833" y="320"/>
                    <a:pt x="836" y="320"/>
                    <a:pt x="836" y="321"/>
                  </a:cubicBezTo>
                  <a:cubicBezTo>
                    <a:pt x="836" y="322"/>
                    <a:pt x="837" y="322"/>
                    <a:pt x="838" y="322"/>
                  </a:cubicBezTo>
                  <a:cubicBezTo>
                    <a:pt x="839" y="321"/>
                    <a:pt x="840" y="323"/>
                    <a:pt x="841" y="325"/>
                  </a:cubicBezTo>
                  <a:cubicBezTo>
                    <a:pt x="841" y="326"/>
                    <a:pt x="846" y="325"/>
                    <a:pt x="846" y="324"/>
                  </a:cubicBezTo>
                  <a:cubicBezTo>
                    <a:pt x="846" y="322"/>
                    <a:pt x="847" y="322"/>
                    <a:pt x="850" y="322"/>
                  </a:cubicBezTo>
                  <a:cubicBezTo>
                    <a:pt x="852" y="322"/>
                    <a:pt x="854" y="325"/>
                    <a:pt x="855" y="325"/>
                  </a:cubicBezTo>
                  <a:cubicBezTo>
                    <a:pt x="856" y="326"/>
                    <a:pt x="858" y="325"/>
                    <a:pt x="860" y="325"/>
                  </a:cubicBezTo>
                  <a:cubicBezTo>
                    <a:pt x="861" y="325"/>
                    <a:pt x="863" y="323"/>
                    <a:pt x="864" y="322"/>
                  </a:cubicBezTo>
                  <a:cubicBezTo>
                    <a:pt x="864" y="322"/>
                    <a:pt x="865" y="322"/>
                    <a:pt x="865" y="323"/>
                  </a:cubicBezTo>
                  <a:cubicBezTo>
                    <a:pt x="866" y="323"/>
                    <a:pt x="866" y="323"/>
                    <a:pt x="867" y="323"/>
                  </a:cubicBezTo>
                  <a:cubicBezTo>
                    <a:pt x="868" y="322"/>
                    <a:pt x="869" y="322"/>
                    <a:pt x="870" y="322"/>
                  </a:cubicBezTo>
                  <a:cubicBezTo>
                    <a:pt x="871" y="322"/>
                    <a:pt x="868" y="324"/>
                    <a:pt x="869" y="325"/>
                  </a:cubicBezTo>
                  <a:cubicBezTo>
                    <a:pt x="870" y="326"/>
                    <a:pt x="868" y="328"/>
                    <a:pt x="869" y="329"/>
                  </a:cubicBezTo>
                  <a:cubicBezTo>
                    <a:pt x="870" y="330"/>
                    <a:pt x="869" y="331"/>
                    <a:pt x="869" y="333"/>
                  </a:cubicBezTo>
                  <a:cubicBezTo>
                    <a:pt x="869" y="334"/>
                    <a:pt x="865" y="338"/>
                    <a:pt x="865" y="341"/>
                  </a:cubicBezTo>
                  <a:cubicBezTo>
                    <a:pt x="864" y="344"/>
                    <a:pt x="862" y="349"/>
                    <a:pt x="861" y="349"/>
                  </a:cubicBezTo>
                  <a:cubicBezTo>
                    <a:pt x="861" y="350"/>
                    <a:pt x="860" y="349"/>
                    <a:pt x="859" y="349"/>
                  </a:cubicBezTo>
                  <a:cubicBezTo>
                    <a:pt x="859" y="349"/>
                    <a:pt x="858" y="349"/>
                    <a:pt x="857" y="349"/>
                  </a:cubicBezTo>
                  <a:cubicBezTo>
                    <a:pt x="855" y="350"/>
                    <a:pt x="853" y="349"/>
                    <a:pt x="851" y="348"/>
                  </a:cubicBezTo>
                  <a:cubicBezTo>
                    <a:pt x="849" y="347"/>
                    <a:pt x="843" y="348"/>
                    <a:pt x="842" y="349"/>
                  </a:cubicBezTo>
                  <a:cubicBezTo>
                    <a:pt x="842" y="351"/>
                    <a:pt x="840" y="351"/>
                    <a:pt x="838" y="350"/>
                  </a:cubicBezTo>
                  <a:cubicBezTo>
                    <a:pt x="836" y="349"/>
                    <a:pt x="833" y="348"/>
                    <a:pt x="830" y="348"/>
                  </a:cubicBezTo>
                  <a:cubicBezTo>
                    <a:pt x="826" y="347"/>
                    <a:pt x="824" y="347"/>
                    <a:pt x="823" y="346"/>
                  </a:cubicBezTo>
                  <a:cubicBezTo>
                    <a:pt x="823" y="345"/>
                    <a:pt x="821" y="345"/>
                    <a:pt x="818" y="344"/>
                  </a:cubicBezTo>
                  <a:cubicBezTo>
                    <a:pt x="814" y="344"/>
                    <a:pt x="815" y="341"/>
                    <a:pt x="811" y="341"/>
                  </a:cubicBezTo>
                  <a:cubicBezTo>
                    <a:pt x="807" y="341"/>
                    <a:pt x="802" y="344"/>
                    <a:pt x="802" y="346"/>
                  </a:cubicBezTo>
                  <a:cubicBezTo>
                    <a:pt x="802" y="348"/>
                    <a:pt x="804" y="350"/>
                    <a:pt x="802" y="351"/>
                  </a:cubicBezTo>
                  <a:cubicBezTo>
                    <a:pt x="801" y="353"/>
                    <a:pt x="798" y="353"/>
                    <a:pt x="796" y="351"/>
                  </a:cubicBezTo>
                  <a:cubicBezTo>
                    <a:pt x="794" y="350"/>
                    <a:pt x="790" y="349"/>
                    <a:pt x="788" y="349"/>
                  </a:cubicBezTo>
                  <a:cubicBezTo>
                    <a:pt x="785" y="349"/>
                    <a:pt x="783" y="347"/>
                    <a:pt x="784" y="346"/>
                  </a:cubicBezTo>
                  <a:cubicBezTo>
                    <a:pt x="784" y="344"/>
                    <a:pt x="783" y="344"/>
                    <a:pt x="781" y="343"/>
                  </a:cubicBezTo>
                  <a:cubicBezTo>
                    <a:pt x="779" y="343"/>
                    <a:pt x="777" y="341"/>
                    <a:pt x="773" y="342"/>
                  </a:cubicBezTo>
                  <a:cubicBezTo>
                    <a:pt x="769" y="342"/>
                    <a:pt x="767" y="340"/>
                    <a:pt x="767" y="339"/>
                  </a:cubicBezTo>
                  <a:cubicBezTo>
                    <a:pt x="767" y="338"/>
                    <a:pt x="765" y="337"/>
                    <a:pt x="765" y="337"/>
                  </a:cubicBezTo>
                  <a:cubicBezTo>
                    <a:pt x="764" y="338"/>
                    <a:pt x="762" y="337"/>
                    <a:pt x="762" y="336"/>
                  </a:cubicBezTo>
                  <a:cubicBezTo>
                    <a:pt x="761" y="334"/>
                    <a:pt x="763" y="334"/>
                    <a:pt x="765" y="333"/>
                  </a:cubicBezTo>
                  <a:cubicBezTo>
                    <a:pt x="767" y="331"/>
                    <a:pt x="767" y="329"/>
                    <a:pt x="765" y="327"/>
                  </a:cubicBezTo>
                  <a:cubicBezTo>
                    <a:pt x="763" y="326"/>
                    <a:pt x="764" y="325"/>
                    <a:pt x="766" y="324"/>
                  </a:cubicBezTo>
                  <a:cubicBezTo>
                    <a:pt x="767" y="322"/>
                    <a:pt x="766" y="321"/>
                    <a:pt x="765" y="322"/>
                  </a:cubicBezTo>
                  <a:cubicBezTo>
                    <a:pt x="764" y="323"/>
                    <a:pt x="763" y="323"/>
                    <a:pt x="763" y="321"/>
                  </a:cubicBezTo>
                  <a:cubicBezTo>
                    <a:pt x="763" y="320"/>
                    <a:pt x="759" y="320"/>
                    <a:pt x="757" y="321"/>
                  </a:cubicBezTo>
                  <a:cubicBezTo>
                    <a:pt x="756" y="322"/>
                    <a:pt x="752" y="321"/>
                    <a:pt x="751" y="321"/>
                  </a:cubicBezTo>
                  <a:cubicBezTo>
                    <a:pt x="750" y="321"/>
                    <a:pt x="748" y="321"/>
                    <a:pt x="747" y="321"/>
                  </a:cubicBezTo>
                  <a:cubicBezTo>
                    <a:pt x="745" y="321"/>
                    <a:pt x="742" y="324"/>
                    <a:pt x="741" y="323"/>
                  </a:cubicBezTo>
                  <a:cubicBezTo>
                    <a:pt x="740" y="321"/>
                    <a:pt x="728" y="323"/>
                    <a:pt x="725" y="323"/>
                  </a:cubicBezTo>
                  <a:cubicBezTo>
                    <a:pt x="722" y="324"/>
                    <a:pt x="720" y="327"/>
                    <a:pt x="718" y="327"/>
                  </a:cubicBezTo>
                  <a:cubicBezTo>
                    <a:pt x="716" y="327"/>
                    <a:pt x="713" y="329"/>
                    <a:pt x="712" y="330"/>
                  </a:cubicBezTo>
                  <a:cubicBezTo>
                    <a:pt x="710" y="332"/>
                    <a:pt x="707" y="330"/>
                    <a:pt x="705" y="330"/>
                  </a:cubicBezTo>
                  <a:cubicBezTo>
                    <a:pt x="704" y="330"/>
                    <a:pt x="704" y="330"/>
                    <a:pt x="703" y="330"/>
                  </a:cubicBezTo>
                  <a:cubicBezTo>
                    <a:pt x="701" y="330"/>
                    <a:pt x="699" y="331"/>
                    <a:pt x="698" y="329"/>
                  </a:cubicBezTo>
                  <a:cubicBezTo>
                    <a:pt x="696" y="327"/>
                    <a:pt x="695" y="327"/>
                    <a:pt x="694" y="327"/>
                  </a:cubicBezTo>
                  <a:cubicBezTo>
                    <a:pt x="693" y="328"/>
                    <a:pt x="691" y="334"/>
                    <a:pt x="689" y="336"/>
                  </a:cubicBezTo>
                  <a:cubicBezTo>
                    <a:pt x="688" y="338"/>
                    <a:pt x="685" y="339"/>
                    <a:pt x="683" y="339"/>
                  </a:cubicBezTo>
                  <a:cubicBezTo>
                    <a:pt x="681" y="339"/>
                    <a:pt x="681" y="342"/>
                    <a:pt x="680" y="343"/>
                  </a:cubicBezTo>
                  <a:cubicBezTo>
                    <a:pt x="678" y="344"/>
                    <a:pt x="679" y="346"/>
                    <a:pt x="677" y="347"/>
                  </a:cubicBezTo>
                  <a:cubicBezTo>
                    <a:pt x="676" y="348"/>
                    <a:pt x="676" y="352"/>
                    <a:pt x="677" y="353"/>
                  </a:cubicBezTo>
                  <a:cubicBezTo>
                    <a:pt x="678" y="355"/>
                    <a:pt x="674" y="359"/>
                    <a:pt x="672" y="360"/>
                  </a:cubicBezTo>
                  <a:cubicBezTo>
                    <a:pt x="670" y="362"/>
                    <a:pt x="669" y="364"/>
                    <a:pt x="666" y="364"/>
                  </a:cubicBezTo>
                  <a:cubicBezTo>
                    <a:pt x="663" y="365"/>
                    <a:pt x="661" y="368"/>
                    <a:pt x="661" y="370"/>
                  </a:cubicBezTo>
                  <a:cubicBezTo>
                    <a:pt x="660" y="372"/>
                    <a:pt x="655" y="375"/>
                    <a:pt x="655" y="378"/>
                  </a:cubicBezTo>
                  <a:cubicBezTo>
                    <a:pt x="655" y="380"/>
                    <a:pt x="650" y="385"/>
                    <a:pt x="647" y="391"/>
                  </a:cubicBezTo>
                  <a:cubicBezTo>
                    <a:pt x="645" y="397"/>
                    <a:pt x="647" y="398"/>
                    <a:pt x="649" y="400"/>
                  </a:cubicBezTo>
                  <a:cubicBezTo>
                    <a:pt x="650" y="401"/>
                    <a:pt x="648" y="404"/>
                    <a:pt x="650" y="407"/>
                  </a:cubicBezTo>
                  <a:cubicBezTo>
                    <a:pt x="651" y="409"/>
                    <a:pt x="649" y="413"/>
                    <a:pt x="648" y="415"/>
                  </a:cubicBezTo>
                  <a:cubicBezTo>
                    <a:pt x="647" y="416"/>
                    <a:pt x="648" y="420"/>
                    <a:pt x="646" y="422"/>
                  </a:cubicBezTo>
                  <a:cubicBezTo>
                    <a:pt x="645" y="424"/>
                    <a:pt x="647" y="427"/>
                    <a:pt x="648" y="428"/>
                  </a:cubicBezTo>
                  <a:cubicBezTo>
                    <a:pt x="649" y="429"/>
                    <a:pt x="647" y="432"/>
                    <a:pt x="648" y="433"/>
                  </a:cubicBezTo>
                  <a:cubicBezTo>
                    <a:pt x="650" y="435"/>
                    <a:pt x="650" y="436"/>
                    <a:pt x="652" y="436"/>
                  </a:cubicBezTo>
                  <a:cubicBezTo>
                    <a:pt x="655" y="437"/>
                    <a:pt x="652" y="438"/>
                    <a:pt x="654" y="440"/>
                  </a:cubicBezTo>
                  <a:cubicBezTo>
                    <a:pt x="656" y="441"/>
                    <a:pt x="656" y="442"/>
                    <a:pt x="657" y="444"/>
                  </a:cubicBezTo>
                  <a:cubicBezTo>
                    <a:pt x="659" y="445"/>
                    <a:pt x="662" y="447"/>
                    <a:pt x="663" y="451"/>
                  </a:cubicBezTo>
                  <a:cubicBezTo>
                    <a:pt x="664" y="454"/>
                    <a:pt x="665" y="455"/>
                    <a:pt x="666" y="456"/>
                  </a:cubicBezTo>
                  <a:cubicBezTo>
                    <a:pt x="668" y="457"/>
                    <a:pt x="672" y="459"/>
                    <a:pt x="675" y="462"/>
                  </a:cubicBezTo>
                  <a:cubicBezTo>
                    <a:pt x="678" y="464"/>
                    <a:pt x="683" y="467"/>
                    <a:pt x="685" y="468"/>
                  </a:cubicBezTo>
                  <a:cubicBezTo>
                    <a:pt x="687" y="469"/>
                    <a:pt x="692" y="467"/>
                    <a:pt x="699" y="465"/>
                  </a:cubicBezTo>
                  <a:cubicBezTo>
                    <a:pt x="705" y="464"/>
                    <a:pt x="709" y="467"/>
                    <a:pt x="710" y="467"/>
                  </a:cubicBezTo>
                  <a:cubicBezTo>
                    <a:pt x="711" y="467"/>
                    <a:pt x="716" y="465"/>
                    <a:pt x="718" y="464"/>
                  </a:cubicBezTo>
                  <a:cubicBezTo>
                    <a:pt x="720" y="463"/>
                    <a:pt x="723" y="462"/>
                    <a:pt x="724" y="461"/>
                  </a:cubicBezTo>
                  <a:cubicBezTo>
                    <a:pt x="725" y="460"/>
                    <a:pt x="728" y="460"/>
                    <a:pt x="729" y="460"/>
                  </a:cubicBezTo>
                  <a:cubicBezTo>
                    <a:pt x="731" y="460"/>
                    <a:pt x="731" y="458"/>
                    <a:pt x="732" y="459"/>
                  </a:cubicBezTo>
                  <a:cubicBezTo>
                    <a:pt x="733" y="460"/>
                    <a:pt x="736" y="460"/>
                    <a:pt x="739" y="461"/>
                  </a:cubicBezTo>
                  <a:cubicBezTo>
                    <a:pt x="741" y="461"/>
                    <a:pt x="743" y="464"/>
                    <a:pt x="743" y="465"/>
                  </a:cubicBezTo>
                  <a:cubicBezTo>
                    <a:pt x="742" y="466"/>
                    <a:pt x="744" y="468"/>
                    <a:pt x="745" y="469"/>
                  </a:cubicBezTo>
                  <a:cubicBezTo>
                    <a:pt x="746" y="469"/>
                    <a:pt x="748" y="468"/>
                    <a:pt x="749" y="468"/>
                  </a:cubicBezTo>
                  <a:cubicBezTo>
                    <a:pt x="750" y="468"/>
                    <a:pt x="754" y="468"/>
                    <a:pt x="755" y="467"/>
                  </a:cubicBezTo>
                  <a:cubicBezTo>
                    <a:pt x="756" y="466"/>
                    <a:pt x="756" y="468"/>
                    <a:pt x="757" y="469"/>
                  </a:cubicBezTo>
                  <a:cubicBezTo>
                    <a:pt x="758" y="470"/>
                    <a:pt x="759" y="470"/>
                    <a:pt x="759" y="470"/>
                  </a:cubicBezTo>
                  <a:cubicBezTo>
                    <a:pt x="760" y="470"/>
                    <a:pt x="760" y="470"/>
                    <a:pt x="760" y="470"/>
                  </a:cubicBezTo>
                  <a:cubicBezTo>
                    <a:pt x="761" y="470"/>
                    <a:pt x="762" y="473"/>
                    <a:pt x="762" y="474"/>
                  </a:cubicBezTo>
                  <a:cubicBezTo>
                    <a:pt x="761" y="475"/>
                    <a:pt x="760" y="477"/>
                    <a:pt x="761" y="478"/>
                  </a:cubicBezTo>
                  <a:cubicBezTo>
                    <a:pt x="762" y="479"/>
                    <a:pt x="761" y="480"/>
                    <a:pt x="760" y="481"/>
                  </a:cubicBezTo>
                  <a:cubicBezTo>
                    <a:pt x="759" y="481"/>
                    <a:pt x="759" y="483"/>
                    <a:pt x="760" y="483"/>
                  </a:cubicBezTo>
                  <a:cubicBezTo>
                    <a:pt x="761" y="483"/>
                    <a:pt x="760" y="484"/>
                    <a:pt x="759" y="485"/>
                  </a:cubicBezTo>
                  <a:cubicBezTo>
                    <a:pt x="759" y="485"/>
                    <a:pt x="760" y="486"/>
                    <a:pt x="761" y="487"/>
                  </a:cubicBezTo>
                  <a:cubicBezTo>
                    <a:pt x="761" y="488"/>
                    <a:pt x="758" y="487"/>
                    <a:pt x="758" y="489"/>
                  </a:cubicBezTo>
                  <a:cubicBezTo>
                    <a:pt x="759" y="490"/>
                    <a:pt x="758" y="491"/>
                    <a:pt x="757" y="491"/>
                  </a:cubicBezTo>
                  <a:cubicBezTo>
                    <a:pt x="756" y="492"/>
                    <a:pt x="759" y="494"/>
                    <a:pt x="759" y="495"/>
                  </a:cubicBezTo>
                  <a:cubicBezTo>
                    <a:pt x="759" y="496"/>
                    <a:pt x="760" y="497"/>
                    <a:pt x="762" y="499"/>
                  </a:cubicBezTo>
                  <a:cubicBezTo>
                    <a:pt x="764" y="501"/>
                    <a:pt x="763" y="502"/>
                    <a:pt x="767" y="504"/>
                  </a:cubicBezTo>
                  <a:cubicBezTo>
                    <a:pt x="770" y="507"/>
                    <a:pt x="771" y="511"/>
                    <a:pt x="772" y="514"/>
                  </a:cubicBezTo>
                  <a:cubicBezTo>
                    <a:pt x="772" y="516"/>
                    <a:pt x="775" y="522"/>
                    <a:pt x="776" y="523"/>
                  </a:cubicBezTo>
                  <a:cubicBezTo>
                    <a:pt x="776" y="524"/>
                    <a:pt x="775" y="525"/>
                    <a:pt x="775" y="527"/>
                  </a:cubicBezTo>
                  <a:cubicBezTo>
                    <a:pt x="775" y="530"/>
                    <a:pt x="777" y="534"/>
                    <a:pt x="777" y="536"/>
                  </a:cubicBezTo>
                  <a:cubicBezTo>
                    <a:pt x="778" y="539"/>
                    <a:pt x="776" y="541"/>
                    <a:pt x="774" y="542"/>
                  </a:cubicBezTo>
                  <a:cubicBezTo>
                    <a:pt x="773" y="544"/>
                    <a:pt x="771" y="548"/>
                    <a:pt x="771" y="551"/>
                  </a:cubicBezTo>
                  <a:cubicBezTo>
                    <a:pt x="771" y="553"/>
                    <a:pt x="769" y="555"/>
                    <a:pt x="769" y="557"/>
                  </a:cubicBezTo>
                  <a:cubicBezTo>
                    <a:pt x="769" y="558"/>
                    <a:pt x="769" y="561"/>
                    <a:pt x="769" y="562"/>
                  </a:cubicBezTo>
                  <a:cubicBezTo>
                    <a:pt x="768" y="564"/>
                    <a:pt x="770" y="566"/>
                    <a:pt x="771" y="568"/>
                  </a:cubicBezTo>
                  <a:cubicBezTo>
                    <a:pt x="772" y="570"/>
                    <a:pt x="774" y="574"/>
                    <a:pt x="775" y="577"/>
                  </a:cubicBezTo>
                  <a:cubicBezTo>
                    <a:pt x="776" y="580"/>
                    <a:pt x="779" y="583"/>
                    <a:pt x="779" y="585"/>
                  </a:cubicBezTo>
                  <a:cubicBezTo>
                    <a:pt x="780" y="588"/>
                    <a:pt x="779" y="591"/>
                    <a:pt x="780" y="593"/>
                  </a:cubicBezTo>
                  <a:cubicBezTo>
                    <a:pt x="780" y="594"/>
                    <a:pt x="781" y="597"/>
                    <a:pt x="781" y="599"/>
                  </a:cubicBezTo>
                  <a:cubicBezTo>
                    <a:pt x="782" y="602"/>
                    <a:pt x="782" y="607"/>
                    <a:pt x="784" y="610"/>
                  </a:cubicBezTo>
                  <a:cubicBezTo>
                    <a:pt x="786" y="612"/>
                    <a:pt x="789" y="616"/>
                    <a:pt x="790" y="620"/>
                  </a:cubicBezTo>
                  <a:cubicBezTo>
                    <a:pt x="791" y="623"/>
                    <a:pt x="793" y="626"/>
                    <a:pt x="794" y="628"/>
                  </a:cubicBezTo>
                  <a:cubicBezTo>
                    <a:pt x="795" y="630"/>
                    <a:pt x="795" y="632"/>
                    <a:pt x="794" y="632"/>
                  </a:cubicBezTo>
                  <a:cubicBezTo>
                    <a:pt x="793" y="632"/>
                    <a:pt x="793" y="633"/>
                    <a:pt x="794" y="636"/>
                  </a:cubicBezTo>
                  <a:cubicBezTo>
                    <a:pt x="795" y="638"/>
                    <a:pt x="794" y="639"/>
                    <a:pt x="795" y="639"/>
                  </a:cubicBezTo>
                  <a:cubicBezTo>
                    <a:pt x="797" y="639"/>
                    <a:pt x="796" y="640"/>
                    <a:pt x="797" y="640"/>
                  </a:cubicBezTo>
                  <a:cubicBezTo>
                    <a:pt x="798" y="640"/>
                    <a:pt x="799" y="641"/>
                    <a:pt x="799" y="642"/>
                  </a:cubicBezTo>
                  <a:cubicBezTo>
                    <a:pt x="800" y="643"/>
                    <a:pt x="802" y="643"/>
                    <a:pt x="802" y="642"/>
                  </a:cubicBezTo>
                  <a:cubicBezTo>
                    <a:pt x="803" y="641"/>
                    <a:pt x="805" y="641"/>
                    <a:pt x="807" y="641"/>
                  </a:cubicBezTo>
                  <a:cubicBezTo>
                    <a:pt x="809" y="641"/>
                    <a:pt x="809" y="640"/>
                    <a:pt x="811" y="639"/>
                  </a:cubicBezTo>
                  <a:cubicBezTo>
                    <a:pt x="813" y="638"/>
                    <a:pt x="816" y="638"/>
                    <a:pt x="818" y="639"/>
                  </a:cubicBezTo>
                  <a:cubicBezTo>
                    <a:pt x="819" y="640"/>
                    <a:pt x="821" y="639"/>
                    <a:pt x="822" y="638"/>
                  </a:cubicBezTo>
                  <a:cubicBezTo>
                    <a:pt x="822" y="638"/>
                    <a:pt x="823" y="638"/>
                    <a:pt x="823" y="638"/>
                  </a:cubicBezTo>
                  <a:cubicBezTo>
                    <a:pt x="824" y="639"/>
                    <a:pt x="824" y="639"/>
                    <a:pt x="824" y="638"/>
                  </a:cubicBezTo>
                  <a:cubicBezTo>
                    <a:pt x="825" y="636"/>
                    <a:pt x="826" y="637"/>
                    <a:pt x="828" y="637"/>
                  </a:cubicBezTo>
                  <a:cubicBezTo>
                    <a:pt x="830" y="637"/>
                    <a:pt x="834" y="634"/>
                    <a:pt x="837" y="631"/>
                  </a:cubicBezTo>
                  <a:cubicBezTo>
                    <a:pt x="840" y="628"/>
                    <a:pt x="845" y="622"/>
                    <a:pt x="847" y="619"/>
                  </a:cubicBezTo>
                  <a:cubicBezTo>
                    <a:pt x="849" y="616"/>
                    <a:pt x="851" y="613"/>
                    <a:pt x="853" y="612"/>
                  </a:cubicBezTo>
                  <a:cubicBezTo>
                    <a:pt x="854" y="611"/>
                    <a:pt x="855" y="605"/>
                    <a:pt x="855" y="603"/>
                  </a:cubicBezTo>
                  <a:cubicBezTo>
                    <a:pt x="855" y="602"/>
                    <a:pt x="855" y="602"/>
                    <a:pt x="854" y="602"/>
                  </a:cubicBezTo>
                  <a:cubicBezTo>
                    <a:pt x="854" y="602"/>
                    <a:pt x="854" y="602"/>
                    <a:pt x="853" y="601"/>
                  </a:cubicBezTo>
                  <a:cubicBezTo>
                    <a:pt x="853" y="600"/>
                    <a:pt x="856" y="598"/>
                    <a:pt x="860" y="596"/>
                  </a:cubicBezTo>
                  <a:cubicBezTo>
                    <a:pt x="864" y="595"/>
                    <a:pt x="865" y="594"/>
                    <a:pt x="865" y="593"/>
                  </a:cubicBezTo>
                  <a:cubicBezTo>
                    <a:pt x="866" y="592"/>
                    <a:pt x="865" y="588"/>
                    <a:pt x="866" y="587"/>
                  </a:cubicBezTo>
                  <a:cubicBezTo>
                    <a:pt x="866" y="586"/>
                    <a:pt x="866" y="585"/>
                    <a:pt x="865" y="582"/>
                  </a:cubicBezTo>
                  <a:cubicBezTo>
                    <a:pt x="865" y="578"/>
                    <a:pt x="863" y="578"/>
                    <a:pt x="863" y="576"/>
                  </a:cubicBezTo>
                  <a:cubicBezTo>
                    <a:pt x="862" y="574"/>
                    <a:pt x="863" y="573"/>
                    <a:pt x="864" y="573"/>
                  </a:cubicBezTo>
                  <a:cubicBezTo>
                    <a:pt x="865" y="573"/>
                    <a:pt x="865" y="572"/>
                    <a:pt x="866" y="571"/>
                  </a:cubicBezTo>
                  <a:cubicBezTo>
                    <a:pt x="867" y="569"/>
                    <a:pt x="868" y="570"/>
                    <a:pt x="869" y="568"/>
                  </a:cubicBezTo>
                  <a:cubicBezTo>
                    <a:pt x="871" y="567"/>
                    <a:pt x="871" y="566"/>
                    <a:pt x="874" y="564"/>
                  </a:cubicBezTo>
                  <a:cubicBezTo>
                    <a:pt x="876" y="562"/>
                    <a:pt x="879" y="562"/>
                    <a:pt x="882" y="560"/>
                  </a:cubicBezTo>
                  <a:cubicBezTo>
                    <a:pt x="885" y="558"/>
                    <a:pt x="889" y="552"/>
                    <a:pt x="889" y="551"/>
                  </a:cubicBezTo>
                  <a:cubicBezTo>
                    <a:pt x="888" y="550"/>
                    <a:pt x="887" y="545"/>
                    <a:pt x="888" y="543"/>
                  </a:cubicBezTo>
                  <a:cubicBezTo>
                    <a:pt x="888" y="541"/>
                    <a:pt x="887" y="535"/>
                    <a:pt x="887" y="533"/>
                  </a:cubicBezTo>
                  <a:cubicBezTo>
                    <a:pt x="887" y="530"/>
                    <a:pt x="884" y="531"/>
                    <a:pt x="884" y="529"/>
                  </a:cubicBezTo>
                  <a:cubicBezTo>
                    <a:pt x="884" y="526"/>
                    <a:pt x="883" y="526"/>
                    <a:pt x="883" y="524"/>
                  </a:cubicBezTo>
                  <a:cubicBezTo>
                    <a:pt x="883" y="523"/>
                    <a:pt x="883" y="521"/>
                    <a:pt x="882" y="521"/>
                  </a:cubicBezTo>
                  <a:cubicBezTo>
                    <a:pt x="882" y="521"/>
                    <a:pt x="882" y="519"/>
                    <a:pt x="883" y="518"/>
                  </a:cubicBezTo>
                  <a:cubicBezTo>
                    <a:pt x="884" y="516"/>
                    <a:pt x="881" y="516"/>
                    <a:pt x="881" y="514"/>
                  </a:cubicBezTo>
                  <a:cubicBezTo>
                    <a:pt x="880" y="512"/>
                    <a:pt x="886" y="500"/>
                    <a:pt x="887" y="498"/>
                  </a:cubicBezTo>
                  <a:cubicBezTo>
                    <a:pt x="888" y="497"/>
                    <a:pt x="889" y="497"/>
                    <a:pt x="889" y="496"/>
                  </a:cubicBezTo>
                  <a:cubicBezTo>
                    <a:pt x="890" y="496"/>
                    <a:pt x="890" y="496"/>
                    <a:pt x="890" y="496"/>
                  </a:cubicBezTo>
                  <a:cubicBezTo>
                    <a:pt x="891" y="496"/>
                    <a:pt x="891" y="496"/>
                    <a:pt x="892" y="495"/>
                  </a:cubicBezTo>
                  <a:cubicBezTo>
                    <a:pt x="893" y="493"/>
                    <a:pt x="898" y="488"/>
                    <a:pt x="902" y="484"/>
                  </a:cubicBezTo>
                  <a:cubicBezTo>
                    <a:pt x="905" y="480"/>
                    <a:pt x="907" y="480"/>
                    <a:pt x="909" y="479"/>
                  </a:cubicBezTo>
                  <a:cubicBezTo>
                    <a:pt x="911" y="478"/>
                    <a:pt x="916" y="473"/>
                    <a:pt x="919" y="468"/>
                  </a:cubicBezTo>
                  <a:cubicBezTo>
                    <a:pt x="922" y="465"/>
                    <a:pt x="924" y="462"/>
                    <a:pt x="924" y="460"/>
                  </a:cubicBezTo>
                  <a:cubicBezTo>
                    <a:pt x="925" y="458"/>
                    <a:pt x="927" y="456"/>
                    <a:pt x="928" y="454"/>
                  </a:cubicBezTo>
                  <a:cubicBezTo>
                    <a:pt x="930" y="452"/>
                    <a:pt x="932" y="447"/>
                    <a:pt x="932" y="445"/>
                  </a:cubicBezTo>
                  <a:cubicBezTo>
                    <a:pt x="932" y="444"/>
                    <a:pt x="933" y="441"/>
                    <a:pt x="934" y="438"/>
                  </a:cubicBezTo>
                  <a:cubicBezTo>
                    <a:pt x="934" y="435"/>
                    <a:pt x="932" y="435"/>
                    <a:pt x="931" y="436"/>
                  </a:cubicBezTo>
                  <a:cubicBezTo>
                    <a:pt x="930" y="438"/>
                    <a:pt x="925" y="439"/>
                    <a:pt x="921" y="439"/>
                  </a:cubicBezTo>
                  <a:cubicBezTo>
                    <a:pt x="918" y="439"/>
                    <a:pt x="916" y="439"/>
                    <a:pt x="915" y="441"/>
                  </a:cubicBezTo>
                  <a:cubicBezTo>
                    <a:pt x="914" y="441"/>
                    <a:pt x="913" y="441"/>
                    <a:pt x="912" y="441"/>
                  </a:cubicBezTo>
                  <a:cubicBezTo>
                    <a:pt x="911" y="441"/>
                    <a:pt x="910" y="441"/>
                    <a:pt x="909" y="442"/>
                  </a:cubicBezTo>
                  <a:cubicBezTo>
                    <a:pt x="908" y="443"/>
                    <a:pt x="903" y="444"/>
                    <a:pt x="902" y="441"/>
                  </a:cubicBezTo>
                  <a:cubicBezTo>
                    <a:pt x="901" y="438"/>
                    <a:pt x="898" y="438"/>
                    <a:pt x="898" y="438"/>
                  </a:cubicBezTo>
                  <a:cubicBezTo>
                    <a:pt x="897" y="437"/>
                    <a:pt x="899" y="436"/>
                    <a:pt x="900" y="436"/>
                  </a:cubicBezTo>
                  <a:cubicBezTo>
                    <a:pt x="901" y="435"/>
                    <a:pt x="901" y="434"/>
                    <a:pt x="900" y="433"/>
                  </a:cubicBezTo>
                  <a:cubicBezTo>
                    <a:pt x="899" y="432"/>
                    <a:pt x="897" y="431"/>
                    <a:pt x="895" y="428"/>
                  </a:cubicBezTo>
                  <a:cubicBezTo>
                    <a:pt x="892" y="425"/>
                    <a:pt x="889" y="423"/>
                    <a:pt x="888" y="423"/>
                  </a:cubicBezTo>
                  <a:cubicBezTo>
                    <a:pt x="886" y="423"/>
                    <a:pt x="886" y="420"/>
                    <a:pt x="885" y="420"/>
                  </a:cubicBezTo>
                  <a:cubicBezTo>
                    <a:pt x="884" y="420"/>
                    <a:pt x="882" y="416"/>
                    <a:pt x="882" y="414"/>
                  </a:cubicBezTo>
                  <a:cubicBezTo>
                    <a:pt x="882" y="412"/>
                    <a:pt x="878" y="408"/>
                    <a:pt x="877" y="407"/>
                  </a:cubicBezTo>
                  <a:cubicBezTo>
                    <a:pt x="875" y="406"/>
                    <a:pt x="874" y="404"/>
                    <a:pt x="874" y="400"/>
                  </a:cubicBezTo>
                  <a:cubicBezTo>
                    <a:pt x="874" y="397"/>
                    <a:pt x="874" y="394"/>
                    <a:pt x="873" y="393"/>
                  </a:cubicBezTo>
                  <a:cubicBezTo>
                    <a:pt x="873" y="392"/>
                    <a:pt x="872" y="390"/>
                    <a:pt x="870" y="389"/>
                  </a:cubicBezTo>
                  <a:cubicBezTo>
                    <a:pt x="868" y="388"/>
                    <a:pt x="867" y="386"/>
                    <a:pt x="867" y="384"/>
                  </a:cubicBezTo>
                  <a:cubicBezTo>
                    <a:pt x="868" y="382"/>
                    <a:pt x="866" y="382"/>
                    <a:pt x="865" y="379"/>
                  </a:cubicBezTo>
                  <a:cubicBezTo>
                    <a:pt x="865" y="376"/>
                    <a:pt x="861" y="372"/>
                    <a:pt x="861" y="371"/>
                  </a:cubicBezTo>
                  <a:cubicBezTo>
                    <a:pt x="861" y="369"/>
                    <a:pt x="859" y="368"/>
                    <a:pt x="859" y="366"/>
                  </a:cubicBezTo>
                  <a:cubicBezTo>
                    <a:pt x="859" y="364"/>
                    <a:pt x="858" y="364"/>
                    <a:pt x="856" y="362"/>
                  </a:cubicBezTo>
                  <a:cubicBezTo>
                    <a:pt x="854" y="359"/>
                    <a:pt x="854" y="354"/>
                    <a:pt x="854" y="354"/>
                  </a:cubicBezTo>
                  <a:cubicBezTo>
                    <a:pt x="855" y="354"/>
                    <a:pt x="856" y="358"/>
                    <a:pt x="857" y="359"/>
                  </a:cubicBezTo>
                  <a:cubicBezTo>
                    <a:pt x="858" y="361"/>
                    <a:pt x="860" y="365"/>
                    <a:pt x="861" y="365"/>
                  </a:cubicBezTo>
                  <a:cubicBezTo>
                    <a:pt x="863" y="365"/>
                    <a:pt x="863" y="358"/>
                    <a:pt x="864" y="359"/>
                  </a:cubicBezTo>
                  <a:cubicBezTo>
                    <a:pt x="864" y="359"/>
                    <a:pt x="864" y="363"/>
                    <a:pt x="865" y="364"/>
                  </a:cubicBezTo>
                  <a:cubicBezTo>
                    <a:pt x="866" y="364"/>
                    <a:pt x="866" y="366"/>
                    <a:pt x="868" y="368"/>
                  </a:cubicBezTo>
                  <a:cubicBezTo>
                    <a:pt x="870" y="370"/>
                    <a:pt x="874" y="376"/>
                    <a:pt x="874" y="378"/>
                  </a:cubicBezTo>
                  <a:cubicBezTo>
                    <a:pt x="874" y="379"/>
                    <a:pt x="875" y="381"/>
                    <a:pt x="877" y="382"/>
                  </a:cubicBezTo>
                  <a:cubicBezTo>
                    <a:pt x="880" y="384"/>
                    <a:pt x="880" y="386"/>
                    <a:pt x="881" y="387"/>
                  </a:cubicBezTo>
                  <a:cubicBezTo>
                    <a:pt x="883" y="388"/>
                    <a:pt x="882" y="389"/>
                    <a:pt x="882" y="392"/>
                  </a:cubicBezTo>
                  <a:cubicBezTo>
                    <a:pt x="882" y="394"/>
                    <a:pt x="884" y="397"/>
                    <a:pt x="886" y="399"/>
                  </a:cubicBezTo>
                  <a:cubicBezTo>
                    <a:pt x="888" y="400"/>
                    <a:pt x="890" y="402"/>
                    <a:pt x="891" y="404"/>
                  </a:cubicBezTo>
                  <a:cubicBezTo>
                    <a:pt x="892" y="407"/>
                    <a:pt x="893" y="409"/>
                    <a:pt x="895" y="411"/>
                  </a:cubicBezTo>
                  <a:cubicBezTo>
                    <a:pt x="896" y="412"/>
                    <a:pt x="895" y="413"/>
                    <a:pt x="896" y="414"/>
                  </a:cubicBezTo>
                  <a:cubicBezTo>
                    <a:pt x="897" y="415"/>
                    <a:pt x="898" y="418"/>
                    <a:pt x="898" y="419"/>
                  </a:cubicBezTo>
                  <a:cubicBezTo>
                    <a:pt x="897" y="421"/>
                    <a:pt x="898" y="424"/>
                    <a:pt x="899" y="426"/>
                  </a:cubicBezTo>
                  <a:cubicBezTo>
                    <a:pt x="900" y="428"/>
                    <a:pt x="900" y="432"/>
                    <a:pt x="900" y="432"/>
                  </a:cubicBezTo>
                  <a:cubicBezTo>
                    <a:pt x="901" y="433"/>
                    <a:pt x="906" y="433"/>
                    <a:pt x="908" y="431"/>
                  </a:cubicBezTo>
                  <a:cubicBezTo>
                    <a:pt x="910" y="430"/>
                    <a:pt x="912" y="430"/>
                    <a:pt x="914" y="430"/>
                  </a:cubicBezTo>
                  <a:cubicBezTo>
                    <a:pt x="915" y="430"/>
                    <a:pt x="918" y="428"/>
                    <a:pt x="918" y="427"/>
                  </a:cubicBezTo>
                  <a:cubicBezTo>
                    <a:pt x="919" y="427"/>
                    <a:pt x="921" y="427"/>
                    <a:pt x="923" y="427"/>
                  </a:cubicBezTo>
                  <a:cubicBezTo>
                    <a:pt x="924" y="427"/>
                    <a:pt x="925" y="426"/>
                    <a:pt x="926" y="424"/>
                  </a:cubicBezTo>
                  <a:cubicBezTo>
                    <a:pt x="927" y="423"/>
                    <a:pt x="931" y="423"/>
                    <a:pt x="935" y="422"/>
                  </a:cubicBezTo>
                  <a:cubicBezTo>
                    <a:pt x="939" y="420"/>
                    <a:pt x="938" y="418"/>
                    <a:pt x="939" y="417"/>
                  </a:cubicBezTo>
                  <a:cubicBezTo>
                    <a:pt x="940" y="416"/>
                    <a:pt x="941" y="417"/>
                    <a:pt x="944" y="415"/>
                  </a:cubicBezTo>
                  <a:cubicBezTo>
                    <a:pt x="946" y="414"/>
                    <a:pt x="949" y="415"/>
                    <a:pt x="951" y="414"/>
                  </a:cubicBezTo>
                  <a:cubicBezTo>
                    <a:pt x="952" y="414"/>
                    <a:pt x="951" y="412"/>
                    <a:pt x="952" y="411"/>
                  </a:cubicBezTo>
                  <a:cubicBezTo>
                    <a:pt x="953" y="410"/>
                    <a:pt x="954" y="410"/>
                    <a:pt x="955" y="410"/>
                  </a:cubicBezTo>
                  <a:cubicBezTo>
                    <a:pt x="956" y="410"/>
                    <a:pt x="956" y="410"/>
                    <a:pt x="957" y="410"/>
                  </a:cubicBezTo>
                  <a:cubicBezTo>
                    <a:pt x="958" y="410"/>
                    <a:pt x="958" y="407"/>
                    <a:pt x="960" y="406"/>
                  </a:cubicBezTo>
                  <a:cubicBezTo>
                    <a:pt x="961" y="406"/>
                    <a:pt x="962" y="406"/>
                    <a:pt x="962" y="405"/>
                  </a:cubicBezTo>
                  <a:cubicBezTo>
                    <a:pt x="962" y="404"/>
                    <a:pt x="962" y="399"/>
                    <a:pt x="964" y="399"/>
                  </a:cubicBezTo>
                  <a:cubicBezTo>
                    <a:pt x="965" y="399"/>
                    <a:pt x="967" y="397"/>
                    <a:pt x="967" y="397"/>
                  </a:cubicBezTo>
                  <a:cubicBezTo>
                    <a:pt x="967" y="396"/>
                    <a:pt x="970" y="393"/>
                    <a:pt x="971" y="392"/>
                  </a:cubicBezTo>
                  <a:cubicBezTo>
                    <a:pt x="971" y="390"/>
                    <a:pt x="972" y="390"/>
                    <a:pt x="970" y="389"/>
                  </a:cubicBezTo>
                  <a:cubicBezTo>
                    <a:pt x="969" y="389"/>
                    <a:pt x="967" y="386"/>
                    <a:pt x="967" y="385"/>
                  </a:cubicBezTo>
                  <a:cubicBezTo>
                    <a:pt x="966" y="384"/>
                    <a:pt x="963" y="385"/>
                    <a:pt x="960" y="382"/>
                  </a:cubicBezTo>
                  <a:cubicBezTo>
                    <a:pt x="957" y="380"/>
                    <a:pt x="957" y="373"/>
                    <a:pt x="956" y="373"/>
                  </a:cubicBezTo>
                  <a:cubicBezTo>
                    <a:pt x="955" y="372"/>
                    <a:pt x="952" y="376"/>
                    <a:pt x="951" y="378"/>
                  </a:cubicBezTo>
                  <a:cubicBezTo>
                    <a:pt x="950" y="381"/>
                    <a:pt x="946" y="383"/>
                    <a:pt x="943" y="382"/>
                  </a:cubicBezTo>
                  <a:cubicBezTo>
                    <a:pt x="940" y="381"/>
                    <a:pt x="939" y="383"/>
                    <a:pt x="938" y="383"/>
                  </a:cubicBezTo>
                  <a:cubicBezTo>
                    <a:pt x="937" y="384"/>
                    <a:pt x="935" y="381"/>
                    <a:pt x="935" y="379"/>
                  </a:cubicBezTo>
                  <a:cubicBezTo>
                    <a:pt x="936" y="378"/>
                    <a:pt x="937" y="374"/>
                    <a:pt x="935" y="374"/>
                  </a:cubicBezTo>
                  <a:cubicBezTo>
                    <a:pt x="933" y="373"/>
                    <a:pt x="932" y="377"/>
                    <a:pt x="932" y="378"/>
                  </a:cubicBezTo>
                  <a:cubicBezTo>
                    <a:pt x="932" y="379"/>
                    <a:pt x="929" y="374"/>
                    <a:pt x="930" y="373"/>
                  </a:cubicBezTo>
                  <a:cubicBezTo>
                    <a:pt x="931" y="372"/>
                    <a:pt x="929" y="370"/>
                    <a:pt x="928" y="369"/>
                  </a:cubicBezTo>
                  <a:cubicBezTo>
                    <a:pt x="926" y="368"/>
                    <a:pt x="924" y="365"/>
                    <a:pt x="923" y="364"/>
                  </a:cubicBezTo>
                  <a:cubicBezTo>
                    <a:pt x="923" y="362"/>
                    <a:pt x="921" y="358"/>
                    <a:pt x="921" y="357"/>
                  </a:cubicBezTo>
                  <a:cubicBezTo>
                    <a:pt x="921" y="356"/>
                    <a:pt x="923" y="355"/>
                    <a:pt x="924" y="355"/>
                  </a:cubicBezTo>
                  <a:cubicBezTo>
                    <a:pt x="925" y="355"/>
                    <a:pt x="925" y="353"/>
                    <a:pt x="926" y="354"/>
                  </a:cubicBezTo>
                  <a:cubicBezTo>
                    <a:pt x="927" y="355"/>
                    <a:pt x="928" y="354"/>
                    <a:pt x="929" y="354"/>
                  </a:cubicBezTo>
                  <a:cubicBezTo>
                    <a:pt x="930" y="354"/>
                    <a:pt x="932" y="359"/>
                    <a:pt x="933" y="361"/>
                  </a:cubicBezTo>
                  <a:cubicBezTo>
                    <a:pt x="934" y="363"/>
                    <a:pt x="934" y="364"/>
                    <a:pt x="936" y="365"/>
                  </a:cubicBezTo>
                  <a:cubicBezTo>
                    <a:pt x="937" y="366"/>
                    <a:pt x="939" y="365"/>
                    <a:pt x="941" y="367"/>
                  </a:cubicBezTo>
                  <a:cubicBezTo>
                    <a:pt x="943" y="369"/>
                    <a:pt x="948" y="371"/>
                    <a:pt x="951" y="371"/>
                  </a:cubicBezTo>
                  <a:cubicBezTo>
                    <a:pt x="952" y="371"/>
                    <a:pt x="953" y="370"/>
                    <a:pt x="954" y="370"/>
                  </a:cubicBezTo>
                  <a:cubicBezTo>
                    <a:pt x="955" y="369"/>
                    <a:pt x="956" y="369"/>
                    <a:pt x="957" y="369"/>
                  </a:cubicBezTo>
                  <a:cubicBezTo>
                    <a:pt x="960" y="370"/>
                    <a:pt x="960" y="373"/>
                    <a:pt x="961" y="375"/>
                  </a:cubicBezTo>
                  <a:cubicBezTo>
                    <a:pt x="962" y="376"/>
                    <a:pt x="973" y="377"/>
                    <a:pt x="975" y="377"/>
                  </a:cubicBezTo>
                  <a:cubicBezTo>
                    <a:pt x="977" y="378"/>
                    <a:pt x="987" y="378"/>
                    <a:pt x="988" y="377"/>
                  </a:cubicBezTo>
                  <a:cubicBezTo>
                    <a:pt x="989" y="376"/>
                    <a:pt x="990" y="376"/>
                    <a:pt x="991" y="377"/>
                  </a:cubicBezTo>
                  <a:cubicBezTo>
                    <a:pt x="992" y="377"/>
                    <a:pt x="996" y="378"/>
                    <a:pt x="998" y="377"/>
                  </a:cubicBezTo>
                  <a:cubicBezTo>
                    <a:pt x="1000" y="375"/>
                    <a:pt x="1001" y="377"/>
                    <a:pt x="1001" y="378"/>
                  </a:cubicBezTo>
                  <a:cubicBezTo>
                    <a:pt x="1001" y="379"/>
                    <a:pt x="1002" y="379"/>
                    <a:pt x="1003" y="380"/>
                  </a:cubicBezTo>
                  <a:cubicBezTo>
                    <a:pt x="1004" y="381"/>
                    <a:pt x="1004" y="382"/>
                    <a:pt x="1004" y="383"/>
                  </a:cubicBezTo>
                  <a:cubicBezTo>
                    <a:pt x="1005" y="384"/>
                    <a:pt x="1006" y="384"/>
                    <a:pt x="1008" y="384"/>
                  </a:cubicBezTo>
                  <a:cubicBezTo>
                    <a:pt x="1010" y="385"/>
                    <a:pt x="1010" y="388"/>
                    <a:pt x="1012" y="388"/>
                  </a:cubicBezTo>
                  <a:cubicBezTo>
                    <a:pt x="1014" y="389"/>
                    <a:pt x="1015" y="389"/>
                    <a:pt x="1015" y="388"/>
                  </a:cubicBezTo>
                  <a:cubicBezTo>
                    <a:pt x="1016" y="388"/>
                    <a:pt x="1017" y="388"/>
                    <a:pt x="1017" y="389"/>
                  </a:cubicBezTo>
                  <a:cubicBezTo>
                    <a:pt x="1017" y="391"/>
                    <a:pt x="1011" y="390"/>
                    <a:pt x="1011" y="391"/>
                  </a:cubicBezTo>
                  <a:cubicBezTo>
                    <a:pt x="1011" y="391"/>
                    <a:pt x="1017" y="399"/>
                    <a:pt x="1020" y="398"/>
                  </a:cubicBezTo>
                  <a:cubicBezTo>
                    <a:pt x="1023" y="398"/>
                    <a:pt x="1026" y="394"/>
                    <a:pt x="1025" y="394"/>
                  </a:cubicBezTo>
                  <a:cubicBezTo>
                    <a:pt x="1024" y="393"/>
                    <a:pt x="1025" y="391"/>
                    <a:pt x="1026" y="392"/>
                  </a:cubicBezTo>
                  <a:cubicBezTo>
                    <a:pt x="1027" y="392"/>
                    <a:pt x="1026" y="395"/>
                    <a:pt x="1027" y="396"/>
                  </a:cubicBezTo>
                  <a:cubicBezTo>
                    <a:pt x="1028" y="397"/>
                    <a:pt x="1028" y="398"/>
                    <a:pt x="1027" y="400"/>
                  </a:cubicBezTo>
                  <a:cubicBezTo>
                    <a:pt x="1026" y="402"/>
                    <a:pt x="1028" y="405"/>
                    <a:pt x="1028" y="407"/>
                  </a:cubicBezTo>
                  <a:cubicBezTo>
                    <a:pt x="1028" y="409"/>
                    <a:pt x="1029" y="412"/>
                    <a:pt x="1030" y="415"/>
                  </a:cubicBezTo>
                  <a:cubicBezTo>
                    <a:pt x="1030" y="417"/>
                    <a:pt x="1032" y="423"/>
                    <a:pt x="1034" y="426"/>
                  </a:cubicBezTo>
                  <a:cubicBezTo>
                    <a:pt x="1036" y="429"/>
                    <a:pt x="1037" y="435"/>
                    <a:pt x="1038" y="437"/>
                  </a:cubicBezTo>
                  <a:cubicBezTo>
                    <a:pt x="1039" y="438"/>
                    <a:pt x="1042" y="443"/>
                    <a:pt x="1042" y="446"/>
                  </a:cubicBezTo>
                  <a:cubicBezTo>
                    <a:pt x="1042" y="449"/>
                    <a:pt x="1045" y="453"/>
                    <a:pt x="1046" y="453"/>
                  </a:cubicBezTo>
                  <a:cubicBezTo>
                    <a:pt x="1047" y="454"/>
                    <a:pt x="1050" y="453"/>
                    <a:pt x="1050" y="451"/>
                  </a:cubicBezTo>
                  <a:cubicBezTo>
                    <a:pt x="1051" y="449"/>
                    <a:pt x="1054" y="448"/>
                    <a:pt x="1054" y="447"/>
                  </a:cubicBezTo>
                  <a:cubicBezTo>
                    <a:pt x="1054" y="445"/>
                    <a:pt x="1055" y="444"/>
                    <a:pt x="1056" y="444"/>
                  </a:cubicBezTo>
                  <a:cubicBezTo>
                    <a:pt x="1057" y="444"/>
                    <a:pt x="1057" y="443"/>
                    <a:pt x="1057" y="441"/>
                  </a:cubicBezTo>
                  <a:cubicBezTo>
                    <a:pt x="1057" y="439"/>
                    <a:pt x="1057" y="437"/>
                    <a:pt x="1058" y="436"/>
                  </a:cubicBezTo>
                  <a:cubicBezTo>
                    <a:pt x="1059" y="434"/>
                    <a:pt x="1059" y="430"/>
                    <a:pt x="1059" y="429"/>
                  </a:cubicBezTo>
                  <a:cubicBezTo>
                    <a:pt x="1058" y="427"/>
                    <a:pt x="1058" y="425"/>
                    <a:pt x="1059" y="423"/>
                  </a:cubicBezTo>
                  <a:cubicBezTo>
                    <a:pt x="1060" y="422"/>
                    <a:pt x="1059" y="420"/>
                    <a:pt x="1061" y="420"/>
                  </a:cubicBezTo>
                  <a:cubicBezTo>
                    <a:pt x="1062" y="420"/>
                    <a:pt x="1063" y="419"/>
                    <a:pt x="1065" y="417"/>
                  </a:cubicBezTo>
                  <a:cubicBezTo>
                    <a:pt x="1066" y="415"/>
                    <a:pt x="1070" y="413"/>
                    <a:pt x="1071" y="412"/>
                  </a:cubicBezTo>
                  <a:cubicBezTo>
                    <a:pt x="1073" y="411"/>
                    <a:pt x="1077" y="407"/>
                    <a:pt x="1078" y="405"/>
                  </a:cubicBezTo>
                  <a:cubicBezTo>
                    <a:pt x="1079" y="403"/>
                    <a:pt x="1083" y="402"/>
                    <a:pt x="1085" y="400"/>
                  </a:cubicBezTo>
                  <a:cubicBezTo>
                    <a:pt x="1086" y="399"/>
                    <a:pt x="1086" y="398"/>
                    <a:pt x="1086" y="396"/>
                  </a:cubicBezTo>
                  <a:cubicBezTo>
                    <a:pt x="1086" y="394"/>
                    <a:pt x="1091" y="393"/>
                    <a:pt x="1093" y="393"/>
                  </a:cubicBezTo>
                  <a:cubicBezTo>
                    <a:pt x="1095" y="393"/>
                    <a:pt x="1096" y="393"/>
                    <a:pt x="1097" y="393"/>
                  </a:cubicBezTo>
                  <a:cubicBezTo>
                    <a:pt x="1099" y="393"/>
                    <a:pt x="1101" y="392"/>
                    <a:pt x="1101" y="391"/>
                  </a:cubicBezTo>
                  <a:cubicBezTo>
                    <a:pt x="1101" y="389"/>
                    <a:pt x="1102" y="388"/>
                    <a:pt x="1103" y="389"/>
                  </a:cubicBezTo>
                  <a:cubicBezTo>
                    <a:pt x="1104" y="389"/>
                    <a:pt x="1105" y="393"/>
                    <a:pt x="1106" y="395"/>
                  </a:cubicBezTo>
                  <a:cubicBezTo>
                    <a:pt x="1106" y="396"/>
                    <a:pt x="1108" y="400"/>
                    <a:pt x="1110" y="401"/>
                  </a:cubicBezTo>
                  <a:cubicBezTo>
                    <a:pt x="1113" y="402"/>
                    <a:pt x="1114" y="407"/>
                    <a:pt x="1115" y="410"/>
                  </a:cubicBezTo>
                  <a:cubicBezTo>
                    <a:pt x="1116" y="412"/>
                    <a:pt x="1115" y="415"/>
                    <a:pt x="1114" y="416"/>
                  </a:cubicBezTo>
                  <a:cubicBezTo>
                    <a:pt x="1114" y="418"/>
                    <a:pt x="1115" y="418"/>
                    <a:pt x="1116" y="419"/>
                  </a:cubicBezTo>
                  <a:cubicBezTo>
                    <a:pt x="1118" y="419"/>
                    <a:pt x="1119" y="420"/>
                    <a:pt x="1120" y="418"/>
                  </a:cubicBezTo>
                  <a:cubicBezTo>
                    <a:pt x="1121" y="417"/>
                    <a:pt x="1124" y="416"/>
                    <a:pt x="1124" y="414"/>
                  </a:cubicBezTo>
                  <a:cubicBezTo>
                    <a:pt x="1124" y="412"/>
                    <a:pt x="1125" y="415"/>
                    <a:pt x="1126" y="416"/>
                  </a:cubicBezTo>
                  <a:cubicBezTo>
                    <a:pt x="1127" y="416"/>
                    <a:pt x="1128" y="418"/>
                    <a:pt x="1128" y="420"/>
                  </a:cubicBezTo>
                  <a:cubicBezTo>
                    <a:pt x="1128" y="422"/>
                    <a:pt x="1128" y="428"/>
                    <a:pt x="1130" y="429"/>
                  </a:cubicBezTo>
                  <a:cubicBezTo>
                    <a:pt x="1132" y="431"/>
                    <a:pt x="1132" y="435"/>
                    <a:pt x="1132" y="436"/>
                  </a:cubicBezTo>
                  <a:cubicBezTo>
                    <a:pt x="1131" y="438"/>
                    <a:pt x="1133" y="440"/>
                    <a:pt x="1132" y="441"/>
                  </a:cubicBezTo>
                  <a:cubicBezTo>
                    <a:pt x="1132" y="443"/>
                    <a:pt x="1131" y="447"/>
                    <a:pt x="1131" y="449"/>
                  </a:cubicBezTo>
                  <a:cubicBezTo>
                    <a:pt x="1130" y="451"/>
                    <a:pt x="1130" y="452"/>
                    <a:pt x="1131" y="452"/>
                  </a:cubicBezTo>
                  <a:cubicBezTo>
                    <a:pt x="1132" y="453"/>
                    <a:pt x="1134" y="455"/>
                    <a:pt x="1137" y="458"/>
                  </a:cubicBezTo>
                  <a:cubicBezTo>
                    <a:pt x="1139" y="461"/>
                    <a:pt x="1139" y="464"/>
                    <a:pt x="1139" y="466"/>
                  </a:cubicBezTo>
                  <a:cubicBezTo>
                    <a:pt x="1139" y="469"/>
                    <a:pt x="1143" y="473"/>
                    <a:pt x="1143" y="475"/>
                  </a:cubicBezTo>
                  <a:cubicBezTo>
                    <a:pt x="1144" y="476"/>
                    <a:pt x="1145" y="477"/>
                    <a:pt x="1147" y="479"/>
                  </a:cubicBezTo>
                  <a:cubicBezTo>
                    <a:pt x="1150" y="480"/>
                    <a:pt x="1155" y="483"/>
                    <a:pt x="1156" y="483"/>
                  </a:cubicBezTo>
                  <a:cubicBezTo>
                    <a:pt x="1157" y="482"/>
                    <a:pt x="1154" y="478"/>
                    <a:pt x="1153" y="477"/>
                  </a:cubicBezTo>
                  <a:cubicBezTo>
                    <a:pt x="1151" y="475"/>
                    <a:pt x="1153" y="471"/>
                    <a:pt x="1153" y="468"/>
                  </a:cubicBezTo>
                  <a:cubicBezTo>
                    <a:pt x="1153" y="466"/>
                    <a:pt x="1150" y="466"/>
                    <a:pt x="1149" y="464"/>
                  </a:cubicBezTo>
                  <a:cubicBezTo>
                    <a:pt x="1149" y="462"/>
                    <a:pt x="1148" y="463"/>
                    <a:pt x="1147" y="462"/>
                  </a:cubicBezTo>
                  <a:cubicBezTo>
                    <a:pt x="1147" y="461"/>
                    <a:pt x="1144" y="459"/>
                    <a:pt x="1142" y="458"/>
                  </a:cubicBezTo>
                  <a:cubicBezTo>
                    <a:pt x="1140" y="458"/>
                    <a:pt x="1139" y="455"/>
                    <a:pt x="1139" y="454"/>
                  </a:cubicBezTo>
                  <a:cubicBezTo>
                    <a:pt x="1139" y="452"/>
                    <a:pt x="1138" y="451"/>
                    <a:pt x="1138" y="450"/>
                  </a:cubicBezTo>
                  <a:cubicBezTo>
                    <a:pt x="1138" y="448"/>
                    <a:pt x="1136" y="448"/>
                    <a:pt x="1135" y="448"/>
                  </a:cubicBezTo>
                  <a:cubicBezTo>
                    <a:pt x="1133" y="447"/>
                    <a:pt x="1135" y="443"/>
                    <a:pt x="1135" y="441"/>
                  </a:cubicBezTo>
                  <a:cubicBezTo>
                    <a:pt x="1136" y="439"/>
                    <a:pt x="1139" y="434"/>
                    <a:pt x="1138" y="432"/>
                  </a:cubicBezTo>
                  <a:cubicBezTo>
                    <a:pt x="1137" y="431"/>
                    <a:pt x="1141" y="429"/>
                    <a:pt x="1141" y="431"/>
                  </a:cubicBezTo>
                  <a:cubicBezTo>
                    <a:pt x="1142" y="433"/>
                    <a:pt x="1142" y="434"/>
                    <a:pt x="1145" y="434"/>
                  </a:cubicBezTo>
                  <a:cubicBezTo>
                    <a:pt x="1147" y="434"/>
                    <a:pt x="1147" y="436"/>
                    <a:pt x="1149" y="436"/>
                  </a:cubicBezTo>
                  <a:cubicBezTo>
                    <a:pt x="1151" y="437"/>
                    <a:pt x="1150" y="439"/>
                    <a:pt x="1151" y="440"/>
                  </a:cubicBezTo>
                  <a:cubicBezTo>
                    <a:pt x="1151" y="441"/>
                    <a:pt x="1152" y="441"/>
                    <a:pt x="1153" y="441"/>
                  </a:cubicBezTo>
                  <a:cubicBezTo>
                    <a:pt x="1154" y="440"/>
                    <a:pt x="1153" y="442"/>
                    <a:pt x="1153" y="443"/>
                  </a:cubicBezTo>
                  <a:cubicBezTo>
                    <a:pt x="1154" y="443"/>
                    <a:pt x="1154" y="443"/>
                    <a:pt x="1155" y="443"/>
                  </a:cubicBezTo>
                  <a:cubicBezTo>
                    <a:pt x="1156" y="443"/>
                    <a:pt x="1156" y="443"/>
                    <a:pt x="1157" y="443"/>
                  </a:cubicBezTo>
                  <a:cubicBezTo>
                    <a:pt x="1157" y="444"/>
                    <a:pt x="1158" y="445"/>
                    <a:pt x="1159" y="445"/>
                  </a:cubicBezTo>
                  <a:cubicBezTo>
                    <a:pt x="1160" y="446"/>
                    <a:pt x="1158" y="447"/>
                    <a:pt x="1158" y="449"/>
                  </a:cubicBezTo>
                  <a:cubicBezTo>
                    <a:pt x="1158" y="451"/>
                    <a:pt x="1159" y="451"/>
                    <a:pt x="1160" y="451"/>
                  </a:cubicBezTo>
                  <a:cubicBezTo>
                    <a:pt x="1160" y="450"/>
                    <a:pt x="1163" y="448"/>
                    <a:pt x="1164" y="448"/>
                  </a:cubicBezTo>
                  <a:cubicBezTo>
                    <a:pt x="1165" y="447"/>
                    <a:pt x="1164" y="446"/>
                    <a:pt x="1165" y="446"/>
                  </a:cubicBezTo>
                  <a:cubicBezTo>
                    <a:pt x="1166" y="446"/>
                    <a:pt x="1165" y="445"/>
                    <a:pt x="1166" y="444"/>
                  </a:cubicBezTo>
                  <a:cubicBezTo>
                    <a:pt x="1166" y="443"/>
                    <a:pt x="1167" y="443"/>
                    <a:pt x="1169" y="443"/>
                  </a:cubicBezTo>
                  <a:cubicBezTo>
                    <a:pt x="1170" y="443"/>
                    <a:pt x="1172" y="442"/>
                    <a:pt x="1174" y="441"/>
                  </a:cubicBezTo>
                  <a:cubicBezTo>
                    <a:pt x="1176" y="439"/>
                    <a:pt x="1177" y="439"/>
                    <a:pt x="1178" y="435"/>
                  </a:cubicBezTo>
                  <a:cubicBezTo>
                    <a:pt x="1178" y="431"/>
                    <a:pt x="1177" y="426"/>
                    <a:pt x="1177" y="425"/>
                  </a:cubicBezTo>
                  <a:cubicBezTo>
                    <a:pt x="1177" y="424"/>
                    <a:pt x="1174" y="418"/>
                    <a:pt x="1173" y="418"/>
                  </a:cubicBezTo>
                  <a:cubicBezTo>
                    <a:pt x="1172" y="418"/>
                    <a:pt x="1167" y="413"/>
                    <a:pt x="1166" y="413"/>
                  </a:cubicBezTo>
                  <a:cubicBezTo>
                    <a:pt x="1165" y="412"/>
                    <a:pt x="1165" y="410"/>
                    <a:pt x="1164" y="409"/>
                  </a:cubicBezTo>
                  <a:cubicBezTo>
                    <a:pt x="1163" y="408"/>
                    <a:pt x="1162" y="406"/>
                    <a:pt x="1163" y="404"/>
                  </a:cubicBezTo>
                  <a:cubicBezTo>
                    <a:pt x="1163" y="402"/>
                    <a:pt x="1166" y="401"/>
                    <a:pt x="1166" y="400"/>
                  </a:cubicBezTo>
                  <a:cubicBezTo>
                    <a:pt x="1166" y="399"/>
                    <a:pt x="1166" y="397"/>
                    <a:pt x="1167" y="397"/>
                  </a:cubicBezTo>
                  <a:cubicBezTo>
                    <a:pt x="1169" y="397"/>
                    <a:pt x="1170" y="396"/>
                    <a:pt x="1171" y="395"/>
                  </a:cubicBezTo>
                  <a:cubicBezTo>
                    <a:pt x="1171" y="395"/>
                    <a:pt x="1172" y="395"/>
                    <a:pt x="1172" y="395"/>
                  </a:cubicBezTo>
                  <a:cubicBezTo>
                    <a:pt x="1173" y="395"/>
                    <a:pt x="1174" y="395"/>
                    <a:pt x="1174" y="394"/>
                  </a:cubicBezTo>
                  <a:cubicBezTo>
                    <a:pt x="1174" y="393"/>
                    <a:pt x="1175" y="393"/>
                    <a:pt x="1176" y="394"/>
                  </a:cubicBezTo>
                  <a:cubicBezTo>
                    <a:pt x="1177" y="395"/>
                    <a:pt x="1177" y="395"/>
                    <a:pt x="1179" y="394"/>
                  </a:cubicBezTo>
                  <a:cubicBezTo>
                    <a:pt x="1180" y="393"/>
                    <a:pt x="1180" y="395"/>
                    <a:pt x="1180" y="396"/>
                  </a:cubicBezTo>
                  <a:cubicBezTo>
                    <a:pt x="1179" y="397"/>
                    <a:pt x="1179" y="399"/>
                    <a:pt x="1181" y="400"/>
                  </a:cubicBezTo>
                  <a:cubicBezTo>
                    <a:pt x="1182" y="401"/>
                    <a:pt x="1182" y="399"/>
                    <a:pt x="1182" y="398"/>
                  </a:cubicBezTo>
                  <a:cubicBezTo>
                    <a:pt x="1181" y="397"/>
                    <a:pt x="1184" y="396"/>
                    <a:pt x="1188" y="394"/>
                  </a:cubicBezTo>
                  <a:cubicBezTo>
                    <a:pt x="1192" y="393"/>
                    <a:pt x="1196" y="390"/>
                    <a:pt x="1196" y="390"/>
                  </a:cubicBezTo>
                  <a:cubicBezTo>
                    <a:pt x="1196" y="389"/>
                    <a:pt x="1197" y="389"/>
                    <a:pt x="1197" y="390"/>
                  </a:cubicBezTo>
                  <a:cubicBezTo>
                    <a:pt x="1198" y="390"/>
                    <a:pt x="1199" y="390"/>
                    <a:pt x="1200" y="390"/>
                  </a:cubicBezTo>
                  <a:cubicBezTo>
                    <a:pt x="1201" y="389"/>
                    <a:pt x="1206" y="388"/>
                    <a:pt x="1207" y="388"/>
                  </a:cubicBezTo>
                  <a:cubicBezTo>
                    <a:pt x="1209" y="388"/>
                    <a:pt x="1209" y="387"/>
                    <a:pt x="1210" y="386"/>
                  </a:cubicBezTo>
                  <a:cubicBezTo>
                    <a:pt x="1211" y="385"/>
                    <a:pt x="1211" y="385"/>
                    <a:pt x="1212" y="384"/>
                  </a:cubicBezTo>
                  <a:cubicBezTo>
                    <a:pt x="1214" y="384"/>
                    <a:pt x="1215" y="382"/>
                    <a:pt x="1215" y="382"/>
                  </a:cubicBezTo>
                  <a:cubicBezTo>
                    <a:pt x="1215" y="381"/>
                    <a:pt x="1218" y="381"/>
                    <a:pt x="1218" y="380"/>
                  </a:cubicBezTo>
                  <a:cubicBezTo>
                    <a:pt x="1218" y="379"/>
                    <a:pt x="1220" y="379"/>
                    <a:pt x="1220" y="378"/>
                  </a:cubicBezTo>
                  <a:cubicBezTo>
                    <a:pt x="1220" y="377"/>
                    <a:pt x="1221" y="377"/>
                    <a:pt x="1222" y="376"/>
                  </a:cubicBezTo>
                  <a:cubicBezTo>
                    <a:pt x="1222" y="375"/>
                    <a:pt x="1221" y="373"/>
                    <a:pt x="1222" y="373"/>
                  </a:cubicBezTo>
                  <a:cubicBezTo>
                    <a:pt x="1223" y="373"/>
                    <a:pt x="1222" y="371"/>
                    <a:pt x="1222" y="371"/>
                  </a:cubicBezTo>
                  <a:cubicBezTo>
                    <a:pt x="1222" y="370"/>
                    <a:pt x="1224" y="370"/>
                    <a:pt x="1225" y="369"/>
                  </a:cubicBezTo>
                  <a:cubicBezTo>
                    <a:pt x="1226" y="369"/>
                    <a:pt x="1226" y="368"/>
                    <a:pt x="1227" y="367"/>
                  </a:cubicBezTo>
                  <a:cubicBezTo>
                    <a:pt x="1227" y="365"/>
                    <a:pt x="1229" y="364"/>
                    <a:pt x="1229" y="364"/>
                  </a:cubicBezTo>
                  <a:cubicBezTo>
                    <a:pt x="1230" y="364"/>
                    <a:pt x="1231" y="362"/>
                    <a:pt x="1230" y="360"/>
                  </a:cubicBezTo>
                  <a:cubicBezTo>
                    <a:pt x="1230" y="359"/>
                    <a:pt x="1232" y="359"/>
                    <a:pt x="1231" y="359"/>
                  </a:cubicBezTo>
                  <a:cubicBezTo>
                    <a:pt x="1230" y="358"/>
                    <a:pt x="1231" y="357"/>
                    <a:pt x="1233" y="356"/>
                  </a:cubicBezTo>
                  <a:cubicBezTo>
                    <a:pt x="1234" y="356"/>
                    <a:pt x="1232" y="355"/>
                    <a:pt x="1231" y="356"/>
                  </a:cubicBezTo>
                  <a:cubicBezTo>
                    <a:pt x="1231" y="356"/>
                    <a:pt x="1230" y="356"/>
                    <a:pt x="1230" y="355"/>
                  </a:cubicBezTo>
                  <a:cubicBezTo>
                    <a:pt x="1229" y="355"/>
                    <a:pt x="1229" y="354"/>
                    <a:pt x="1229" y="355"/>
                  </a:cubicBezTo>
                  <a:cubicBezTo>
                    <a:pt x="1228" y="356"/>
                    <a:pt x="1226" y="354"/>
                    <a:pt x="1227" y="354"/>
                  </a:cubicBezTo>
                  <a:cubicBezTo>
                    <a:pt x="1228" y="354"/>
                    <a:pt x="1231" y="352"/>
                    <a:pt x="1232" y="352"/>
                  </a:cubicBezTo>
                  <a:cubicBezTo>
                    <a:pt x="1232" y="352"/>
                    <a:pt x="1230" y="349"/>
                    <a:pt x="1229" y="350"/>
                  </a:cubicBezTo>
                  <a:cubicBezTo>
                    <a:pt x="1228" y="350"/>
                    <a:pt x="1226" y="347"/>
                    <a:pt x="1225" y="347"/>
                  </a:cubicBezTo>
                  <a:cubicBezTo>
                    <a:pt x="1224" y="347"/>
                    <a:pt x="1226" y="346"/>
                    <a:pt x="1228" y="347"/>
                  </a:cubicBezTo>
                  <a:cubicBezTo>
                    <a:pt x="1229" y="347"/>
                    <a:pt x="1231" y="348"/>
                    <a:pt x="1231" y="347"/>
                  </a:cubicBezTo>
                  <a:cubicBezTo>
                    <a:pt x="1232" y="347"/>
                    <a:pt x="1229" y="344"/>
                    <a:pt x="1228" y="343"/>
                  </a:cubicBezTo>
                  <a:cubicBezTo>
                    <a:pt x="1227" y="342"/>
                    <a:pt x="1228" y="341"/>
                    <a:pt x="1227" y="341"/>
                  </a:cubicBezTo>
                  <a:cubicBezTo>
                    <a:pt x="1226" y="340"/>
                    <a:pt x="1225" y="337"/>
                    <a:pt x="1224" y="336"/>
                  </a:cubicBezTo>
                  <a:cubicBezTo>
                    <a:pt x="1224" y="334"/>
                    <a:pt x="1221" y="334"/>
                    <a:pt x="1221" y="333"/>
                  </a:cubicBezTo>
                  <a:cubicBezTo>
                    <a:pt x="1220" y="332"/>
                    <a:pt x="1221" y="330"/>
                    <a:pt x="1223" y="329"/>
                  </a:cubicBezTo>
                  <a:cubicBezTo>
                    <a:pt x="1225" y="328"/>
                    <a:pt x="1224" y="327"/>
                    <a:pt x="1225" y="327"/>
                  </a:cubicBezTo>
                  <a:cubicBezTo>
                    <a:pt x="1225" y="327"/>
                    <a:pt x="1226" y="327"/>
                    <a:pt x="1227" y="325"/>
                  </a:cubicBezTo>
                  <a:cubicBezTo>
                    <a:pt x="1228" y="324"/>
                    <a:pt x="1229" y="325"/>
                    <a:pt x="1229" y="324"/>
                  </a:cubicBezTo>
                  <a:cubicBezTo>
                    <a:pt x="1230" y="323"/>
                    <a:pt x="1233" y="323"/>
                    <a:pt x="1234" y="322"/>
                  </a:cubicBezTo>
                  <a:cubicBezTo>
                    <a:pt x="1235" y="322"/>
                    <a:pt x="1233" y="319"/>
                    <a:pt x="1232" y="320"/>
                  </a:cubicBezTo>
                  <a:cubicBezTo>
                    <a:pt x="1230" y="320"/>
                    <a:pt x="1229" y="320"/>
                    <a:pt x="1228" y="318"/>
                  </a:cubicBezTo>
                  <a:cubicBezTo>
                    <a:pt x="1227" y="316"/>
                    <a:pt x="1224" y="321"/>
                    <a:pt x="1222" y="322"/>
                  </a:cubicBezTo>
                  <a:cubicBezTo>
                    <a:pt x="1220" y="323"/>
                    <a:pt x="1219" y="320"/>
                    <a:pt x="1219" y="318"/>
                  </a:cubicBezTo>
                  <a:cubicBezTo>
                    <a:pt x="1220" y="317"/>
                    <a:pt x="1218" y="317"/>
                    <a:pt x="1215" y="317"/>
                  </a:cubicBezTo>
                  <a:cubicBezTo>
                    <a:pt x="1212" y="317"/>
                    <a:pt x="1213" y="312"/>
                    <a:pt x="1215" y="312"/>
                  </a:cubicBezTo>
                  <a:cubicBezTo>
                    <a:pt x="1215" y="311"/>
                    <a:pt x="1216" y="312"/>
                    <a:pt x="1217" y="312"/>
                  </a:cubicBezTo>
                  <a:cubicBezTo>
                    <a:pt x="1218" y="312"/>
                    <a:pt x="1220" y="312"/>
                    <a:pt x="1220" y="310"/>
                  </a:cubicBezTo>
                  <a:cubicBezTo>
                    <a:pt x="1221" y="307"/>
                    <a:pt x="1223" y="309"/>
                    <a:pt x="1225" y="307"/>
                  </a:cubicBezTo>
                  <a:cubicBezTo>
                    <a:pt x="1228" y="304"/>
                    <a:pt x="1230" y="302"/>
                    <a:pt x="1232" y="304"/>
                  </a:cubicBezTo>
                  <a:cubicBezTo>
                    <a:pt x="1235" y="305"/>
                    <a:pt x="1230" y="308"/>
                    <a:pt x="1230" y="309"/>
                  </a:cubicBezTo>
                  <a:cubicBezTo>
                    <a:pt x="1229" y="311"/>
                    <a:pt x="1230" y="312"/>
                    <a:pt x="1229" y="313"/>
                  </a:cubicBezTo>
                  <a:cubicBezTo>
                    <a:pt x="1228" y="314"/>
                    <a:pt x="1229" y="314"/>
                    <a:pt x="1232" y="313"/>
                  </a:cubicBezTo>
                  <a:cubicBezTo>
                    <a:pt x="1234" y="311"/>
                    <a:pt x="1237" y="309"/>
                    <a:pt x="1240" y="308"/>
                  </a:cubicBezTo>
                  <a:cubicBezTo>
                    <a:pt x="1242" y="307"/>
                    <a:pt x="1245" y="309"/>
                    <a:pt x="1247" y="310"/>
                  </a:cubicBezTo>
                  <a:cubicBezTo>
                    <a:pt x="1248" y="312"/>
                    <a:pt x="1245" y="314"/>
                    <a:pt x="1244" y="315"/>
                  </a:cubicBezTo>
                  <a:cubicBezTo>
                    <a:pt x="1243" y="316"/>
                    <a:pt x="1245" y="316"/>
                    <a:pt x="1245" y="318"/>
                  </a:cubicBezTo>
                  <a:cubicBezTo>
                    <a:pt x="1245" y="319"/>
                    <a:pt x="1246" y="320"/>
                    <a:pt x="1247" y="319"/>
                  </a:cubicBezTo>
                  <a:cubicBezTo>
                    <a:pt x="1248" y="318"/>
                    <a:pt x="1249" y="318"/>
                    <a:pt x="1250" y="318"/>
                  </a:cubicBezTo>
                  <a:cubicBezTo>
                    <a:pt x="1252" y="318"/>
                    <a:pt x="1251" y="321"/>
                    <a:pt x="1253" y="321"/>
                  </a:cubicBezTo>
                  <a:cubicBezTo>
                    <a:pt x="1254" y="321"/>
                    <a:pt x="1254" y="323"/>
                    <a:pt x="1252" y="323"/>
                  </a:cubicBezTo>
                  <a:cubicBezTo>
                    <a:pt x="1251" y="322"/>
                    <a:pt x="1251" y="325"/>
                    <a:pt x="1252" y="327"/>
                  </a:cubicBezTo>
                  <a:cubicBezTo>
                    <a:pt x="1253" y="328"/>
                    <a:pt x="1250" y="331"/>
                    <a:pt x="1251" y="332"/>
                  </a:cubicBezTo>
                  <a:cubicBezTo>
                    <a:pt x="1252" y="333"/>
                    <a:pt x="1251" y="334"/>
                    <a:pt x="1251" y="335"/>
                  </a:cubicBezTo>
                  <a:cubicBezTo>
                    <a:pt x="1252" y="335"/>
                    <a:pt x="1257" y="334"/>
                    <a:pt x="1259" y="332"/>
                  </a:cubicBezTo>
                  <a:cubicBezTo>
                    <a:pt x="1262" y="329"/>
                    <a:pt x="1262" y="330"/>
                    <a:pt x="1264" y="330"/>
                  </a:cubicBezTo>
                  <a:cubicBezTo>
                    <a:pt x="1265" y="330"/>
                    <a:pt x="1266" y="329"/>
                    <a:pt x="1265" y="328"/>
                  </a:cubicBezTo>
                  <a:cubicBezTo>
                    <a:pt x="1265" y="327"/>
                    <a:pt x="1264" y="325"/>
                    <a:pt x="1264" y="322"/>
                  </a:cubicBezTo>
                  <a:cubicBezTo>
                    <a:pt x="1264" y="319"/>
                    <a:pt x="1258" y="312"/>
                    <a:pt x="1256" y="311"/>
                  </a:cubicBezTo>
                  <a:cubicBezTo>
                    <a:pt x="1255" y="311"/>
                    <a:pt x="1256" y="308"/>
                    <a:pt x="1257" y="308"/>
                  </a:cubicBezTo>
                  <a:cubicBezTo>
                    <a:pt x="1259" y="307"/>
                    <a:pt x="1263" y="304"/>
                    <a:pt x="1265" y="303"/>
                  </a:cubicBezTo>
                  <a:cubicBezTo>
                    <a:pt x="1266" y="302"/>
                    <a:pt x="1265" y="300"/>
                    <a:pt x="1266" y="298"/>
                  </a:cubicBezTo>
                  <a:cubicBezTo>
                    <a:pt x="1267" y="296"/>
                    <a:pt x="1274" y="291"/>
                    <a:pt x="1275" y="291"/>
                  </a:cubicBezTo>
                  <a:cubicBezTo>
                    <a:pt x="1277" y="291"/>
                    <a:pt x="1279" y="293"/>
                    <a:pt x="1280" y="294"/>
                  </a:cubicBezTo>
                  <a:cubicBezTo>
                    <a:pt x="1282" y="294"/>
                    <a:pt x="1290" y="288"/>
                    <a:pt x="1290" y="287"/>
                  </a:cubicBezTo>
                  <a:cubicBezTo>
                    <a:pt x="1290" y="286"/>
                    <a:pt x="1295" y="282"/>
                    <a:pt x="1297" y="280"/>
                  </a:cubicBezTo>
                  <a:cubicBezTo>
                    <a:pt x="1299" y="277"/>
                    <a:pt x="1302" y="274"/>
                    <a:pt x="1303" y="271"/>
                  </a:cubicBezTo>
                  <a:cubicBezTo>
                    <a:pt x="1304" y="270"/>
                    <a:pt x="1307" y="267"/>
                    <a:pt x="1308" y="265"/>
                  </a:cubicBezTo>
                  <a:cubicBezTo>
                    <a:pt x="1309" y="264"/>
                    <a:pt x="1309" y="264"/>
                    <a:pt x="1310" y="261"/>
                  </a:cubicBezTo>
                  <a:cubicBezTo>
                    <a:pt x="1312" y="258"/>
                    <a:pt x="1312" y="250"/>
                    <a:pt x="1312" y="250"/>
                  </a:cubicBezTo>
                  <a:cubicBezTo>
                    <a:pt x="1313" y="249"/>
                    <a:pt x="1312" y="248"/>
                    <a:pt x="1313" y="247"/>
                  </a:cubicBezTo>
                  <a:cubicBezTo>
                    <a:pt x="1314" y="246"/>
                    <a:pt x="1313" y="245"/>
                    <a:pt x="1315" y="244"/>
                  </a:cubicBezTo>
                  <a:cubicBezTo>
                    <a:pt x="1316" y="243"/>
                    <a:pt x="1316" y="242"/>
                    <a:pt x="1315" y="241"/>
                  </a:cubicBezTo>
                  <a:cubicBezTo>
                    <a:pt x="1315" y="241"/>
                    <a:pt x="1315" y="239"/>
                    <a:pt x="1315" y="238"/>
                  </a:cubicBezTo>
                  <a:cubicBezTo>
                    <a:pt x="1315" y="238"/>
                    <a:pt x="1315" y="237"/>
                    <a:pt x="1316" y="237"/>
                  </a:cubicBezTo>
                  <a:cubicBezTo>
                    <a:pt x="1316" y="236"/>
                    <a:pt x="1315" y="235"/>
                    <a:pt x="1314" y="235"/>
                  </a:cubicBezTo>
                  <a:cubicBezTo>
                    <a:pt x="1313" y="234"/>
                    <a:pt x="1312" y="234"/>
                    <a:pt x="1311" y="233"/>
                  </a:cubicBezTo>
                  <a:cubicBezTo>
                    <a:pt x="1311" y="231"/>
                    <a:pt x="1310" y="230"/>
                    <a:pt x="1308" y="230"/>
                  </a:cubicBezTo>
                  <a:cubicBezTo>
                    <a:pt x="1308" y="230"/>
                    <a:pt x="1307" y="230"/>
                    <a:pt x="1306" y="230"/>
                  </a:cubicBezTo>
                  <a:cubicBezTo>
                    <a:pt x="1305" y="230"/>
                    <a:pt x="1304" y="230"/>
                    <a:pt x="1305" y="230"/>
                  </a:cubicBezTo>
                  <a:cubicBezTo>
                    <a:pt x="1305" y="231"/>
                    <a:pt x="1304" y="232"/>
                    <a:pt x="1304" y="232"/>
                  </a:cubicBezTo>
                  <a:cubicBezTo>
                    <a:pt x="1303" y="232"/>
                    <a:pt x="1303" y="232"/>
                    <a:pt x="1302" y="233"/>
                  </a:cubicBezTo>
                  <a:cubicBezTo>
                    <a:pt x="1301" y="235"/>
                    <a:pt x="1298" y="235"/>
                    <a:pt x="1299" y="234"/>
                  </a:cubicBezTo>
                  <a:cubicBezTo>
                    <a:pt x="1301" y="232"/>
                    <a:pt x="1299" y="232"/>
                    <a:pt x="1299" y="231"/>
                  </a:cubicBezTo>
                  <a:cubicBezTo>
                    <a:pt x="1300" y="230"/>
                    <a:pt x="1301" y="229"/>
                    <a:pt x="1299" y="229"/>
                  </a:cubicBezTo>
                  <a:cubicBezTo>
                    <a:pt x="1298" y="230"/>
                    <a:pt x="1298" y="232"/>
                    <a:pt x="1297" y="232"/>
                  </a:cubicBezTo>
                  <a:cubicBezTo>
                    <a:pt x="1295" y="233"/>
                    <a:pt x="1296" y="229"/>
                    <a:pt x="1296" y="228"/>
                  </a:cubicBezTo>
                  <a:cubicBezTo>
                    <a:pt x="1296" y="227"/>
                    <a:pt x="1295" y="228"/>
                    <a:pt x="1294" y="228"/>
                  </a:cubicBezTo>
                  <a:cubicBezTo>
                    <a:pt x="1293" y="228"/>
                    <a:pt x="1292" y="228"/>
                    <a:pt x="1291" y="228"/>
                  </a:cubicBezTo>
                  <a:cubicBezTo>
                    <a:pt x="1289" y="228"/>
                    <a:pt x="1289" y="226"/>
                    <a:pt x="1291" y="225"/>
                  </a:cubicBezTo>
                  <a:cubicBezTo>
                    <a:pt x="1294" y="224"/>
                    <a:pt x="1293" y="223"/>
                    <a:pt x="1294" y="222"/>
                  </a:cubicBezTo>
                  <a:cubicBezTo>
                    <a:pt x="1295" y="222"/>
                    <a:pt x="1298" y="220"/>
                    <a:pt x="1300" y="219"/>
                  </a:cubicBezTo>
                  <a:cubicBezTo>
                    <a:pt x="1301" y="218"/>
                    <a:pt x="1302" y="217"/>
                    <a:pt x="1302" y="216"/>
                  </a:cubicBezTo>
                  <a:cubicBezTo>
                    <a:pt x="1302" y="215"/>
                    <a:pt x="1305" y="213"/>
                    <a:pt x="1308" y="211"/>
                  </a:cubicBezTo>
                  <a:cubicBezTo>
                    <a:pt x="1311" y="209"/>
                    <a:pt x="1312" y="208"/>
                    <a:pt x="1313" y="207"/>
                  </a:cubicBezTo>
                  <a:cubicBezTo>
                    <a:pt x="1313" y="205"/>
                    <a:pt x="1317" y="204"/>
                    <a:pt x="1317" y="203"/>
                  </a:cubicBezTo>
                  <a:cubicBezTo>
                    <a:pt x="1317" y="202"/>
                    <a:pt x="1322" y="199"/>
                    <a:pt x="1325" y="198"/>
                  </a:cubicBezTo>
                  <a:cubicBezTo>
                    <a:pt x="1329" y="198"/>
                    <a:pt x="1334" y="199"/>
                    <a:pt x="1335" y="200"/>
                  </a:cubicBezTo>
                  <a:cubicBezTo>
                    <a:pt x="1336" y="200"/>
                    <a:pt x="1336" y="200"/>
                    <a:pt x="1337" y="199"/>
                  </a:cubicBezTo>
                  <a:cubicBezTo>
                    <a:pt x="1337" y="199"/>
                    <a:pt x="1339" y="199"/>
                    <a:pt x="1341" y="199"/>
                  </a:cubicBezTo>
                  <a:cubicBezTo>
                    <a:pt x="1342" y="200"/>
                    <a:pt x="1342" y="199"/>
                    <a:pt x="1343" y="199"/>
                  </a:cubicBezTo>
                  <a:cubicBezTo>
                    <a:pt x="1344" y="199"/>
                    <a:pt x="1344" y="199"/>
                    <a:pt x="1345" y="199"/>
                  </a:cubicBezTo>
                  <a:cubicBezTo>
                    <a:pt x="1346" y="199"/>
                    <a:pt x="1348" y="200"/>
                    <a:pt x="1348" y="198"/>
                  </a:cubicBezTo>
                  <a:cubicBezTo>
                    <a:pt x="1349" y="196"/>
                    <a:pt x="1353" y="196"/>
                    <a:pt x="1354" y="197"/>
                  </a:cubicBezTo>
                  <a:cubicBezTo>
                    <a:pt x="1355" y="198"/>
                    <a:pt x="1356" y="199"/>
                    <a:pt x="1358" y="198"/>
                  </a:cubicBezTo>
                  <a:cubicBezTo>
                    <a:pt x="1359" y="197"/>
                    <a:pt x="1359" y="199"/>
                    <a:pt x="1360" y="199"/>
                  </a:cubicBezTo>
                  <a:cubicBezTo>
                    <a:pt x="1362" y="199"/>
                    <a:pt x="1361" y="201"/>
                    <a:pt x="1360" y="201"/>
                  </a:cubicBezTo>
                  <a:cubicBezTo>
                    <a:pt x="1358" y="200"/>
                    <a:pt x="1357" y="201"/>
                    <a:pt x="1358" y="202"/>
                  </a:cubicBezTo>
                  <a:cubicBezTo>
                    <a:pt x="1359" y="203"/>
                    <a:pt x="1360" y="202"/>
                    <a:pt x="1361" y="202"/>
                  </a:cubicBezTo>
                  <a:cubicBezTo>
                    <a:pt x="1362" y="202"/>
                    <a:pt x="1362" y="201"/>
                    <a:pt x="1363" y="201"/>
                  </a:cubicBezTo>
                  <a:cubicBezTo>
                    <a:pt x="1364" y="202"/>
                    <a:pt x="1366" y="202"/>
                    <a:pt x="1367" y="201"/>
                  </a:cubicBezTo>
                  <a:cubicBezTo>
                    <a:pt x="1368" y="200"/>
                    <a:pt x="1368" y="200"/>
                    <a:pt x="1369" y="201"/>
                  </a:cubicBezTo>
                  <a:cubicBezTo>
                    <a:pt x="1369" y="201"/>
                    <a:pt x="1370" y="201"/>
                    <a:pt x="1370" y="201"/>
                  </a:cubicBezTo>
                  <a:cubicBezTo>
                    <a:pt x="1371" y="200"/>
                    <a:pt x="1373" y="199"/>
                    <a:pt x="1374" y="200"/>
                  </a:cubicBezTo>
                  <a:cubicBezTo>
                    <a:pt x="1376" y="200"/>
                    <a:pt x="1375" y="198"/>
                    <a:pt x="1373" y="198"/>
                  </a:cubicBezTo>
                  <a:cubicBezTo>
                    <a:pt x="1371" y="198"/>
                    <a:pt x="1371" y="197"/>
                    <a:pt x="1372" y="195"/>
                  </a:cubicBezTo>
                  <a:cubicBezTo>
                    <a:pt x="1374" y="192"/>
                    <a:pt x="1377" y="191"/>
                    <a:pt x="1379" y="189"/>
                  </a:cubicBezTo>
                  <a:cubicBezTo>
                    <a:pt x="1381" y="188"/>
                    <a:pt x="1382" y="188"/>
                    <a:pt x="1382" y="187"/>
                  </a:cubicBezTo>
                  <a:cubicBezTo>
                    <a:pt x="1382" y="186"/>
                    <a:pt x="1383" y="183"/>
                    <a:pt x="1384" y="183"/>
                  </a:cubicBezTo>
                  <a:cubicBezTo>
                    <a:pt x="1384" y="183"/>
                    <a:pt x="1385" y="183"/>
                    <a:pt x="1386" y="183"/>
                  </a:cubicBezTo>
                  <a:cubicBezTo>
                    <a:pt x="1387" y="184"/>
                    <a:pt x="1390" y="184"/>
                    <a:pt x="1391" y="183"/>
                  </a:cubicBezTo>
                  <a:cubicBezTo>
                    <a:pt x="1393" y="182"/>
                    <a:pt x="1393" y="184"/>
                    <a:pt x="1394" y="184"/>
                  </a:cubicBezTo>
                  <a:cubicBezTo>
                    <a:pt x="1394" y="184"/>
                    <a:pt x="1395" y="184"/>
                    <a:pt x="1395" y="183"/>
                  </a:cubicBezTo>
                  <a:cubicBezTo>
                    <a:pt x="1396" y="183"/>
                    <a:pt x="1396" y="182"/>
                    <a:pt x="1397" y="183"/>
                  </a:cubicBezTo>
                  <a:cubicBezTo>
                    <a:pt x="1398" y="183"/>
                    <a:pt x="1395" y="185"/>
                    <a:pt x="1395" y="187"/>
                  </a:cubicBezTo>
                  <a:cubicBezTo>
                    <a:pt x="1394" y="189"/>
                    <a:pt x="1396" y="188"/>
                    <a:pt x="1397" y="188"/>
                  </a:cubicBezTo>
                  <a:cubicBezTo>
                    <a:pt x="1398" y="189"/>
                    <a:pt x="1396" y="190"/>
                    <a:pt x="1396" y="190"/>
                  </a:cubicBezTo>
                  <a:cubicBezTo>
                    <a:pt x="1396" y="191"/>
                    <a:pt x="1399" y="191"/>
                    <a:pt x="1401" y="188"/>
                  </a:cubicBezTo>
                  <a:cubicBezTo>
                    <a:pt x="1404" y="185"/>
                    <a:pt x="1407" y="184"/>
                    <a:pt x="1408" y="185"/>
                  </a:cubicBezTo>
                  <a:cubicBezTo>
                    <a:pt x="1410" y="185"/>
                    <a:pt x="1409" y="183"/>
                    <a:pt x="1409" y="180"/>
                  </a:cubicBezTo>
                  <a:cubicBezTo>
                    <a:pt x="1409" y="178"/>
                    <a:pt x="1415" y="177"/>
                    <a:pt x="1416" y="178"/>
                  </a:cubicBezTo>
                  <a:cubicBezTo>
                    <a:pt x="1418" y="179"/>
                    <a:pt x="1418" y="179"/>
                    <a:pt x="1416" y="179"/>
                  </a:cubicBezTo>
                  <a:cubicBezTo>
                    <a:pt x="1415" y="178"/>
                    <a:pt x="1413" y="180"/>
                    <a:pt x="1413" y="182"/>
                  </a:cubicBezTo>
                  <a:cubicBezTo>
                    <a:pt x="1413" y="184"/>
                    <a:pt x="1412" y="185"/>
                    <a:pt x="1413" y="186"/>
                  </a:cubicBezTo>
                  <a:cubicBezTo>
                    <a:pt x="1413" y="186"/>
                    <a:pt x="1411" y="187"/>
                    <a:pt x="1411" y="188"/>
                  </a:cubicBezTo>
                  <a:cubicBezTo>
                    <a:pt x="1411" y="188"/>
                    <a:pt x="1411" y="189"/>
                    <a:pt x="1410" y="189"/>
                  </a:cubicBezTo>
                  <a:cubicBezTo>
                    <a:pt x="1409" y="190"/>
                    <a:pt x="1405" y="190"/>
                    <a:pt x="1404" y="192"/>
                  </a:cubicBezTo>
                  <a:cubicBezTo>
                    <a:pt x="1404" y="194"/>
                    <a:pt x="1402" y="194"/>
                    <a:pt x="1401" y="196"/>
                  </a:cubicBezTo>
                  <a:cubicBezTo>
                    <a:pt x="1400" y="198"/>
                    <a:pt x="1396" y="199"/>
                    <a:pt x="1393" y="203"/>
                  </a:cubicBezTo>
                  <a:cubicBezTo>
                    <a:pt x="1390" y="207"/>
                    <a:pt x="1386" y="207"/>
                    <a:pt x="1386" y="208"/>
                  </a:cubicBezTo>
                  <a:cubicBezTo>
                    <a:pt x="1386" y="209"/>
                    <a:pt x="1383" y="208"/>
                    <a:pt x="1382" y="209"/>
                  </a:cubicBezTo>
                  <a:cubicBezTo>
                    <a:pt x="1381" y="209"/>
                    <a:pt x="1383" y="211"/>
                    <a:pt x="1381" y="214"/>
                  </a:cubicBezTo>
                  <a:cubicBezTo>
                    <a:pt x="1378" y="216"/>
                    <a:pt x="1377" y="220"/>
                    <a:pt x="1377" y="223"/>
                  </a:cubicBezTo>
                  <a:cubicBezTo>
                    <a:pt x="1377" y="227"/>
                    <a:pt x="1378" y="237"/>
                    <a:pt x="1379" y="239"/>
                  </a:cubicBezTo>
                  <a:cubicBezTo>
                    <a:pt x="1380" y="241"/>
                    <a:pt x="1380" y="245"/>
                    <a:pt x="1381" y="246"/>
                  </a:cubicBezTo>
                  <a:cubicBezTo>
                    <a:pt x="1381" y="247"/>
                    <a:pt x="1381" y="249"/>
                    <a:pt x="1382" y="249"/>
                  </a:cubicBezTo>
                  <a:cubicBezTo>
                    <a:pt x="1382" y="250"/>
                    <a:pt x="1385" y="247"/>
                    <a:pt x="1386" y="246"/>
                  </a:cubicBezTo>
                  <a:cubicBezTo>
                    <a:pt x="1388" y="244"/>
                    <a:pt x="1387" y="244"/>
                    <a:pt x="1388" y="243"/>
                  </a:cubicBezTo>
                  <a:cubicBezTo>
                    <a:pt x="1389" y="242"/>
                    <a:pt x="1389" y="240"/>
                    <a:pt x="1389" y="239"/>
                  </a:cubicBezTo>
                  <a:cubicBezTo>
                    <a:pt x="1390" y="238"/>
                    <a:pt x="1391" y="238"/>
                    <a:pt x="1392" y="237"/>
                  </a:cubicBezTo>
                  <a:cubicBezTo>
                    <a:pt x="1393" y="236"/>
                    <a:pt x="1394" y="237"/>
                    <a:pt x="1395" y="236"/>
                  </a:cubicBezTo>
                  <a:cubicBezTo>
                    <a:pt x="1396" y="236"/>
                    <a:pt x="1395" y="234"/>
                    <a:pt x="1395" y="233"/>
                  </a:cubicBezTo>
                  <a:cubicBezTo>
                    <a:pt x="1395" y="231"/>
                    <a:pt x="1397" y="230"/>
                    <a:pt x="1399" y="229"/>
                  </a:cubicBezTo>
                  <a:cubicBezTo>
                    <a:pt x="1400" y="228"/>
                    <a:pt x="1400" y="228"/>
                    <a:pt x="1401" y="229"/>
                  </a:cubicBezTo>
                  <a:cubicBezTo>
                    <a:pt x="1402" y="229"/>
                    <a:pt x="1403" y="229"/>
                    <a:pt x="1404" y="228"/>
                  </a:cubicBezTo>
                  <a:cubicBezTo>
                    <a:pt x="1406" y="226"/>
                    <a:pt x="1404" y="225"/>
                    <a:pt x="1403" y="224"/>
                  </a:cubicBezTo>
                  <a:cubicBezTo>
                    <a:pt x="1403" y="223"/>
                    <a:pt x="1405" y="219"/>
                    <a:pt x="1406" y="219"/>
                  </a:cubicBezTo>
                  <a:cubicBezTo>
                    <a:pt x="1407" y="218"/>
                    <a:pt x="1407" y="219"/>
                    <a:pt x="1408" y="219"/>
                  </a:cubicBezTo>
                  <a:cubicBezTo>
                    <a:pt x="1408" y="219"/>
                    <a:pt x="1409" y="219"/>
                    <a:pt x="1410" y="218"/>
                  </a:cubicBezTo>
                  <a:cubicBezTo>
                    <a:pt x="1411" y="217"/>
                    <a:pt x="1408" y="215"/>
                    <a:pt x="1408" y="216"/>
                  </a:cubicBezTo>
                  <a:cubicBezTo>
                    <a:pt x="1407" y="216"/>
                    <a:pt x="1406" y="212"/>
                    <a:pt x="1408" y="211"/>
                  </a:cubicBezTo>
                  <a:cubicBezTo>
                    <a:pt x="1410" y="209"/>
                    <a:pt x="1410" y="209"/>
                    <a:pt x="1408" y="209"/>
                  </a:cubicBezTo>
                  <a:cubicBezTo>
                    <a:pt x="1407" y="208"/>
                    <a:pt x="1407" y="209"/>
                    <a:pt x="1406" y="209"/>
                  </a:cubicBezTo>
                  <a:cubicBezTo>
                    <a:pt x="1405" y="209"/>
                    <a:pt x="1403" y="207"/>
                    <a:pt x="1405" y="204"/>
                  </a:cubicBezTo>
                  <a:cubicBezTo>
                    <a:pt x="1407" y="202"/>
                    <a:pt x="1408" y="202"/>
                    <a:pt x="1409" y="201"/>
                  </a:cubicBezTo>
                  <a:cubicBezTo>
                    <a:pt x="1409" y="199"/>
                    <a:pt x="1411" y="196"/>
                    <a:pt x="1412" y="195"/>
                  </a:cubicBezTo>
                  <a:cubicBezTo>
                    <a:pt x="1412" y="195"/>
                    <a:pt x="1413" y="195"/>
                    <a:pt x="1414" y="195"/>
                  </a:cubicBezTo>
                  <a:cubicBezTo>
                    <a:pt x="1415" y="195"/>
                    <a:pt x="1415" y="195"/>
                    <a:pt x="1416" y="195"/>
                  </a:cubicBezTo>
                  <a:cubicBezTo>
                    <a:pt x="1416" y="195"/>
                    <a:pt x="1416" y="195"/>
                    <a:pt x="1416" y="196"/>
                  </a:cubicBezTo>
                  <a:cubicBezTo>
                    <a:pt x="1416" y="196"/>
                    <a:pt x="1417" y="196"/>
                    <a:pt x="1417" y="196"/>
                  </a:cubicBezTo>
                  <a:cubicBezTo>
                    <a:pt x="1418" y="195"/>
                    <a:pt x="1420" y="192"/>
                    <a:pt x="1421" y="192"/>
                  </a:cubicBezTo>
                  <a:cubicBezTo>
                    <a:pt x="1423" y="192"/>
                    <a:pt x="1422" y="194"/>
                    <a:pt x="1422" y="195"/>
                  </a:cubicBezTo>
                  <a:cubicBezTo>
                    <a:pt x="1423" y="197"/>
                    <a:pt x="1424" y="195"/>
                    <a:pt x="1426" y="193"/>
                  </a:cubicBezTo>
                  <a:cubicBezTo>
                    <a:pt x="1429" y="191"/>
                    <a:pt x="1435" y="191"/>
                    <a:pt x="1437" y="192"/>
                  </a:cubicBezTo>
                  <a:cubicBezTo>
                    <a:pt x="1439" y="193"/>
                    <a:pt x="1439" y="195"/>
                    <a:pt x="1440" y="195"/>
                  </a:cubicBezTo>
                  <a:cubicBezTo>
                    <a:pt x="1442" y="195"/>
                    <a:pt x="1440" y="193"/>
                    <a:pt x="1442" y="193"/>
                  </a:cubicBezTo>
                  <a:cubicBezTo>
                    <a:pt x="1443" y="192"/>
                    <a:pt x="1446" y="190"/>
                    <a:pt x="1448" y="189"/>
                  </a:cubicBezTo>
                  <a:cubicBezTo>
                    <a:pt x="1450" y="188"/>
                    <a:pt x="1449" y="189"/>
                    <a:pt x="1450" y="187"/>
                  </a:cubicBezTo>
                  <a:cubicBezTo>
                    <a:pt x="1452" y="186"/>
                    <a:pt x="1453" y="187"/>
                    <a:pt x="1453" y="186"/>
                  </a:cubicBezTo>
                  <a:cubicBezTo>
                    <a:pt x="1453" y="185"/>
                    <a:pt x="1456" y="183"/>
                    <a:pt x="1460" y="183"/>
                  </a:cubicBezTo>
                  <a:cubicBezTo>
                    <a:pt x="1464" y="182"/>
                    <a:pt x="1469" y="179"/>
                    <a:pt x="1469" y="178"/>
                  </a:cubicBezTo>
                  <a:cubicBezTo>
                    <a:pt x="1469" y="177"/>
                    <a:pt x="1470" y="177"/>
                    <a:pt x="1471" y="178"/>
                  </a:cubicBezTo>
                  <a:cubicBezTo>
                    <a:pt x="1471" y="179"/>
                    <a:pt x="1472" y="178"/>
                    <a:pt x="1474" y="179"/>
                  </a:cubicBezTo>
                  <a:cubicBezTo>
                    <a:pt x="1476" y="179"/>
                    <a:pt x="1477" y="180"/>
                    <a:pt x="1479" y="178"/>
                  </a:cubicBezTo>
                  <a:cubicBezTo>
                    <a:pt x="1481" y="177"/>
                    <a:pt x="1479" y="176"/>
                    <a:pt x="1479" y="175"/>
                  </a:cubicBezTo>
                  <a:cubicBezTo>
                    <a:pt x="1479" y="174"/>
                    <a:pt x="1476" y="172"/>
                    <a:pt x="1476" y="171"/>
                  </a:cubicBezTo>
                  <a:cubicBezTo>
                    <a:pt x="1477" y="170"/>
                    <a:pt x="1474" y="166"/>
                    <a:pt x="1474" y="167"/>
                  </a:cubicBezTo>
                  <a:cubicBezTo>
                    <a:pt x="1473" y="168"/>
                    <a:pt x="1471" y="166"/>
                    <a:pt x="1471" y="165"/>
                  </a:cubicBezTo>
                  <a:cubicBezTo>
                    <a:pt x="1471" y="164"/>
                    <a:pt x="1471" y="163"/>
                    <a:pt x="1470" y="164"/>
                  </a:cubicBezTo>
                  <a:cubicBezTo>
                    <a:pt x="1469" y="165"/>
                    <a:pt x="1467" y="164"/>
                    <a:pt x="1466" y="163"/>
                  </a:cubicBezTo>
                  <a:cubicBezTo>
                    <a:pt x="1466" y="162"/>
                    <a:pt x="1468" y="161"/>
                    <a:pt x="1470" y="162"/>
                  </a:cubicBezTo>
                  <a:cubicBezTo>
                    <a:pt x="1472" y="163"/>
                    <a:pt x="1472" y="163"/>
                    <a:pt x="1473" y="164"/>
                  </a:cubicBezTo>
                  <a:cubicBezTo>
                    <a:pt x="1474" y="165"/>
                    <a:pt x="1476" y="164"/>
                    <a:pt x="1477" y="164"/>
                  </a:cubicBezTo>
                  <a:cubicBezTo>
                    <a:pt x="1479" y="163"/>
                    <a:pt x="1482" y="162"/>
                    <a:pt x="1483" y="161"/>
                  </a:cubicBezTo>
                  <a:cubicBezTo>
                    <a:pt x="1484" y="160"/>
                    <a:pt x="1483" y="159"/>
                    <a:pt x="1484" y="159"/>
                  </a:cubicBezTo>
                  <a:cubicBezTo>
                    <a:pt x="1486" y="158"/>
                    <a:pt x="1485" y="157"/>
                    <a:pt x="1484" y="156"/>
                  </a:cubicBezTo>
                  <a:cubicBezTo>
                    <a:pt x="1482" y="156"/>
                    <a:pt x="1483" y="154"/>
                    <a:pt x="1484" y="154"/>
                  </a:cubicBezTo>
                  <a:cubicBezTo>
                    <a:pt x="1485" y="154"/>
                    <a:pt x="1485" y="153"/>
                    <a:pt x="1485" y="153"/>
                  </a:cubicBezTo>
                  <a:cubicBezTo>
                    <a:pt x="1486" y="153"/>
                    <a:pt x="1486" y="153"/>
                    <a:pt x="1486" y="153"/>
                  </a:cubicBezTo>
                  <a:cubicBezTo>
                    <a:pt x="1486" y="153"/>
                    <a:pt x="1487" y="153"/>
                    <a:pt x="1488" y="153"/>
                  </a:cubicBezTo>
                  <a:cubicBezTo>
                    <a:pt x="1489" y="152"/>
                    <a:pt x="1488" y="154"/>
                    <a:pt x="1487" y="155"/>
                  </a:cubicBezTo>
                  <a:cubicBezTo>
                    <a:pt x="1486" y="156"/>
                    <a:pt x="1488" y="157"/>
                    <a:pt x="1489" y="158"/>
                  </a:cubicBezTo>
                  <a:cubicBezTo>
                    <a:pt x="1489" y="158"/>
                    <a:pt x="1492" y="159"/>
                    <a:pt x="1493" y="158"/>
                  </a:cubicBezTo>
                  <a:cubicBezTo>
                    <a:pt x="1495" y="157"/>
                    <a:pt x="1499" y="159"/>
                    <a:pt x="1500" y="160"/>
                  </a:cubicBezTo>
                  <a:cubicBezTo>
                    <a:pt x="1500" y="161"/>
                    <a:pt x="1501" y="163"/>
                    <a:pt x="1503" y="164"/>
                  </a:cubicBezTo>
                  <a:cubicBezTo>
                    <a:pt x="1505" y="165"/>
                    <a:pt x="1507" y="164"/>
                    <a:pt x="1507" y="165"/>
                  </a:cubicBezTo>
                  <a:cubicBezTo>
                    <a:pt x="1507" y="166"/>
                    <a:pt x="1508" y="167"/>
                    <a:pt x="1509" y="166"/>
                  </a:cubicBezTo>
                  <a:cubicBezTo>
                    <a:pt x="1510" y="166"/>
                    <a:pt x="1510" y="166"/>
                    <a:pt x="1510" y="167"/>
                  </a:cubicBezTo>
                  <a:cubicBezTo>
                    <a:pt x="1511" y="167"/>
                    <a:pt x="1511" y="167"/>
                    <a:pt x="1512" y="167"/>
                  </a:cubicBezTo>
                  <a:cubicBezTo>
                    <a:pt x="1512" y="166"/>
                    <a:pt x="1512" y="166"/>
                    <a:pt x="1513" y="166"/>
                  </a:cubicBezTo>
                  <a:cubicBezTo>
                    <a:pt x="1513" y="166"/>
                    <a:pt x="1513" y="167"/>
                    <a:pt x="1514" y="166"/>
                  </a:cubicBezTo>
                  <a:cubicBezTo>
                    <a:pt x="1515" y="165"/>
                    <a:pt x="1512" y="165"/>
                    <a:pt x="1512" y="164"/>
                  </a:cubicBezTo>
                  <a:cubicBezTo>
                    <a:pt x="1512" y="163"/>
                    <a:pt x="1513" y="164"/>
                    <a:pt x="1513" y="164"/>
                  </a:cubicBezTo>
                  <a:cubicBezTo>
                    <a:pt x="1514" y="164"/>
                    <a:pt x="1514" y="164"/>
                    <a:pt x="1514" y="164"/>
                  </a:cubicBezTo>
                  <a:cubicBezTo>
                    <a:pt x="1515" y="164"/>
                    <a:pt x="1514" y="162"/>
                    <a:pt x="1515" y="162"/>
                  </a:cubicBezTo>
                  <a:cubicBezTo>
                    <a:pt x="1515" y="162"/>
                    <a:pt x="1515" y="158"/>
                    <a:pt x="1514" y="158"/>
                  </a:cubicBezTo>
                  <a:cubicBezTo>
                    <a:pt x="1513" y="158"/>
                    <a:pt x="1514" y="156"/>
                    <a:pt x="1515" y="157"/>
                  </a:cubicBezTo>
                  <a:moveTo>
                    <a:pt x="847" y="523"/>
                  </a:moveTo>
                  <a:cubicBezTo>
                    <a:pt x="845" y="524"/>
                    <a:pt x="844" y="518"/>
                    <a:pt x="841" y="517"/>
                  </a:cubicBezTo>
                  <a:cubicBezTo>
                    <a:pt x="839" y="516"/>
                    <a:pt x="839" y="502"/>
                    <a:pt x="840" y="502"/>
                  </a:cubicBezTo>
                  <a:cubicBezTo>
                    <a:pt x="841" y="501"/>
                    <a:pt x="841" y="513"/>
                    <a:pt x="844" y="515"/>
                  </a:cubicBezTo>
                  <a:cubicBezTo>
                    <a:pt x="846" y="516"/>
                    <a:pt x="845" y="519"/>
                    <a:pt x="846" y="520"/>
                  </a:cubicBezTo>
                  <a:cubicBezTo>
                    <a:pt x="846" y="521"/>
                    <a:pt x="848" y="523"/>
                    <a:pt x="847" y="523"/>
                  </a:cubicBezTo>
                  <a:moveTo>
                    <a:pt x="865" y="548"/>
                  </a:moveTo>
                  <a:cubicBezTo>
                    <a:pt x="864" y="550"/>
                    <a:pt x="861" y="545"/>
                    <a:pt x="860" y="542"/>
                  </a:cubicBezTo>
                  <a:cubicBezTo>
                    <a:pt x="860" y="539"/>
                    <a:pt x="862" y="537"/>
                    <a:pt x="861" y="534"/>
                  </a:cubicBezTo>
                  <a:cubicBezTo>
                    <a:pt x="859" y="531"/>
                    <a:pt x="859" y="528"/>
                    <a:pt x="860" y="528"/>
                  </a:cubicBezTo>
                  <a:cubicBezTo>
                    <a:pt x="862" y="528"/>
                    <a:pt x="864" y="536"/>
                    <a:pt x="863" y="538"/>
                  </a:cubicBezTo>
                  <a:cubicBezTo>
                    <a:pt x="862" y="541"/>
                    <a:pt x="866" y="547"/>
                    <a:pt x="865" y="548"/>
                  </a:cubicBezTo>
                  <a:moveTo>
                    <a:pt x="854" y="487"/>
                  </a:moveTo>
                  <a:cubicBezTo>
                    <a:pt x="857" y="486"/>
                    <a:pt x="863" y="487"/>
                    <a:pt x="863" y="488"/>
                  </a:cubicBezTo>
                  <a:cubicBezTo>
                    <a:pt x="862" y="489"/>
                    <a:pt x="860" y="489"/>
                    <a:pt x="860" y="491"/>
                  </a:cubicBezTo>
                  <a:cubicBezTo>
                    <a:pt x="860" y="493"/>
                    <a:pt x="859" y="495"/>
                    <a:pt x="858" y="495"/>
                  </a:cubicBezTo>
                  <a:cubicBezTo>
                    <a:pt x="856" y="496"/>
                    <a:pt x="859" y="498"/>
                    <a:pt x="858" y="498"/>
                  </a:cubicBezTo>
                  <a:cubicBezTo>
                    <a:pt x="857" y="498"/>
                    <a:pt x="856" y="498"/>
                    <a:pt x="855" y="498"/>
                  </a:cubicBezTo>
                  <a:cubicBezTo>
                    <a:pt x="854" y="497"/>
                    <a:pt x="852" y="497"/>
                    <a:pt x="851" y="498"/>
                  </a:cubicBezTo>
                  <a:cubicBezTo>
                    <a:pt x="848" y="499"/>
                    <a:pt x="851" y="487"/>
                    <a:pt x="854" y="487"/>
                  </a:cubicBezTo>
                  <a:moveTo>
                    <a:pt x="950" y="303"/>
                  </a:moveTo>
                  <a:cubicBezTo>
                    <a:pt x="949" y="303"/>
                    <a:pt x="949" y="303"/>
                    <a:pt x="948" y="303"/>
                  </a:cubicBezTo>
                  <a:cubicBezTo>
                    <a:pt x="947" y="304"/>
                    <a:pt x="947" y="304"/>
                    <a:pt x="946" y="304"/>
                  </a:cubicBezTo>
                  <a:cubicBezTo>
                    <a:pt x="944" y="303"/>
                    <a:pt x="942" y="302"/>
                    <a:pt x="942" y="304"/>
                  </a:cubicBezTo>
                  <a:cubicBezTo>
                    <a:pt x="941" y="305"/>
                    <a:pt x="941" y="307"/>
                    <a:pt x="943" y="307"/>
                  </a:cubicBezTo>
                  <a:cubicBezTo>
                    <a:pt x="945" y="307"/>
                    <a:pt x="944" y="308"/>
                    <a:pt x="943" y="310"/>
                  </a:cubicBezTo>
                  <a:cubicBezTo>
                    <a:pt x="942" y="310"/>
                    <a:pt x="943" y="310"/>
                    <a:pt x="944" y="310"/>
                  </a:cubicBezTo>
                  <a:cubicBezTo>
                    <a:pt x="944" y="310"/>
                    <a:pt x="945" y="310"/>
                    <a:pt x="945" y="311"/>
                  </a:cubicBezTo>
                  <a:cubicBezTo>
                    <a:pt x="946" y="312"/>
                    <a:pt x="947" y="312"/>
                    <a:pt x="946" y="314"/>
                  </a:cubicBezTo>
                  <a:cubicBezTo>
                    <a:pt x="946" y="316"/>
                    <a:pt x="947" y="321"/>
                    <a:pt x="946" y="322"/>
                  </a:cubicBezTo>
                  <a:cubicBezTo>
                    <a:pt x="945" y="323"/>
                    <a:pt x="941" y="324"/>
                    <a:pt x="937" y="324"/>
                  </a:cubicBezTo>
                  <a:cubicBezTo>
                    <a:pt x="933" y="324"/>
                    <a:pt x="933" y="319"/>
                    <a:pt x="929" y="319"/>
                  </a:cubicBezTo>
                  <a:cubicBezTo>
                    <a:pt x="925" y="319"/>
                    <a:pt x="923" y="314"/>
                    <a:pt x="925" y="312"/>
                  </a:cubicBezTo>
                  <a:cubicBezTo>
                    <a:pt x="927" y="309"/>
                    <a:pt x="929" y="305"/>
                    <a:pt x="927" y="303"/>
                  </a:cubicBezTo>
                  <a:cubicBezTo>
                    <a:pt x="926" y="301"/>
                    <a:pt x="918" y="293"/>
                    <a:pt x="919" y="291"/>
                  </a:cubicBezTo>
                  <a:cubicBezTo>
                    <a:pt x="919" y="288"/>
                    <a:pt x="920" y="287"/>
                    <a:pt x="917" y="285"/>
                  </a:cubicBezTo>
                  <a:cubicBezTo>
                    <a:pt x="914" y="282"/>
                    <a:pt x="917" y="281"/>
                    <a:pt x="919" y="279"/>
                  </a:cubicBezTo>
                  <a:cubicBezTo>
                    <a:pt x="921" y="276"/>
                    <a:pt x="925" y="275"/>
                    <a:pt x="927" y="273"/>
                  </a:cubicBezTo>
                  <a:cubicBezTo>
                    <a:pt x="930" y="272"/>
                    <a:pt x="933" y="270"/>
                    <a:pt x="936" y="271"/>
                  </a:cubicBezTo>
                  <a:cubicBezTo>
                    <a:pt x="937" y="271"/>
                    <a:pt x="939" y="271"/>
                    <a:pt x="939" y="271"/>
                  </a:cubicBezTo>
                  <a:cubicBezTo>
                    <a:pt x="941" y="271"/>
                    <a:pt x="942" y="271"/>
                    <a:pt x="943" y="272"/>
                  </a:cubicBezTo>
                  <a:cubicBezTo>
                    <a:pt x="944" y="274"/>
                    <a:pt x="943" y="277"/>
                    <a:pt x="943" y="278"/>
                  </a:cubicBezTo>
                  <a:cubicBezTo>
                    <a:pt x="944" y="279"/>
                    <a:pt x="941" y="279"/>
                    <a:pt x="939" y="279"/>
                  </a:cubicBezTo>
                  <a:cubicBezTo>
                    <a:pt x="937" y="279"/>
                    <a:pt x="933" y="280"/>
                    <a:pt x="934" y="281"/>
                  </a:cubicBezTo>
                  <a:cubicBezTo>
                    <a:pt x="934" y="282"/>
                    <a:pt x="936" y="285"/>
                    <a:pt x="933" y="283"/>
                  </a:cubicBezTo>
                  <a:cubicBezTo>
                    <a:pt x="931" y="282"/>
                    <a:pt x="930" y="285"/>
                    <a:pt x="931" y="285"/>
                  </a:cubicBezTo>
                  <a:cubicBezTo>
                    <a:pt x="933" y="285"/>
                    <a:pt x="934" y="286"/>
                    <a:pt x="934" y="288"/>
                  </a:cubicBezTo>
                  <a:cubicBezTo>
                    <a:pt x="934" y="289"/>
                    <a:pt x="935" y="291"/>
                    <a:pt x="936" y="291"/>
                  </a:cubicBezTo>
                  <a:cubicBezTo>
                    <a:pt x="936" y="291"/>
                    <a:pt x="937" y="291"/>
                    <a:pt x="937" y="292"/>
                  </a:cubicBezTo>
                  <a:cubicBezTo>
                    <a:pt x="938" y="292"/>
                    <a:pt x="938" y="293"/>
                    <a:pt x="939" y="293"/>
                  </a:cubicBezTo>
                  <a:cubicBezTo>
                    <a:pt x="941" y="293"/>
                    <a:pt x="942" y="293"/>
                    <a:pt x="941" y="295"/>
                  </a:cubicBezTo>
                  <a:cubicBezTo>
                    <a:pt x="939" y="296"/>
                    <a:pt x="942" y="301"/>
                    <a:pt x="942" y="300"/>
                  </a:cubicBezTo>
                  <a:cubicBezTo>
                    <a:pt x="943" y="299"/>
                    <a:pt x="942" y="296"/>
                    <a:pt x="945" y="296"/>
                  </a:cubicBezTo>
                  <a:cubicBezTo>
                    <a:pt x="948" y="297"/>
                    <a:pt x="946" y="300"/>
                    <a:pt x="948" y="300"/>
                  </a:cubicBezTo>
                  <a:cubicBezTo>
                    <a:pt x="950" y="300"/>
                    <a:pt x="952" y="303"/>
                    <a:pt x="950" y="303"/>
                  </a:cubicBezTo>
                  <a:moveTo>
                    <a:pt x="975" y="285"/>
                  </a:moveTo>
                  <a:cubicBezTo>
                    <a:pt x="971" y="287"/>
                    <a:pt x="968" y="287"/>
                    <a:pt x="969" y="284"/>
                  </a:cubicBezTo>
                  <a:cubicBezTo>
                    <a:pt x="970" y="281"/>
                    <a:pt x="971" y="278"/>
                    <a:pt x="969" y="278"/>
                  </a:cubicBezTo>
                  <a:cubicBezTo>
                    <a:pt x="967" y="278"/>
                    <a:pt x="968" y="284"/>
                    <a:pt x="967" y="284"/>
                  </a:cubicBezTo>
                  <a:cubicBezTo>
                    <a:pt x="966" y="285"/>
                    <a:pt x="966" y="279"/>
                    <a:pt x="967" y="277"/>
                  </a:cubicBezTo>
                  <a:cubicBezTo>
                    <a:pt x="968" y="275"/>
                    <a:pt x="970" y="277"/>
                    <a:pt x="971" y="277"/>
                  </a:cubicBezTo>
                  <a:cubicBezTo>
                    <a:pt x="971" y="277"/>
                    <a:pt x="971" y="277"/>
                    <a:pt x="971" y="276"/>
                  </a:cubicBezTo>
                  <a:cubicBezTo>
                    <a:pt x="972" y="276"/>
                    <a:pt x="972" y="275"/>
                    <a:pt x="973" y="275"/>
                  </a:cubicBezTo>
                  <a:cubicBezTo>
                    <a:pt x="974" y="275"/>
                    <a:pt x="972" y="278"/>
                    <a:pt x="974" y="278"/>
                  </a:cubicBezTo>
                  <a:cubicBezTo>
                    <a:pt x="975" y="278"/>
                    <a:pt x="978" y="283"/>
                    <a:pt x="975" y="285"/>
                  </a:cubicBezTo>
                  <a:moveTo>
                    <a:pt x="979" y="274"/>
                  </a:moveTo>
                  <a:cubicBezTo>
                    <a:pt x="979" y="275"/>
                    <a:pt x="974" y="274"/>
                    <a:pt x="973" y="273"/>
                  </a:cubicBezTo>
                  <a:cubicBezTo>
                    <a:pt x="973" y="272"/>
                    <a:pt x="980" y="273"/>
                    <a:pt x="979" y="274"/>
                  </a:cubicBezTo>
                  <a:moveTo>
                    <a:pt x="1050" y="274"/>
                  </a:moveTo>
                  <a:cubicBezTo>
                    <a:pt x="1047" y="274"/>
                    <a:pt x="1039" y="272"/>
                    <a:pt x="1036" y="276"/>
                  </a:cubicBezTo>
                  <a:cubicBezTo>
                    <a:pt x="1033" y="279"/>
                    <a:pt x="1035" y="281"/>
                    <a:pt x="1034" y="281"/>
                  </a:cubicBezTo>
                  <a:cubicBezTo>
                    <a:pt x="1032" y="281"/>
                    <a:pt x="1031" y="276"/>
                    <a:pt x="1033" y="274"/>
                  </a:cubicBezTo>
                  <a:cubicBezTo>
                    <a:pt x="1035" y="272"/>
                    <a:pt x="1041" y="272"/>
                    <a:pt x="1044" y="272"/>
                  </a:cubicBezTo>
                  <a:cubicBezTo>
                    <a:pt x="1046" y="273"/>
                    <a:pt x="1049" y="273"/>
                    <a:pt x="1051" y="272"/>
                  </a:cubicBezTo>
                  <a:cubicBezTo>
                    <a:pt x="1053" y="272"/>
                    <a:pt x="1054" y="272"/>
                    <a:pt x="1055" y="272"/>
                  </a:cubicBezTo>
                  <a:cubicBezTo>
                    <a:pt x="1056" y="272"/>
                    <a:pt x="1054" y="274"/>
                    <a:pt x="1050" y="274"/>
                  </a:cubicBezTo>
                  <a:moveTo>
                    <a:pt x="1175" y="236"/>
                  </a:moveTo>
                  <a:cubicBezTo>
                    <a:pt x="1171" y="239"/>
                    <a:pt x="1164" y="240"/>
                    <a:pt x="1164" y="243"/>
                  </a:cubicBezTo>
                  <a:cubicBezTo>
                    <a:pt x="1164" y="245"/>
                    <a:pt x="1156" y="247"/>
                    <a:pt x="1155" y="245"/>
                  </a:cubicBezTo>
                  <a:cubicBezTo>
                    <a:pt x="1154" y="244"/>
                    <a:pt x="1161" y="244"/>
                    <a:pt x="1163" y="240"/>
                  </a:cubicBezTo>
                  <a:cubicBezTo>
                    <a:pt x="1165" y="237"/>
                    <a:pt x="1171" y="235"/>
                    <a:pt x="1174" y="230"/>
                  </a:cubicBezTo>
                  <a:cubicBezTo>
                    <a:pt x="1176" y="226"/>
                    <a:pt x="1178" y="221"/>
                    <a:pt x="1180" y="221"/>
                  </a:cubicBezTo>
                  <a:cubicBezTo>
                    <a:pt x="1181" y="221"/>
                    <a:pt x="1179" y="233"/>
                    <a:pt x="1175" y="236"/>
                  </a:cubicBezTo>
                  <a:moveTo>
                    <a:pt x="770" y="45"/>
                  </a:moveTo>
                  <a:cubicBezTo>
                    <a:pt x="772" y="45"/>
                    <a:pt x="768" y="47"/>
                    <a:pt x="768" y="49"/>
                  </a:cubicBezTo>
                  <a:cubicBezTo>
                    <a:pt x="767" y="50"/>
                    <a:pt x="771" y="52"/>
                    <a:pt x="772" y="53"/>
                  </a:cubicBezTo>
                  <a:cubicBezTo>
                    <a:pt x="774" y="55"/>
                    <a:pt x="777" y="55"/>
                    <a:pt x="778" y="54"/>
                  </a:cubicBezTo>
                  <a:cubicBezTo>
                    <a:pt x="779" y="53"/>
                    <a:pt x="779" y="50"/>
                    <a:pt x="781" y="50"/>
                  </a:cubicBezTo>
                  <a:cubicBezTo>
                    <a:pt x="782" y="51"/>
                    <a:pt x="781" y="49"/>
                    <a:pt x="783" y="49"/>
                  </a:cubicBezTo>
                  <a:cubicBezTo>
                    <a:pt x="784" y="48"/>
                    <a:pt x="784" y="50"/>
                    <a:pt x="783" y="51"/>
                  </a:cubicBezTo>
                  <a:cubicBezTo>
                    <a:pt x="782" y="52"/>
                    <a:pt x="785" y="52"/>
                    <a:pt x="787" y="51"/>
                  </a:cubicBezTo>
                  <a:cubicBezTo>
                    <a:pt x="788" y="49"/>
                    <a:pt x="789" y="51"/>
                    <a:pt x="788" y="52"/>
                  </a:cubicBezTo>
                  <a:cubicBezTo>
                    <a:pt x="788" y="54"/>
                    <a:pt x="785" y="53"/>
                    <a:pt x="783" y="55"/>
                  </a:cubicBezTo>
                  <a:cubicBezTo>
                    <a:pt x="782" y="56"/>
                    <a:pt x="778" y="55"/>
                    <a:pt x="777" y="57"/>
                  </a:cubicBezTo>
                  <a:cubicBezTo>
                    <a:pt x="775" y="59"/>
                    <a:pt x="778" y="59"/>
                    <a:pt x="781" y="58"/>
                  </a:cubicBezTo>
                  <a:cubicBezTo>
                    <a:pt x="783" y="58"/>
                    <a:pt x="787" y="58"/>
                    <a:pt x="789" y="58"/>
                  </a:cubicBezTo>
                  <a:cubicBezTo>
                    <a:pt x="791" y="58"/>
                    <a:pt x="788" y="59"/>
                    <a:pt x="785" y="59"/>
                  </a:cubicBezTo>
                  <a:cubicBezTo>
                    <a:pt x="782" y="59"/>
                    <a:pt x="781" y="60"/>
                    <a:pt x="781" y="60"/>
                  </a:cubicBezTo>
                  <a:cubicBezTo>
                    <a:pt x="782" y="61"/>
                    <a:pt x="781" y="61"/>
                    <a:pt x="780" y="61"/>
                  </a:cubicBezTo>
                  <a:cubicBezTo>
                    <a:pt x="779" y="60"/>
                    <a:pt x="777" y="60"/>
                    <a:pt x="777" y="61"/>
                  </a:cubicBezTo>
                  <a:cubicBezTo>
                    <a:pt x="777" y="63"/>
                    <a:pt x="781" y="64"/>
                    <a:pt x="782" y="65"/>
                  </a:cubicBezTo>
                  <a:cubicBezTo>
                    <a:pt x="782" y="65"/>
                    <a:pt x="783" y="65"/>
                    <a:pt x="784" y="65"/>
                  </a:cubicBezTo>
                  <a:cubicBezTo>
                    <a:pt x="785" y="65"/>
                    <a:pt x="785" y="65"/>
                    <a:pt x="786" y="65"/>
                  </a:cubicBezTo>
                  <a:cubicBezTo>
                    <a:pt x="787" y="66"/>
                    <a:pt x="784" y="66"/>
                    <a:pt x="784" y="67"/>
                  </a:cubicBezTo>
                  <a:cubicBezTo>
                    <a:pt x="783" y="67"/>
                    <a:pt x="787" y="68"/>
                    <a:pt x="787" y="69"/>
                  </a:cubicBezTo>
                  <a:cubicBezTo>
                    <a:pt x="788" y="70"/>
                    <a:pt x="790" y="69"/>
                    <a:pt x="790" y="68"/>
                  </a:cubicBezTo>
                  <a:cubicBezTo>
                    <a:pt x="790" y="66"/>
                    <a:pt x="792" y="61"/>
                    <a:pt x="795" y="60"/>
                  </a:cubicBezTo>
                  <a:cubicBezTo>
                    <a:pt x="798" y="59"/>
                    <a:pt x="796" y="58"/>
                    <a:pt x="796" y="57"/>
                  </a:cubicBezTo>
                  <a:cubicBezTo>
                    <a:pt x="797" y="55"/>
                    <a:pt x="799" y="56"/>
                    <a:pt x="798" y="55"/>
                  </a:cubicBezTo>
                  <a:cubicBezTo>
                    <a:pt x="798" y="54"/>
                    <a:pt x="798" y="53"/>
                    <a:pt x="800" y="52"/>
                  </a:cubicBezTo>
                  <a:cubicBezTo>
                    <a:pt x="802" y="50"/>
                    <a:pt x="803" y="51"/>
                    <a:pt x="805" y="50"/>
                  </a:cubicBezTo>
                  <a:cubicBezTo>
                    <a:pt x="807" y="49"/>
                    <a:pt x="808" y="51"/>
                    <a:pt x="806" y="51"/>
                  </a:cubicBezTo>
                  <a:cubicBezTo>
                    <a:pt x="804" y="51"/>
                    <a:pt x="805" y="54"/>
                    <a:pt x="807" y="54"/>
                  </a:cubicBezTo>
                  <a:cubicBezTo>
                    <a:pt x="808" y="55"/>
                    <a:pt x="807" y="55"/>
                    <a:pt x="808" y="56"/>
                  </a:cubicBezTo>
                  <a:cubicBezTo>
                    <a:pt x="809" y="56"/>
                    <a:pt x="809" y="58"/>
                    <a:pt x="807" y="60"/>
                  </a:cubicBezTo>
                  <a:cubicBezTo>
                    <a:pt x="806" y="62"/>
                    <a:pt x="808" y="62"/>
                    <a:pt x="811" y="61"/>
                  </a:cubicBezTo>
                  <a:cubicBezTo>
                    <a:pt x="815" y="59"/>
                    <a:pt x="813" y="62"/>
                    <a:pt x="814" y="63"/>
                  </a:cubicBezTo>
                  <a:cubicBezTo>
                    <a:pt x="815" y="64"/>
                    <a:pt x="818" y="62"/>
                    <a:pt x="819" y="60"/>
                  </a:cubicBezTo>
                  <a:cubicBezTo>
                    <a:pt x="821" y="58"/>
                    <a:pt x="823" y="59"/>
                    <a:pt x="823" y="58"/>
                  </a:cubicBezTo>
                  <a:cubicBezTo>
                    <a:pt x="823" y="57"/>
                    <a:pt x="821" y="56"/>
                    <a:pt x="820" y="57"/>
                  </a:cubicBezTo>
                  <a:cubicBezTo>
                    <a:pt x="818" y="58"/>
                    <a:pt x="815" y="57"/>
                    <a:pt x="816" y="56"/>
                  </a:cubicBezTo>
                  <a:cubicBezTo>
                    <a:pt x="817" y="55"/>
                    <a:pt x="817" y="54"/>
                    <a:pt x="815" y="55"/>
                  </a:cubicBezTo>
                  <a:cubicBezTo>
                    <a:pt x="814" y="55"/>
                    <a:pt x="811" y="54"/>
                    <a:pt x="812" y="53"/>
                  </a:cubicBezTo>
                  <a:cubicBezTo>
                    <a:pt x="814" y="53"/>
                    <a:pt x="811" y="51"/>
                    <a:pt x="810" y="51"/>
                  </a:cubicBezTo>
                  <a:cubicBezTo>
                    <a:pt x="808" y="51"/>
                    <a:pt x="809" y="50"/>
                    <a:pt x="809" y="48"/>
                  </a:cubicBezTo>
                  <a:cubicBezTo>
                    <a:pt x="809" y="47"/>
                    <a:pt x="805" y="47"/>
                    <a:pt x="806" y="47"/>
                  </a:cubicBezTo>
                  <a:cubicBezTo>
                    <a:pt x="807" y="46"/>
                    <a:pt x="804" y="45"/>
                    <a:pt x="804" y="46"/>
                  </a:cubicBezTo>
                  <a:cubicBezTo>
                    <a:pt x="803" y="47"/>
                    <a:pt x="802" y="47"/>
                    <a:pt x="802" y="46"/>
                  </a:cubicBezTo>
                  <a:cubicBezTo>
                    <a:pt x="802" y="44"/>
                    <a:pt x="799" y="45"/>
                    <a:pt x="798" y="45"/>
                  </a:cubicBezTo>
                  <a:cubicBezTo>
                    <a:pt x="797" y="45"/>
                    <a:pt x="798" y="42"/>
                    <a:pt x="796" y="42"/>
                  </a:cubicBezTo>
                  <a:cubicBezTo>
                    <a:pt x="796" y="41"/>
                    <a:pt x="795" y="42"/>
                    <a:pt x="794" y="42"/>
                  </a:cubicBezTo>
                  <a:cubicBezTo>
                    <a:pt x="794" y="43"/>
                    <a:pt x="793" y="43"/>
                    <a:pt x="793" y="43"/>
                  </a:cubicBezTo>
                  <a:cubicBezTo>
                    <a:pt x="792" y="43"/>
                    <a:pt x="794" y="41"/>
                    <a:pt x="794" y="40"/>
                  </a:cubicBezTo>
                  <a:cubicBezTo>
                    <a:pt x="795" y="39"/>
                    <a:pt x="790" y="37"/>
                    <a:pt x="790" y="39"/>
                  </a:cubicBezTo>
                  <a:cubicBezTo>
                    <a:pt x="789" y="40"/>
                    <a:pt x="788" y="37"/>
                    <a:pt x="787" y="37"/>
                  </a:cubicBezTo>
                  <a:cubicBezTo>
                    <a:pt x="786" y="36"/>
                    <a:pt x="787" y="38"/>
                    <a:pt x="786" y="39"/>
                  </a:cubicBezTo>
                  <a:cubicBezTo>
                    <a:pt x="786" y="39"/>
                    <a:pt x="784" y="40"/>
                    <a:pt x="786" y="41"/>
                  </a:cubicBezTo>
                  <a:cubicBezTo>
                    <a:pt x="787" y="42"/>
                    <a:pt x="789" y="46"/>
                    <a:pt x="788" y="47"/>
                  </a:cubicBezTo>
                  <a:cubicBezTo>
                    <a:pt x="788" y="48"/>
                    <a:pt x="784" y="44"/>
                    <a:pt x="784" y="42"/>
                  </a:cubicBezTo>
                  <a:cubicBezTo>
                    <a:pt x="784" y="40"/>
                    <a:pt x="781" y="38"/>
                    <a:pt x="781" y="39"/>
                  </a:cubicBezTo>
                  <a:cubicBezTo>
                    <a:pt x="780" y="41"/>
                    <a:pt x="779" y="41"/>
                    <a:pt x="779" y="43"/>
                  </a:cubicBezTo>
                  <a:cubicBezTo>
                    <a:pt x="780" y="44"/>
                    <a:pt x="778" y="45"/>
                    <a:pt x="778" y="44"/>
                  </a:cubicBezTo>
                  <a:cubicBezTo>
                    <a:pt x="778" y="42"/>
                    <a:pt x="776" y="41"/>
                    <a:pt x="775" y="41"/>
                  </a:cubicBezTo>
                  <a:cubicBezTo>
                    <a:pt x="774" y="41"/>
                    <a:pt x="777" y="40"/>
                    <a:pt x="778" y="40"/>
                  </a:cubicBezTo>
                  <a:cubicBezTo>
                    <a:pt x="780" y="39"/>
                    <a:pt x="777" y="38"/>
                    <a:pt x="776" y="39"/>
                  </a:cubicBezTo>
                  <a:cubicBezTo>
                    <a:pt x="775" y="39"/>
                    <a:pt x="775" y="39"/>
                    <a:pt x="774" y="39"/>
                  </a:cubicBezTo>
                  <a:cubicBezTo>
                    <a:pt x="773" y="39"/>
                    <a:pt x="773" y="39"/>
                    <a:pt x="772" y="39"/>
                  </a:cubicBezTo>
                  <a:cubicBezTo>
                    <a:pt x="772" y="40"/>
                    <a:pt x="771" y="39"/>
                    <a:pt x="769" y="39"/>
                  </a:cubicBezTo>
                  <a:cubicBezTo>
                    <a:pt x="769" y="39"/>
                    <a:pt x="768" y="39"/>
                    <a:pt x="768" y="40"/>
                  </a:cubicBezTo>
                  <a:cubicBezTo>
                    <a:pt x="767" y="40"/>
                    <a:pt x="766" y="41"/>
                    <a:pt x="766" y="41"/>
                  </a:cubicBezTo>
                  <a:cubicBezTo>
                    <a:pt x="765" y="40"/>
                    <a:pt x="764" y="43"/>
                    <a:pt x="766" y="45"/>
                  </a:cubicBezTo>
                  <a:cubicBezTo>
                    <a:pt x="767" y="46"/>
                    <a:pt x="768" y="46"/>
                    <a:pt x="769" y="45"/>
                  </a:cubicBezTo>
                  <a:cubicBezTo>
                    <a:pt x="769" y="45"/>
                    <a:pt x="770" y="44"/>
                    <a:pt x="770" y="45"/>
                  </a:cubicBezTo>
                  <a:moveTo>
                    <a:pt x="766" y="52"/>
                  </a:moveTo>
                  <a:cubicBezTo>
                    <a:pt x="768" y="52"/>
                    <a:pt x="768" y="54"/>
                    <a:pt x="770" y="54"/>
                  </a:cubicBezTo>
                  <a:cubicBezTo>
                    <a:pt x="770" y="54"/>
                    <a:pt x="768" y="52"/>
                    <a:pt x="767" y="51"/>
                  </a:cubicBezTo>
                  <a:cubicBezTo>
                    <a:pt x="765" y="49"/>
                    <a:pt x="766" y="48"/>
                    <a:pt x="764" y="48"/>
                  </a:cubicBezTo>
                  <a:cubicBezTo>
                    <a:pt x="762" y="49"/>
                    <a:pt x="765" y="52"/>
                    <a:pt x="766" y="52"/>
                  </a:cubicBezTo>
                  <a:moveTo>
                    <a:pt x="796" y="37"/>
                  </a:moveTo>
                  <a:cubicBezTo>
                    <a:pt x="797" y="38"/>
                    <a:pt x="795" y="38"/>
                    <a:pt x="796" y="39"/>
                  </a:cubicBezTo>
                  <a:cubicBezTo>
                    <a:pt x="798" y="40"/>
                    <a:pt x="802" y="40"/>
                    <a:pt x="806" y="39"/>
                  </a:cubicBezTo>
                  <a:cubicBezTo>
                    <a:pt x="809" y="39"/>
                    <a:pt x="811" y="39"/>
                    <a:pt x="811" y="39"/>
                  </a:cubicBezTo>
                  <a:cubicBezTo>
                    <a:pt x="813" y="40"/>
                    <a:pt x="802" y="41"/>
                    <a:pt x="803" y="42"/>
                  </a:cubicBezTo>
                  <a:cubicBezTo>
                    <a:pt x="803" y="43"/>
                    <a:pt x="812" y="44"/>
                    <a:pt x="813" y="43"/>
                  </a:cubicBezTo>
                  <a:cubicBezTo>
                    <a:pt x="813" y="43"/>
                    <a:pt x="815" y="45"/>
                    <a:pt x="818" y="45"/>
                  </a:cubicBezTo>
                  <a:cubicBezTo>
                    <a:pt x="821" y="45"/>
                    <a:pt x="820" y="44"/>
                    <a:pt x="822" y="44"/>
                  </a:cubicBezTo>
                  <a:cubicBezTo>
                    <a:pt x="825" y="44"/>
                    <a:pt x="828" y="43"/>
                    <a:pt x="828" y="41"/>
                  </a:cubicBezTo>
                  <a:cubicBezTo>
                    <a:pt x="828" y="40"/>
                    <a:pt x="834" y="39"/>
                    <a:pt x="834" y="37"/>
                  </a:cubicBezTo>
                  <a:cubicBezTo>
                    <a:pt x="833" y="35"/>
                    <a:pt x="831" y="35"/>
                    <a:pt x="829" y="35"/>
                  </a:cubicBezTo>
                  <a:cubicBezTo>
                    <a:pt x="827" y="35"/>
                    <a:pt x="826" y="35"/>
                    <a:pt x="825" y="35"/>
                  </a:cubicBezTo>
                  <a:cubicBezTo>
                    <a:pt x="824" y="34"/>
                    <a:pt x="820" y="33"/>
                    <a:pt x="819" y="34"/>
                  </a:cubicBezTo>
                  <a:cubicBezTo>
                    <a:pt x="818" y="36"/>
                    <a:pt x="817" y="36"/>
                    <a:pt x="817" y="36"/>
                  </a:cubicBezTo>
                  <a:cubicBezTo>
                    <a:pt x="816" y="35"/>
                    <a:pt x="817" y="32"/>
                    <a:pt x="814" y="33"/>
                  </a:cubicBezTo>
                  <a:cubicBezTo>
                    <a:pt x="812" y="34"/>
                    <a:pt x="814" y="37"/>
                    <a:pt x="813" y="37"/>
                  </a:cubicBezTo>
                  <a:cubicBezTo>
                    <a:pt x="813" y="37"/>
                    <a:pt x="810" y="36"/>
                    <a:pt x="810" y="35"/>
                  </a:cubicBezTo>
                  <a:cubicBezTo>
                    <a:pt x="810" y="34"/>
                    <a:pt x="809" y="35"/>
                    <a:pt x="809" y="35"/>
                  </a:cubicBezTo>
                  <a:cubicBezTo>
                    <a:pt x="808" y="35"/>
                    <a:pt x="807" y="36"/>
                    <a:pt x="807" y="35"/>
                  </a:cubicBezTo>
                  <a:cubicBezTo>
                    <a:pt x="806" y="33"/>
                    <a:pt x="803" y="32"/>
                    <a:pt x="802" y="32"/>
                  </a:cubicBezTo>
                  <a:cubicBezTo>
                    <a:pt x="801" y="32"/>
                    <a:pt x="803" y="33"/>
                    <a:pt x="802" y="34"/>
                  </a:cubicBezTo>
                  <a:cubicBezTo>
                    <a:pt x="802" y="35"/>
                    <a:pt x="800" y="33"/>
                    <a:pt x="799" y="33"/>
                  </a:cubicBezTo>
                  <a:cubicBezTo>
                    <a:pt x="798" y="33"/>
                    <a:pt x="800" y="35"/>
                    <a:pt x="799" y="36"/>
                  </a:cubicBezTo>
                  <a:cubicBezTo>
                    <a:pt x="799" y="36"/>
                    <a:pt x="797" y="33"/>
                    <a:pt x="796" y="33"/>
                  </a:cubicBezTo>
                  <a:cubicBezTo>
                    <a:pt x="795" y="33"/>
                    <a:pt x="795" y="35"/>
                    <a:pt x="794" y="35"/>
                  </a:cubicBezTo>
                  <a:cubicBezTo>
                    <a:pt x="793" y="35"/>
                    <a:pt x="796" y="36"/>
                    <a:pt x="796" y="37"/>
                  </a:cubicBezTo>
                  <a:moveTo>
                    <a:pt x="924" y="132"/>
                  </a:moveTo>
                  <a:cubicBezTo>
                    <a:pt x="927" y="135"/>
                    <a:pt x="930" y="131"/>
                    <a:pt x="932" y="131"/>
                  </a:cubicBezTo>
                  <a:cubicBezTo>
                    <a:pt x="933" y="130"/>
                    <a:pt x="931" y="129"/>
                    <a:pt x="928" y="128"/>
                  </a:cubicBezTo>
                  <a:cubicBezTo>
                    <a:pt x="925" y="127"/>
                    <a:pt x="921" y="130"/>
                    <a:pt x="924" y="132"/>
                  </a:cubicBezTo>
                  <a:moveTo>
                    <a:pt x="946" y="99"/>
                  </a:moveTo>
                  <a:cubicBezTo>
                    <a:pt x="946" y="100"/>
                    <a:pt x="945" y="101"/>
                    <a:pt x="943" y="101"/>
                  </a:cubicBezTo>
                  <a:cubicBezTo>
                    <a:pt x="940" y="101"/>
                    <a:pt x="944" y="102"/>
                    <a:pt x="944" y="104"/>
                  </a:cubicBezTo>
                  <a:cubicBezTo>
                    <a:pt x="944" y="105"/>
                    <a:pt x="942" y="104"/>
                    <a:pt x="942" y="106"/>
                  </a:cubicBezTo>
                  <a:cubicBezTo>
                    <a:pt x="941" y="108"/>
                    <a:pt x="937" y="106"/>
                    <a:pt x="936" y="109"/>
                  </a:cubicBezTo>
                  <a:cubicBezTo>
                    <a:pt x="936" y="112"/>
                    <a:pt x="939" y="111"/>
                    <a:pt x="941" y="111"/>
                  </a:cubicBezTo>
                  <a:cubicBezTo>
                    <a:pt x="943" y="112"/>
                    <a:pt x="940" y="113"/>
                    <a:pt x="941" y="115"/>
                  </a:cubicBezTo>
                  <a:cubicBezTo>
                    <a:pt x="943" y="116"/>
                    <a:pt x="944" y="115"/>
                    <a:pt x="943" y="113"/>
                  </a:cubicBezTo>
                  <a:cubicBezTo>
                    <a:pt x="942" y="111"/>
                    <a:pt x="948" y="114"/>
                    <a:pt x="946" y="116"/>
                  </a:cubicBezTo>
                  <a:cubicBezTo>
                    <a:pt x="944" y="117"/>
                    <a:pt x="949" y="118"/>
                    <a:pt x="952" y="119"/>
                  </a:cubicBezTo>
                  <a:cubicBezTo>
                    <a:pt x="954" y="119"/>
                    <a:pt x="963" y="121"/>
                    <a:pt x="963" y="119"/>
                  </a:cubicBezTo>
                  <a:cubicBezTo>
                    <a:pt x="963" y="117"/>
                    <a:pt x="960" y="116"/>
                    <a:pt x="957" y="113"/>
                  </a:cubicBezTo>
                  <a:cubicBezTo>
                    <a:pt x="954" y="111"/>
                    <a:pt x="953" y="106"/>
                    <a:pt x="956" y="104"/>
                  </a:cubicBezTo>
                  <a:cubicBezTo>
                    <a:pt x="959" y="102"/>
                    <a:pt x="956" y="102"/>
                    <a:pt x="959" y="99"/>
                  </a:cubicBezTo>
                  <a:cubicBezTo>
                    <a:pt x="962" y="97"/>
                    <a:pt x="960" y="95"/>
                    <a:pt x="963" y="95"/>
                  </a:cubicBezTo>
                  <a:cubicBezTo>
                    <a:pt x="965" y="95"/>
                    <a:pt x="962" y="93"/>
                    <a:pt x="965" y="92"/>
                  </a:cubicBezTo>
                  <a:cubicBezTo>
                    <a:pt x="967" y="92"/>
                    <a:pt x="968" y="89"/>
                    <a:pt x="968" y="88"/>
                  </a:cubicBezTo>
                  <a:cubicBezTo>
                    <a:pt x="967" y="87"/>
                    <a:pt x="970" y="88"/>
                    <a:pt x="972" y="87"/>
                  </a:cubicBezTo>
                  <a:cubicBezTo>
                    <a:pt x="973" y="85"/>
                    <a:pt x="976" y="86"/>
                    <a:pt x="977" y="84"/>
                  </a:cubicBezTo>
                  <a:cubicBezTo>
                    <a:pt x="978" y="82"/>
                    <a:pt x="993" y="77"/>
                    <a:pt x="1001" y="75"/>
                  </a:cubicBezTo>
                  <a:cubicBezTo>
                    <a:pt x="1009" y="73"/>
                    <a:pt x="1015" y="70"/>
                    <a:pt x="1012" y="68"/>
                  </a:cubicBezTo>
                  <a:cubicBezTo>
                    <a:pt x="1009" y="65"/>
                    <a:pt x="1001" y="68"/>
                    <a:pt x="999" y="70"/>
                  </a:cubicBezTo>
                  <a:cubicBezTo>
                    <a:pt x="997" y="72"/>
                    <a:pt x="994" y="71"/>
                    <a:pt x="992" y="72"/>
                  </a:cubicBezTo>
                  <a:cubicBezTo>
                    <a:pt x="990" y="73"/>
                    <a:pt x="986" y="74"/>
                    <a:pt x="983" y="72"/>
                  </a:cubicBezTo>
                  <a:cubicBezTo>
                    <a:pt x="982" y="72"/>
                    <a:pt x="981" y="72"/>
                    <a:pt x="980" y="73"/>
                  </a:cubicBezTo>
                  <a:cubicBezTo>
                    <a:pt x="979" y="73"/>
                    <a:pt x="978" y="74"/>
                    <a:pt x="977" y="74"/>
                  </a:cubicBezTo>
                  <a:cubicBezTo>
                    <a:pt x="976" y="74"/>
                    <a:pt x="975" y="74"/>
                    <a:pt x="975" y="75"/>
                  </a:cubicBezTo>
                  <a:cubicBezTo>
                    <a:pt x="974" y="75"/>
                    <a:pt x="973" y="75"/>
                    <a:pt x="972" y="75"/>
                  </a:cubicBezTo>
                  <a:cubicBezTo>
                    <a:pt x="970" y="75"/>
                    <a:pt x="967" y="77"/>
                    <a:pt x="966" y="78"/>
                  </a:cubicBezTo>
                  <a:cubicBezTo>
                    <a:pt x="966" y="79"/>
                    <a:pt x="963" y="79"/>
                    <a:pt x="963" y="80"/>
                  </a:cubicBezTo>
                  <a:cubicBezTo>
                    <a:pt x="963" y="81"/>
                    <a:pt x="961" y="82"/>
                    <a:pt x="959" y="81"/>
                  </a:cubicBezTo>
                  <a:cubicBezTo>
                    <a:pt x="958" y="80"/>
                    <a:pt x="957" y="82"/>
                    <a:pt x="958" y="84"/>
                  </a:cubicBezTo>
                  <a:cubicBezTo>
                    <a:pt x="960" y="86"/>
                    <a:pt x="955" y="86"/>
                    <a:pt x="956" y="87"/>
                  </a:cubicBezTo>
                  <a:cubicBezTo>
                    <a:pt x="957" y="88"/>
                    <a:pt x="954" y="88"/>
                    <a:pt x="955" y="89"/>
                  </a:cubicBezTo>
                  <a:cubicBezTo>
                    <a:pt x="955" y="91"/>
                    <a:pt x="953" y="91"/>
                    <a:pt x="951" y="91"/>
                  </a:cubicBezTo>
                  <a:cubicBezTo>
                    <a:pt x="949" y="92"/>
                    <a:pt x="948" y="94"/>
                    <a:pt x="951" y="94"/>
                  </a:cubicBezTo>
                  <a:cubicBezTo>
                    <a:pt x="953" y="95"/>
                    <a:pt x="949" y="95"/>
                    <a:pt x="949" y="97"/>
                  </a:cubicBezTo>
                  <a:cubicBezTo>
                    <a:pt x="950" y="99"/>
                    <a:pt x="946" y="97"/>
                    <a:pt x="946" y="99"/>
                  </a:cubicBezTo>
                  <a:moveTo>
                    <a:pt x="1018" y="100"/>
                  </a:moveTo>
                  <a:cubicBezTo>
                    <a:pt x="1019" y="100"/>
                    <a:pt x="1024" y="100"/>
                    <a:pt x="1024" y="99"/>
                  </a:cubicBezTo>
                  <a:cubicBezTo>
                    <a:pt x="1025" y="98"/>
                    <a:pt x="1023" y="97"/>
                    <a:pt x="1020" y="97"/>
                  </a:cubicBezTo>
                  <a:cubicBezTo>
                    <a:pt x="1017" y="97"/>
                    <a:pt x="1016" y="100"/>
                    <a:pt x="1018" y="100"/>
                  </a:cubicBezTo>
                  <a:moveTo>
                    <a:pt x="1054" y="102"/>
                  </a:moveTo>
                  <a:cubicBezTo>
                    <a:pt x="1056" y="103"/>
                    <a:pt x="1058" y="103"/>
                    <a:pt x="1058" y="101"/>
                  </a:cubicBezTo>
                  <a:cubicBezTo>
                    <a:pt x="1057" y="99"/>
                    <a:pt x="1053" y="101"/>
                    <a:pt x="1054" y="102"/>
                  </a:cubicBezTo>
                  <a:moveTo>
                    <a:pt x="917" y="32"/>
                  </a:moveTo>
                  <a:cubicBezTo>
                    <a:pt x="919" y="30"/>
                    <a:pt x="921" y="31"/>
                    <a:pt x="922" y="31"/>
                  </a:cubicBezTo>
                  <a:cubicBezTo>
                    <a:pt x="923" y="31"/>
                    <a:pt x="924" y="31"/>
                    <a:pt x="924" y="31"/>
                  </a:cubicBezTo>
                  <a:cubicBezTo>
                    <a:pt x="925" y="29"/>
                    <a:pt x="919" y="29"/>
                    <a:pt x="917" y="30"/>
                  </a:cubicBezTo>
                  <a:cubicBezTo>
                    <a:pt x="915" y="31"/>
                    <a:pt x="910" y="30"/>
                    <a:pt x="910" y="32"/>
                  </a:cubicBezTo>
                  <a:cubicBezTo>
                    <a:pt x="911" y="33"/>
                    <a:pt x="914" y="35"/>
                    <a:pt x="917" y="32"/>
                  </a:cubicBezTo>
                  <a:moveTo>
                    <a:pt x="929" y="31"/>
                  </a:moveTo>
                  <a:cubicBezTo>
                    <a:pt x="931" y="32"/>
                    <a:pt x="924" y="32"/>
                    <a:pt x="923" y="33"/>
                  </a:cubicBezTo>
                  <a:cubicBezTo>
                    <a:pt x="922" y="34"/>
                    <a:pt x="919" y="34"/>
                    <a:pt x="919" y="35"/>
                  </a:cubicBezTo>
                  <a:cubicBezTo>
                    <a:pt x="920" y="37"/>
                    <a:pt x="926" y="37"/>
                    <a:pt x="926" y="36"/>
                  </a:cubicBezTo>
                  <a:cubicBezTo>
                    <a:pt x="926" y="34"/>
                    <a:pt x="930" y="35"/>
                    <a:pt x="930" y="34"/>
                  </a:cubicBezTo>
                  <a:cubicBezTo>
                    <a:pt x="930" y="33"/>
                    <a:pt x="931" y="32"/>
                    <a:pt x="935" y="32"/>
                  </a:cubicBezTo>
                  <a:cubicBezTo>
                    <a:pt x="938" y="31"/>
                    <a:pt x="938" y="30"/>
                    <a:pt x="935" y="29"/>
                  </a:cubicBezTo>
                  <a:cubicBezTo>
                    <a:pt x="932" y="27"/>
                    <a:pt x="927" y="30"/>
                    <a:pt x="929" y="31"/>
                  </a:cubicBezTo>
                  <a:moveTo>
                    <a:pt x="964" y="29"/>
                  </a:moveTo>
                  <a:cubicBezTo>
                    <a:pt x="965" y="27"/>
                    <a:pt x="963" y="28"/>
                    <a:pt x="961" y="28"/>
                  </a:cubicBezTo>
                  <a:cubicBezTo>
                    <a:pt x="960" y="28"/>
                    <a:pt x="959" y="28"/>
                    <a:pt x="957" y="27"/>
                  </a:cubicBezTo>
                  <a:cubicBezTo>
                    <a:pt x="954" y="26"/>
                    <a:pt x="952" y="26"/>
                    <a:pt x="954" y="28"/>
                  </a:cubicBezTo>
                  <a:cubicBezTo>
                    <a:pt x="955" y="29"/>
                    <a:pt x="949" y="29"/>
                    <a:pt x="950" y="30"/>
                  </a:cubicBezTo>
                  <a:cubicBezTo>
                    <a:pt x="952" y="33"/>
                    <a:pt x="964" y="32"/>
                    <a:pt x="964" y="29"/>
                  </a:cubicBezTo>
                  <a:moveTo>
                    <a:pt x="962" y="27"/>
                  </a:moveTo>
                  <a:cubicBezTo>
                    <a:pt x="965" y="27"/>
                    <a:pt x="964" y="25"/>
                    <a:pt x="966" y="25"/>
                  </a:cubicBezTo>
                  <a:cubicBezTo>
                    <a:pt x="968" y="25"/>
                    <a:pt x="971" y="25"/>
                    <a:pt x="970" y="24"/>
                  </a:cubicBezTo>
                  <a:cubicBezTo>
                    <a:pt x="969" y="23"/>
                    <a:pt x="962" y="23"/>
                    <a:pt x="963" y="24"/>
                  </a:cubicBezTo>
                  <a:cubicBezTo>
                    <a:pt x="963" y="25"/>
                    <a:pt x="957" y="25"/>
                    <a:pt x="957" y="25"/>
                  </a:cubicBezTo>
                  <a:cubicBezTo>
                    <a:pt x="957" y="26"/>
                    <a:pt x="959" y="27"/>
                    <a:pt x="962" y="27"/>
                  </a:cubicBezTo>
                  <a:moveTo>
                    <a:pt x="947" y="35"/>
                  </a:moveTo>
                  <a:cubicBezTo>
                    <a:pt x="947" y="33"/>
                    <a:pt x="940" y="35"/>
                    <a:pt x="941" y="36"/>
                  </a:cubicBezTo>
                  <a:cubicBezTo>
                    <a:pt x="943" y="36"/>
                    <a:pt x="947" y="37"/>
                    <a:pt x="947" y="35"/>
                  </a:cubicBezTo>
                  <a:moveTo>
                    <a:pt x="963" y="33"/>
                  </a:moveTo>
                  <a:cubicBezTo>
                    <a:pt x="963" y="34"/>
                    <a:pt x="962" y="34"/>
                    <a:pt x="960" y="34"/>
                  </a:cubicBezTo>
                  <a:cubicBezTo>
                    <a:pt x="957" y="34"/>
                    <a:pt x="956" y="36"/>
                    <a:pt x="957" y="37"/>
                  </a:cubicBezTo>
                  <a:cubicBezTo>
                    <a:pt x="959" y="38"/>
                    <a:pt x="965" y="38"/>
                    <a:pt x="967" y="36"/>
                  </a:cubicBezTo>
                  <a:cubicBezTo>
                    <a:pt x="968" y="35"/>
                    <a:pt x="971" y="36"/>
                    <a:pt x="971" y="34"/>
                  </a:cubicBezTo>
                  <a:cubicBezTo>
                    <a:pt x="972" y="33"/>
                    <a:pt x="963" y="32"/>
                    <a:pt x="963" y="33"/>
                  </a:cubicBezTo>
                  <a:moveTo>
                    <a:pt x="984" y="31"/>
                  </a:moveTo>
                  <a:cubicBezTo>
                    <a:pt x="985" y="30"/>
                    <a:pt x="983" y="30"/>
                    <a:pt x="983" y="29"/>
                  </a:cubicBezTo>
                  <a:cubicBezTo>
                    <a:pt x="982" y="28"/>
                    <a:pt x="975" y="27"/>
                    <a:pt x="976" y="29"/>
                  </a:cubicBezTo>
                  <a:cubicBezTo>
                    <a:pt x="976" y="30"/>
                    <a:pt x="971" y="31"/>
                    <a:pt x="972" y="32"/>
                  </a:cubicBezTo>
                  <a:cubicBezTo>
                    <a:pt x="975" y="35"/>
                    <a:pt x="984" y="32"/>
                    <a:pt x="984" y="31"/>
                  </a:cubicBezTo>
                  <a:moveTo>
                    <a:pt x="994" y="30"/>
                  </a:moveTo>
                  <a:cubicBezTo>
                    <a:pt x="998" y="30"/>
                    <a:pt x="998" y="27"/>
                    <a:pt x="996" y="27"/>
                  </a:cubicBezTo>
                  <a:cubicBezTo>
                    <a:pt x="994" y="26"/>
                    <a:pt x="994" y="27"/>
                    <a:pt x="993" y="27"/>
                  </a:cubicBezTo>
                  <a:cubicBezTo>
                    <a:pt x="993" y="28"/>
                    <a:pt x="992" y="28"/>
                    <a:pt x="992" y="28"/>
                  </a:cubicBezTo>
                  <a:cubicBezTo>
                    <a:pt x="990" y="28"/>
                    <a:pt x="986" y="29"/>
                    <a:pt x="987" y="30"/>
                  </a:cubicBezTo>
                  <a:cubicBezTo>
                    <a:pt x="988" y="31"/>
                    <a:pt x="991" y="31"/>
                    <a:pt x="994" y="30"/>
                  </a:cubicBezTo>
                  <a:moveTo>
                    <a:pt x="1111" y="36"/>
                  </a:moveTo>
                  <a:cubicBezTo>
                    <a:pt x="1113" y="37"/>
                    <a:pt x="1112" y="38"/>
                    <a:pt x="1110" y="38"/>
                  </a:cubicBezTo>
                  <a:cubicBezTo>
                    <a:pt x="1107" y="38"/>
                    <a:pt x="1105" y="38"/>
                    <a:pt x="1107" y="39"/>
                  </a:cubicBezTo>
                  <a:cubicBezTo>
                    <a:pt x="1108" y="40"/>
                    <a:pt x="1108" y="41"/>
                    <a:pt x="1110" y="42"/>
                  </a:cubicBezTo>
                  <a:cubicBezTo>
                    <a:pt x="1113" y="42"/>
                    <a:pt x="1116" y="40"/>
                    <a:pt x="1115" y="39"/>
                  </a:cubicBezTo>
                  <a:cubicBezTo>
                    <a:pt x="1115" y="37"/>
                    <a:pt x="1125" y="36"/>
                    <a:pt x="1127" y="35"/>
                  </a:cubicBezTo>
                  <a:cubicBezTo>
                    <a:pt x="1130" y="34"/>
                    <a:pt x="1125" y="32"/>
                    <a:pt x="1128" y="32"/>
                  </a:cubicBezTo>
                  <a:cubicBezTo>
                    <a:pt x="1131" y="31"/>
                    <a:pt x="1130" y="30"/>
                    <a:pt x="1126" y="30"/>
                  </a:cubicBezTo>
                  <a:cubicBezTo>
                    <a:pt x="1123" y="29"/>
                    <a:pt x="1124" y="26"/>
                    <a:pt x="1123" y="25"/>
                  </a:cubicBezTo>
                  <a:cubicBezTo>
                    <a:pt x="1122" y="24"/>
                    <a:pt x="1122" y="26"/>
                    <a:pt x="1117" y="27"/>
                  </a:cubicBezTo>
                  <a:cubicBezTo>
                    <a:pt x="1113" y="28"/>
                    <a:pt x="1111" y="29"/>
                    <a:pt x="1112" y="30"/>
                  </a:cubicBezTo>
                  <a:cubicBezTo>
                    <a:pt x="1114" y="31"/>
                    <a:pt x="1112" y="33"/>
                    <a:pt x="1110" y="33"/>
                  </a:cubicBezTo>
                  <a:cubicBezTo>
                    <a:pt x="1109" y="33"/>
                    <a:pt x="1108" y="35"/>
                    <a:pt x="1111" y="36"/>
                  </a:cubicBezTo>
                  <a:moveTo>
                    <a:pt x="1117" y="40"/>
                  </a:moveTo>
                  <a:cubicBezTo>
                    <a:pt x="1117" y="41"/>
                    <a:pt x="1113" y="42"/>
                    <a:pt x="1114" y="43"/>
                  </a:cubicBezTo>
                  <a:cubicBezTo>
                    <a:pt x="1115" y="44"/>
                    <a:pt x="1116" y="44"/>
                    <a:pt x="1117" y="44"/>
                  </a:cubicBezTo>
                  <a:cubicBezTo>
                    <a:pt x="1119" y="44"/>
                    <a:pt x="1119" y="48"/>
                    <a:pt x="1122" y="47"/>
                  </a:cubicBezTo>
                  <a:cubicBezTo>
                    <a:pt x="1124" y="47"/>
                    <a:pt x="1130" y="50"/>
                    <a:pt x="1134" y="50"/>
                  </a:cubicBezTo>
                  <a:cubicBezTo>
                    <a:pt x="1137" y="50"/>
                    <a:pt x="1138" y="47"/>
                    <a:pt x="1137" y="46"/>
                  </a:cubicBezTo>
                  <a:cubicBezTo>
                    <a:pt x="1135" y="46"/>
                    <a:pt x="1136" y="45"/>
                    <a:pt x="1138" y="42"/>
                  </a:cubicBezTo>
                  <a:cubicBezTo>
                    <a:pt x="1140" y="39"/>
                    <a:pt x="1132" y="37"/>
                    <a:pt x="1132" y="39"/>
                  </a:cubicBezTo>
                  <a:cubicBezTo>
                    <a:pt x="1132" y="41"/>
                    <a:pt x="1130" y="38"/>
                    <a:pt x="1129" y="37"/>
                  </a:cubicBezTo>
                  <a:cubicBezTo>
                    <a:pt x="1128" y="36"/>
                    <a:pt x="1117" y="38"/>
                    <a:pt x="1117" y="40"/>
                  </a:cubicBezTo>
                  <a:moveTo>
                    <a:pt x="1137" y="57"/>
                  </a:moveTo>
                  <a:cubicBezTo>
                    <a:pt x="1138" y="58"/>
                    <a:pt x="1140" y="57"/>
                    <a:pt x="1143" y="57"/>
                  </a:cubicBezTo>
                  <a:cubicBezTo>
                    <a:pt x="1144" y="56"/>
                    <a:pt x="1146" y="56"/>
                    <a:pt x="1148" y="56"/>
                  </a:cubicBezTo>
                  <a:cubicBezTo>
                    <a:pt x="1152" y="56"/>
                    <a:pt x="1162" y="53"/>
                    <a:pt x="1163" y="51"/>
                  </a:cubicBezTo>
                  <a:cubicBezTo>
                    <a:pt x="1163" y="49"/>
                    <a:pt x="1159" y="49"/>
                    <a:pt x="1157" y="48"/>
                  </a:cubicBezTo>
                  <a:cubicBezTo>
                    <a:pt x="1155" y="46"/>
                    <a:pt x="1152" y="47"/>
                    <a:pt x="1151" y="49"/>
                  </a:cubicBezTo>
                  <a:cubicBezTo>
                    <a:pt x="1150" y="50"/>
                    <a:pt x="1149" y="49"/>
                    <a:pt x="1151" y="47"/>
                  </a:cubicBezTo>
                  <a:cubicBezTo>
                    <a:pt x="1154" y="44"/>
                    <a:pt x="1149" y="42"/>
                    <a:pt x="1149" y="44"/>
                  </a:cubicBezTo>
                  <a:cubicBezTo>
                    <a:pt x="1149" y="45"/>
                    <a:pt x="1144" y="44"/>
                    <a:pt x="1144" y="45"/>
                  </a:cubicBezTo>
                  <a:cubicBezTo>
                    <a:pt x="1144" y="47"/>
                    <a:pt x="1143" y="47"/>
                    <a:pt x="1143" y="49"/>
                  </a:cubicBezTo>
                  <a:cubicBezTo>
                    <a:pt x="1143" y="49"/>
                    <a:pt x="1142" y="49"/>
                    <a:pt x="1142" y="49"/>
                  </a:cubicBezTo>
                  <a:cubicBezTo>
                    <a:pt x="1141" y="49"/>
                    <a:pt x="1140" y="49"/>
                    <a:pt x="1140" y="51"/>
                  </a:cubicBezTo>
                  <a:cubicBezTo>
                    <a:pt x="1140" y="54"/>
                    <a:pt x="1135" y="56"/>
                    <a:pt x="1137" y="57"/>
                  </a:cubicBezTo>
                  <a:moveTo>
                    <a:pt x="1107" y="27"/>
                  </a:moveTo>
                  <a:cubicBezTo>
                    <a:pt x="1108" y="25"/>
                    <a:pt x="1099" y="26"/>
                    <a:pt x="1102" y="28"/>
                  </a:cubicBezTo>
                  <a:cubicBezTo>
                    <a:pt x="1102" y="28"/>
                    <a:pt x="1107" y="29"/>
                    <a:pt x="1107" y="27"/>
                  </a:cubicBezTo>
                  <a:moveTo>
                    <a:pt x="1191" y="89"/>
                  </a:moveTo>
                  <a:cubicBezTo>
                    <a:pt x="1190" y="90"/>
                    <a:pt x="1188" y="90"/>
                    <a:pt x="1188" y="91"/>
                  </a:cubicBezTo>
                  <a:cubicBezTo>
                    <a:pt x="1190" y="92"/>
                    <a:pt x="1196" y="91"/>
                    <a:pt x="1196" y="89"/>
                  </a:cubicBezTo>
                  <a:cubicBezTo>
                    <a:pt x="1196" y="87"/>
                    <a:pt x="1191" y="88"/>
                    <a:pt x="1191" y="89"/>
                  </a:cubicBezTo>
                  <a:moveTo>
                    <a:pt x="1325" y="99"/>
                  </a:moveTo>
                  <a:cubicBezTo>
                    <a:pt x="1327" y="99"/>
                    <a:pt x="1323" y="95"/>
                    <a:pt x="1319" y="94"/>
                  </a:cubicBezTo>
                  <a:cubicBezTo>
                    <a:pt x="1315" y="93"/>
                    <a:pt x="1312" y="96"/>
                    <a:pt x="1312" y="97"/>
                  </a:cubicBezTo>
                  <a:cubicBezTo>
                    <a:pt x="1313" y="99"/>
                    <a:pt x="1323" y="100"/>
                    <a:pt x="1325" y="99"/>
                  </a:cubicBezTo>
                  <a:moveTo>
                    <a:pt x="1315" y="91"/>
                  </a:moveTo>
                  <a:cubicBezTo>
                    <a:pt x="1315" y="89"/>
                    <a:pt x="1308" y="92"/>
                    <a:pt x="1311" y="93"/>
                  </a:cubicBezTo>
                  <a:cubicBezTo>
                    <a:pt x="1312" y="93"/>
                    <a:pt x="1315" y="93"/>
                    <a:pt x="1315" y="91"/>
                  </a:cubicBezTo>
                  <a:moveTo>
                    <a:pt x="1299" y="83"/>
                  </a:moveTo>
                  <a:cubicBezTo>
                    <a:pt x="1300" y="84"/>
                    <a:pt x="1301" y="85"/>
                    <a:pt x="1302" y="86"/>
                  </a:cubicBezTo>
                  <a:cubicBezTo>
                    <a:pt x="1303" y="87"/>
                    <a:pt x="1307" y="85"/>
                    <a:pt x="1308" y="85"/>
                  </a:cubicBezTo>
                  <a:cubicBezTo>
                    <a:pt x="1309" y="85"/>
                    <a:pt x="1309" y="85"/>
                    <a:pt x="1310" y="85"/>
                  </a:cubicBezTo>
                  <a:cubicBezTo>
                    <a:pt x="1310" y="86"/>
                    <a:pt x="1311" y="86"/>
                    <a:pt x="1312" y="86"/>
                  </a:cubicBezTo>
                  <a:cubicBezTo>
                    <a:pt x="1315" y="84"/>
                    <a:pt x="1317" y="85"/>
                    <a:pt x="1320" y="85"/>
                  </a:cubicBezTo>
                  <a:cubicBezTo>
                    <a:pt x="1323" y="85"/>
                    <a:pt x="1319" y="81"/>
                    <a:pt x="1320" y="80"/>
                  </a:cubicBezTo>
                  <a:cubicBezTo>
                    <a:pt x="1320" y="78"/>
                    <a:pt x="1323" y="79"/>
                    <a:pt x="1322" y="81"/>
                  </a:cubicBezTo>
                  <a:cubicBezTo>
                    <a:pt x="1321" y="82"/>
                    <a:pt x="1323" y="85"/>
                    <a:pt x="1327" y="85"/>
                  </a:cubicBezTo>
                  <a:cubicBezTo>
                    <a:pt x="1331" y="84"/>
                    <a:pt x="1328" y="82"/>
                    <a:pt x="1330" y="81"/>
                  </a:cubicBezTo>
                  <a:cubicBezTo>
                    <a:pt x="1332" y="80"/>
                    <a:pt x="1332" y="79"/>
                    <a:pt x="1329" y="77"/>
                  </a:cubicBezTo>
                  <a:cubicBezTo>
                    <a:pt x="1326" y="76"/>
                    <a:pt x="1323" y="77"/>
                    <a:pt x="1320" y="76"/>
                  </a:cubicBezTo>
                  <a:cubicBezTo>
                    <a:pt x="1317" y="74"/>
                    <a:pt x="1314" y="74"/>
                    <a:pt x="1314" y="77"/>
                  </a:cubicBezTo>
                  <a:cubicBezTo>
                    <a:pt x="1314" y="80"/>
                    <a:pt x="1309" y="74"/>
                    <a:pt x="1306" y="73"/>
                  </a:cubicBezTo>
                  <a:cubicBezTo>
                    <a:pt x="1303" y="72"/>
                    <a:pt x="1295" y="81"/>
                    <a:pt x="1299" y="83"/>
                  </a:cubicBezTo>
                  <a:moveTo>
                    <a:pt x="1337" y="83"/>
                  </a:moveTo>
                  <a:cubicBezTo>
                    <a:pt x="1340" y="83"/>
                    <a:pt x="1341" y="86"/>
                    <a:pt x="1347" y="86"/>
                  </a:cubicBezTo>
                  <a:cubicBezTo>
                    <a:pt x="1353" y="87"/>
                    <a:pt x="1357" y="86"/>
                    <a:pt x="1357" y="84"/>
                  </a:cubicBezTo>
                  <a:cubicBezTo>
                    <a:pt x="1357" y="83"/>
                    <a:pt x="1352" y="81"/>
                    <a:pt x="1350" y="82"/>
                  </a:cubicBezTo>
                  <a:cubicBezTo>
                    <a:pt x="1349" y="83"/>
                    <a:pt x="1349" y="82"/>
                    <a:pt x="1348" y="82"/>
                  </a:cubicBezTo>
                  <a:cubicBezTo>
                    <a:pt x="1347" y="81"/>
                    <a:pt x="1346" y="81"/>
                    <a:pt x="1345" y="81"/>
                  </a:cubicBezTo>
                  <a:cubicBezTo>
                    <a:pt x="1343" y="82"/>
                    <a:pt x="1341" y="82"/>
                    <a:pt x="1340" y="80"/>
                  </a:cubicBezTo>
                  <a:cubicBezTo>
                    <a:pt x="1339" y="78"/>
                    <a:pt x="1335" y="83"/>
                    <a:pt x="1337" y="83"/>
                  </a:cubicBezTo>
                  <a:moveTo>
                    <a:pt x="1477" y="118"/>
                  </a:moveTo>
                  <a:cubicBezTo>
                    <a:pt x="1478" y="119"/>
                    <a:pt x="1479" y="118"/>
                    <a:pt x="1480" y="118"/>
                  </a:cubicBezTo>
                  <a:cubicBezTo>
                    <a:pt x="1481" y="118"/>
                    <a:pt x="1482" y="117"/>
                    <a:pt x="1483" y="118"/>
                  </a:cubicBezTo>
                  <a:cubicBezTo>
                    <a:pt x="1485" y="119"/>
                    <a:pt x="1490" y="117"/>
                    <a:pt x="1492" y="117"/>
                  </a:cubicBezTo>
                  <a:cubicBezTo>
                    <a:pt x="1494" y="117"/>
                    <a:pt x="1493" y="114"/>
                    <a:pt x="1487" y="113"/>
                  </a:cubicBezTo>
                  <a:cubicBezTo>
                    <a:pt x="1481" y="113"/>
                    <a:pt x="1474" y="117"/>
                    <a:pt x="1477" y="118"/>
                  </a:cubicBezTo>
                  <a:moveTo>
                    <a:pt x="1523" y="171"/>
                  </a:moveTo>
                  <a:cubicBezTo>
                    <a:pt x="1522" y="172"/>
                    <a:pt x="1516" y="172"/>
                    <a:pt x="1517" y="173"/>
                  </a:cubicBezTo>
                  <a:cubicBezTo>
                    <a:pt x="1518" y="174"/>
                    <a:pt x="1523" y="174"/>
                    <a:pt x="1525" y="175"/>
                  </a:cubicBezTo>
                  <a:cubicBezTo>
                    <a:pt x="1527" y="176"/>
                    <a:pt x="1530" y="175"/>
                    <a:pt x="1530" y="174"/>
                  </a:cubicBezTo>
                  <a:cubicBezTo>
                    <a:pt x="1530" y="173"/>
                    <a:pt x="1523" y="171"/>
                    <a:pt x="1523" y="171"/>
                  </a:cubicBezTo>
                  <a:moveTo>
                    <a:pt x="1319" y="248"/>
                  </a:moveTo>
                  <a:cubicBezTo>
                    <a:pt x="1320" y="250"/>
                    <a:pt x="1318" y="262"/>
                    <a:pt x="1319" y="264"/>
                  </a:cubicBezTo>
                  <a:cubicBezTo>
                    <a:pt x="1320" y="266"/>
                    <a:pt x="1317" y="275"/>
                    <a:pt x="1318" y="276"/>
                  </a:cubicBezTo>
                  <a:cubicBezTo>
                    <a:pt x="1320" y="278"/>
                    <a:pt x="1319" y="273"/>
                    <a:pt x="1321" y="273"/>
                  </a:cubicBezTo>
                  <a:cubicBezTo>
                    <a:pt x="1323" y="273"/>
                    <a:pt x="1323" y="276"/>
                    <a:pt x="1324" y="276"/>
                  </a:cubicBezTo>
                  <a:cubicBezTo>
                    <a:pt x="1325" y="277"/>
                    <a:pt x="1325" y="275"/>
                    <a:pt x="1325" y="274"/>
                  </a:cubicBezTo>
                  <a:cubicBezTo>
                    <a:pt x="1325" y="273"/>
                    <a:pt x="1324" y="272"/>
                    <a:pt x="1324" y="272"/>
                  </a:cubicBezTo>
                  <a:cubicBezTo>
                    <a:pt x="1322" y="273"/>
                    <a:pt x="1321" y="269"/>
                    <a:pt x="1321" y="267"/>
                  </a:cubicBezTo>
                  <a:cubicBezTo>
                    <a:pt x="1320" y="265"/>
                    <a:pt x="1322" y="263"/>
                    <a:pt x="1322" y="260"/>
                  </a:cubicBezTo>
                  <a:cubicBezTo>
                    <a:pt x="1322" y="258"/>
                    <a:pt x="1325" y="258"/>
                    <a:pt x="1327" y="260"/>
                  </a:cubicBezTo>
                  <a:cubicBezTo>
                    <a:pt x="1329" y="262"/>
                    <a:pt x="1329" y="261"/>
                    <a:pt x="1328" y="259"/>
                  </a:cubicBezTo>
                  <a:cubicBezTo>
                    <a:pt x="1328" y="258"/>
                    <a:pt x="1325" y="248"/>
                    <a:pt x="1324" y="244"/>
                  </a:cubicBezTo>
                  <a:cubicBezTo>
                    <a:pt x="1323" y="241"/>
                    <a:pt x="1326" y="237"/>
                    <a:pt x="1323" y="235"/>
                  </a:cubicBezTo>
                  <a:cubicBezTo>
                    <a:pt x="1321" y="233"/>
                    <a:pt x="1322" y="229"/>
                    <a:pt x="1321" y="230"/>
                  </a:cubicBezTo>
                  <a:cubicBezTo>
                    <a:pt x="1319" y="231"/>
                    <a:pt x="1321" y="234"/>
                    <a:pt x="1319" y="235"/>
                  </a:cubicBezTo>
                  <a:cubicBezTo>
                    <a:pt x="1317" y="235"/>
                    <a:pt x="1319" y="237"/>
                    <a:pt x="1318" y="239"/>
                  </a:cubicBezTo>
                  <a:cubicBezTo>
                    <a:pt x="1317" y="242"/>
                    <a:pt x="1318" y="245"/>
                    <a:pt x="1319" y="248"/>
                  </a:cubicBezTo>
                  <a:moveTo>
                    <a:pt x="1312" y="291"/>
                  </a:moveTo>
                  <a:cubicBezTo>
                    <a:pt x="1310" y="292"/>
                    <a:pt x="1312" y="293"/>
                    <a:pt x="1310" y="294"/>
                  </a:cubicBezTo>
                  <a:cubicBezTo>
                    <a:pt x="1308" y="295"/>
                    <a:pt x="1309" y="296"/>
                    <a:pt x="1309" y="296"/>
                  </a:cubicBezTo>
                  <a:cubicBezTo>
                    <a:pt x="1310" y="297"/>
                    <a:pt x="1310" y="298"/>
                    <a:pt x="1309" y="300"/>
                  </a:cubicBezTo>
                  <a:cubicBezTo>
                    <a:pt x="1309" y="301"/>
                    <a:pt x="1311" y="300"/>
                    <a:pt x="1312" y="299"/>
                  </a:cubicBezTo>
                  <a:cubicBezTo>
                    <a:pt x="1312" y="298"/>
                    <a:pt x="1313" y="298"/>
                    <a:pt x="1313" y="298"/>
                  </a:cubicBezTo>
                  <a:cubicBezTo>
                    <a:pt x="1313" y="299"/>
                    <a:pt x="1314" y="299"/>
                    <a:pt x="1314" y="298"/>
                  </a:cubicBezTo>
                  <a:cubicBezTo>
                    <a:pt x="1314" y="297"/>
                    <a:pt x="1311" y="296"/>
                    <a:pt x="1311" y="295"/>
                  </a:cubicBezTo>
                  <a:cubicBezTo>
                    <a:pt x="1311" y="294"/>
                    <a:pt x="1312" y="295"/>
                    <a:pt x="1313" y="295"/>
                  </a:cubicBezTo>
                  <a:cubicBezTo>
                    <a:pt x="1313" y="295"/>
                    <a:pt x="1314" y="295"/>
                    <a:pt x="1315" y="295"/>
                  </a:cubicBezTo>
                  <a:cubicBezTo>
                    <a:pt x="1316" y="294"/>
                    <a:pt x="1319" y="295"/>
                    <a:pt x="1321" y="296"/>
                  </a:cubicBezTo>
                  <a:cubicBezTo>
                    <a:pt x="1323" y="298"/>
                    <a:pt x="1324" y="297"/>
                    <a:pt x="1324" y="295"/>
                  </a:cubicBezTo>
                  <a:cubicBezTo>
                    <a:pt x="1324" y="293"/>
                    <a:pt x="1327" y="292"/>
                    <a:pt x="1330" y="292"/>
                  </a:cubicBezTo>
                  <a:cubicBezTo>
                    <a:pt x="1333" y="292"/>
                    <a:pt x="1333" y="291"/>
                    <a:pt x="1332" y="290"/>
                  </a:cubicBezTo>
                  <a:cubicBezTo>
                    <a:pt x="1332" y="290"/>
                    <a:pt x="1337" y="286"/>
                    <a:pt x="1337" y="285"/>
                  </a:cubicBezTo>
                  <a:cubicBezTo>
                    <a:pt x="1337" y="284"/>
                    <a:pt x="1336" y="285"/>
                    <a:pt x="1335" y="286"/>
                  </a:cubicBezTo>
                  <a:cubicBezTo>
                    <a:pt x="1335" y="286"/>
                    <a:pt x="1334" y="287"/>
                    <a:pt x="1333" y="286"/>
                  </a:cubicBezTo>
                  <a:cubicBezTo>
                    <a:pt x="1332" y="285"/>
                    <a:pt x="1331" y="287"/>
                    <a:pt x="1329" y="287"/>
                  </a:cubicBezTo>
                  <a:cubicBezTo>
                    <a:pt x="1327" y="287"/>
                    <a:pt x="1321" y="283"/>
                    <a:pt x="1320" y="280"/>
                  </a:cubicBezTo>
                  <a:cubicBezTo>
                    <a:pt x="1318" y="278"/>
                    <a:pt x="1316" y="280"/>
                    <a:pt x="1317" y="282"/>
                  </a:cubicBezTo>
                  <a:cubicBezTo>
                    <a:pt x="1318" y="283"/>
                    <a:pt x="1317" y="284"/>
                    <a:pt x="1317" y="286"/>
                  </a:cubicBezTo>
                  <a:cubicBezTo>
                    <a:pt x="1317" y="288"/>
                    <a:pt x="1315" y="288"/>
                    <a:pt x="1315" y="290"/>
                  </a:cubicBezTo>
                  <a:cubicBezTo>
                    <a:pt x="1316" y="291"/>
                    <a:pt x="1313" y="291"/>
                    <a:pt x="1312" y="291"/>
                  </a:cubicBezTo>
                  <a:moveTo>
                    <a:pt x="1289" y="329"/>
                  </a:moveTo>
                  <a:cubicBezTo>
                    <a:pt x="1290" y="328"/>
                    <a:pt x="1287" y="328"/>
                    <a:pt x="1284" y="330"/>
                  </a:cubicBezTo>
                  <a:cubicBezTo>
                    <a:pt x="1283" y="330"/>
                    <a:pt x="1282" y="330"/>
                    <a:pt x="1281" y="330"/>
                  </a:cubicBezTo>
                  <a:cubicBezTo>
                    <a:pt x="1280" y="329"/>
                    <a:pt x="1279" y="329"/>
                    <a:pt x="1278" y="330"/>
                  </a:cubicBezTo>
                  <a:cubicBezTo>
                    <a:pt x="1276" y="332"/>
                    <a:pt x="1274" y="334"/>
                    <a:pt x="1272" y="335"/>
                  </a:cubicBezTo>
                  <a:cubicBezTo>
                    <a:pt x="1269" y="335"/>
                    <a:pt x="1271" y="338"/>
                    <a:pt x="1272" y="337"/>
                  </a:cubicBezTo>
                  <a:cubicBezTo>
                    <a:pt x="1273" y="337"/>
                    <a:pt x="1275" y="337"/>
                    <a:pt x="1276" y="336"/>
                  </a:cubicBezTo>
                  <a:cubicBezTo>
                    <a:pt x="1277" y="335"/>
                    <a:pt x="1283" y="334"/>
                    <a:pt x="1287" y="334"/>
                  </a:cubicBezTo>
                  <a:cubicBezTo>
                    <a:pt x="1291" y="333"/>
                    <a:pt x="1288" y="335"/>
                    <a:pt x="1289" y="337"/>
                  </a:cubicBezTo>
                  <a:cubicBezTo>
                    <a:pt x="1289" y="339"/>
                    <a:pt x="1292" y="339"/>
                    <a:pt x="1294" y="337"/>
                  </a:cubicBezTo>
                  <a:cubicBezTo>
                    <a:pt x="1295" y="335"/>
                    <a:pt x="1297" y="335"/>
                    <a:pt x="1295" y="334"/>
                  </a:cubicBezTo>
                  <a:cubicBezTo>
                    <a:pt x="1294" y="333"/>
                    <a:pt x="1295" y="332"/>
                    <a:pt x="1296" y="334"/>
                  </a:cubicBezTo>
                  <a:cubicBezTo>
                    <a:pt x="1297" y="335"/>
                    <a:pt x="1301" y="335"/>
                    <a:pt x="1302" y="333"/>
                  </a:cubicBezTo>
                  <a:cubicBezTo>
                    <a:pt x="1303" y="332"/>
                    <a:pt x="1303" y="332"/>
                    <a:pt x="1304" y="333"/>
                  </a:cubicBezTo>
                  <a:cubicBezTo>
                    <a:pt x="1304" y="333"/>
                    <a:pt x="1304" y="333"/>
                    <a:pt x="1305" y="333"/>
                  </a:cubicBezTo>
                  <a:cubicBezTo>
                    <a:pt x="1306" y="333"/>
                    <a:pt x="1307" y="330"/>
                    <a:pt x="1307" y="331"/>
                  </a:cubicBezTo>
                  <a:cubicBezTo>
                    <a:pt x="1308" y="332"/>
                    <a:pt x="1310" y="332"/>
                    <a:pt x="1311" y="330"/>
                  </a:cubicBezTo>
                  <a:cubicBezTo>
                    <a:pt x="1313" y="329"/>
                    <a:pt x="1312" y="326"/>
                    <a:pt x="1313" y="324"/>
                  </a:cubicBezTo>
                  <a:cubicBezTo>
                    <a:pt x="1314" y="323"/>
                    <a:pt x="1315" y="320"/>
                    <a:pt x="1314" y="318"/>
                  </a:cubicBezTo>
                  <a:cubicBezTo>
                    <a:pt x="1313" y="316"/>
                    <a:pt x="1316" y="315"/>
                    <a:pt x="1317" y="313"/>
                  </a:cubicBezTo>
                  <a:cubicBezTo>
                    <a:pt x="1319" y="312"/>
                    <a:pt x="1316" y="304"/>
                    <a:pt x="1315" y="302"/>
                  </a:cubicBezTo>
                  <a:cubicBezTo>
                    <a:pt x="1315" y="300"/>
                    <a:pt x="1311" y="303"/>
                    <a:pt x="1310" y="303"/>
                  </a:cubicBezTo>
                  <a:cubicBezTo>
                    <a:pt x="1309" y="304"/>
                    <a:pt x="1308" y="308"/>
                    <a:pt x="1309" y="309"/>
                  </a:cubicBezTo>
                  <a:cubicBezTo>
                    <a:pt x="1311" y="310"/>
                    <a:pt x="1307" y="312"/>
                    <a:pt x="1307" y="315"/>
                  </a:cubicBezTo>
                  <a:cubicBezTo>
                    <a:pt x="1307" y="317"/>
                    <a:pt x="1305" y="317"/>
                    <a:pt x="1305" y="319"/>
                  </a:cubicBezTo>
                  <a:cubicBezTo>
                    <a:pt x="1304" y="321"/>
                    <a:pt x="1303" y="320"/>
                    <a:pt x="1301" y="322"/>
                  </a:cubicBezTo>
                  <a:cubicBezTo>
                    <a:pt x="1299" y="323"/>
                    <a:pt x="1297" y="322"/>
                    <a:pt x="1298" y="320"/>
                  </a:cubicBezTo>
                  <a:cubicBezTo>
                    <a:pt x="1298" y="319"/>
                    <a:pt x="1295" y="321"/>
                    <a:pt x="1295" y="324"/>
                  </a:cubicBezTo>
                  <a:cubicBezTo>
                    <a:pt x="1295" y="327"/>
                    <a:pt x="1291" y="327"/>
                    <a:pt x="1292" y="328"/>
                  </a:cubicBezTo>
                  <a:cubicBezTo>
                    <a:pt x="1293" y="329"/>
                    <a:pt x="1289" y="330"/>
                    <a:pt x="1289" y="329"/>
                  </a:cubicBezTo>
                  <a:moveTo>
                    <a:pt x="1280" y="342"/>
                  </a:moveTo>
                  <a:cubicBezTo>
                    <a:pt x="1281" y="340"/>
                    <a:pt x="1283" y="340"/>
                    <a:pt x="1284" y="340"/>
                  </a:cubicBezTo>
                  <a:cubicBezTo>
                    <a:pt x="1285" y="341"/>
                    <a:pt x="1287" y="338"/>
                    <a:pt x="1287" y="336"/>
                  </a:cubicBezTo>
                  <a:cubicBezTo>
                    <a:pt x="1287" y="335"/>
                    <a:pt x="1283" y="335"/>
                    <a:pt x="1282" y="336"/>
                  </a:cubicBezTo>
                  <a:cubicBezTo>
                    <a:pt x="1282" y="337"/>
                    <a:pt x="1280" y="337"/>
                    <a:pt x="1278" y="337"/>
                  </a:cubicBezTo>
                  <a:cubicBezTo>
                    <a:pt x="1276" y="337"/>
                    <a:pt x="1276" y="342"/>
                    <a:pt x="1278" y="343"/>
                  </a:cubicBezTo>
                  <a:cubicBezTo>
                    <a:pt x="1279" y="343"/>
                    <a:pt x="1280" y="343"/>
                    <a:pt x="1280" y="342"/>
                  </a:cubicBezTo>
                  <a:moveTo>
                    <a:pt x="1267" y="340"/>
                  </a:moveTo>
                  <a:cubicBezTo>
                    <a:pt x="1265" y="341"/>
                    <a:pt x="1265" y="341"/>
                    <a:pt x="1265" y="343"/>
                  </a:cubicBezTo>
                  <a:cubicBezTo>
                    <a:pt x="1266" y="344"/>
                    <a:pt x="1267" y="343"/>
                    <a:pt x="1268" y="341"/>
                  </a:cubicBezTo>
                  <a:cubicBezTo>
                    <a:pt x="1268" y="340"/>
                    <a:pt x="1269" y="343"/>
                    <a:pt x="1268" y="346"/>
                  </a:cubicBezTo>
                  <a:cubicBezTo>
                    <a:pt x="1267" y="348"/>
                    <a:pt x="1268" y="351"/>
                    <a:pt x="1270" y="351"/>
                  </a:cubicBezTo>
                  <a:cubicBezTo>
                    <a:pt x="1271" y="351"/>
                    <a:pt x="1273" y="346"/>
                    <a:pt x="1275" y="344"/>
                  </a:cubicBezTo>
                  <a:cubicBezTo>
                    <a:pt x="1277" y="341"/>
                    <a:pt x="1274" y="342"/>
                    <a:pt x="1274" y="341"/>
                  </a:cubicBezTo>
                  <a:cubicBezTo>
                    <a:pt x="1274" y="340"/>
                    <a:pt x="1271" y="340"/>
                    <a:pt x="1271" y="339"/>
                  </a:cubicBezTo>
                  <a:cubicBezTo>
                    <a:pt x="1271" y="338"/>
                    <a:pt x="1269" y="338"/>
                    <a:pt x="1267" y="340"/>
                  </a:cubicBezTo>
                  <a:moveTo>
                    <a:pt x="1227" y="392"/>
                  </a:moveTo>
                  <a:cubicBezTo>
                    <a:pt x="1228" y="391"/>
                    <a:pt x="1233" y="380"/>
                    <a:pt x="1232" y="379"/>
                  </a:cubicBezTo>
                  <a:cubicBezTo>
                    <a:pt x="1231" y="377"/>
                    <a:pt x="1226" y="379"/>
                    <a:pt x="1224" y="384"/>
                  </a:cubicBezTo>
                  <a:cubicBezTo>
                    <a:pt x="1223" y="389"/>
                    <a:pt x="1226" y="392"/>
                    <a:pt x="1227" y="392"/>
                  </a:cubicBezTo>
                  <a:moveTo>
                    <a:pt x="1183" y="407"/>
                  </a:moveTo>
                  <a:cubicBezTo>
                    <a:pt x="1183" y="405"/>
                    <a:pt x="1185" y="403"/>
                    <a:pt x="1185" y="402"/>
                  </a:cubicBezTo>
                  <a:cubicBezTo>
                    <a:pt x="1185" y="401"/>
                    <a:pt x="1181" y="401"/>
                    <a:pt x="1180" y="401"/>
                  </a:cubicBezTo>
                  <a:cubicBezTo>
                    <a:pt x="1178" y="401"/>
                    <a:pt x="1174" y="404"/>
                    <a:pt x="1175" y="407"/>
                  </a:cubicBezTo>
                  <a:cubicBezTo>
                    <a:pt x="1177" y="411"/>
                    <a:pt x="1183" y="408"/>
                    <a:pt x="1183" y="407"/>
                  </a:cubicBezTo>
                  <a:moveTo>
                    <a:pt x="1223" y="418"/>
                  </a:moveTo>
                  <a:cubicBezTo>
                    <a:pt x="1222" y="419"/>
                    <a:pt x="1223" y="424"/>
                    <a:pt x="1224" y="424"/>
                  </a:cubicBezTo>
                  <a:cubicBezTo>
                    <a:pt x="1225" y="424"/>
                    <a:pt x="1226" y="425"/>
                    <a:pt x="1225" y="427"/>
                  </a:cubicBezTo>
                  <a:cubicBezTo>
                    <a:pt x="1224" y="429"/>
                    <a:pt x="1227" y="429"/>
                    <a:pt x="1229" y="428"/>
                  </a:cubicBezTo>
                  <a:cubicBezTo>
                    <a:pt x="1231" y="428"/>
                    <a:pt x="1231" y="428"/>
                    <a:pt x="1231" y="429"/>
                  </a:cubicBezTo>
                  <a:cubicBezTo>
                    <a:pt x="1232" y="429"/>
                    <a:pt x="1232" y="430"/>
                    <a:pt x="1233" y="430"/>
                  </a:cubicBezTo>
                  <a:cubicBezTo>
                    <a:pt x="1236" y="429"/>
                    <a:pt x="1239" y="432"/>
                    <a:pt x="1238" y="433"/>
                  </a:cubicBezTo>
                  <a:cubicBezTo>
                    <a:pt x="1238" y="435"/>
                    <a:pt x="1239" y="438"/>
                    <a:pt x="1240" y="437"/>
                  </a:cubicBezTo>
                  <a:cubicBezTo>
                    <a:pt x="1241" y="436"/>
                    <a:pt x="1243" y="437"/>
                    <a:pt x="1241" y="439"/>
                  </a:cubicBezTo>
                  <a:cubicBezTo>
                    <a:pt x="1240" y="441"/>
                    <a:pt x="1243" y="442"/>
                    <a:pt x="1244" y="444"/>
                  </a:cubicBezTo>
                  <a:cubicBezTo>
                    <a:pt x="1244" y="446"/>
                    <a:pt x="1245" y="445"/>
                    <a:pt x="1245" y="443"/>
                  </a:cubicBezTo>
                  <a:cubicBezTo>
                    <a:pt x="1245" y="442"/>
                    <a:pt x="1245" y="442"/>
                    <a:pt x="1247" y="441"/>
                  </a:cubicBezTo>
                  <a:cubicBezTo>
                    <a:pt x="1248" y="440"/>
                    <a:pt x="1247" y="438"/>
                    <a:pt x="1246" y="436"/>
                  </a:cubicBezTo>
                  <a:cubicBezTo>
                    <a:pt x="1245" y="433"/>
                    <a:pt x="1241" y="434"/>
                    <a:pt x="1241" y="432"/>
                  </a:cubicBezTo>
                  <a:cubicBezTo>
                    <a:pt x="1241" y="430"/>
                    <a:pt x="1238" y="429"/>
                    <a:pt x="1238" y="428"/>
                  </a:cubicBezTo>
                  <a:cubicBezTo>
                    <a:pt x="1238" y="427"/>
                    <a:pt x="1234" y="426"/>
                    <a:pt x="1232" y="427"/>
                  </a:cubicBezTo>
                  <a:cubicBezTo>
                    <a:pt x="1230" y="429"/>
                    <a:pt x="1231" y="425"/>
                    <a:pt x="1230" y="423"/>
                  </a:cubicBezTo>
                  <a:cubicBezTo>
                    <a:pt x="1228" y="422"/>
                    <a:pt x="1231" y="419"/>
                    <a:pt x="1233" y="417"/>
                  </a:cubicBezTo>
                  <a:cubicBezTo>
                    <a:pt x="1235" y="415"/>
                    <a:pt x="1232" y="412"/>
                    <a:pt x="1233" y="411"/>
                  </a:cubicBezTo>
                  <a:cubicBezTo>
                    <a:pt x="1233" y="409"/>
                    <a:pt x="1233" y="409"/>
                    <a:pt x="1232" y="409"/>
                  </a:cubicBezTo>
                  <a:cubicBezTo>
                    <a:pt x="1231" y="409"/>
                    <a:pt x="1230" y="409"/>
                    <a:pt x="1229" y="409"/>
                  </a:cubicBezTo>
                  <a:cubicBezTo>
                    <a:pt x="1228" y="408"/>
                    <a:pt x="1227" y="408"/>
                    <a:pt x="1226" y="409"/>
                  </a:cubicBezTo>
                  <a:cubicBezTo>
                    <a:pt x="1224" y="410"/>
                    <a:pt x="1226" y="418"/>
                    <a:pt x="1225" y="418"/>
                  </a:cubicBezTo>
                  <a:cubicBezTo>
                    <a:pt x="1224" y="419"/>
                    <a:pt x="1224" y="418"/>
                    <a:pt x="1224" y="418"/>
                  </a:cubicBezTo>
                  <a:cubicBezTo>
                    <a:pt x="1223" y="418"/>
                    <a:pt x="1223" y="417"/>
                    <a:pt x="1223" y="418"/>
                  </a:cubicBezTo>
                  <a:moveTo>
                    <a:pt x="1225" y="431"/>
                  </a:moveTo>
                  <a:cubicBezTo>
                    <a:pt x="1226" y="433"/>
                    <a:pt x="1226" y="436"/>
                    <a:pt x="1229" y="435"/>
                  </a:cubicBezTo>
                  <a:cubicBezTo>
                    <a:pt x="1232" y="434"/>
                    <a:pt x="1225" y="429"/>
                    <a:pt x="1225" y="431"/>
                  </a:cubicBezTo>
                  <a:moveTo>
                    <a:pt x="1232" y="437"/>
                  </a:moveTo>
                  <a:cubicBezTo>
                    <a:pt x="1230" y="438"/>
                    <a:pt x="1231" y="443"/>
                    <a:pt x="1232" y="443"/>
                  </a:cubicBezTo>
                  <a:cubicBezTo>
                    <a:pt x="1233" y="443"/>
                    <a:pt x="1234" y="443"/>
                    <a:pt x="1235" y="442"/>
                  </a:cubicBezTo>
                  <a:cubicBezTo>
                    <a:pt x="1235" y="440"/>
                    <a:pt x="1236" y="444"/>
                    <a:pt x="1235" y="445"/>
                  </a:cubicBezTo>
                  <a:cubicBezTo>
                    <a:pt x="1234" y="446"/>
                    <a:pt x="1234" y="449"/>
                    <a:pt x="1236" y="450"/>
                  </a:cubicBezTo>
                  <a:cubicBezTo>
                    <a:pt x="1237" y="450"/>
                    <a:pt x="1241" y="444"/>
                    <a:pt x="1240" y="443"/>
                  </a:cubicBezTo>
                  <a:cubicBezTo>
                    <a:pt x="1240" y="442"/>
                    <a:pt x="1239" y="443"/>
                    <a:pt x="1239" y="443"/>
                  </a:cubicBezTo>
                  <a:cubicBezTo>
                    <a:pt x="1239" y="443"/>
                    <a:pt x="1238" y="443"/>
                    <a:pt x="1238" y="442"/>
                  </a:cubicBezTo>
                  <a:cubicBezTo>
                    <a:pt x="1239" y="441"/>
                    <a:pt x="1234" y="437"/>
                    <a:pt x="1232" y="437"/>
                  </a:cubicBezTo>
                  <a:moveTo>
                    <a:pt x="1217" y="445"/>
                  </a:moveTo>
                  <a:cubicBezTo>
                    <a:pt x="1216" y="448"/>
                    <a:pt x="1211" y="451"/>
                    <a:pt x="1212" y="452"/>
                  </a:cubicBezTo>
                  <a:cubicBezTo>
                    <a:pt x="1213" y="454"/>
                    <a:pt x="1217" y="447"/>
                    <a:pt x="1220" y="445"/>
                  </a:cubicBezTo>
                  <a:cubicBezTo>
                    <a:pt x="1222" y="444"/>
                    <a:pt x="1222" y="442"/>
                    <a:pt x="1221" y="441"/>
                  </a:cubicBezTo>
                  <a:cubicBezTo>
                    <a:pt x="1220" y="439"/>
                    <a:pt x="1219" y="443"/>
                    <a:pt x="1217" y="445"/>
                  </a:cubicBezTo>
                  <a:moveTo>
                    <a:pt x="1243" y="446"/>
                  </a:moveTo>
                  <a:cubicBezTo>
                    <a:pt x="1242" y="445"/>
                    <a:pt x="1239" y="447"/>
                    <a:pt x="1240" y="448"/>
                  </a:cubicBezTo>
                  <a:cubicBezTo>
                    <a:pt x="1240" y="449"/>
                    <a:pt x="1244" y="447"/>
                    <a:pt x="1243" y="446"/>
                  </a:cubicBezTo>
                  <a:moveTo>
                    <a:pt x="1247" y="448"/>
                  </a:moveTo>
                  <a:cubicBezTo>
                    <a:pt x="1248" y="450"/>
                    <a:pt x="1245" y="448"/>
                    <a:pt x="1245" y="450"/>
                  </a:cubicBezTo>
                  <a:cubicBezTo>
                    <a:pt x="1244" y="452"/>
                    <a:pt x="1242" y="451"/>
                    <a:pt x="1242" y="452"/>
                  </a:cubicBezTo>
                  <a:cubicBezTo>
                    <a:pt x="1242" y="454"/>
                    <a:pt x="1240" y="452"/>
                    <a:pt x="1238" y="451"/>
                  </a:cubicBezTo>
                  <a:cubicBezTo>
                    <a:pt x="1237" y="450"/>
                    <a:pt x="1235" y="454"/>
                    <a:pt x="1233" y="454"/>
                  </a:cubicBezTo>
                  <a:cubicBezTo>
                    <a:pt x="1232" y="455"/>
                    <a:pt x="1231" y="459"/>
                    <a:pt x="1232" y="458"/>
                  </a:cubicBezTo>
                  <a:cubicBezTo>
                    <a:pt x="1233" y="458"/>
                    <a:pt x="1234" y="456"/>
                    <a:pt x="1236" y="456"/>
                  </a:cubicBezTo>
                  <a:cubicBezTo>
                    <a:pt x="1236" y="457"/>
                    <a:pt x="1237" y="456"/>
                    <a:pt x="1237" y="456"/>
                  </a:cubicBezTo>
                  <a:cubicBezTo>
                    <a:pt x="1237" y="456"/>
                    <a:pt x="1238" y="455"/>
                    <a:pt x="1239" y="455"/>
                  </a:cubicBezTo>
                  <a:cubicBezTo>
                    <a:pt x="1241" y="456"/>
                    <a:pt x="1239" y="462"/>
                    <a:pt x="1242" y="463"/>
                  </a:cubicBezTo>
                  <a:cubicBezTo>
                    <a:pt x="1245" y="463"/>
                    <a:pt x="1245" y="465"/>
                    <a:pt x="1247" y="465"/>
                  </a:cubicBezTo>
                  <a:cubicBezTo>
                    <a:pt x="1248" y="465"/>
                    <a:pt x="1246" y="461"/>
                    <a:pt x="1247" y="459"/>
                  </a:cubicBezTo>
                  <a:cubicBezTo>
                    <a:pt x="1247" y="458"/>
                    <a:pt x="1250" y="459"/>
                    <a:pt x="1251" y="458"/>
                  </a:cubicBezTo>
                  <a:cubicBezTo>
                    <a:pt x="1253" y="456"/>
                    <a:pt x="1250" y="451"/>
                    <a:pt x="1250" y="448"/>
                  </a:cubicBezTo>
                  <a:cubicBezTo>
                    <a:pt x="1250" y="445"/>
                    <a:pt x="1246" y="446"/>
                    <a:pt x="1247" y="448"/>
                  </a:cubicBezTo>
                  <a:moveTo>
                    <a:pt x="1126" y="482"/>
                  </a:moveTo>
                  <a:cubicBezTo>
                    <a:pt x="1126" y="483"/>
                    <a:pt x="1127" y="487"/>
                    <a:pt x="1128" y="486"/>
                  </a:cubicBezTo>
                  <a:cubicBezTo>
                    <a:pt x="1130" y="484"/>
                    <a:pt x="1126" y="481"/>
                    <a:pt x="1126" y="482"/>
                  </a:cubicBezTo>
                  <a:moveTo>
                    <a:pt x="1132" y="493"/>
                  </a:moveTo>
                  <a:cubicBezTo>
                    <a:pt x="1132" y="494"/>
                    <a:pt x="1133" y="496"/>
                    <a:pt x="1134" y="495"/>
                  </a:cubicBezTo>
                  <a:cubicBezTo>
                    <a:pt x="1135" y="495"/>
                    <a:pt x="1133" y="491"/>
                    <a:pt x="1132" y="493"/>
                  </a:cubicBezTo>
                  <a:moveTo>
                    <a:pt x="1163" y="507"/>
                  </a:moveTo>
                  <a:cubicBezTo>
                    <a:pt x="1163" y="505"/>
                    <a:pt x="1164" y="503"/>
                    <a:pt x="1164" y="503"/>
                  </a:cubicBezTo>
                  <a:cubicBezTo>
                    <a:pt x="1164" y="502"/>
                    <a:pt x="1164" y="501"/>
                    <a:pt x="1166" y="502"/>
                  </a:cubicBezTo>
                  <a:cubicBezTo>
                    <a:pt x="1167" y="502"/>
                    <a:pt x="1167" y="499"/>
                    <a:pt x="1166" y="499"/>
                  </a:cubicBezTo>
                  <a:cubicBezTo>
                    <a:pt x="1165" y="499"/>
                    <a:pt x="1164" y="496"/>
                    <a:pt x="1162" y="496"/>
                  </a:cubicBezTo>
                  <a:cubicBezTo>
                    <a:pt x="1160" y="496"/>
                    <a:pt x="1160" y="497"/>
                    <a:pt x="1162" y="497"/>
                  </a:cubicBezTo>
                  <a:cubicBezTo>
                    <a:pt x="1163" y="498"/>
                    <a:pt x="1164" y="499"/>
                    <a:pt x="1163" y="499"/>
                  </a:cubicBezTo>
                  <a:cubicBezTo>
                    <a:pt x="1163" y="500"/>
                    <a:pt x="1163" y="500"/>
                    <a:pt x="1162" y="499"/>
                  </a:cubicBezTo>
                  <a:cubicBezTo>
                    <a:pt x="1162" y="499"/>
                    <a:pt x="1161" y="499"/>
                    <a:pt x="1161" y="499"/>
                  </a:cubicBezTo>
                  <a:cubicBezTo>
                    <a:pt x="1159" y="499"/>
                    <a:pt x="1160" y="497"/>
                    <a:pt x="1158" y="496"/>
                  </a:cubicBezTo>
                  <a:cubicBezTo>
                    <a:pt x="1156" y="496"/>
                    <a:pt x="1156" y="493"/>
                    <a:pt x="1154" y="493"/>
                  </a:cubicBezTo>
                  <a:cubicBezTo>
                    <a:pt x="1152" y="493"/>
                    <a:pt x="1152" y="491"/>
                    <a:pt x="1153" y="490"/>
                  </a:cubicBezTo>
                  <a:cubicBezTo>
                    <a:pt x="1155" y="488"/>
                    <a:pt x="1151" y="487"/>
                    <a:pt x="1151" y="486"/>
                  </a:cubicBezTo>
                  <a:cubicBezTo>
                    <a:pt x="1151" y="484"/>
                    <a:pt x="1149" y="485"/>
                    <a:pt x="1149" y="484"/>
                  </a:cubicBezTo>
                  <a:cubicBezTo>
                    <a:pt x="1149" y="483"/>
                    <a:pt x="1148" y="483"/>
                    <a:pt x="1147" y="482"/>
                  </a:cubicBezTo>
                  <a:cubicBezTo>
                    <a:pt x="1146" y="481"/>
                    <a:pt x="1146" y="481"/>
                    <a:pt x="1145" y="481"/>
                  </a:cubicBezTo>
                  <a:cubicBezTo>
                    <a:pt x="1145" y="481"/>
                    <a:pt x="1145" y="481"/>
                    <a:pt x="1144" y="480"/>
                  </a:cubicBezTo>
                  <a:cubicBezTo>
                    <a:pt x="1143" y="479"/>
                    <a:pt x="1142" y="479"/>
                    <a:pt x="1141" y="479"/>
                  </a:cubicBezTo>
                  <a:cubicBezTo>
                    <a:pt x="1140" y="479"/>
                    <a:pt x="1138" y="477"/>
                    <a:pt x="1137" y="475"/>
                  </a:cubicBezTo>
                  <a:cubicBezTo>
                    <a:pt x="1137" y="474"/>
                    <a:pt x="1131" y="471"/>
                    <a:pt x="1130" y="469"/>
                  </a:cubicBezTo>
                  <a:cubicBezTo>
                    <a:pt x="1129" y="467"/>
                    <a:pt x="1127" y="466"/>
                    <a:pt x="1124" y="466"/>
                  </a:cubicBezTo>
                  <a:cubicBezTo>
                    <a:pt x="1123" y="466"/>
                    <a:pt x="1122" y="466"/>
                    <a:pt x="1121" y="465"/>
                  </a:cubicBezTo>
                  <a:cubicBezTo>
                    <a:pt x="1120" y="464"/>
                    <a:pt x="1119" y="464"/>
                    <a:pt x="1118" y="465"/>
                  </a:cubicBezTo>
                  <a:cubicBezTo>
                    <a:pt x="1117" y="467"/>
                    <a:pt x="1122" y="471"/>
                    <a:pt x="1124" y="473"/>
                  </a:cubicBezTo>
                  <a:cubicBezTo>
                    <a:pt x="1126" y="474"/>
                    <a:pt x="1128" y="478"/>
                    <a:pt x="1130" y="479"/>
                  </a:cubicBezTo>
                  <a:cubicBezTo>
                    <a:pt x="1133" y="479"/>
                    <a:pt x="1133" y="487"/>
                    <a:pt x="1135" y="487"/>
                  </a:cubicBezTo>
                  <a:cubicBezTo>
                    <a:pt x="1137" y="488"/>
                    <a:pt x="1141" y="494"/>
                    <a:pt x="1141" y="497"/>
                  </a:cubicBezTo>
                  <a:cubicBezTo>
                    <a:pt x="1142" y="500"/>
                    <a:pt x="1146" y="502"/>
                    <a:pt x="1147" y="504"/>
                  </a:cubicBezTo>
                  <a:cubicBezTo>
                    <a:pt x="1149" y="507"/>
                    <a:pt x="1154" y="510"/>
                    <a:pt x="1155" y="511"/>
                  </a:cubicBezTo>
                  <a:cubicBezTo>
                    <a:pt x="1156" y="512"/>
                    <a:pt x="1157" y="514"/>
                    <a:pt x="1157" y="513"/>
                  </a:cubicBezTo>
                  <a:cubicBezTo>
                    <a:pt x="1158" y="512"/>
                    <a:pt x="1160" y="513"/>
                    <a:pt x="1162" y="513"/>
                  </a:cubicBezTo>
                  <a:cubicBezTo>
                    <a:pt x="1163" y="513"/>
                    <a:pt x="1163" y="509"/>
                    <a:pt x="1163" y="507"/>
                  </a:cubicBezTo>
                  <a:moveTo>
                    <a:pt x="1175" y="486"/>
                  </a:moveTo>
                  <a:cubicBezTo>
                    <a:pt x="1177" y="487"/>
                    <a:pt x="1177" y="490"/>
                    <a:pt x="1178" y="492"/>
                  </a:cubicBezTo>
                  <a:cubicBezTo>
                    <a:pt x="1179" y="493"/>
                    <a:pt x="1181" y="493"/>
                    <a:pt x="1181" y="496"/>
                  </a:cubicBezTo>
                  <a:cubicBezTo>
                    <a:pt x="1181" y="498"/>
                    <a:pt x="1184" y="503"/>
                    <a:pt x="1185" y="501"/>
                  </a:cubicBezTo>
                  <a:cubicBezTo>
                    <a:pt x="1187" y="500"/>
                    <a:pt x="1188" y="502"/>
                    <a:pt x="1189" y="503"/>
                  </a:cubicBezTo>
                  <a:cubicBezTo>
                    <a:pt x="1189" y="504"/>
                    <a:pt x="1190" y="503"/>
                    <a:pt x="1192" y="503"/>
                  </a:cubicBezTo>
                  <a:cubicBezTo>
                    <a:pt x="1193" y="503"/>
                    <a:pt x="1194" y="502"/>
                    <a:pt x="1194" y="502"/>
                  </a:cubicBezTo>
                  <a:cubicBezTo>
                    <a:pt x="1196" y="503"/>
                    <a:pt x="1199" y="503"/>
                    <a:pt x="1200" y="505"/>
                  </a:cubicBezTo>
                  <a:cubicBezTo>
                    <a:pt x="1200" y="506"/>
                    <a:pt x="1203" y="505"/>
                    <a:pt x="1206" y="504"/>
                  </a:cubicBezTo>
                  <a:cubicBezTo>
                    <a:pt x="1208" y="503"/>
                    <a:pt x="1207" y="496"/>
                    <a:pt x="1209" y="495"/>
                  </a:cubicBezTo>
                  <a:cubicBezTo>
                    <a:pt x="1211" y="493"/>
                    <a:pt x="1212" y="491"/>
                    <a:pt x="1212" y="488"/>
                  </a:cubicBezTo>
                  <a:cubicBezTo>
                    <a:pt x="1211" y="485"/>
                    <a:pt x="1217" y="485"/>
                    <a:pt x="1218" y="484"/>
                  </a:cubicBezTo>
                  <a:cubicBezTo>
                    <a:pt x="1219" y="483"/>
                    <a:pt x="1217" y="482"/>
                    <a:pt x="1215" y="481"/>
                  </a:cubicBezTo>
                  <a:cubicBezTo>
                    <a:pt x="1214" y="480"/>
                    <a:pt x="1215" y="479"/>
                    <a:pt x="1214" y="478"/>
                  </a:cubicBezTo>
                  <a:cubicBezTo>
                    <a:pt x="1213" y="477"/>
                    <a:pt x="1211" y="474"/>
                    <a:pt x="1212" y="474"/>
                  </a:cubicBezTo>
                  <a:cubicBezTo>
                    <a:pt x="1214" y="474"/>
                    <a:pt x="1211" y="471"/>
                    <a:pt x="1213" y="471"/>
                  </a:cubicBezTo>
                  <a:cubicBezTo>
                    <a:pt x="1214" y="470"/>
                    <a:pt x="1217" y="469"/>
                    <a:pt x="1216" y="468"/>
                  </a:cubicBezTo>
                  <a:cubicBezTo>
                    <a:pt x="1215" y="467"/>
                    <a:pt x="1219" y="468"/>
                    <a:pt x="1220" y="466"/>
                  </a:cubicBezTo>
                  <a:cubicBezTo>
                    <a:pt x="1220" y="465"/>
                    <a:pt x="1218" y="463"/>
                    <a:pt x="1217" y="464"/>
                  </a:cubicBezTo>
                  <a:cubicBezTo>
                    <a:pt x="1216" y="464"/>
                    <a:pt x="1213" y="464"/>
                    <a:pt x="1213" y="463"/>
                  </a:cubicBezTo>
                  <a:cubicBezTo>
                    <a:pt x="1213" y="462"/>
                    <a:pt x="1211" y="459"/>
                    <a:pt x="1209" y="459"/>
                  </a:cubicBezTo>
                  <a:cubicBezTo>
                    <a:pt x="1208" y="459"/>
                    <a:pt x="1206" y="462"/>
                    <a:pt x="1206" y="464"/>
                  </a:cubicBezTo>
                  <a:cubicBezTo>
                    <a:pt x="1206" y="465"/>
                    <a:pt x="1203" y="465"/>
                    <a:pt x="1204" y="467"/>
                  </a:cubicBezTo>
                  <a:cubicBezTo>
                    <a:pt x="1204" y="468"/>
                    <a:pt x="1201" y="468"/>
                    <a:pt x="1201" y="469"/>
                  </a:cubicBezTo>
                  <a:cubicBezTo>
                    <a:pt x="1201" y="470"/>
                    <a:pt x="1199" y="468"/>
                    <a:pt x="1198" y="468"/>
                  </a:cubicBezTo>
                  <a:cubicBezTo>
                    <a:pt x="1197" y="468"/>
                    <a:pt x="1194" y="472"/>
                    <a:pt x="1194" y="474"/>
                  </a:cubicBezTo>
                  <a:cubicBezTo>
                    <a:pt x="1193" y="476"/>
                    <a:pt x="1191" y="476"/>
                    <a:pt x="1188" y="476"/>
                  </a:cubicBezTo>
                  <a:cubicBezTo>
                    <a:pt x="1184" y="476"/>
                    <a:pt x="1186" y="480"/>
                    <a:pt x="1185" y="481"/>
                  </a:cubicBezTo>
                  <a:cubicBezTo>
                    <a:pt x="1184" y="482"/>
                    <a:pt x="1183" y="482"/>
                    <a:pt x="1181" y="481"/>
                  </a:cubicBezTo>
                  <a:cubicBezTo>
                    <a:pt x="1180" y="480"/>
                    <a:pt x="1179" y="480"/>
                    <a:pt x="1178" y="480"/>
                  </a:cubicBezTo>
                  <a:cubicBezTo>
                    <a:pt x="1176" y="480"/>
                    <a:pt x="1174" y="484"/>
                    <a:pt x="1175" y="486"/>
                  </a:cubicBezTo>
                  <a:moveTo>
                    <a:pt x="1173" y="501"/>
                  </a:moveTo>
                  <a:cubicBezTo>
                    <a:pt x="1173" y="500"/>
                    <a:pt x="1170" y="500"/>
                    <a:pt x="1171" y="502"/>
                  </a:cubicBezTo>
                  <a:cubicBezTo>
                    <a:pt x="1172" y="503"/>
                    <a:pt x="1173" y="502"/>
                    <a:pt x="1173" y="501"/>
                  </a:cubicBezTo>
                  <a:moveTo>
                    <a:pt x="1199" y="525"/>
                  </a:moveTo>
                  <a:cubicBezTo>
                    <a:pt x="1199" y="524"/>
                    <a:pt x="1200" y="525"/>
                    <a:pt x="1201" y="525"/>
                  </a:cubicBezTo>
                  <a:cubicBezTo>
                    <a:pt x="1201" y="526"/>
                    <a:pt x="1203" y="526"/>
                    <a:pt x="1204" y="525"/>
                  </a:cubicBezTo>
                  <a:cubicBezTo>
                    <a:pt x="1206" y="523"/>
                    <a:pt x="1200" y="524"/>
                    <a:pt x="1200" y="522"/>
                  </a:cubicBezTo>
                  <a:cubicBezTo>
                    <a:pt x="1200" y="522"/>
                    <a:pt x="1198" y="522"/>
                    <a:pt x="1196" y="522"/>
                  </a:cubicBezTo>
                  <a:cubicBezTo>
                    <a:pt x="1195" y="522"/>
                    <a:pt x="1193" y="522"/>
                    <a:pt x="1192" y="521"/>
                  </a:cubicBezTo>
                  <a:cubicBezTo>
                    <a:pt x="1190" y="520"/>
                    <a:pt x="1195" y="519"/>
                    <a:pt x="1196" y="518"/>
                  </a:cubicBezTo>
                  <a:cubicBezTo>
                    <a:pt x="1198" y="517"/>
                    <a:pt x="1195" y="517"/>
                    <a:pt x="1191" y="518"/>
                  </a:cubicBezTo>
                  <a:cubicBezTo>
                    <a:pt x="1190" y="519"/>
                    <a:pt x="1187" y="518"/>
                    <a:pt x="1186" y="518"/>
                  </a:cubicBezTo>
                  <a:cubicBezTo>
                    <a:pt x="1184" y="517"/>
                    <a:pt x="1183" y="516"/>
                    <a:pt x="1183" y="517"/>
                  </a:cubicBezTo>
                  <a:cubicBezTo>
                    <a:pt x="1183" y="519"/>
                    <a:pt x="1175" y="516"/>
                    <a:pt x="1174" y="515"/>
                  </a:cubicBezTo>
                  <a:cubicBezTo>
                    <a:pt x="1172" y="514"/>
                    <a:pt x="1165" y="512"/>
                    <a:pt x="1164" y="515"/>
                  </a:cubicBezTo>
                  <a:cubicBezTo>
                    <a:pt x="1162" y="517"/>
                    <a:pt x="1161" y="515"/>
                    <a:pt x="1162" y="517"/>
                  </a:cubicBezTo>
                  <a:cubicBezTo>
                    <a:pt x="1162" y="519"/>
                    <a:pt x="1164" y="518"/>
                    <a:pt x="1165" y="518"/>
                  </a:cubicBezTo>
                  <a:cubicBezTo>
                    <a:pt x="1166" y="518"/>
                    <a:pt x="1165" y="520"/>
                    <a:pt x="1167" y="520"/>
                  </a:cubicBezTo>
                  <a:cubicBezTo>
                    <a:pt x="1169" y="521"/>
                    <a:pt x="1174" y="522"/>
                    <a:pt x="1175" y="521"/>
                  </a:cubicBezTo>
                  <a:cubicBezTo>
                    <a:pt x="1175" y="520"/>
                    <a:pt x="1180" y="521"/>
                    <a:pt x="1183" y="523"/>
                  </a:cubicBezTo>
                  <a:cubicBezTo>
                    <a:pt x="1185" y="525"/>
                    <a:pt x="1191" y="525"/>
                    <a:pt x="1193" y="525"/>
                  </a:cubicBezTo>
                  <a:cubicBezTo>
                    <a:pt x="1194" y="525"/>
                    <a:pt x="1195" y="525"/>
                    <a:pt x="1196" y="525"/>
                  </a:cubicBezTo>
                  <a:cubicBezTo>
                    <a:pt x="1197" y="525"/>
                    <a:pt x="1198" y="526"/>
                    <a:pt x="1199" y="525"/>
                  </a:cubicBezTo>
                  <a:moveTo>
                    <a:pt x="1212" y="524"/>
                  </a:moveTo>
                  <a:cubicBezTo>
                    <a:pt x="1212" y="525"/>
                    <a:pt x="1210" y="525"/>
                    <a:pt x="1208" y="524"/>
                  </a:cubicBezTo>
                  <a:cubicBezTo>
                    <a:pt x="1207" y="523"/>
                    <a:pt x="1206" y="525"/>
                    <a:pt x="1206" y="526"/>
                  </a:cubicBezTo>
                  <a:cubicBezTo>
                    <a:pt x="1207" y="527"/>
                    <a:pt x="1209" y="529"/>
                    <a:pt x="1213" y="527"/>
                  </a:cubicBezTo>
                  <a:cubicBezTo>
                    <a:pt x="1216" y="526"/>
                    <a:pt x="1218" y="527"/>
                    <a:pt x="1219" y="526"/>
                  </a:cubicBezTo>
                  <a:cubicBezTo>
                    <a:pt x="1219" y="524"/>
                    <a:pt x="1213" y="522"/>
                    <a:pt x="1212" y="524"/>
                  </a:cubicBezTo>
                  <a:moveTo>
                    <a:pt x="1238" y="525"/>
                  </a:moveTo>
                  <a:cubicBezTo>
                    <a:pt x="1240" y="525"/>
                    <a:pt x="1242" y="524"/>
                    <a:pt x="1239" y="524"/>
                  </a:cubicBezTo>
                  <a:cubicBezTo>
                    <a:pt x="1237" y="524"/>
                    <a:pt x="1236" y="524"/>
                    <a:pt x="1235" y="524"/>
                  </a:cubicBezTo>
                  <a:cubicBezTo>
                    <a:pt x="1233" y="525"/>
                    <a:pt x="1232" y="525"/>
                    <a:pt x="1230" y="525"/>
                  </a:cubicBezTo>
                  <a:cubicBezTo>
                    <a:pt x="1226" y="523"/>
                    <a:pt x="1221" y="525"/>
                    <a:pt x="1222" y="526"/>
                  </a:cubicBezTo>
                  <a:cubicBezTo>
                    <a:pt x="1222" y="527"/>
                    <a:pt x="1225" y="527"/>
                    <a:pt x="1229" y="527"/>
                  </a:cubicBezTo>
                  <a:cubicBezTo>
                    <a:pt x="1232" y="527"/>
                    <a:pt x="1235" y="525"/>
                    <a:pt x="1238" y="525"/>
                  </a:cubicBezTo>
                  <a:moveTo>
                    <a:pt x="1222" y="532"/>
                  </a:moveTo>
                  <a:cubicBezTo>
                    <a:pt x="1223" y="532"/>
                    <a:pt x="1226" y="534"/>
                    <a:pt x="1226" y="532"/>
                  </a:cubicBezTo>
                  <a:cubicBezTo>
                    <a:pt x="1226" y="530"/>
                    <a:pt x="1218" y="528"/>
                    <a:pt x="1219" y="530"/>
                  </a:cubicBezTo>
                  <a:cubicBezTo>
                    <a:pt x="1219" y="531"/>
                    <a:pt x="1221" y="531"/>
                    <a:pt x="1222" y="532"/>
                  </a:cubicBezTo>
                  <a:moveTo>
                    <a:pt x="1239" y="533"/>
                  </a:moveTo>
                  <a:cubicBezTo>
                    <a:pt x="1241" y="534"/>
                    <a:pt x="1243" y="530"/>
                    <a:pt x="1245" y="529"/>
                  </a:cubicBezTo>
                  <a:cubicBezTo>
                    <a:pt x="1246" y="527"/>
                    <a:pt x="1254" y="525"/>
                    <a:pt x="1254" y="524"/>
                  </a:cubicBezTo>
                  <a:cubicBezTo>
                    <a:pt x="1255" y="524"/>
                    <a:pt x="1253" y="524"/>
                    <a:pt x="1251" y="524"/>
                  </a:cubicBezTo>
                  <a:cubicBezTo>
                    <a:pt x="1250" y="524"/>
                    <a:pt x="1249" y="524"/>
                    <a:pt x="1248" y="524"/>
                  </a:cubicBezTo>
                  <a:cubicBezTo>
                    <a:pt x="1246" y="524"/>
                    <a:pt x="1245" y="527"/>
                    <a:pt x="1242" y="528"/>
                  </a:cubicBezTo>
                  <a:cubicBezTo>
                    <a:pt x="1239" y="528"/>
                    <a:pt x="1237" y="532"/>
                    <a:pt x="1239" y="533"/>
                  </a:cubicBezTo>
                  <a:moveTo>
                    <a:pt x="1221" y="491"/>
                  </a:moveTo>
                  <a:cubicBezTo>
                    <a:pt x="1220" y="492"/>
                    <a:pt x="1220" y="496"/>
                    <a:pt x="1218" y="499"/>
                  </a:cubicBezTo>
                  <a:cubicBezTo>
                    <a:pt x="1216" y="503"/>
                    <a:pt x="1219" y="504"/>
                    <a:pt x="1221" y="504"/>
                  </a:cubicBezTo>
                  <a:cubicBezTo>
                    <a:pt x="1222" y="504"/>
                    <a:pt x="1222" y="507"/>
                    <a:pt x="1222" y="508"/>
                  </a:cubicBezTo>
                  <a:cubicBezTo>
                    <a:pt x="1221" y="510"/>
                    <a:pt x="1221" y="514"/>
                    <a:pt x="1222" y="513"/>
                  </a:cubicBezTo>
                  <a:cubicBezTo>
                    <a:pt x="1224" y="512"/>
                    <a:pt x="1226" y="510"/>
                    <a:pt x="1224" y="509"/>
                  </a:cubicBezTo>
                  <a:cubicBezTo>
                    <a:pt x="1223" y="508"/>
                    <a:pt x="1223" y="503"/>
                    <a:pt x="1224" y="501"/>
                  </a:cubicBezTo>
                  <a:cubicBezTo>
                    <a:pt x="1224" y="500"/>
                    <a:pt x="1228" y="501"/>
                    <a:pt x="1227" y="503"/>
                  </a:cubicBezTo>
                  <a:cubicBezTo>
                    <a:pt x="1226" y="505"/>
                    <a:pt x="1229" y="505"/>
                    <a:pt x="1229" y="507"/>
                  </a:cubicBezTo>
                  <a:cubicBezTo>
                    <a:pt x="1229" y="510"/>
                    <a:pt x="1231" y="508"/>
                    <a:pt x="1233" y="508"/>
                  </a:cubicBezTo>
                  <a:cubicBezTo>
                    <a:pt x="1235" y="507"/>
                    <a:pt x="1234" y="506"/>
                    <a:pt x="1233" y="504"/>
                  </a:cubicBezTo>
                  <a:cubicBezTo>
                    <a:pt x="1232" y="503"/>
                    <a:pt x="1234" y="501"/>
                    <a:pt x="1232" y="500"/>
                  </a:cubicBezTo>
                  <a:cubicBezTo>
                    <a:pt x="1230" y="498"/>
                    <a:pt x="1229" y="496"/>
                    <a:pt x="1231" y="496"/>
                  </a:cubicBezTo>
                  <a:cubicBezTo>
                    <a:pt x="1232" y="496"/>
                    <a:pt x="1238" y="493"/>
                    <a:pt x="1237" y="491"/>
                  </a:cubicBezTo>
                  <a:cubicBezTo>
                    <a:pt x="1237" y="490"/>
                    <a:pt x="1229" y="492"/>
                    <a:pt x="1228" y="494"/>
                  </a:cubicBezTo>
                  <a:cubicBezTo>
                    <a:pt x="1228" y="496"/>
                    <a:pt x="1223" y="494"/>
                    <a:pt x="1223" y="490"/>
                  </a:cubicBezTo>
                  <a:cubicBezTo>
                    <a:pt x="1224" y="486"/>
                    <a:pt x="1234" y="485"/>
                    <a:pt x="1237" y="487"/>
                  </a:cubicBezTo>
                  <a:cubicBezTo>
                    <a:pt x="1240" y="488"/>
                    <a:pt x="1244" y="484"/>
                    <a:pt x="1245" y="482"/>
                  </a:cubicBezTo>
                  <a:cubicBezTo>
                    <a:pt x="1246" y="480"/>
                    <a:pt x="1242" y="483"/>
                    <a:pt x="1240" y="484"/>
                  </a:cubicBezTo>
                  <a:cubicBezTo>
                    <a:pt x="1238" y="485"/>
                    <a:pt x="1232" y="484"/>
                    <a:pt x="1229" y="483"/>
                  </a:cubicBezTo>
                  <a:cubicBezTo>
                    <a:pt x="1227" y="482"/>
                    <a:pt x="1227" y="485"/>
                    <a:pt x="1224" y="485"/>
                  </a:cubicBezTo>
                  <a:cubicBezTo>
                    <a:pt x="1222" y="485"/>
                    <a:pt x="1222" y="491"/>
                    <a:pt x="1221" y="491"/>
                  </a:cubicBezTo>
                  <a:moveTo>
                    <a:pt x="1249" y="503"/>
                  </a:moveTo>
                  <a:cubicBezTo>
                    <a:pt x="1249" y="505"/>
                    <a:pt x="1253" y="506"/>
                    <a:pt x="1254" y="504"/>
                  </a:cubicBezTo>
                  <a:cubicBezTo>
                    <a:pt x="1255" y="502"/>
                    <a:pt x="1248" y="500"/>
                    <a:pt x="1249" y="503"/>
                  </a:cubicBezTo>
                  <a:moveTo>
                    <a:pt x="1257" y="502"/>
                  </a:moveTo>
                  <a:cubicBezTo>
                    <a:pt x="1258" y="504"/>
                    <a:pt x="1261" y="503"/>
                    <a:pt x="1263" y="503"/>
                  </a:cubicBezTo>
                  <a:cubicBezTo>
                    <a:pt x="1266" y="503"/>
                    <a:pt x="1267" y="505"/>
                    <a:pt x="1269" y="505"/>
                  </a:cubicBezTo>
                  <a:cubicBezTo>
                    <a:pt x="1270" y="505"/>
                    <a:pt x="1269" y="502"/>
                    <a:pt x="1266" y="501"/>
                  </a:cubicBezTo>
                  <a:cubicBezTo>
                    <a:pt x="1263" y="500"/>
                    <a:pt x="1257" y="501"/>
                    <a:pt x="1257" y="502"/>
                  </a:cubicBezTo>
                  <a:moveTo>
                    <a:pt x="1258" y="483"/>
                  </a:moveTo>
                  <a:cubicBezTo>
                    <a:pt x="1258" y="482"/>
                    <a:pt x="1257" y="478"/>
                    <a:pt x="1255" y="481"/>
                  </a:cubicBezTo>
                  <a:cubicBezTo>
                    <a:pt x="1253" y="484"/>
                    <a:pt x="1256" y="491"/>
                    <a:pt x="1257" y="490"/>
                  </a:cubicBezTo>
                  <a:cubicBezTo>
                    <a:pt x="1259" y="490"/>
                    <a:pt x="1256" y="487"/>
                    <a:pt x="1259" y="487"/>
                  </a:cubicBezTo>
                  <a:cubicBezTo>
                    <a:pt x="1262" y="487"/>
                    <a:pt x="1261" y="485"/>
                    <a:pt x="1261" y="484"/>
                  </a:cubicBezTo>
                  <a:cubicBezTo>
                    <a:pt x="1261" y="483"/>
                    <a:pt x="1260" y="483"/>
                    <a:pt x="1259" y="483"/>
                  </a:cubicBezTo>
                  <a:cubicBezTo>
                    <a:pt x="1259" y="483"/>
                    <a:pt x="1258" y="483"/>
                    <a:pt x="1258" y="483"/>
                  </a:cubicBezTo>
                  <a:moveTo>
                    <a:pt x="1340" y="518"/>
                  </a:moveTo>
                  <a:cubicBezTo>
                    <a:pt x="1343" y="518"/>
                    <a:pt x="1343" y="516"/>
                    <a:pt x="1341" y="515"/>
                  </a:cubicBezTo>
                  <a:cubicBezTo>
                    <a:pt x="1339" y="513"/>
                    <a:pt x="1333" y="513"/>
                    <a:pt x="1333" y="510"/>
                  </a:cubicBezTo>
                  <a:cubicBezTo>
                    <a:pt x="1333" y="508"/>
                    <a:pt x="1321" y="502"/>
                    <a:pt x="1316" y="501"/>
                  </a:cubicBezTo>
                  <a:cubicBezTo>
                    <a:pt x="1311" y="500"/>
                    <a:pt x="1300" y="495"/>
                    <a:pt x="1298" y="495"/>
                  </a:cubicBezTo>
                  <a:cubicBezTo>
                    <a:pt x="1297" y="495"/>
                    <a:pt x="1296" y="498"/>
                    <a:pt x="1295" y="498"/>
                  </a:cubicBezTo>
                  <a:cubicBezTo>
                    <a:pt x="1293" y="498"/>
                    <a:pt x="1291" y="502"/>
                    <a:pt x="1288" y="503"/>
                  </a:cubicBezTo>
                  <a:cubicBezTo>
                    <a:pt x="1285" y="504"/>
                    <a:pt x="1285" y="494"/>
                    <a:pt x="1283" y="492"/>
                  </a:cubicBezTo>
                  <a:cubicBezTo>
                    <a:pt x="1282" y="490"/>
                    <a:pt x="1274" y="489"/>
                    <a:pt x="1274" y="491"/>
                  </a:cubicBezTo>
                  <a:cubicBezTo>
                    <a:pt x="1273" y="493"/>
                    <a:pt x="1270" y="492"/>
                    <a:pt x="1270" y="494"/>
                  </a:cubicBezTo>
                  <a:cubicBezTo>
                    <a:pt x="1270" y="495"/>
                    <a:pt x="1271" y="495"/>
                    <a:pt x="1272" y="495"/>
                  </a:cubicBezTo>
                  <a:cubicBezTo>
                    <a:pt x="1274" y="495"/>
                    <a:pt x="1274" y="496"/>
                    <a:pt x="1275" y="498"/>
                  </a:cubicBezTo>
                  <a:cubicBezTo>
                    <a:pt x="1275" y="499"/>
                    <a:pt x="1280" y="498"/>
                    <a:pt x="1281" y="498"/>
                  </a:cubicBezTo>
                  <a:cubicBezTo>
                    <a:pt x="1282" y="498"/>
                    <a:pt x="1282" y="498"/>
                    <a:pt x="1282" y="499"/>
                  </a:cubicBezTo>
                  <a:cubicBezTo>
                    <a:pt x="1283" y="499"/>
                    <a:pt x="1282" y="500"/>
                    <a:pt x="1281" y="499"/>
                  </a:cubicBezTo>
                  <a:cubicBezTo>
                    <a:pt x="1280" y="499"/>
                    <a:pt x="1279" y="499"/>
                    <a:pt x="1279" y="500"/>
                  </a:cubicBezTo>
                  <a:cubicBezTo>
                    <a:pt x="1278" y="500"/>
                    <a:pt x="1278" y="500"/>
                    <a:pt x="1277" y="500"/>
                  </a:cubicBezTo>
                  <a:cubicBezTo>
                    <a:pt x="1276" y="500"/>
                    <a:pt x="1274" y="500"/>
                    <a:pt x="1275" y="501"/>
                  </a:cubicBezTo>
                  <a:cubicBezTo>
                    <a:pt x="1276" y="502"/>
                    <a:pt x="1277" y="502"/>
                    <a:pt x="1277" y="504"/>
                  </a:cubicBezTo>
                  <a:cubicBezTo>
                    <a:pt x="1277" y="506"/>
                    <a:pt x="1280" y="506"/>
                    <a:pt x="1280" y="504"/>
                  </a:cubicBezTo>
                  <a:cubicBezTo>
                    <a:pt x="1280" y="503"/>
                    <a:pt x="1282" y="505"/>
                    <a:pt x="1285" y="506"/>
                  </a:cubicBezTo>
                  <a:cubicBezTo>
                    <a:pt x="1288" y="506"/>
                    <a:pt x="1286" y="508"/>
                    <a:pt x="1288" y="508"/>
                  </a:cubicBezTo>
                  <a:cubicBezTo>
                    <a:pt x="1291" y="508"/>
                    <a:pt x="1298" y="510"/>
                    <a:pt x="1300" y="512"/>
                  </a:cubicBezTo>
                  <a:cubicBezTo>
                    <a:pt x="1303" y="514"/>
                    <a:pt x="1301" y="515"/>
                    <a:pt x="1303" y="517"/>
                  </a:cubicBezTo>
                  <a:cubicBezTo>
                    <a:pt x="1304" y="519"/>
                    <a:pt x="1305" y="521"/>
                    <a:pt x="1303" y="521"/>
                  </a:cubicBezTo>
                  <a:cubicBezTo>
                    <a:pt x="1300" y="521"/>
                    <a:pt x="1298" y="523"/>
                    <a:pt x="1299" y="524"/>
                  </a:cubicBezTo>
                  <a:cubicBezTo>
                    <a:pt x="1299" y="525"/>
                    <a:pt x="1307" y="523"/>
                    <a:pt x="1308" y="523"/>
                  </a:cubicBezTo>
                  <a:cubicBezTo>
                    <a:pt x="1310" y="523"/>
                    <a:pt x="1312" y="528"/>
                    <a:pt x="1317" y="528"/>
                  </a:cubicBezTo>
                  <a:cubicBezTo>
                    <a:pt x="1323" y="529"/>
                    <a:pt x="1322" y="526"/>
                    <a:pt x="1323" y="526"/>
                  </a:cubicBezTo>
                  <a:cubicBezTo>
                    <a:pt x="1324" y="526"/>
                    <a:pt x="1324" y="524"/>
                    <a:pt x="1325" y="522"/>
                  </a:cubicBezTo>
                  <a:cubicBezTo>
                    <a:pt x="1326" y="521"/>
                    <a:pt x="1331" y="522"/>
                    <a:pt x="1334" y="524"/>
                  </a:cubicBezTo>
                  <a:cubicBezTo>
                    <a:pt x="1337" y="527"/>
                    <a:pt x="1340" y="533"/>
                    <a:pt x="1343" y="533"/>
                  </a:cubicBezTo>
                  <a:cubicBezTo>
                    <a:pt x="1345" y="532"/>
                    <a:pt x="1347" y="533"/>
                    <a:pt x="1348" y="533"/>
                  </a:cubicBezTo>
                  <a:cubicBezTo>
                    <a:pt x="1350" y="534"/>
                    <a:pt x="1351" y="534"/>
                    <a:pt x="1352" y="534"/>
                  </a:cubicBezTo>
                  <a:cubicBezTo>
                    <a:pt x="1355" y="534"/>
                    <a:pt x="1353" y="532"/>
                    <a:pt x="1352" y="532"/>
                  </a:cubicBezTo>
                  <a:cubicBezTo>
                    <a:pt x="1351" y="531"/>
                    <a:pt x="1349" y="530"/>
                    <a:pt x="1349" y="529"/>
                  </a:cubicBezTo>
                  <a:cubicBezTo>
                    <a:pt x="1349" y="528"/>
                    <a:pt x="1346" y="528"/>
                    <a:pt x="1344" y="527"/>
                  </a:cubicBezTo>
                  <a:cubicBezTo>
                    <a:pt x="1343" y="526"/>
                    <a:pt x="1343" y="522"/>
                    <a:pt x="1341" y="521"/>
                  </a:cubicBezTo>
                  <a:cubicBezTo>
                    <a:pt x="1339" y="520"/>
                    <a:pt x="1338" y="518"/>
                    <a:pt x="1340" y="518"/>
                  </a:cubicBezTo>
                  <a:moveTo>
                    <a:pt x="1359" y="509"/>
                  </a:moveTo>
                  <a:cubicBezTo>
                    <a:pt x="1359" y="510"/>
                    <a:pt x="1357" y="511"/>
                    <a:pt x="1354" y="512"/>
                  </a:cubicBezTo>
                  <a:cubicBezTo>
                    <a:pt x="1352" y="513"/>
                    <a:pt x="1350" y="513"/>
                    <a:pt x="1348" y="512"/>
                  </a:cubicBezTo>
                  <a:cubicBezTo>
                    <a:pt x="1346" y="512"/>
                    <a:pt x="1345" y="512"/>
                    <a:pt x="1345" y="513"/>
                  </a:cubicBezTo>
                  <a:cubicBezTo>
                    <a:pt x="1344" y="514"/>
                    <a:pt x="1348" y="516"/>
                    <a:pt x="1352" y="516"/>
                  </a:cubicBezTo>
                  <a:cubicBezTo>
                    <a:pt x="1355" y="516"/>
                    <a:pt x="1360" y="512"/>
                    <a:pt x="1360" y="511"/>
                  </a:cubicBezTo>
                  <a:cubicBezTo>
                    <a:pt x="1360" y="510"/>
                    <a:pt x="1362" y="509"/>
                    <a:pt x="1362" y="508"/>
                  </a:cubicBezTo>
                  <a:cubicBezTo>
                    <a:pt x="1361" y="507"/>
                    <a:pt x="1359" y="508"/>
                    <a:pt x="1359" y="509"/>
                  </a:cubicBezTo>
                  <a:moveTo>
                    <a:pt x="1362" y="505"/>
                  </a:moveTo>
                  <a:cubicBezTo>
                    <a:pt x="1364" y="507"/>
                    <a:pt x="1363" y="509"/>
                    <a:pt x="1364" y="509"/>
                  </a:cubicBezTo>
                  <a:cubicBezTo>
                    <a:pt x="1367" y="508"/>
                    <a:pt x="1365" y="506"/>
                    <a:pt x="1363" y="505"/>
                  </a:cubicBezTo>
                  <a:cubicBezTo>
                    <a:pt x="1361" y="503"/>
                    <a:pt x="1359" y="502"/>
                    <a:pt x="1362" y="505"/>
                  </a:cubicBezTo>
                  <a:moveTo>
                    <a:pt x="1372" y="512"/>
                  </a:moveTo>
                  <a:cubicBezTo>
                    <a:pt x="1372" y="513"/>
                    <a:pt x="1376" y="519"/>
                    <a:pt x="1377" y="519"/>
                  </a:cubicBezTo>
                  <a:cubicBezTo>
                    <a:pt x="1380" y="517"/>
                    <a:pt x="1372" y="511"/>
                    <a:pt x="1372" y="512"/>
                  </a:cubicBezTo>
                  <a:moveTo>
                    <a:pt x="1059" y="447"/>
                  </a:moveTo>
                  <a:cubicBezTo>
                    <a:pt x="1057" y="447"/>
                    <a:pt x="1058" y="449"/>
                    <a:pt x="1057" y="451"/>
                  </a:cubicBezTo>
                  <a:cubicBezTo>
                    <a:pt x="1056" y="452"/>
                    <a:pt x="1057" y="454"/>
                    <a:pt x="1057" y="456"/>
                  </a:cubicBezTo>
                  <a:cubicBezTo>
                    <a:pt x="1057" y="459"/>
                    <a:pt x="1057" y="461"/>
                    <a:pt x="1059" y="463"/>
                  </a:cubicBezTo>
                  <a:cubicBezTo>
                    <a:pt x="1061" y="464"/>
                    <a:pt x="1065" y="460"/>
                    <a:pt x="1066" y="457"/>
                  </a:cubicBezTo>
                  <a:cubicBezTo>
                    <a:pt x="1066" y="453"/>
                    <a:pt x="1060" y="447"/>
                    <a:pt x="1059" y="447"/>
                  </a:cubicBezTo>
                  <a:moveTo>
                    <a:pt x="925" y="539"/>
                  </a:moveTo>
                  <a:cubicBezTo>
                    <a:pt x="925" y="537"/>
                    <a:pt x="924" y="540"/>
                    <a:pt x="924" y="541"/>
                  </a:cubicBezTo>
                  <a:cubicBezTo>
                    <a:pt x="923" y="541"/>
                    <a:pt x="923" y="543"/>
                    <a:pt x="923" y="544"/>
                  </a:cubicBezTo>
                  <a:cubicBezTo>
                    <a:pt x="923" y="545"/>
                    <a:pt x="921" y="546"/>
                    <a:pt x="920" y="546"/>
                  </a:cubicBezTo>
                  <a:cubicBezTo>
                    <a:pt x="919" y="545"/>
                    <a:pt x="918" y="546"/>
                    <a:pt x="918" y="547"/>
                  </a:cubicBezTo>
                  <a:cubicBezTo>
                    <a:pt x="919" y="549"/>
                    <a:pt x="918" y="549"/>
                    <a:pt x="918" y="550"/>
                  </a:cubicBezTo>
                  <a:cubicBezTo>
                    <a:pt x="919" y="551"/>
                    <a:pt x="917" y="552"/>
                    <a:pt x="915" y="552"/>
                  </a:cubicBezTo>
                  <a:cubicBezTo>
                    <a:pt x="913" y="552"/>
                    <a:pt x="911" y="556"/>
                    <a:pt x="909" y="555"/>
                  </a:cubicBezTo>
                  <a:cubicBezTo>
                    <a:pt x="908" y="555"/>
                    <a:pt x="907" y="555"/>
                    <a:pt x="906" y="556"/>
                  </a:cubicBezTo>
                  <a:cubicBezTo>
                    <a:pt x="905" y="556"/>
                    <a:pt x="905" y="556"/>
                    <a:pt x="904" y="556"/>
                  </a:cubicBezTo>
                  <a:cubicBezTo>
                    <a:pt x="902" y="556"/>
                    <a:pt x="903" y="560"/>
                    <a:pt x="902" y="562"/>
                  </a:cubicBezTo>
                  <a:cubicBezTo>
                    <a:pt x="901" y="564"/>
                    <a:pt x="901" y="567"/>
                    <a:pt x="903" y="570"/>
                  </a:cubicBezTo>
                  <a:cubicBezTo>
                    <a:pt x="904" y="572"/>
                    <a:pt x="905" y="575"/>
                    <a:pt x="902" y="578"/>
                  </a:cubicBezTo>
                  <a:cubicBezTo>
                    <a:pt x="899" y="582"/>
                    <a:pt x="899" y="586"/>
                    <a:pt x="900" y="588"/>
                  </a:cubicBezTo>
                  <a:cubicBezTo>
                    <a:pt x="901" y="591"/>
                    <a:pt x="901" y="595"/>
                    <a:pt x="903" y="596"/>
                  </a:cubicBezTo>
                  <a:cubicBezTo>
                    <a:pt x="904" y="598"/>
                    <a:pt x="909" y="600"/>
                    <a:pt x="910" y="598"/>
                  </a:cubicBezTo>
                  <a:cubicBezTo>
                    <a:pt x="912" y="597"/>
                    <a:pt x="913" y="599"/>
                    <a:pt x="915" y="597"/>
                  </a:cubicBezTo>
                  <a:cubicBezTo>
                    <a:pt x="916" y="595"/>
                    <a:pt x="919" y="585"/>
                    <a:pt x="921" y="579"/>
                  </a:cubicBezTo>
                  <a:cubicBezTo>
                    <a:pt x="923" y="572"/>
                    <a:pt x="926" y="564"/>
                    <a:pt x="925" y="562"/>
                  </a:cubicBezTo>
                  <a:cubicBezTo>
                    <a:pt x="925" y="561"/>
                    <a:pt x="927" y="559"/>
                    <a:pt x="926" y="558"/>
                  </a:cubicBezTo>
                  <a:cubicBezTo>
                    <a:pt x="925" y="556"/>
                    <a:pt x="926" y="553"/>
                    <a:pt x="927" y="555"/>
                  </a:cubicBezTo>
                  <a:cubicBezTo>
                    <a:pt x="928" y="556"/>
                    <a:pt x="929" y="556"/>
                    <a:pt x="930" y="554"/>
                  </a:cubicBezTo>
                  <a:cubicBezTo>
                    <a:pt x="930" y="552"/>
                    <a:pt x="928" y="549"/>
                    <a:pt x="928" y="546"/>
                  </a:cubicBezTo>
                  <a:cubicBezTo>
                    <a:pt x="928" y="543"/>
                    <a:pt x="926" y="541"/>
                    <a:pt x="925" y="539"/>
                  </a:cubicBezTo>
                  <a:moveTo>
                    <a:pt x="480" y="247"/>
                  </a:moveTo>
                  <a:cubicBezTo>
                    <a:pt x="482" y="246"/>
                    <a:pt x="480" y="244"/>
                    <a:pt x="478" y="245"/>
                  </a:cubicBezTo>
                  <a:cubicBezTo>
                    <a:pt x="476" y="246"/>
                    <a:pt x="471" y="253"/>
                    <a:pt x="471" y="255"/>
                  </a:cubicBezTo>
                  <a:cubicBezTo>
                    <a:pt x="471" y="257"/>
                    <a:pt x="471" y="259"/>
                    <a:pt x="469" y="259"/>
                  </a:cubicBezTo>
                  <a:cubicBezTo>
                    <a:pt x="467" y="259"/>
                    <a:pt x="465" y="260"/>
                    <a:pt x="467" y="261"/>
                  </a:cubicBezTo>
                  <a:cubicBezTo>
                    <a:pt x="468" y="262"/>
                    <a:pt x="463" y="265"/>
                    <a:pt x="466" y="266"/>
                  </a:cubicBezTo>
                  <a:cubicBezTo>
                    <a:pt x="467" y="267"/>
                    <a:pt x="468" y="267"/>
                    <a:pt x="469" y="266"/>
                  </a:cubicBezTo>
                  <a:cubicBezTo>
                    <a:pt x="470" y="266"/>
                    <a:pt x="471" y="266"/>
                    <a:pt x="472" y="266"/>
                  </a:cubicBezTo>
                  <a:cubicBezTo>
                    <a:pt x="474" y="267"/>
                    <a:pt x="476" y="267"/>
                    <a:pt x="478" y="265"/>
                  </a:cubicBezTo>
                  <a:cubicBezTo>
                    <a:pt x="479" y="264"/>
                    <a:pt x="480" y="265"/>
                    <a:pt x="480" y="266"/>
                  </a:cubicBezTo>
                  <a:cubicBezTo>
                    <a:pt x="481" y="266"/>
                    <a:pt x="481" y="266"/>
                    <a:pt x="482" y="266"/>
                  </a:cubicBezTo>
                  <a:cubicBezTo>
                    <a:pt x="484" y="266"/>
                    <a:pt x="481" y="268"/>
                    <a:pt x="481" y="269"/>
                  </a:cubicBezTo>
                  <a:cubicBezTo>
                    <a:pt x="481" y="271"/>
                    <a:pt x="483" y="269"/>
                    <a:pt x="485" y="268"/>
                  </a:cubicBezTo>
                  <a:cubicBezTo>
                    <a:pt x="486" y="267"/>
                    <a:pt x="488" y="268"/>
                    <a:pt x="487" y="269"/>
                  </a:cubicBezTo>
                  <a:cubicBezTo>
                    <a:pt x="487" y="270"/>
                    <a:pt x="491" y="272"/>
                    <a:pt x="493" y="270"/>
                  </a:cubicBezTo>
                  <a:cubicBezTo>
                    <a:pt x="494" y="268"/>
                    <a:pt x="491" y="264"/>
                    <a:pt x="491" y="266"/>
                  </a:cubicBezTo>
                  <a:cubicBezTo>
                    <a:pt x="490" y="267"/>
                    <a:pt x="489" y="265"/>
                    <a:pt x="490" y="264"/>
                  </a:cubicBezTo>
                  <a:cubicBezTo>
                    <a:pt x="492" y="262"/>
                    <a:pt x="490" y="262"/>
                    <a:pt x="489" y="263"/>
                  </a:cubicBezTo>
                  <a:cubicBezTo>
                    <a:pt x="487" y="263"/>
                    <a:pt x="488" y="259"/>
                    <a:pt x="489" y="258"/>
                  </a:cubicBezTo>
                  <a:cubicBezTo>
                    <a:pt x="490" y="258"/>
                    <a:pt x="486" y="256"/>
                    <a:pt x="486" y="257"/>
                  </a:cubicBezTo>
                  <a:cubicBezTo>
                    <a:pt x="486" y="259"/>
                    <a:pt x="482" y="258"/>
                    <a:pt x="482" y="257"/>
                  </a:cubicBezTo>
                  <a:cubicBezTo>
                    <a:pt x="481" y="255"/>
                    <a:pt x="479" y="255"/>
                    <a:pt x="480" y="254"/>
                  </a:cubicBezTo>
                  <a:cubicBezTo>
                    <a:pt x="481" y="253"/>
                    <a:pt x="477" y="253"/>
                    <a:pt x="477" y="254"/>
                  </a:cubicBezTo>
                  <a:cubicBezTo>
                    <a:pt x="476" y="256"/>
                    <a:pt x="475" y="253"/>
                    <a:pt x="477" y="251"/>
                  </a:cubicBezTo>
                  <a:cubicBezTo>
                    <a:pt x="479" y="249"/>
                    <a:pt x="478" y="248"/>
                    <a:pt x="480" y="247"/>
                  </a:cubicBezTo>
                  <a:moveTo>
                    <a:pt x="944" y="434"/>
                  </a:moveTo>
                  <a:cubicBezTo>
                    <a:pt x="945" y="436"/>
                    <a:pt x="948" y="434"/>
                    <a:pt x="948" y="434"/>
                  </a:cubicBezTo>
                  <a:cubicBezTo>
                    <a:pt x="948" y="433"/>
                    <a:pt x="942" y="433"/>
                    <a:pt x="944" y="434"/>
                  </a:cubicBezTo>
                  <a:moveTo>
                    <a:pt x="53" y="401"/>
                  </a:moveTo>
                  <a:cubicBezTo>
                    <a:pt x="51" y="401"/>
                    <a:pt x="52" y="407"/>
                    <a:pt x="53" y="406"/>
                  </a:cubicBezTo>
                  <a:cubicBezTo>
                    <a:pt x="54" y="405"/>
                    <a:pt x="56" y="405"/>
                    <a:pt x="56" y="404"/>
                  </a:cubicBezTo>
                  <a:cubicBezTo>
                    <a:pt x="57" y="403"/>
                    <a:pt x="55" y="400"/>
                    <a:pt x="53" y="401"/>
                  </a:cubicBezTo>
                  <a:moveTo>
                    <a:pt x="50" y="397"/>
                  </a:moveTo>
                  <a:cubicBezTo>
                    <a:pt x="49" y="397"/>
                    <a:pt x="49" y="400"/>
                    <a:pt x="50" y="399"/>
                  </a:cubicBezTo>
                  <a:cubicBezTo>
                    <a:pt x="52" y="398"/>
                    <a:pt x="51" y="397"/>
                    <a:pt x="50" y="397"/>
                  </a:cubicBezTo>
                  <a:moveTo>
                    <a:pt x="35" y="392"/>
                  </a:moveTo>
                  <a:cubicBezTo>
                    <a:pt x="36" y="394"/>
                    <a:pt x="37" y="393"/>
                    <a:pt x="38" y="392"/>
                  </a:cubicBezTo>
                  <a:cubicBezTo>
                    <a:pt x="38" y="391"/>
                    <a:pt x="34" y="391"/>
                    <a:pt x="35" y="392"/>
                  </a:cubicBezTo>
                  <a:moveTo>
                    <a:pt x="42" y="395"/>
                  </a:moveTo>
                  <a:cubicBezTo>
                    <a:pt x="43" y="397"/>
                    <a:pt x="44" y="397"/>
                    <a:pt x="45" y="396"/>
                  </a:cubicBezTo>
                  <a:cubicBezTo>
                    <a:pt x="45" y="394"/>
                    <a:pt x="41" y="394"/>
                    <a:pt x="42" y="395"/>
                  </a:cubicBezTo>
                  <a:moveTo>
                    <a:pt x="556" y="746"/>
                  </a:moveTo>
                  <a:cubicBezTo>
                    <a:pt x="556" y="747"/>
                    <a:pt x="558" y="747"/>
                    <a:pt x="560" y="748"/>
                  </a:cubicBezTo>
                  <a:cubicBezTo>
                    <a:pt x="561" y="749"/>
                    <a:pt x="563" y="752"/>
                    <a:pt x="565" y="750"/>
                  </a:cubicBezTo>
                  <a:cubicBezTo>
                    <a:pt x="566" y="747"/>
                    <a:pt x="556" y="745"/>
                    <a:pt x="556" y="746"/>
                  </a:cubicBezTo>
                  <a:moveTo>
                    <a:pt x="1010" y="716"/>
                  </a:moveTo>
                  <a:cubicBezTo>
                    <a:pt x="1010" y="715"/>
                    <a:pt x="1005" y="719"/>
                    <a:pt x="1009" y="721"/>
                  </a:cubicBezTo>
                  <a:cubicBezTo>
                    <a:pt x="1009" y="721"/>
                    <a:pt x="1010" y="721"/>
                    <a:pt x="1011" y="721"/>
                  </a:cubicBezTo>
                  <a:cubicBezTo>
                    <a:pt x="1011" y="720"/>
                    <a:pt x="1012" y="720"/>
                    <a:pt x="1012" y="721"/>
                  </a:cubicBezTo>
                  <a:cubicBezTo>
                    <a:pt x="1013" y="722"/>
                    <a:pt x="1015" y="721"/>
                    <a:pt x="1016" y="719"/>
                  </a:cubicBezTo>
                  <a:cubicBezTo>
                    <a:pt x="1016" y="717"/>
                    <a:pt x="1011" y="717"/>
                    <a:pt x="1010" y="716"/>
                  </a:cubicBezTo>
                  <a:moveTo>
                    <a:pt x="1380" y="518"/>
                  </a:moveTo>
                  <a:cubicBezTo>
                    <a:pt x="1380" y="518"/>
                    <a:pt x="1383" y="521"/>
                    <a:pt x="1383" y="521"/>
                  </a:cubicBezTo>
                  <a:cubicBezTo>
                    <a:pt x="1384" y="520"/>
                    <a:pt x="1380" y="517"/>
                    <a:pt x="1380" y="518"/>
                  </a:cubicBezTo>
                  <a:moveTo>
                    <a:pt x="1394" y="525"/>
                  </a:moveTo>
                  <a:cubicBezTo>
                    <a:pt x="1395" y="524"/>
                    <a:pt x="1388" y="521"/>
                    <a:pt x="1388" y="522"/>
                  </a:cubicBezTo>
                  <a:cubicBezTo>
                    <a:pt x="1388" y="523"/>
                    <a:pt x="1393" y="526"/>
                    <a:pt x="1394" y="525"/>
                  </a:cubicBezTo>
                  <a:moveTo>
                    <a:pt x="1393" y="529"/>
                  </a:moveTo>
                  <a:cubicBezTo>
                    <a:pt x="1394" y="531"/>
                    <a:pt x="1396" y="532"/>
                    <a:pt x="1398" y="532"/>
                  </a:cubicBezTo>
                  <a:cubicBezTo>
                    <a:pt x="1399" y="531"/>
                    <a:pt x="1393" y="527"/>
                    <a:pt x="1393" y="529"/>
                  </a:cubicBezTo>
                  <a:moveTo>
                    <a:pt x="1401" y="533"/>
                  </a:moveTo>
                  <a:cubicBezTo>
                    <a:pt x="1401" y="534"/>
                    <a:pt x="1404" y="536"/>
                    <a:pt x="1405" y="535"/>
                  </a:cubicBezTo>
                  <a:cubicBezTo>
                    <a:pt x="1406" y="534"/>
                    <a:pt x="1401" y="533"/>
                    <a:pt x="1401" y="533"/>
                  </a:cubicBezTo>
                  <a:moveTo>
                    <a:pt x="1398" y="525"/>
                  </a:moveTo>
                  <a:cubicBezTo>
                    <a:pt x="1397" y="527"/>
                    <a:pt x="1401" y="531"/>
                    <a:pt x="1401" y="531"/>
                  </a:cubicBezTo>
                  <a:cubicBezTo>
                    <a:pt x="1401" y="531"/>
                    <a:pt x="1401" y="529"/>
                    <a:pt x="1400" y="528"/>
                  </a:cubicBezTo>
                  <a:cubicBezTo>
                    <a:pt x="1399" y="526"/>
                    <a:pt x="1398" y="524"/>
                    <a:pt x="1398" y="525"/>
                  </a:cubicBezTo>
                  <a:moveTo>
                    <a:pt x="1366" y="612"/>
                  </a:moveTo>
                  <a:cubicBezTo>
                    <a:pt x="1367" y="611"/>
                    <a:pt x="1366" y="608"/>
                    <a:pt x="1365" y="609"/>
                  </a:cubicBezTo>
                  <a:cubicBezTo>
                    <a:pt x="1365" y="609"/>
                    <a:pt x="1365" y="604"/>
                    <a:pt x="1365" y="602"/>
                  </a:cubicBezTo>
                  <a:cubicBezTo>
                    <a:pt x="1365" y="599"/>
                    <a:pt x="1365" y="600"/>
                    <a:pt x="1364" y="601"/>
                  </a:cubicBezTo>
                  <a:cubicBezTo>
                    <a:pt x="1363" y="602"/>
                    <a:pt x="1361" y="598"/>
                    <a:pt x="1361" y="597"/>
                  </a:cubicBezTo>
                  <a:cubicBezTo>
                    <a:pt x="1361" y="597"/>
                    <a:pt x="1359" y="594"/>
                    <a:pt x="1358" y="594"/>
                  </a:cubicBezTo>
                  <a:cubicBezTo>
                    <a:pt x="1357" y="594"/>
                    <a:pt x="1357" y="594"/>
                    <a:pt x="1357" y="593"/>
                  </a:cubicBezTo>
                  <a:cubicBezTo>
                    <a:pt x="1357" y="593"/>
                    <a:pt x="1357" y="592"/>
                    <a:pt x="1356" y="592"/>
                  </a:cubicBezTo>
                  <a:cubicBezTo>
                    <a:pt x="1354" y="593"/>
                    <a:pt x="1354" y="590"/>
                    <a:pt x="1354" y="588"/>
                  </a:cubicBezTo>
                  <a:cubicBezTo>
                    <a:pt x="1354" y="587"/>
                    <a:pt x="1354" y="587"/>
                    <a:pt x="1354" y="587"/>
                  </a:cubicBezTo>
                  <a:cubicBezTo>
                    <a:pt x="1353" y="587"/>
                    <a:pt x="1353" y="587"/>
                    <a:pt x="1353" y="586"/>
                  </a:cubicBezTo>
                  <a:cubicBezTo>
                    <a:pt x="1352" y="586"/>
                    <a:pt x="1351" y="586"/>
                    <a:pt x="1350" y="587"/>
                  </a:cubicBezTo>
                  <a:cubicBezTo>
                    <a:pt x="1349" y="587"/>
                    <a:pt x="1349" y="585"/>
                    <a:pt x="1349" y="584"/>
                  </a:cubicBezTo>
                  <a:cubicBezTo>
                    <a:pt x="1349" y="583"/>
                    <a:pt x="1349" y="582"/>
                    <a:pt x="1348" y="581"/>
                  </a:cubicBezTo>
                  <a:cubicBezTo>
                    <a:pt x="1346" y="580"/>
                    <a:pt x="1346" y="579"/>
                    <a:pt x="1346" y="578"/>
                  </a:cubicBezTo>
                  <a:cubicBezTo>
                    <a:pt x="1346" y="576"/>
                    <a:pt x="1338" y="572"/>
                    <a:pt x="1336" y="572"/>
                  </a:cubicBezTo>
                  <a:cubicBezTo>
                    <a:pt x="1335" y="571"/>
                    <a:pt x="1336" y="570"/>
                    <a:pt x="1335" y="569"/>
                  </a:cubicBezTo>
                  <a:cubicBezTo>
                    <a:pt x="1335" y="568"/>
                    <a:pt x="1334" y="566"/>
                    <a:pt x="1334" y="564"/>
                  </a:cubicBezTo>
                  <a:cubicBezTo>
                    <a:pt x="1334" y="562"/>
                    <a:pt x="1332" y="561"/>
                    <a:pt x="1332" y="559"/>
                  </a:cubicBezTo>
                  <a:cubicBezTo>
                    <a:pt x="1332" y="558"/>
                    <a:pt x="1331" y="556"/>
                    <a:pt x="1331" y="554"/>
                  </a:cubicBezTo>
                  <a:cubicBezTo>
                    <a:pt x="1331" y="552"/>
                    <a:pt x="1328" y="552"/>
                    <a:pt x="1328" y="551"/>
                  </a:cubicBezTo>
                  <a:cubicBezTo>
                    <a:pt x="1328" y="550"/>
                    <a:pt x="1327" y="551"/>
                    <a:pt x="1325" y="551"/>
                  </a:cubicBezTo>
                  <a:cubicBezTo>
                    <a:pt x="1323" y="551"/>
                    <a:pt x="1323" y="549"/>
                    <a:pt x="1324" y="547"/>
                  </a:cubicBezTo>
                  <a:cubicBezTo>
                    <a:pt x="1324" y="544"/>
                    <a:pt x="1323" y="541"/>
                    <a:pt x="1322" y="540"/>
                  </a:cubicBezTo>
                  <a:cubicBezTo>
                    <a:pt x="1320" y="539"/>
                    <a:pt x="1320" y="535"/>
                    <a:pt x="1320" y="535"/>
                  </a:cubicBezTo>
                  <a:cubicBezTo>
                    <a:pt x="1319" y="534"/>
                    <a:pt x="1317" y="536"/>
                    <a:pt x="1317" y="538"/>
                  </a:cubicBezTo>
                  <a:cubicBezTo>
                    <a:pt x="1317" y="539"/>
                    <a:pt x="1317" y="540"/>
                    <a:pt x="1316" y="541"/>
                  </a:cubicBezTo>
                  <a:cubicBezTo>
                    <a:pt x="1315" y="542"/>
                    <a:pt x="1316" y="545"/>
                    <a:pt x="1315" y="546"/>
                  </a:cubicBezTo>
                  <a:cubicBezTo>
                    <a:pt x="1314" y="547"/>
                    <a:pt x="1315" y="551"/>
                    <a:pt x="1315" y="553"/>
                  </a:cubicBezTo>
                  <a:cubicBezTo>
                    <a:pt x="1315" y="556"/>
                    <a:pt x="1315" y="558"/>
                    <a:pt x="1314" y="560"/>
                  </a:cubicBezTo>
                  <a:cubicBezTo>
                    <a:pt x="1312" y="561"/>
                    <a:pt x="1312" y="564"/>
                    <a:pt x="1310" y="565"/>
                  </a:cubicBezTo>
                  <a:cubicBezTo>
                    <a:pt x="1308" y="566"/>
                    <a:pt x="1305" y="564"/>
                    <a:pt x="1305" y="563"/>
                  </a:cubicBezTo>
                  <a:cubicBezTo>
                    <a:pt x="1305" y="561"/>
                    <a:pt x="1302" y="561"/>
                    <a:pt x="1301" y="561"/>
                  </a:cubicBezTo>
                  <a:cubicBezTo>
                    <a:pt x="1300" y="561"/>
                    <a:pt x="1299" y="559"/>
                    <a:pt x="1297" y="558"/>
                  </a:cubicBezTo>
                  <a:cubicBezTo>
                    <a:pt x="1296" y="557"/>
                    <a:pt x="1295" y="557"/>
                    <a:pt x="1294" y="557"/>
                  </a:cubicBezTo>
                  <a:cubicBezTo>
                    <a:pt x="1294" y="557"/>
                    <a:pt x="1293" y="557"/>
                    <a:pt x="1293" y="556"/>
                  </a:cubicBezTo>
                  <a:cubicBezTo>
                    <a:pt x="1292" y="554"/>
                    <a:pt x="1291" y="554"/>
                    <a:pt x="1290" y="553"/>
                  </a:cubicBezTo>
                  <a:cubicBezTo>
                    <a:pt x="1288" y="552"/>
                    <a:pt x="1289" y="552"/>
                    <a:pt x="1290" y="551"/>
                  </a:cubicBezTo>
                  <a:cubicBezTo>
                    <a:pt x="1292" y="550"/>
                    <a:pt x="1291" y="548"/>
                    <a:pt x="1291" y="547"/>
                  </a:cubicBezTo>
                  <a:cubicBezTo>
                    <a:pt x="1290" y="546"/>
                    <a:pt x="1291" y="546"/>
                    <a:pt x="1293" y="545"/>
                  </a:cubicBezTo>
                  <a:cubicBezTo>
                    <a:pt x="1295" y="544"/>
                    <a:pt x="1293" y="543"/>
                    <a:pt x="1295" y="542"/>
                  </a:cubicBezTo>
                  <a:cubicBezTo>
                    <a:pt x="1296" y="542"/>
                    <a:pt x="1295" y="541"/>
                    <a:pt x="1294" y="540"/>
                  </a:cubicBezTo>
                  <a:cubicBezTo>
                    <a:pt x="1292" y="540"/>
                    <a:pt x="1293" y="542"/>
                    <a:pt x="1292" y="542"/>
                  </a:cubicBezTo>
                  <a:cubicBezTo>
                    <a:pt x="1292" y="542"/>
                    <a:pt x="1292" y="542"/>
                    <a:pt x="1291" y="541"/>
                  </a:cubicBezTo>
                  <a:cubicBezTo>
                    <a:pt x="1291" y="540"/>
                    <a:pt x="1291" y="540"/>
                    <a:pt x="1291" y="540"/>
                  </a:cubicBezTo>
                  <a:cubicBezTo>
                    <a:pt x="1290" y="540"/>
                    <a:pt x="1288" y="542"/>
                    <a:pt x="1287" y="541"/>
                  </a:cubicBezTo>
                  <a:cubicBezTo>
                    <a:pt x="1286" y="540"/>
                    <a:pt x="1281" y="539"/>
                    <a:pt x="1279" y="539"/>
                  </a:cubicBezTo>
                  <a:cubicBezTo>
                    <a:pt x="1277" y="538"/>
                    <a:pt x="1276" y="536"/>
                    <a:pt x="1275" y="536"/>
                  </a:cubicBezTo>
                  <a:cubicBezTo>
                    <a:pt x="1274" y="537"/>
                    <a:pt x="1275" y="537"/>
                    <a:pt x="1277" y="539"/>
                  </a:cubicBezTo>
                  <a:cubicBezTo>
                    <a:pt x="1278" y="540"/>
                    <a:pt x="1272" y="541"/>
                    <a:pt x="1270" y="541"/>
                  </a:cubicBezTo>
                  <a:cubicBezTo>
                    <a:pt x="1269" y="541"/>
                    <a:pt x="1269" y="541"/>
                    <a:pt x="1270" y="541"/>
                  </a:cubicBezTo>
                  <a:cubicBezTo>
                    <a:pt x="1270" y="542"/>
                    <a:pt x="1270" y="542"/>
                    <a:pt x="1269" y="542"/>
                  </a:cubicBezTo>
                  <a:cubicBezTo>
                    <a:pt x="1267" y="542"/>
                    <a:pt x="1267" y="545"/>
                    <a:pt x="1266" y="546"/>
                  </a:cubicBezTo>
                  <a:cubicBezTo>
                    <a:pt x="1265" y="547"/>
                    <a:pt x="1266" y="548"/>
                    <a:pt x="1264" y="549"/>
                  </a:cubicBezTo>
                  <a:cubicBezTo>
                    <a:pt x="1263" y="550"/>
                    <a:pt x="1263" y="551"/>
                    <a:pt x="1264" y="553"/>
                  </a:cubicBezTo>
                  <a:cubicBezTo>
                    <a:pt x="1266" y="554"/>
                    <a:pt x="1264" y="555"/>
                    <a:pt x="1262" y="553"/>
                  </a:cubicBezTo>
                  <a:cubicBezTo>
                    <a:pt x="1261" y="552"/>
                    <a:pt x="1259" y="552"/>
                    <a:pt x="1260" y="553"/>
                  </a:cubicBezTo>
                  <a:cubicBezTo>
                    <a:pt x="1260" y="555"/>
                    <a:pt x="1258" y="554"/>
                    <a:pt x="1258" y="552"/>
                  </a:cubicBezTo>
                  <a:cubicBezTo>
                    <a:pt x="1258" y="551"/>
                    <a:pt x="1256" y="551"/>
                    <a:pt x="1256" y="550"/>
                  </a:cubicBezTo>
                  <a:cubicBezTo>
                    <a:pt x="1255" y="549"/>
                    <a:pt x="1253" y="548"/>
                    <a:pt x="1252" y="548"/>
                  </a:cubicBezTo>
                  <a:cubicBezTo>
                    <a:pt x="1251" y="548"/>
                    <a:pt x="1251" y="549"/>
                    <a:pt x="1250" y="549"/>
                  </a:cubicBezTo>
                  <a:cubicBezTo>
                    <a:pt x="1249" y="549"/>
                    <a:pt x="1248" y="550"/>
                    <a:pt x="1248" y="551"/>
                  </a:cubicBezTo>
                  <a:cubicBezTo>
                    <a:pt x="1249" y="552"/>
                    <a:pt x="1248" y="552"/>
                    <a:pt x="1247" y="551"/>
                  </a:cubicBezTo>
                  <a:cubicBezTo>
                    <a:pt x="1246" y="551"/>
                    <a:pt x="1246" y="551"/>
                    <a:pt x="1245" y="551"/>
                  </a:cubicBezTo>
                  <a:cubicBezTo>
                    <a:pt x="1244" y="551"/>
                    <a:pt x="1245" y="553"/>
                    <a:pt x="1244" y="553"/>
                  </a:cubicBezTo>
                  <a:cubicBezTo>
                    <a:pt x="1244" y="553"/>
                    <a:pt x="1244" y="555"/>
                    <a:pt x="1242" y="555"/>
                  </a:cubicBezTo>
                  <a:cubicBezTo>
                    <a:pt x="1241" y="555"/>
                    <a:pt x="1241" y="557"/>
                    <a:pt x="1242" y="559"/>
                  </a:cubicBezTo>
                  <a:cubicBezTo>
                    <a:pt x="1242" y="560"/>
                    <a:pt x="1241" y="559"/>
                    <a:pt x="1240" y="559"/>
                  </a:cubicBezTo>
                  <a:cubicBezTo>
                    <a:pt x="1240" y="559"/>
                    <a:pt x="1239" y="558"/>
                    <a:pt x="1238" y="558"/>
                  </a:cubicBezTo>
                  <a:cubicBezTo>
                    <a:pt x="1237" y="559"/>
                    <a:pt x="1239" y="560"/>
                    <a:pt x="1239" y="562"/>
                  </a:cubicBezTo>
                  <a:cubicBezTo>
                    <a:pt x="1239" y="563"/>
                    <a:pt x="1238" y="563"/>
                    <a:pt x="1238" y="564"/>
                  </a:cubicBezTo>
                  <a:cubicBezTo>
                    <a:pt x="1237" y="564"/>
                    <a:pt x="1236" y="562"/>
                    <a:pt x="1236" y="561"/>
                  </a:cubicBezTo>
                  <a:cubicBezTo>
                    <a:pt x="1236" y="559"/>
                    <a:pt x="1235" y="560"/>
                    <a:pt x="1233" y="562"/>
                  </a:cubicBezTo>
                  <a:cubicBezTo>
                    <a:pt x="1231" y="564"/>
                    <a:pt x="1233" y="567"/>
                    <a:pt x="1233" y="567"/>
                  </a:cubicBezTo>
                  <a:cubicBezTo>
                    <a:pt x="1232" y="568"/>
                    <a:pt x="1228" y="571"/>
                    <a:pt x="1227" y="573"/>
                  </a:cubicBezTo>
                  <a:cubicBezTo>
                    <a:pt x="1225" y="576"/>
                    <a:pt x="1220" y="574"/>
                    <a:pt x="1219" y="575"/>
                  </a:cubicBezTo>
                  <a:cubicBezTo>
                    <a:pt x="1218" y="576"/>
                    <a:pt x="1216" y="576"/>
                    <a:pt x="1215" y="577"/>
                  </a:cubicBezTo>
                  <a:cubicBezTo>
                    <a:pt x="1214" y="578"/>
                    <a:pt x="1211" y="580"/>
                    <a:pt x="1211" y="578"/>
                  </a:cubicBezTo>
                  <a:cubicBezTo>
                    <a:pt x="1211" y="577"/>
                    <a:pt x="1207" y="578"/>
                    <a:pt x="1206" y="580"/>
                  </a:cubicBezTo>
                  <a:cubicBezTo>
                    <a:pt x="1204" y="581"/>
                    <a:pt x="1202" y="583"/>
                    <a:pt x="1201" y="583"/>
                  </a:cubicBezTo>
                  <a:cubicBezTo>
                    <a:pt x="1199" y="583"/>
                    <a:pt x="1199" y="585"/>
                    <a:pt x="1198" y="586"/>
                  </a:cubicBezTo>
                  <a:cubicBezTo>
                    <a:pt x="1198" y="586"/>
                    <a:pt x="1198" y="584"/>
                    <a:pt x="1198" y="583"/>
                  </a:cubicBezTo>
                  <a:cubicBezTo>
                    <a:pt x="1198" y="582"/>
                    <a:pt x="1196" y="584"/>
                    <a:pt x="1196" y="586"/>
                  </a:cubicBezTo>
                  <a:cubicBezTo>
                    <a:pt x="1195" y="588"/>
                    <a:pt x="1197" y="589"/>
                    <a:pt x="1196" y="591"/>
                  </a:cubicBezTo>
                  <a:cubicBezTo>
                    <a:pt x="1194" y="593"/>
                    <a:pt x="1193" y="595"/>
                    <a:pt x="1195" y="598"/>
                  </a:cubicBezTo>
                  <a:cubicBezTo>
                    <a:pt x="1197" y="600"/>
                    <a:pt x="1198" y="602"/>
                    <a:pt x="1197" y="603"/>
                  </a:cubicBezTo>
                  <a:cubicBezTo>
                    <a:pt x="1197" y="604"/>
                    <a:pt x="1197" y="603"/>
                    <a:pt x="1196" y="602"/>
                  </a:cubicBezTo>
                  <a:cubicBezTo>
                    <a:pt x="1196" y="602"/>
                    <a:pt x="1195" y="601"/>
                    <a:pt x="1195" y="601"/>
                  </a:cubicBezTo>
                  <a:cubicBezTo>
                    <a:pt x="1194" y="602"/>
                    <a:pt x="1197" y="603"/>
                    <a:pt x="1196" y="604"/>
                  </a:cubicBezTo>
                  <a:cubicBezTo>
                    <a:pt x="1196" y="605"/>
                    <a:pt x="1195" y="604"/>
                    <a:pt x="1195" y="603"/>
                  </a:cubicBezTo>
                  <a:cubicBezTo>
                    <a:pt x="1194" y="602"/>
                    <a:pt x="1193" y="602"/>
                    <a:pt x="1193" y="602"/>
                  </a:cubicBezTo>
                  <a:cubicBezTo>
                    <a:pt x="1193" y="603"/>
                    <a:pt x="1197" y="609"/>
                    <a:pt x="1197" y="612"/>
                  </a:cubicBezTo>
                  <a:cubicBezTo>
                    <a:pt x="1198" y="614"/>
                    <a:pt x="1201" y="616"/>
                    <a:pt x="1201" y="620"/>
                  </a:cubicBezTo>
                  <a:cubicBezTo>
                    <a:pt x="1201" y="623"/>
                    <a:pt x="1204" y="628"/>
                    <a:pt x="1205" y="629"/>
                  </a:cubicBezTo>
                  <a:cubicBezTo>
                    <a:pt x="1205" y="630"/>
                    <a:pt x="1204" y="632"/>
                    <a:pt x="1204" y="635"/>
                  </a:cubicBezTo>
                  <a:cubicBezTo>
                    <a:pt x="1204" y="638"/>
                    <a:pt x="1203" y="638"/>
                    <a:pt x="1201" y="638"/>
                  </a:cubicBezTo>
                  <a:cubicBezTo>
                    <a:pt x="1200" y="638"/>
                    <a:pt x="1201" y="641"/>
                    <a:pt x="1203" y="641"/>
                  </a:cubicBezTo>
                  <a:cubicBezTo>
                    <a:pt x="1204" y="641"/>
                    <a:pt x="1204" y="643"/>
                    <a:pt x="1206" y="644"/>
                  </a:cubicBezTo>
                  <a:cubicBezTo>
                    <a:pt x="1208" y="645"/>
                    <a:pt x="1212" y="645"/>
                    <a:pt x="1214" y="645"/>
                  </a:cubicBezTo>
                  <a:cubicBezTo>
                    <a:pt x="1216" y="645"/>
                    <a:pt x="1216" y="642"/>
                    <a:pt x="1218" y="642"/>
                  </a:cubicBezTo>
                  <a:cubicBezTo>
                    <a:pt x="1220" y="642"/>
                    <a:pt x="1220" y="642"/>
                    <a:pt x="1221" y="640"/>
                  </a:cubicBezTo>
                  <a:cubicBezTo>
                    <a:pt x="1222" y="639"/>
                    <a:pt x="1227" y="639"/>
                    <a:pt x="1232" y="640"/>
                  </a:cubicBezTo>
                  <a:cubicBezTo>
                    <a:pt x="1237" y="640"/>
                    <a:pt x="1239" y="638"/>
                    <a:pt x="1240" y="636"/>
                  </a:cubicBezTo>
                  <a:cubicBezTo>
                    <a:pt x="1241" y="635"/>
                    <a:pt x="1244" y="634"/>
                    <a:pt x="1246" y="633"/>
                  </a:cubicBezTo>
                  <a:cubicBezTo>
                    <a:pt x="1247" y="632"/>
                    <a:pt x="1248" y="632"/>
                    <a:pt x="1252" y="632"/>
                  </a:cubicBezTo>
                  <a:cubicBezTo>
                    <a:pt x="1256" y="632"/>
                    <a:pt x="1259" y="630"/>
                    <a:pt x="1261" y="629"/>
                  </a:cubicBezTo>
                  <a:cubicBezTo>
                    <a:pt x="1264" y="628"/>
                    <a:pt x="1268" y="629"/>
                    <a:pt x="1270" y="628"/>
                  </a:cubicBezTo>
                  <a:cubicBezTo>
                    <a:pt x="1272" y="628"/>
                    <a:pt x="1272" y="628"/>
                    <a:pt x="1273" y="629"/>
                  </a:cubicBezTo>
                  <a:cubicBezTo>
                    <a:pt x="1274" y="630"/>
                    <a:pt x="1274" y="631"/>
                    <a:pt x="1276" y="631"/>
                  </a:cubicBezTo>
                  <a:cubicBezTo>
                    <a:pt x="1277" y="630"/>
                    <a:pt x="1278" y="631"/>
                    <a:pt x="1279" y="631"/>
                  </a:cubicBezTo>
                  <a:cubicBezTo>
                    <a:pt x="1279" y="631"/>
                    <a:pt x="1280" y="631"/>
                    <a:pt x="1281" y="631"/>
                  </a:cubicBezTo>
                  <a:cubicBezTo>
                    <a:pt x="1282" y="631"/>
                    <a:pt x="1282" y="632"/>
                    <a:pt x="1283" y="632"/>
                  </a:cubicBezTo>
                  <a:cubicBezTo>
                    <a:pt x="1284" y="633"/>
                    <a:pt x="1284" y="634"/>
                    <a:pt x="1283" y="635"/>
                  </a:cubicBezTo>
                  <a:cubicBezTo>
                    <a:pt x="1282" y="636"/>
                    <a:pt x="1285" y="636"/>
                    <a:pt x="1287" y="639"/>
                  </a:cubicBezTo>
                  <a:cubicBezTo>
                    <a:pt x="1289" y="641"/>
                    <a:pt x="1287" y="641"/>
                    <a:pt x="1288" y="643"/>
                  </a:cubicBezTo>
                  <a:cubicBezTo>
                    <a:pt x="1289" y="645"/>
                    <a:pt x="1290" y="645"/>
                    <a:pt x="1292" y="642"/>
                  </a:cubicBezTo>
                  <a:cubicBezTo>
                    <a:pt x="1293" y="639"/>
                    <a:pt x="1296" y="641"/>
                    <a:pt x="1296" y="639"/>
                  </a:cubicBezTo>
                  <a:cubicBezTo>
                    <a:pt x="1296" y="637"/>
                    <a:pt x="1298" y="634"/>
                    <a:pt x="1299" y="635"/>
                  </a:cubicBezTo>
                  <a:cubicBezTo>
                    <a:pt x="1301" y="636"/>
                    <a:pt x="1298" y="637"/>
                    <a:pt x="1298" y="641"/>
                  </a:cubicBezTo>
                  <a:cubicBezTo>
                    <a:pt x="1297" y="646"/>
                    <a:pt x="1295" y="643"/>
                    <a:pt x="1295" y="644"/>
                  </a:cubicBezTo>
                  <a:cubicBezTo>
                    <a:pt x="1295" y="646"/>
                    <a:pt x="1299" y="646"/>
                    <a:pt x="1299" y="644"/>
                  </a:cubicBezTo>
                  <a:cubicBezTo>
                    <a:pt x="1299" y="642"/>
                    <a:pt x="1300" y="641"/>
                    <a:pt x="1301" y="643"/>
                  </a:cubicBezTo>
                  <a:cubicBezTo>
                    <a:pt x="1303" y="645"/>
                    <a:pt x="1300" y="647"/>
                    <a:pt x="1301" y="648"/>
                  </a:cubicBezTo>
                  <a:cubicBezTo>
                    <a:pt x="1301" y="648"/>
                    <a:pt x="1302" y="648"/>
                    <a:pt x="1302" y="648"/>
                  </a:cubicBezTo>
                  <a:cubicBezTo>
                    <a:pt x="1303" y="648"/>
                    <a:pt x="1303" y="647"/>
                    <a:pt x="1304" y="647"/>
                  </a:cubicBezTo>
                  <a:cubicBezTo>
                    <a:pt x="1305" y="648"/>
                    <a:pt x="1308" y="651"/>
                    <a:pt x="1307" y="653"/>
                  </a:cubicBezTo>
                  <a:cubicBezTo>
                    <a:pt x="1307" y="655"/>
                    <a:pt x="1306" y="657"/>
                    <a:pt x="1310" y="659"/>
                  </a:cubicBezTo>
                  <a:cubicBezTo>
                    <a:pt x="1313" y="660"/>
                    <a:pt x="1312" y="661"/>
                    <a:pt x="1314" y="661"/>
                  </a:cubicBezTo>
                  <a:cubicBezTo>
                    <a:pt x="1316" y="661"/>
                    <a:pt x="1321" y="662"/>
                    <a:pt x="1323" y="664"/>
                  </a:cubicBezTo>
                  <a:cubicBezTo>
                    <a:pt x="1324" y="665"/>
                    <a:pt x="1327" y="663"/>
                    <a:pt x="1328" y="660"/>
                  </a:cubicBezTo>
                  <a:cubicBezTo>
                    <a:pt x="1329" y="658"/>
                    <a:pt x="1331" y="660"/>
                    <a:pt x="1330" y="661"/>
                  </a:cubicBezTo>
                  <a:cubicBezTo>
                    <a:pt x="1328" y="662"/>
                    <a:pt x="1330" y="664"/>
                    <a:pt x="1330" y="662"/>
                  </a:cubicBezTo>
                  <a:cubicBezTo>
                    <a:pt x="1331" y="661"/>
                    <a:pt x="1331" y="660"/>
                    <a:pt x="1332" y="662"/>
                  </a:cubicBezTo>
                  <a:cubicBezTo>
                    <a:pt x="1332" y="663"/>
                    <a:pt x="1334" y="663"/>
                    <a:pt x="1334" y="664"/>
                  </a:cubicBezTo>
                  <a:cubicBezTo>
                    <a:pt x="1335" y="665"/>
                    <a:pt x="1336" y="666"/>
                    <a:pt x="1336" y="665"/>
                  </a:cubicBezTo>
                  <a:cubicBezTo>
                    <a:pt x="1336" y="664"/>
                    <a:pt x="1336" y="663"/>
                    <a:pt x="1338" y="663"/>
                  </a:cubicBezTo>
                  <a:cubicBezTo>
                    <a:pt x="1339" y="662"/>
                    <a:pt x="1340" y="661"/>
                    <a:pt x="1342" y="660"/>
                  </a:cubicBezTo>
                  <a:cubicBezTo>
                    <a:pt x="1343" y="659"/>
                    <a:pt x="1350" y="658"/>
                    <a:pt x="1351" y="658"/>
                  </a:cubicBezTo>
                  <a:cubicBezTo>
                    <a:pt x="1351" y="658"/>
                    <a:pt x="1352" y="653"/>
                    <a:pt x="1352" y="650"/>
                  </a:cubicBezTo>
                  <a:cubicBezTo>
                    <a:pt x="1352" y="647"/>
                    <a:pt x="1355" y="646"/>
                    <a:pt x="1355" y="643"/>
                  </a:cubicBezTo>
                  <a:cubicBezTo>
                    <a:pt x="1356" y="640"/>
                    <a:pt x="1359" y="634"/>
                    <a:pt x="1360" y="634"/>
                  </a:cubicBezTo>
                  <a:cubicBezTo>
                    <a:pt x="1361" y="634"/>
                    <a:pt x="1362" y="633"/>
                    <a:pt x="1362" y="631"/>
                  </a:cubicBezTo>
                  <a:cubicBezTo>
                    <a:pt x="1362" y="629"/>
                    <a:pt x="1365" y="627"/>
                    <a:pt x="1365" y="625"/>
                  </a:cubicBezTo>
                  <a:cubicBezTo>
                    <a:pt x="1365" y="623"/>
                    <a:pt x="1366" y="621"/>
                    <a:pt x="1366" y="620"/>
                  </a:cubicBezTo>
                  <a:cubicBezTo>
                    <a:pt x="1365" y="619"/>
                    <a:pt x="1365" y="617"/>
                    <a:pt x="1366" y="616"/>
                  </a:cubicBezTo>
                  <a:cubicBezTo>
                    <a:pt x="1367" y="614"/>
                    <a:pt x="1365" y="612"/>
                    <a:pt x="1366" y="612"/>
                  </a:cubicBezTo>
                  <a:moveTo>
                    <a:pt x="1266" y="539"/>
                  </a:moveTo>
                  <a:cubicBezTo>
                    <a:pt x="1267" y="540"/>
                    <a:pt x="1272" y="539"/>
                    <a:pt x="1272" y="538"/>
                  </a:cubicBezTo>
                  <a:cubicBezTo>
                    <a:pt x="1272" y="537"/>
                    <a:pt x="1265" y="538"/>
                    <a:pt x="1266" y="539"/>
                  </a:cubicBezTo>
                  <a:moveTo>
                    <a:pt x="1293" y="650"/>
                  </a:moveTo>
                  <a:cubicBezTo>
                    <a:pt x="1294" y="651"/>
                    <a:pt x="1298" y="650"/>
                    <a:pt x="1298" y="649"/>
                  </a:cubicBezTo>
                  <a:cubicBezTo>
                    <a:pt x="1299" y="648"/>
                    <a:pt x="1292" y="649"/>
                    <a:pt x="1293" y="650"/>
                  </a:cubicBezTo>
                  <a:moveTo>
                    <a:pt x="1336" y="676"/>
                  </a:moveTo>
                  <a:cubicBezTo>
                    <a:pt x="1334" y="676"/>
                    <a:pt x="1333" y="675"/>
                    <a:pt x="1331" y="675"/>
                  </a:cubicBezTo>
                  <a:cubicBezTo>
                    <a:pt x="1330" y="674"/>
                    <a:pt x="1329" y="674"/>
                    <a:pt x="1328" y="674"/>
                  </a:cubicBezTo>
                  <a:cubicBezTo>
                    <a:pt x="1327" y="674"/>
                    <a:pt x="1332" y="680"/>
                    <a:pt x="1330" y="682"/>
                  </a:cubicBezTo>
                  <a:cubicBezTo>
                    <a:pt x="1329" y="684"/>
                    <a:pt x="1334" y="688"/>
                    <a:pt x="1336" y="689"/>
                  </a:cubicBezTo>
                  <a:cubicBezTo>
                    <a:pt x="1337" y="689"/>
                    <a:pt x="1337" y="688"/>
                    <a:pt x="1337" y="688"/>
                  </a:cubicBezTo>
                  <a:cubicBezTo>
                    <a:pt x="1338" y="687"/>
                    <a:pt x="1338" y="687"/>
                    <a:pt x="1338" y="687"/>
                  </a:cubicBezTo>
                  <a:cubicBezTo>
                    <a:pt x="1340" y="687"/>
                    <a:pt x="1339" y="686"/>
                    <a:pt x="1339" y="685"/>
                  </a:cubicBezTo>
                  <a:cubicBezTo>
                    <a:pt x="1339" y="684"/>
                    <a:pt x="1340" y="685"/>
                    <a:pt x="1340" y="685"/>
                  </a:cubicBezTo>
                  <a:cubicBezTo>
                    <a:pt x="1341" y="685"/>
                    <a:pt x="1341" y="686"/>
                    <a:pt x="1342" y="685"/>
                  </a:cubicBezTo>
                  <a:cubicBezTo>
                    <a:pt x="1343" y="685"/>
                    <a:pt x="1341" y="681"/>
                    <a:pt x="1343" y="681"/>
                  </a:cubicBezTo>
                  <a:cubicBezTo>
                    <a:pt x="1344" y="681"/>
                    <a:pt x="1343" y="676"/>
                    <a:pt x="1343" y="674"/>
                  </a:cubicBezTo>
                  <a:cubicBezTo>
                    <a:pt x="1342" y="673"/>
                    <a:pt x="1338" y="675"/>
                    <a:pt x="1336" y="676"/>
                  </a:cubicBezTo>
                  <a:moveTo>
                    <a:pt x="1454" y="675"/>
                  </a:moveTo>
                  <a:cubicBezTo>
                    <a:pt x="1453" y="674"/>
                    <a:pt x="1452" y="675"/>
                    <a:pt x="1451" y="676"/>
                  </a:cubicBezTo>
                  <a:cubicBezTo>
                    <a:pt x="1450" y="676"/>
                    <a:pt x="1449" y="676"/>
                    <a:pt x="1449" y="675"/>
                  </a:cubicBezTo>
                  <a:cubicBezTo>
                    <a:pt x="1448" y="674"/>
                    <a:pt x="1447" y="673"/>
                    <a:pt x="1446" y="674"/>
                  </a:cubicBezTo>
                  <a:cubicBezTo>
                    <a:pt x="1445" y="676"/>
                    <a:pt x="1446" y="676"/>
                    <a:pt x="1444" y="678"/>
                  </a:cubicBezTo>
                  <a:cubicBezTo>
                    <a:pt x="1442" y="680"/>
                    <a:pt x="1443" y="680"/>
                    <a:pt x="1441" y="684"/>
                  </a:cubicBezTo>
                  <a:cubicBezTo>
                    <a:pt x="1438" y="688"/>
                    <a:pt x="1430" y="690"/>
                    <a:pt x="1429" y="692"/>
                  </a:cubicBezTo>
                  <a:cubicBezTo>
                    <a:pt x="1428" y="694"/>
                    <a:pt x="1424" y="695"/>
                    <a:pt x="1424" y="697"/>
                  </a:cubicBezTo>
                  <a:cubicBezTo>
                    <a:pt x="1424" y="698"/>
                    <a:pt x="1421" y="699"/>
                    <a:pt x="1423" y="701"/>
                  </a:cubicBezTo>
                  <a:cubicBezTo>
                    <a:pt x="1424" y="703"/>
                    <a:pt x="1425" y="702"/>
                    <a:pt x="1427" y="703"/>
                  </a:cubicBezTo>
                  <a:cubicBezTo>
                    <a:pt x="1428" y="704"/>
                    <a:pt x="1429" y="703"/>
                    <a:pt x="1430" y="704"/>
                  </a:cubicBezTo>
                  <a:cubicBezTo>
                    <a:pt x="1430" y="705"/>
                    <a:pt x="1434" y="705"/>
                    <a:pt x="1437" y="702"/>
                  </a:cubicBezTo>
                  <a:cubicBezTo>
                    <a:pt x="1440" y="700"/>
                    <a:pt x="1439" y="698"/>
                    <a:pt x="1440" y="697"/>
                  </a:cubicBezTo>
                  <a:cubicBezTo>
                    <a:pt x="1441" y="697"/>
                    <a:pt x="1442" y="694"/>
                    <a:pt x="1442" y="693"/>
                  </a:cubicBezTo>
                  <a:cubicBezTo>
                    <a:pt x="1443" y="692"/>
                    <a:pt x="1444" y="690"/>
                    <a:pt x="1447" y="690"/>
                  </a:cubicBezTo>
                  <a:cubicBezTo>
                    <a:pt x="1450" y="690"/>
                    <a:pt x="1449" y="689"/>
                    <a:pt x="1448" y="688"/>
                  </a:cubicBezTo>
                  <a:cubicBezTo>
                    <a:pt x="1448" y="686"/>
                    <a:pt x="1451" y="686"/>
                    <a:pt x="1451" y="684"/>
                  </a:cubicBezTo>
                  <a:cubicBezTo>
                    <a:pt x="1451" y="682"/>
                    <a:pt x="1455" y="680"/>
                    <a:pt x="1455" y="678"/>
                  </a:cubicBezTo>
                  <a:cubicBezTo>
                    <a:pt x="1454" y="677"/>
                    <a:pt x="1455" y="676"/>
                    <a:pt x="1454" y="675"/>
                  </a:cubicBezTo>
                  <a:moveTo>
                    <a:pt x="1427" y="707"/>
                  </a:moveTo>
                  <a:cubicBezTo>
                    <a:pt x="1427" y="708"/>
                    <a:pt x="1430" y="707"/>
                    <a:pt x="1428" y="705"/>
                  </a:cubicBezTo>
                  <a:cubicBezTo>
                    <a:pt x="1427" y="704"/>
                    <a:pt x="1425" y="707"/>
                    <a:pt x="1427" y="707"/>
                  </a:cubicBezTo>
                  <a:moveTo>
                    <a:pt x="1469" y="660"/>
                  </a:moveTo>
                  <a:cubicBezTo>
                    <a:pt x="1469" y="661"/>
                    <a:pt x="1467" y="659"/>
                    <a:pt x="1465" y="659"/>
                  </a:cubicBezTo>
                  <a:cubicBezTo>
                    <a:pt x="1464" y="659"/>
                    <a:pt x="1463" y="658"/>
                    <a:pt x="1463" y="657"/>
                  </a:cubicBezTo>
                  <a:cubicBezTo>
                    <a:pt x="1463" y="655"/>
                    <a:pt x="1462" y="653"/>
                    <a:pt x="1461" y="653"/>
                  </a:cubicBezTo>
                  <a:cubicBezTo>
                    <a:pt x="1459" y="654"/>
                    <a:pt x="1461" y="655"/>
                    <a:pt x="1461" y="656"/>
                  </a:cubicBezTo>
                  <a:cubicBezTo>
                    <a:pt x="1460" y="657"/>
                    <a:pt x="1460" y="655"/>
                    <a:pt x="1459" y="655"/>
                  </a:cubicBezTo>
                  <a:cubicBezTo>
                    <a:pt x="1458" y="655"/>
                    <a:pt x="1457" y="654"/>
                    <a:pt x="1457" y="652"/>
                  </a:cubicBezTo>
                  <a:cubicBezTo>
                    <a:pt x="1457" y="650"/>
                    <a:pt x="1456" y="650"/>
                    <a:pt x="1456" y="648"/>
                  </a:cubicBezTo>
                  <a:cubicBezTo>
                    <a:pt x="1456" y="646"/>
                    <a:pt x="1452" y="644"/>
                    <a:pt x="1451" y="644"/>
                  </a:cubicBezTo>
                  <a:cubicBezTo>
                    <a:pt x="1449" y="644"/>
                    <a:pt x="1451" y="648"/>
                    <a:pt x="1452" y="649"/>
                  </a:cubicBezTo>
                  <a:cubicBezTo>
                    <a:pt x="1453" y="650"/>
                    <a:pt x="1455" y="651"/>
                    <a:pt x="1455" y="652"/>
                  </a:cubicBezTo>
                  <a:cubicBezTo>
                    <a:pt x="1455" y="653"/>
                    <a:pt x="1456" y="655"/>
                    <a:pt x="1457" y="655"/>
                  </a:cubicBezTo>
                  <a:cubicBezTo>
                    <a:pt x="1458" y="656"/>
                    <a:pt x="1457" y="659"/>
                    <a:pt x="1457" y="662"/>
                  </a:cubicBezTo>
                  <a:cubicBezTo>
                    <a:pt x="1457" y="664"/>
                    <a:pt x="1455" y="664"/>
                    <a:pt x="1453" y="665"/>
                  </a:cubicBezTo>
                  <a:cubicBezTo>
                    <a:pt x="1452" y="667"/>
                    <a:pt x="1457" y="669"/>
                    <a:pt x="1459" y="670"/>
                  </a:cubicBezTo>
                  <a:cubicBezTo>
                    <a:pt x="1461" y="672"/>
                    <a:pt x="1457" y="676"/>
                    <a:pt x="1458" y="677"/>
                  </a:cubicBezTo>
                  <a:cubicBezTo>
                    <a:pt x="1458" y="678"/>
                    <a:pt x="1459" y="678"/>
                    <a:pt x="1461" y="678"/>
                  </a:cubicBezTo>
                  <a:cubicBezTo>
                    <a:pt x="1464" y="677"/>
                    <a:pt x="1465" y="673"/>
                    <a:pt x="1466" y="671"/>
                  </a:cubicBezTo>
                  <a:cubicBezTo>
                    <a:pt x="1468" y="670"/>
                    <a:pt x="1467" y="668"/>
                    <a:pt x="1467" y="667"/>
                  </a:cubicBezTo>
                  <a:cubicBezTo>
                    <a:pt x="1468" y="666"/>
                    <a:pt x="1469" y="666"/>
                    <a:pt x="1470" y="666"/>
                  </a:cubicBezTo>
                  <a:cubicBezTo>
                    <a:pt x="1471" y="666"/>
                    <a:pt x="1471" y="663"/>
                    <a:pt x="1472" y="663"/>
                  </a:cubicBezTo>
                  <a:cubicBezTo>
                    <a:pt x="1473" y="663"/>
                    <a:pt x="1473" y="662"/>
                    <a:pt x="1473" y="660"/>
                  </a:cubicBezTo>
                  <a:cubicBezTo>
                    <a:pt x="1474" y="658"/>
                    <a:pt x="1470" y="658"/>
                    <a:pt x="1469" y="660"/>
                  </a:cubicBezTo>
                  <a:moveTo>
                    <a:pt x="1469" y="567"/>
                  </a:moveTo>
                  <a:cubicBezTo>
                    <a:pt x="1471" y="569"/>
                    <a:pt x="1474" y="569"/>
                    <a:pt x="1474" y="566"/>
                  </a:cubicBezTo>
                  <a:cubicBezTo>
                    <a:pt x="1474" y="563"/>
                    <a:pt x="1468" y="566"/>
                    <a:pt x="1469" y="567"/>
                  </a:cubicBezTo>
                  <a:moveTo>
                    <a:pt x="1475" y="562"/>
                  </a:moveTo>
                  <a:cubicBezTo>
                    <a:pt x="1476" y="563"/>
                    <a:pt x="1479" y="562"/>
                    <a:pt x="1479" y="560"/>
                  </a:cubicBezTo>
                  <a:cubicBezTo>
                    <a:pt x="1479" y="558"/>
                    <a:pt x="1473" y="562"/>
                    <a:pt x="1475" y="562"/>
                  </a:cubicBezTo>
                  <a:moveTo>
                    <a:pt x="150" y="231"/>
                  </a:moveTo>
                  <a:cubicBezTo>
                    <a:pt x="147" y="233"/>
                    <a:pt x="155" y="242"/>
                    <a:pt x="157" y="240"/>
                  </a:cubicBezTo>
                  <a:cubicBezTo>
                    <a:pt x="158" y="240"/>
                    <a:pt x="155" y="236"/>
                    <a:pt x="155" y="234"/>
                  </a:cubicBezTo>
                  <a:cubicBezTo>
                    <a:pt x="155" y="232"/>
                    <a:pt x="154" y="229"/>
                    <a:pt x="150" y="231"/>
                  </a:cubicBezTo>
                  <a:moveTo>
                    <a:pt x="565" y="510"/>
                  </a:moveTo>
                  <a:cubicBezTo>
                    <a:pt x="563" y="510"/>
                    <a:pt x="559" y="509"/>
                    <a:pt x="554" y="504"/>
                  </a:cubicBezTo>
                  <a:cubicBezTo>
                    <a:pt x="550" y="499"/>
                    <a:pt x="545" y="500"/>
                    <a:pt x="542" y="500"/>
                  </a:cubicBezTo>
                  <a:cubicBezTo>
                    <a:pt x="539" y="501"/>
                    <a:pt x="536" y="499"/>
                    <a:pt x="534" y="498"/>
                  </a:cubicBezTo>
                  <a:cubicBezTo>
                    <a:pt x="532" y="498"/>
                    <a:pt x="530" y="501"/>
                    <a:pt x="528" y="501"/>
                  </a:cubicBezTo>
                  <a:cubicBezTo>
                    <a:pt x="527" y="502"/>
                    <a:pt x="529" y="499"/>
                    <a:pt x="529" y="497"/>
                  </a:cubicBezTo>
                  <a:cubicBezTo>
                    <a:pt x="529" y="495"/>
                    <a:pt x="523" y="493"/>
                    <a:pt x="519" y="491"/>
                  </a:cubicBezTo>
                  <a:cubicBezTo>
                    <a:pt x="515" y="489"/>
                    <a:pt x="513" y="490"/>
                    <a:pt x="513" y="493"/>
                  </a:cubicBezTo>
                  <a:cubicBezTo>
                    <a:pt x="513" y="494"/>
                    <a:pt x="512" y="494"/>
                    <a:pt x="512" y="494"/>
                  </a:cubicBezTo>
                  <a:cubicBezTo>
                    <a:pt x="511" y="494"/>
                    <a:pt x="510" y="494"/>
                    <a:pt x="510" y="495"/>
                  </a:cubicBezTo>
                  <a:cubicBezTo>
                    <a:pt x="508" y="498"/>
                    <a:pt x="506" y="496"/>
                    <a:pt x="508" y="495"/>
                  </a:cubicBezTo>
                  <a:cubicBezTo>
                    <a:pt x="509" y="494"/>
                    <a:pt x="511" y="492"/>
                    <a:pt x="511" y="490"/>
                  </a:cubicBezTo>
                  <a:cubicBezTo>
                    <a:pt x="512" y="488"/>
                    <a:pt x="505" y="487"/>
                    <a:pt x="503" y="488"/>
                  </a:cubicBezTo>
                  <a:cubicBezTo>
                    <a:pt x="500" y="489"/>
                    <a:pt x="502" y="492"/>
                    <a:pt x="500" y="491"/>
                  </a:cubicBezTo>
                  <a:cubicBezTo>
                    <a:pt x="498" y="490"/>
                    <a:pt x="500" y="488"/>
                    <a:pt x="501" y="488"/>
                  </a:cubicBezTo>
                  <a:cubicBezTo>
                    <a:pt x="503" y="488"/>
                    <a:pt x="504" y="485"/>
                    <a:pt x="505" y="483"/>
                  </a:cubicBezTo>
                  <a:cubicBezTo>
                    <a:pt x="506" y="480"/>
                    <a:pt x="503" y="480"/>
                    <a:pt x="502" y="478"/>
                  </a:cubicBezTo>
                  <a:cubicBezTo>
                    <a:pt x="500" y="476"/>
                    <a:pt x="500" y="471"/>
                    <a:pt x="499" y="470"/>
                  </a:cubicBezTo>
                  <a:cubicBezTo>
                    <a:pt x="497" y="469"/>
                    <a:pt x="494" y="465"/>
                    <a:pt x="491" y="464"/>
                  </a:cubicBezTo>
                  <a:cubicBezTo>
                    <a:pt x="489" y="464"/>
                    <a:pt x="486" y="462"/>
                    <a:pt x="484" y="462"/>
                  </a:cubicBezTo>
                  <a:cubicBezTo>
                    <a:pt x="481" y="462"/>
                    <a:pt x="479" y="463"/>
                    <a:pt x="478" y="462"/>
                  </a:cubicBezTo>
                  <a:cubicBezTo>
                    <a:pt x="477" y="461"/>
                    <a:pt x="476" y="461"/>
                    <a:pt x="475" y="462"/>
                  </a:cubicBezTo>
                  <a:cubicBezTo>
                    <a:pt x="474" y="463"/>
                    <a:pt x="472" y="459"/>
                    <a:pt x="471" y="459"/>
                  </a:cubicBezTo>
                  <a:cubicBezTo>
                    <a:pt x="470" y="459"/>
                    <a:pt x="468" y="458"/>
                    <a:pt x="468" y="456"/>
                  </a:cubicBezTo>
                  <a:cubicBezTo>
                    <a:pt x="469" y="454"/>
                    <a:pt x="466" y="454"/>
                    <a:pt x="464" y="452"/>
                  </a:cubicBezTo>
                  <a:cubicBezTo>
                    <a:pt x="463" y="451"/>
                    <a:pt x="458" y="451"/>
                    <a:pt x="457" y="451"/>
                  </a:cubicBezTo>
                  <a:cubicBezTo>
                    <a:pt x="455" y="451"/>
                    <a:pt x="458" y="449"/>
                    <a:pt x="458" y="447"/>
                  </a:cubicBezTo>
                  <a:cubicBezTo>
                    <a:pt x="458" y="446"/>
                    <a:pt x="453" y="445"/>
                    <a:pt x="451" y="445"/>
                  </a:cubicBezTo>
                  <a:cubicBezTo>
                    <a:pt x="450" y="445"/>
                    <a:pt x="450" y="443"/>
                    <a:pt x="452" y="443"/>
                  </a:cubicBezTo>
                  <a:cubicBezTo>
                    <a:pt x="454" y="443"/>
                    <a:pt x="451" y="441"/>
                    <a:pt x="448" y="442"/>
                  </a:cubicBezTo>
                  <a:cubicBezTo>
                    <a:pt x="446" y="442"/>
                    <a:pt x="442" y="443"/>
                    <a:pt x="440" y="445"/>
                  </a:cubicBezTo>
                  <a:cubicBezTo>
                    <a:pt x="439" y="445"/>
                    <a:pt x="438" y="444"/>
                    <a:pt x="436" y="443"/>
                  </a:cubicBezTo>
                  <a:cubicBezTo>
                    <a:pt x="435" y="443"/>
                    <a:pt x="433" y="442"/>
                    <a:pt x="432" y="442"/>
                  </a:cubicBezTo>
                  <a:cubicBezTo>
                    <a:pt x="430" y="443"/>
                    <a:pt x="426" y="443"/>
                    <a:pt x="427" y="441"/>
                  </a:cubicBezTo>
                  <a:cubicBezTo>
                    <a:pt x="427" y="439"/>
                    <a:pt x="426" y="438"/>
                    <a:pt x="423" y="438"/>
                  </a:cubicBezTo>
                  <a:cubicBezTo>
                    <a:pt x="421" y="438"/>
                    <a:pt x="421" y="436"/>
                    <a:pt x="420" y="436"/>
                  </a:cubicBezTo>
                  <a:cubicBezTo>
                    <a:pt x="418" y="436"/>
                    <a:pt x="420" y="438"/>
                    <a:pt x="418" y="438"/>
                  </a:cubicBezTo>
                  <a:cubicBezTo>
                    <a:pt x="417" y="439"/>
                    <a:pt x="413" y="440"/>
                    <a:pt x="413" y="442"/>
                  </a:cubicBezTo>
                  <a:cubicBezTo>
                    <a:pt x="412" y="443"/>
                    <a:pt x="415" y="446"/>
                    <a:pt x="414" y="448"/>
                  </a:cubicBezTo>
                  <a:cubicBezTo>
                    <a:pt x="413" y="450"/>
                    <a:pt x="410" y="448"/>
                    <a:pt x="410" y="446"/>
                  </a:cubicBezTo>
                  <a:cubicBezTo>
                    <a:pt x="409" y="445"/>
                    <a:pt x="412" y="442"/>
                    <a:pt x="411" y="441"/>
                  </a:cubicBezTo>
                  <a:cubicBezTo>
                    <a:pt x="411" y="440"/>
                    <a:pt x="410" y="437"/>
                    <a:pt x="412" y="437"/>
                  </a:cubicBezTo>
                  <a:cubicBezTo>
                    <a:pt x="414" y="437"/>
                    <a:pt x="415" y="435"/>
                    <a:pt x="413" y="434"/>
                  </a:cubicBezTo>
                  <a:cubicBezTo>
                    <a:pt x="411" y="433"/>
                    <a:pt x="410" y="436"/>
                    <a:pt x="408" y="437"/>
                  </a:cubicBezTo>
                  <a:cubicBezTo>
                    <a:pt x="406" y="437"/>
                    <a:pt x="406" y="438"/>
                    <a:pt x="405" y="439"/>
                  </a:cubicBezTo>
                  <a:cubicBezTo>
                    <a:pt x="403" y="439"/>
                    <a:pt x="401" y="439"/>
                    <a:pt x="401" y="440"/>
                  </a:cubicBezTo>
                  <a:cubicBezTo>
                    <a:pt x="401" y="441"/>
                    <a:pt x="400" y="440"/>
                    <a:pt x="399" y="440"/>
                  </a:cubicBezTo>
                  <a:cubicBezTo>
                    <a:pt x="398" y="439"/>
                    <a:pt x="395" y="442"/>
                    <a:pt x="395" y="443"/>
                  </a:cubicBezTo>
                  <a:cubicBezTo>
                    <a:pt x="395" y="445"/>
                    <a:pt x="395" y="446"/>
                    <a:pt x="393" y="447"/>
                  </a:cubicBezTo>
                  <a:cubicBezTo>
                    <a:pt x="391" y="449"/>
                    <a:pt x="390" y="451"/>
                    <a:pt x="389" y="452"/>
                  </a:cubicBezTo>
                  <a:cubicBezTo>
                    <a:pt x="388" y="454"/>
                    <a:pt x="387" y="452"/>
                    <a:pt x="385" y="449"/>
                  </a:cubicBezTo>
                  <a:cubicBezTo>
                    <a:pt x="384" y="447"/>
                    <a:pt x="381" y="447"/>
                    <a:pt x="379" y="446"/>
                  </a:cubicBezTo>
                  <a:cubicBezTo>
                    <a:pt x="378" y="446"/>
                    <a:pt x="376" y="447"/>
                    <a:pt x="373" y="449"/>
                  </a:cubicBezTo>
                  <a:cubicBezTo>
                    <a:pt x="371" y="451"/>
                    <a:pt x="369" y="450"/>
                    <a:pt x="367" y="449"/>
                  </a:cubicBezTo>
                  <a:cubicBezTo>
                    <a:pt x="365" y="447"/>
                    <a:pt x="360" y="442"/>
                    <a:pt x="360" y="440"/>
                  </a:cubicBezTo>
                  <a:cubicBezTo>
                    <a:pt x="359" y="439"/>
                    <a:pt x="360" y="437"/>
                    <a:pt x="361" y="435"/>
                  </a:cubicBezTo>
                  <a:cubicBezTo>
                    <a:pt x="361" y="433"/>
                    <a:pt x="360" y="429"/>
                    <a:pt x="361" y="428"/>
                  </a:cubicBezTo>
                  <a:cubicBezTo>
                    <a:pt x="362" y="427"/>
                    <a:pt x="362" y="426"/>
                    <a:pt x="362" y="423"/>
                  </a:cubicBezTo>
                  <a:cubicBezTo>
                    <a:pt x="363" y="421"/>
                    <a:pt x="360" y="422"/>
                    <a:pt x="358" y="420"/>
                  </a:cubicBezTo>
                  <a:cubicBezTo>
                    <a:pt x="355" y="417"/>
                    <a:pt x="351" y="418"/>
                    <a:pt x="348" y="419"/>
                  </a:cubicBezTo>
                  <a:cubicBezTo>
                    <a:pt x="347" y="420"/>
                    <a:pt x="346" y="420"/>
                    <a:pt x="345" y="419"/>
                  </a:cubicBezTo>
                  <a:cubicBezTo>
                    <a:pt x="344" y="419"/>
                    <a:pt x="342" y="419"/>
                    <a:pt x="341" y="420"/>
                  </a:cubicBezTo>
                  <a:cubicBezTo>
                    <a:pt x="338" y="421"/>
                    <a:pt x="338" y="418"/>
                    <a:pt x="340" y="417"/>
                  </a:cubicBezTo>
                  <a:cubicBezTo>
                    <a:pt x="342" y="415"/>
                    <a:pt x="339" y="410"/>
                    <a:pt x="341" y="410"/>
                  </a:cubicBezTo>
                  <a:cubicBezTo>
                    <a:pt x="343" y="409"/>
                    <a:pt x="344" y="406"/>
                    <a:pt x="344" y="403"/>
                  </a:cubicBezTo>
                  <a:cubicBezTo>
                    <a:pt x="344" y="401"/>
                    <a:pt x="344" y="400"/>
                    <a:pt x="345" y="399"/>
                  </a:cubicBezTo>
                  <a:cubicBezTo>
                    <a:pt x="346" y="397"/>
                    <a:pt x="348" y="397"/>
                    <a:pt x="347" y="395"/>
                  </a:cubicBezTo>
                  <a:cubicBezTo>
                    <a:pt x="347" y="394"/>
                    <a:pt x="346" y="394"/>
                    <a:pt x="345" y="394"/>
                  </a:cubicBezTo>
                  <a:cubicBezTo>
                    <a:pt x="345" y="394"/>
                    <a:pt x="344" y="394"/>
                    <a:pt x="344" y="394"/>
                  </a:cubicBezTo>
                  <a:cubicBezTo>
                    <a:pt x="342" y="393"/>
                    <a:pt x="341" y="394"/>
                    <a:pt x="337" y="394"/>
                  </a:cubicBezTo>
                  <a:cubicBezTo>
                    <a:pt x="333" y="395"/>
                    <a:pt x="331" y="397"/>
                    <a:pt x="331" y="399"/>
                  </a:cubicBezTo>
                  <a:cubicBezTo>
                    <a:pt x="332" y="402"/>
                    <a:pt x="330" y="401"/>
                    <a:pt x="330" y="403"/>
                  </a:cubicBezTo>
                  <a:cubicBezTo>
                    <a:pt x="330" y="405"/>
                    <a:pt x="327" y="406"/>
                    <a:pt x="327" y="407"/>
                  </a:cubicBezTo>
                  <a:cubicBezTo>
                    <a:pt x="327" y="408"/>
                    <a:pt x="325" y="407"/>
                    <a:pt x="324" y="407"/>
                  </a:cubicBezTo>
                  <a:cubicBezTo>
                    <a:pt x="323" y="406"/>
                    <a:pt x="315" y="408"/>
                    <a:pt x="314" y="409"/>
                  </a:cubicBezTo>
                  <a:cubicBezTo>
                    <a:pt x="314" y="409"/>
                    <a:pt x="313" y="408"/>
                    <a:pt x="312" y="408"/>
                  </a:cubicBezTo>
                  <a:cubicBezTo>
                    <a:pt x="311" y="407"/>
                    <a:pt x="310" y="406"/>
                    <a:pt x="309" y="406"/>
                  </a:cubicBezTo>
                  <a:cubicBezTo>
                    <a:pt x="308" y="407"/>
                    <a:pt x="307" y="404"/>
                    <a:pt x="307" y="402"/>
                  </a:cubicBezTo>
                  <a:cubicBezTo>
                    <a:pt x="307" y="400"/>
                    <a:pt x="304" y="398"/>
                    <a:pt x="302" y="397"/>
                  </a:cubicBezTo>
                  <a:cubicBezTo>
                    <a:pt x="301" y="395"/>
                    <a:pt x="301" y="391"/>
                    <a:pt x="301" y="388"/>
                  </a:cubicBezTo>
                  <a:cubicBezTo>
                    <a:pt x="301" y="386"/>
                    <a:pt x="300" y="381"/>
                    <a:pt x="302" y="376"/>
                  </a:cubicBezTo>
                  <a:cubicBezTo>
                    <a:pt x="304" y="371"/>
                    <a:pt x="299" y="371"/>
                    <a:pt x="301" y="369"/>
                  </a:cubicBezTo>
                  <a:cubicBezTo>
                    <a:pt x="304" y="367"/>
                    <a:pt x="301" y="366"/>
                    <a:pt x="302" y="365"/>
                  </a:cubicBezTo>
                  <a:cubicBezTo>
                    <a:pt x="303" y="364"/>
                    <a:pt x="305" y="364"/>
                    <a:pt x="305" y="362"/>
                  </a:cubicBezTo>
                  <a:cubicBezTo>
                    <a:pt x="305" y="361"/>
                    <a:pt x="306" y="361"/>
                    <a:pt x="308" y="362"/>
                  </a:cubicBezTo>
                  <a:cubicBezTo>
                    <a:pt x="310" y="362"/>
                    <a:pt x="312" y="359"/>
                    <a:pt x="312" y="358"/>
                  </a:cubicBezTo>
                  <a:cubicBezTo>
                    <a:pt x="312" y="357"/>
                    <a:pt x="312" y="357"/>
                    <a:pt x="314" y="357"/>
                  </a:cubicBezTo>
                  <a:cubicBezTo>
                    <a:pt x="315" y="357"/>
                    <a:pt x="315" y="357"/>
                    <a:pt x="316" y="356"/>
                  </a:cubicBezTo>
                  <a:cubicBezTo>
                    <a:pt x="316" y="356"/>
                    <a:pt x="316" y="355"/>
                    <a:pt x="317" y="355"/>
                  </a:cubicBezTo>
                  <a:cubicBezTo>
                    <a:pt x="318" y="356"/>
                    <a:pt x="319" y="357"/>
                    <a:pt x="319" y="356"/>
                  </a:cubicBezTo>
                  <a:cubicBezTo>
                    <a:pt x="319" y="355"/>
                    <a:pt x="320" y="355"/>
                    <a:pt x="321" y="356"/>
                  </a:cubicBezTo>
                  <a:cubicBezTo>
                    <a:pt x="322" y="357"/>
                    <a:pt x="324" y="358"/>
                    <a:pt x="325" y="356"/>
                  </a:cubicBezTo>
                  <a:cubicBezTo>
                    <a:pt x="325" y="355"/>
                    <a:pt x="326" y="356"/>
                    <a:pt x="327" y="358"/>
                  </a:cubicBezTo>
                  <a:cubicBezTo>
                    <a:pt x="328" y="359"/>
                    <a:pt x="329" y="359"/>
                    <a:pt x="330" y="359"/>
                  </a:cubicBezTo>
                  <a:cubicBezTo>
                    <a:pt x="330" y="359"/>
                    <a:pt x="331" y="359"/>
                    <a:pt x="331" y="359"/>
                  </a:cubicBezTo>
                  <a:cubicBezTo>
                    <a:pt x="333" y="359"/>
                    <a:pt x="333" y="358"/>
                    <a:pt x="333" y="357"/>
                  </a:cubicBezTo>
                  <a:cubicBezTo>
                    <a:pt x="333" y="356"/>
                    <a:pt x="335" y="360"/>
                    <a:pt x="337" y="360"/>
                  </a:cubicBezTo>
                  <a:cubicBezTo>
                    <a:pt x="338" y="360"/>
                    <a:pt x="337" y="359"/>
                    <a:pt x="336" y="358"/>
                  </a:cubicBezTo>
                  <a:cubicBezTo>
                    <a:pt x="334" y="357"/>
                    <a:pt x="336" y="356"/>
                    <a:pt x="335" y="355"/>
                  </a:cubicBezTo>
                  <a:cubicBezTo>
                    <a:pt x="334" y="354"/>
                    <a:pt x="336" y="353"/>
                    <a:pt x="339" y="353"/>
                  </a:cubicBezTo>
                  <a:cubicBezTo>
                    <a:pt x="341" y="353"/>
                    <a:pt x="341" y="354"/>
                    <a:pt x="342" y="353"/>
                  </a:cubicBezTo>
                  <a:cubicBezTo>
                    <a:pt x="342" y="351"/>
                    <a:pt x="343" y="353"/>
                    <a:pt x="343" y="354"/>
                  </a:cubicBezTo>
                  <a:cubicBezTo>
                    <a:pt x="343" y="355"/>
                    <a:pt x="347" y="353"/>
                    <a:pt x="349" y="353"/>
                  </a:cubicBezTo>
                  <a:cubicBezTo>
                    <a:pt x="351" y="353"/>
                    <a:pt x="353" y="355"/>
                    <a:pt x="353" y="356"/>
                  </a:cubicBezTo>
                  <a:cubicBezTo>
                    <a:pt x="353" y="357"/>
                    <a:pt x="354" y="358"/>
                    <a:pt x="356" y="356"/>
                  </a:cubicBezTo>
                  <a:cubicBezTo>
                    <a:pt x="357" y="355"/>
                    <a:pt x="358" y="354"/>
                    <a:pt x="360" y="355"/>
                  </a:cubicBezTo>
                  <a:cubicBezTo>
                    <a:pt x="361" y="356"/>
                    <a:pt x="362" y="358"/>
                    <a:pt x="364" y="360"/>
                  </a:cubicBezTo>
                  <a:cubicBezTo>
                    <a:pt x="366" y="361"/>
                    <a:pt x="363" y="363"/>
                    <a:pt x="364" y="365"/>
                  </a:cubicBezTo>
                  <a:cubicBezTo>
                    <a:pt x="365" y="366"/>
                    <a:pt x="364" y="368"/>
                    <a:pt x="366" y="369"/>
                  </a:cubicBezTo>
                  <a:cubicBezTo>
                    <a:pt x="368" y="370"/>
                    <a:pt x="366" y="373"/>
                    <a:pt x="368" y="373"/>
                  </a:cubicBezTo>
                  <a:cubicBezTo>
                    <a:pt x="369" y="374"/>
                    <a:pt x="370" y="376"/>
                    <a:pt x="370" y="377"/>
                  </a:cubicBezTo>
                  <a:cubicBezTo>
                    <a:pt x="371" y="378"/>
                    <a:pt x="373" y="379"/>
                    <a:pt x="374" y="378"/>
                  </a:cubicBezTo>
                  <a:cubicBezTo>
                    <a:pt x="374" y="376"/>
                    <a:pt x="375" y="374"/>
                    <a:pt x="376" y="373"/>
                  </a:cubicBezTo>
                  <a:cubicBezTo>
                    <a:pt x="376" y="371"/>
                    <a:pt x="374" y="366"/>
                    <a:pt x="373" y="364"/>
                  </a:cubicBezTo>
                  <a:cubicBezTo>
                    <a:pt x="372" y="362"/>
                    <a:pt x="373" y="362"/>
                    <a:pt x="372" y="360"/>
                  </a:cubicBezTo>
                  <a:cubicBezTo>
                    <a:pt x="370" y="358"/>
                    <a:pt x="369" y="354"/>
                    <a:pt x="370" y="352"/>
                  </a:cubicBezTo>
                  <a:cubicBezTo>
                    <a:pt x="370" y="349"/>
                    <a:pt x="373" y="344"/>
                    <a:pt x="375" y="343"/>
                  </a:cubicBezTo>
                  <a:cubicBezTo>
                    <a:pt x="376" y="341"/>
                    <a:pt x="378" y="342"/>
                    <a:pt x="378" y="341"/>
                  </a:cubicBezTo>
                  <a:cubicBezTo>
                    <a:pt x="379" y="339"/>
                    <a:pt x="381" y="337"/>
                    <a:pt x="382" y="337"/>
                  </a:cubicBezTo>
                  <a:cubicBezTo>
                    <a:pt x="383" y="337"/>
                    <a:pt x="384" y="337"/>
                    <a:pt x="384" y="336"/>
                  </a:cubicBezTo>
                  <a:cubicBezTo>
                    <a:pt x="385" y="335"/>
                    <a:pt x="386" y="334"/>
                    <a:pt x="389" y="333"/>
                  </a:cubicBezTo>
                  <a:cubicBezTo>
                    <a:pt x="391" y="333"/>
                    <a:pt x="390" y="331"/>
                    <a:pt x="389" y="330"/>
                  </a:cubicBezTo>
                  <a:cubicBezTo>
                    <a:pt x="389" y="329"/>
                    <a:pt x="390" y="328"/>
                    <a:pt x="390" y="329"/>
                  </a:cubicBezTo>
                  <a:cubicBezTo>
                    <a:pt x="391" y="330"/>
                    <a:pt x="392" y="330"/>
                    <a:pt x="393" y="329"/>
                  </a:cubicBezTo>
                  <a:cubicBezTo>
                    <a:pt x="394" y="328"/>
                    <a:pt x="396" y="327"/>
                    <a:pt x="394" y="326"/>
                  </a:cubicBezTo>
                  <a:cubicBezTo>
                    <a:pt x="392" y="326"/>
                    <a:pt x="392" y="326"/>
                    <a:pt x="393" y="325"/>
                  </a:cubicBezTo>
                  <a:cubicBezTo>
                    <a:pt x="394" y="325"/>
                    <a:pt x="393" y="322"/>
                    <a:pt x="391" y="322"/>
                  </a:cubicBezTo>
                  <a:cubicBezTo>
                    <a:pt x="390" y="322"/>
                    <a:pt x="390" y="321"/>
                    <a:pt x="391" y="320"/>
                  </a:cubicBezTo>
                  <a:cubicBezTo>
                    <a:pt x="392" y="319"/>
                    <a:pt x="390" y="317"/>
                    <a:pt x="389" y="316"/>
                  </a:cubicBezTo>
                  <a:cubicBezTo>
                    <a:pt x="387" y="316"/>
                    <a:pt x="389" y="315"/>
                    <a:pt x="390" y="315"/>
                  </a:cubicBezTo>
                  <a:cubicBezTo>
                    <a:pt x="391" y="315"/>
                    <a:pt x="390" y="310"/>
                    <a:pt x="391" y="309"/>
                  </a:cubicBezTo>
                  <a:cubicBezTo>
                    <a:pt x="391" y="308"/>
                    <a:pt x="393" y="308"/>
                    <a:pt x="392" y="309"/>
                  </a:cubicBezTo>
                  <a:cubicBezTo>
                    <a:pt x="392" y="310"/>
                    <a:pt x="391" y="312"/>
                    <a:pt x="392" y="314"/>
                  </a:cubicBezTo>
                  <a:cubicBezTo>
                    <a:pt x="393" y="315"/>
                    <a:pt x="394" y="316"/>
                    <a:pt x="393" y="319"/>
                  </a:cubicBezTo>
                  <a:cubicBezTo>
                    <a:pt x="393" y="321"/>
                    <a:pt x="394" y="320"/>
                    <a:pt x="395" y="317"/>
                  </a:cubicBezTo>
                  <a:cubicBezTo>
                    <a:pt x="396" y="315"/>
                    <a:pt x="397" y="312"/>
                    <a:pt x="396" y="312"/>
                  </a:cubicBezTo>
                  <a:cubicBezTo>
                    <a:pt x="395" y="312"/>
                    <a:pt x="395" y="309"/>
                    <a:pt x="396" y="310"/>
                  </a:cubicBezTo>
                  <a:cubicBezTo>
                    <a:pt x="397" y="311"/>
                    <a:pt x="397" y="312"/>
                    <a:pt x="399" y="310"/>
                  </a:cubicBezTo>
                  <a:cubicBezTo>
                    <a:pt x="400" y="308"/>
                    <a:pt x="402" y="305"/>
                    <a:pt x="401" y="305"/>
                  </a:cubicBezTo>
                  <a:cubicBezTo>
                    <a:pt x="400" y="304"/>
                    <a:pt x="402" y="303"/>
                    <a:pt x="403" y="303"/>
                  </a:cubicBezTo>
                  <a:cubicBezTo>
                    <a:pt x="405" y="303"/>
                    <a:pt x="409" y="302"/>
                    <a:pt x="410" y="302"/>
                  </a:cubicBezTo>
                  <a:cubicBezTo>
                    <a:pt x="410" y="301"/>
                    <a:pt x="408" y="301"/>
                    <a:pt x="406" y="301"/>
                  </a:cubicBezTo>
                  <a:cubicBezTo>
                    <a:pt x="405" y="302"/>
                    <a:pt x="403" y="302"/>
                    <a:pt x="403" y="302"/>
                  </a:cubicBezTo>
                  <a:cubicBezTo>
                    <a:pt x="403" y="300"/>
                    <a:pt x="408" y="299"/>
                    <a:pt x="410" y="299"/>
                  </a:cubicBezTo>
                  <a:cubicBezTo>
                    <a:pt x="412" y="299"/>
                    <a:pt x="411" y="296"/>
                    <a:pt x="412" y="298"/>
                  </a:cubicBezTo>
                  <a:cubicBezTo>
                    <a:pt x="413" y="299"/>
                    <a:pt x="415" y="299"/>
                    <a:pt x="416" y="298"/>
                  </a:cubicBezTo>
                  <a:cubicBezTo>
                    <a:pt x="417" y="297"/>
                    <a:pt x="416" y="295"/>
                    <a:pt x="415" y="295"/>
                  </a:cubicBezTo>
                  <a:cubicBezTo>
                    <a:pt x="413" y="294"/>
                    <a:pt x="416" y="293"/>
                    <a:pt x="415" y="292"/>
                  </a:cubicBezTo>
                  <a:cubicBezTo>
                    <a:pt x="415" y="292"/>
                    <a:pt x="416" y="288"/>
                    <a:pt x="418" y="288"/>
                  </a:cubicBezTo>
                  <a:cubicBezTo>
                    <a:pt x="420" y="287"/>
                    <a:pt x="419" y="286"/>
                    <a:pt x="420" y="286"/>
                  </a:cubicBezTo>
                  <a:cubicBezTo>
                    <a:pt x="422" y="286"/>
                    <a:pt x="422" y="284"/>
                    <a:pt x="423" y="283"/>
                  </a:cubicBezTo>
                  <a:cubicBezTo>
                    <a:pt x="424" y="283"/>
                    <a:pt x="425" y="283"/>
                    <a:pt x="426" y="283"/>
                  </a:cubicBezTo>
                  <a:cubicBezTo>
                    <a:pt x="427" y="284"/>
                    <a:pt x="428" y="284"/>
                    <a:pt x="429" y="283"/>
                  </a:cubicBezTo>
                  <a:cubicBezTo>
                    <a:pt x="431" y="281"/>
                    <a:pt x="435" y="279"/>
                    <a:pt x="436" y="279"/>
                  </a:cubicBezTo>
                  <a:cubicBezTo>
                    <a:pt x="438" y="279"/>
                    <a:pt x="441" y="277"/>
                    <a:pt x="441" y="276"/>
                  </a:cubicBezTo>
                  <a:cubicBezTo>
                    <a:pt x="442" y="274"/>
                    <a:pt x="443" y="277"/>
                    <a:pt x="442" y="277"/>
                  </a:cubicBezTo>
                  <a:cubicBezTo>
                    <a:pt x="440" y="278"/>
                    <a:pt x="443" y="279"/>
                    <a:pt x="445" y="279"/>
                  </a:cubicBezTo>
                  <a:cubicBezTo>
                    <a:pt x="447" y="279"/>
                    <a:pt x="446" y="279"/>
                    <a:pt x="446" y="279"/>
                  </a:cubicBezTo>
                  <a:cubicBezTo>
                    <a:pt x="445" y="279"/>
                    <a:pt x="443" y="280"/>
                    <a:pt x="442" y="280"/>
                  </a:cubicBezTo>
                  <a:cubicBezTo>
                    <a:pt x="440" y="280"/>
                    <a:pt x="439" y="280"/>
                    <a:pt x="437" y="282"/>
                  </a:cubicBezTo>
                  <a:cubicBezTo>
                    <a:pt x="434" y="285"/>
                    <a:pt x="435" y="286"/>
                    <a:pt x="436" y="287"/>
                  </a:cubicBezTo>
                  <a:cubicBezTo>
                    <a:pt x="438" y="289"/>
                    <a:pt x="440" y="288"/>
                    <a:pt x="442" y="286"/>
                  </a:cubicBezTo>
                  <a:cubicBezTo>
                    <a:pt x="444" y="284"/>
                    <a:pt x="444" y="283"/>
                    <a:pt x="446" y="283"/>
                  </a:cubicBezTo>
                  <a:cubicBezTo>
                    <a:pt x="448" y="283"/>
                    <a:pt x="453" y="281"/>
                    <a:pt x="456" y="280"/>
                  </a:cubicBezTo>
                  <a:cubicBezTo>
                    <a:pt x="458" y="279"/>
                    <a:pt x="457" y="279"/>
                    <a:pt x="457" y="278"/>
                  </a:cubicBezTo>
                  <a:cubicBezTo>
                    <a:pt x="457" y="277"/>
                    <a:pt x="461" y="277"/>
                    <a:pt x="462" y="276"/>
                  </a:cubicBezTo>
                  <a:cubicBezTo>
                    <a:pt x="464" y="275"/>
                    <a:pt x="462" y="274"/>
                    <a:pt x="461" y="274"/>
                  </a:cubicBezTo>
                  <a:cubicBezTo>
                    <a:pt x="459" y="274"/>
                    <a:pt x="460" y="272"/>
                    <a:pt x="461" y="271"/>
                  </a:cubicBezTo>
                  <a:cubicBezTo>
                    <a:pt x="461" y="270"/>
                    <a:pt x="458" y="272"/>
                    <a:pt x="458" y="273"/>
                  </a:cubicBezTo>
                  <a:cubicBezTo>
                    <a:pt x="458" y="274"/>
                    <a:pt x="455" y="275"/>
                    <a:pt x="455" y="275"/>
                  </a:cubicBezTo>
                  <a:cubicBezTo>
                    <a:pt x="455" y="278"/>
                    <a:pt x="455" y="276"/>
                    <a:pt x="454" y="277"/>
                  </a:cubicBezTo>
                  <a:cubicBezTo>
                    <a:pt x="452" y="278"/>
                    <a:pt x="446" y="277"/>
                    <a:pt x="446" y="276"/>
                  </a:cubicBezTo>
                  <a:cubicBezTo>
                    <a:pt x="446" y="274"/>
                    <a:pt x="442" y="274"/>
                    <a:pt x="442" y="272"/>
                  </a:cubicBezTo>
                  <a:cubicBezTo>
                    <a:pt x="441" y="270"/>
                    <a:pt x="439" y="270"/>
                    <a:pt x="441" y="268"/>
                  </a:cubicBezTo>
                  <a:cubicBezTo>
                    <a:pt x="443" y="266"/>
                    <a:pt x="441" y="265"/>
                    <a:pt x="439" y="266"/>
                  </a:cubicBezTo>
                  <a:cubicBezTo>
                    <a:pt x="437" y="268"/>
                    <a:pt x="437" y="265"/>
                    <a:pt x="439" y="265"/>
                  </a:cubicBezTo>
                  <a:cubicBezTo>
                    <a:pt x="441" y="264"/>
                    <a:pt x="445" y="263"/>
                    <a:pt x="443" y="259"/>
                  </a:cubicBezTo>
                  <a:cubicBezTo>
                    <a:pt x="441" y="255"/>
                    <a:pt x="428" y="260"/>
                    <a:pt x="424" y="262"/>
                  </a:cubicBezTo>
                  <a:cubicBezTo>
                    <a:pt x="421" y="264"/>
                    <a:pt x="417" y="270"/>
                    <a:pt x="415" y="270"/>
                  </a:cubicBezTo>
                  <a:cubicBezTo>
                    <a:pt x="413" y="270"/>
                    <a:pt x="418" y="267"/>
                    <a:pt x="419" y="266"/>
                  </a:cubicBezTo>
                  <a:cubicBezTo>
                    <a:pt x="420" y="264"/>
                    <a:pt x="419" y="263"/>
                    <a:pt x="420" y="264"/>
                  </a:cubicBezTo>
                  <a:cubicBezTo>
                    <a:pt x="421" y="264"/>
                    <a:pt x="424" y="260"/>
                    <a:pt x="426" y="258"/>
                  </a:cubicBezTo>
                  <a:cubicBezTo>
                    <a:pt x="427" y="257"/>
                    <a:pt x="428" y="257"/>
                    <a:pt x="429" y="257"/>
                  </a:cubicBezTo>
                  <a:cubicBezTo>
                    <a:pt x="430" y="257"/>
                    <a:pt x="430" y="257"/>
                    <a:pt x="430" y="257"/>
                  </a:cubicBezTo>
                  <a:cubicBezTo>
                    <a:pt x="431" y="256"/>
                    <a:pt x="432" y="255"/>
                    <a:pt x="433" y="253"/>
                  </a:cubicBezTo>
                  <a:cubicBezTo>
                    <a:pt x="435" y="251"/>
                    <a:pt x="458" y="252"/>
                    <a:pt x="460" y="252"/>
                  </a:cubicBezTo>
                  <a:cubicBezTo>
                    <a:pt x="462" y="252"/>
                    <a:pt x="466" y="249"/>
                    <a:pt x="468" y="247"/>
                  </a:cubicBezTo>
                  <a:cubicBezTo>
                    <a:pt x="469" y="245"/>
                    <a:pt x="470" y="245"/>
                    <a:pt x="473" y="245"/>
                  </a:cubicBezTo>
                  <a:cubicBezTo>
                    <a:pt x="476" y="245"/>
                    <a:pt x="478" y="243"/>
                    <a:pt x="479" y="242"/>
                  </a:cubicBezTo>
                  <a:cubicBezTo>
                    <a:pt x="481" y="241"/>
                    <a:pt x="480" y="240"/>
                    <a:pt x="479" y="240"/>
                  </a:cubicBezTo>
                  <a:cubicBezTo>
                    <a:pt x="478" y="240"/>
                    <a:pt x="476" y="239"/>
                    <a:pt x="478" y="239"/>
                  </a:cubicBezTo>
                  <a:cubicBezTo>
                    <a:pt x="479" y="239"/>
                    <a:pt x="480" y="238"/>
                    <a:pt x="480" y="236"/>
                  </a:cubicBezTo>
                  <a:cubicBezTo>
                    <a:pt x="481" y="234"/>
                    <a:pt x="480" y="235"/>
                    <a:pt x="478" y="233"/>
                  </a:cubicBezTo>
                  <a:cubicBezTo>
                    <a:pt x="477" y="231"/>
                    <a:pt x="476" y="232"/>
                    <a:pt x="475" y="233"/>
                  </a:cubicBezTo>
                  <a:cubicBezTo>
                    <a:pt x="475" y="233"/>
                    <a:pt x="474" y="234"/>
                    <a:pt x="474" y="233"/>
                  </a:cubicBezTo>
                  <a:cubicBezTo>
                    <a:pt x="472" y="233"/>
                    <a:pt x="475" y="231"/>
                    <a:pt x="473" y="230"/>
                  </a:cubicBezTo>
                  <a:cubicBezTo>
                    <a:pt x="472" y="229"/>
                    <a:pt x="469" y="230"/>
                    <a:pt x="467" y="232"/>
                  </a:cubicBezTo>
                  <a:cubicBezTo>
                    <a:pt x="466" y="233"/>
                    <a:pt x="465" y="233"/>
                    <a:pt x="465" y="233"/>
                  </a:cubicBezTo>
                  <a:cubicBezTo>
                    <a:pt x="464" y="233"/>
                    <a:pt x="464" y="232"/>
                    <a:pt x="463" y="233"/>
                  </a:cubicBezTo>
                  <a:cubicBezTo>
                    <a:pt x="461" y="235"/>
                    <a:pt x="461" y="232"/>
                    <a:pt x="462" y="232"/>
                  </a:cubicBezTo>
                  <a:cubicBezTo>
                    <a:pt x="463" y="231"/>
                    <a:pt x="463" y="232"/>
                    <a:pt x="464" y="231"/>
                  </a:cubicBezTo>
                  <a:cubicBezTo>
                    <a:pt x="465" y="230"/>
                    <a:pt x="466" y="231"/>
                    <a:pt x="468" y="229"/>
                  </a:cubicBezTo>
                  <a:cubicBezTo>
                    <a:pt x="470" y="228"/>
                    <a:pt x="472" y="229"/>
                    <a:pt x="473" y="228"/>
                  </a:cubicBezTo>
                  <a:cubicBezTo>
                    <a:pt x="473" y="226"/>
                    <a:pt x="472" y="225"/>
                    <a:pt x="470" y="226"/>
                  </a:cubicBezTo>
                  <a:cubicBezTo>
                    <a:pt x="469" y="226"/>
                    <a:pt x="468" y="225"/>
                    <a:pt x="467" y="225"/>
                  </a:cubicBezTo>
                  <a:cubicBezTo>
                    <a:pt x="466" y="224"/>
                    <a:pt x="465" y="223"/>
                    <a:pt x="465" y="224"/>
                  </a:cubicBezTo>
                  <a:cubicBezTo>
                    <a:pt x="464" y="224"/>
                    <a:pt x="464" y="224"/>
                    <a:pt x="463" y="223"/>
                  </a:cubicBezTo>
                  <a:cubicBezTo>
                    <a:pt x="463" y="223"/>
                    <a:pt x="463" y="223"/>
                    <a:pt x="462" y="223"/>
                  </a:cubicBezTo>
                  <a:cubicBezTo>
                    <a:pt x="461" y="224"/>
                    <a:pt x="460" y="223"/>
                    <a:pt x="459" y="221"/>
                  </a:cubicBezTo>
                  <a:cubicBezTo>
                    <a:pt x="458" y="219"/>
                    <a:pt x="454" y="216"/>
                    <a:pt x="452" y="216"/>
                  </a:cubicBezTo>
                  <a:cubicBezTo>
                    <a:pt x="450" y="215"/>
                    <a:pt x="451" y="214"/>
                    <a:pt x="452" y="215"/>
                  </a:cubicBezTo>
                  <a:cubicBezTo>
                    <a:pt x="454" y="215"/>
                    <a:pt x="455" y="214"/>
                    <a:pt x="456" y="213"/>
                  </a:cubicBezTo>
                  <a:cubicBezTo>
                    <a:pt x="456" y="212"/>
                    <a:pt x="455" y="211"/>
                    <a:pt x="454" y="211"/>
                  </a:cubicBezTo>
                  <a:cubicBezTo>
                    <a:pt x="453" y="211"/>
                    <a:pt x="453" y="209"/>
                    <a:pt x="454" y="208"/>
                  </a:cubicBezTo>
                  <a:cubicBezTo>
                    <a:pt x="454" y="208"/>
                    <a:pt x="451" y="206"/>
                    <a:pt x="451" y="205"/>
                  </a:cubicBezTo>
                  <a:cubicBezTo>
                    <a:pt x="451" y="204"/>
                    <a:pt x="449" y="204"/>
                    <a:pt x="449" y="203"/>
                  </a:cubicBezTo>
                  <a:cubicBezTo>
                    <a:pt x="449" y="202"/>
                    <a:pt x="448" y="201"/>
                    <a:pt x="448" y="200"/>
                  </a:cubicBezTo>
                  <a:cubicBezTo>
                    <a:pt x="448" y="199"/>
                    <a:pt x="445" y="196"/>
                    <a:pt x="445" y="195"/>
                  </a:cubicBezTo>
                  <a:cubicBezTo>
                    <a:pt x="445" y="194"/>
                    <a:pt x="443" y="193"/>
                    <a:pt x="443" y="191"/>
                  </a:cubicBezTo>
                  <a:cubicBezTo>
                    <a:pt x="442" y="190"/>
                    <a:pt x="441" y="190"/>
                    <a:pt x="441" y="193"/>
                  </a:cubicBezTo>
                  <a:cubicBezTo>
                    <a:pt x="440" y="195"/>
                    <a:pt x="438" y="195"/>
                    <a:pt x="439" y="195"/>
                  </a:cubicBezTo>
                  <a:cubicBezTo>
                    <a:pt x="440" y="197"/>
                    <a:pt x="439" y="197"/>
                    <a:pt x="438" y="198"/>
                  </a:cubicBezTo>
                  <a:cubicBezTo>
                    <a:pt x="437" y="199"/>
                    <a:pt x="439" y="200"/>
                    <a:pt x="437" y="200"/>
                  </a:cubicBezTo>
                  <a:cubicBezTo>
                    <a:pt x="436" y="200"/>
                    <a:pt x="437" y="203"/>
                    <a:pt x="436" y="202"/>
                  </a:cubicBezTo>
                  <a:cubicBezTo>
                    <a:pt x="435" y="201"/>
                    <a:pt x="433" y="201"/>
                    <a:pt x="433" y="202"/>
                  </a:cubicBezTo>
                  <a:cubicBezTo>
                    <a:pt x="433" y="204"/>
                    <a:pt x="430" y="205"/>
                    <a:pt x="429" y="205"/>
                  </a:cubicBezTo>
                  <a:cubicBezTo>
                    <a:pt x="428" y="205"/>
                    <a:pt x="428" y="202"/>
                    <a:pt x="427" y="203"/>
                  </a:cubicBezTo>
                  <a:cubicBezTo>
                    <a:pt x="426" y="203"/>
                    <a:pt x="426" y="203"/>
                    <a:pt x="426" y="202"/>
                  </a:cubicBezTo>
                  <a:cubicBezTo>
                    <a:pt x="425" y="201"/>
                    <a:pt x="425" y="201"/>
                    <a:pt x="424" y="201"/>
                  </a:cubicBezTo>
                  <a:cubicBezTo>
                    <a:pt x="423" y="201"/>
                    <a:pt x="422" y="201"/>
                    <a:pt x="422" y="199"/>
                  </a:cubicBezTo>
                  <a:cubicBezTo>
                    <a:pt x="423" y="198"/>
                    <a:pt x="419" y="197"/>
                    <a:pt x="420" y="196"/>
                  </a:cubicBezTo>
                  <a:cubicBezTo>
                    <a:pt x="421" y="196"/>
                    <a:pt x="420" y="194"/>
                    <a:pt x="420" y="192"/>
                  </a:cubicBezTo>
                  <a:cubicBezTo>
                    <a:pt x="420" y="189"/>
                    <a:pt x="421" y="189"/>
                    <a:pt x="421" y="188"/>
                  </a:cubicBezTo>
                  <a:cubicBezTo>
                    <a:pt x="421" y="187"/>
                    <a:pt x="420" y="187"/>
                    <a:pt x="419" y="188"/>
                  </a:cubicBezTo>
                  <a:cubicBezTo>
                    <a:pt x="418" y="188"/>
                    <a:pt x="418" y="188"/>
                    <a:pt x="418" y="187"/>
                  </a:cubicBezTo>
                  <a:cubicBezTo>
                    <a:pt x="417" y="187"/>
                    <a:pt x="417" y="187"/>
                    <a:pt x="417" y="187"/>
                  </a:cubicBezTo>
                  <a:cubicBezTo>
                    <a:pt x="415" y="187"/>
                    <a:pt x="412" y="187"/>
                    <a:pt x="412" y="185"/>
                  </a:cubicBezTo>
                  <a:cubicBezTo>
                    <a:pt x="411" y="183"/>
                    <a:pt x="410" y="184"/>
                    <a:pt x="410" y="183"/>
                  </a:cubicBezTo>
                  <a:cubicBezTo>
                    <a:pt x="409" y="181"/>
                    <a:pt x="408" y="182"/>
                    <a:pt x="408" y="181"/>
                  </a:cubicBezTo>
                  <a:cubicBezTo>
                    <a:pt x="408" y="180"/>
                    <a:pt x="407" y="180"/>
                    <a:pt x="406" y="179"/>
                  </a:cubicBezTo>
                  <a:cubicBezTo>
                    <a:pt x="405" y="179"/>
                    <a:pt x="404" y="178"/>
                    <a:pt x="403" y="178"/>
                  </a:cubicBezTo>
                  <a:cubicBezTo>
                    <a:pt x="401" y="178"/>
                    <a:pt x="399" y="179"/>
                    <a:pt x="399" y="179"/>
                  </a:cubicBezTo>
                  <a:cubicBezTo>
                    <a:pt x="398" y="180"/>
                    <a:pt x="397" y="179"/>
                    <a:pt x="397" y="179"/>
                  </a:cubicBezTo>
                  <a:cubicBezTo>
                    <a:pt x="396" y="179"/>
                    <a:pt x="395" y="178"/>
                    <a:pt x="395" y="179"/>
                  </a:cubicBezTo>
                  <a:cubicBezTo>
                    <a:pt x="394" y="179"/>
                    <a:pt x="394" y="178"/>
                    <a:pt x="391" y="178"/>
                  </a:cubicBezTo>
                  <a:cubicBezTo>
                    <a:pt x="389" y="177"/>
                    <a:pt x="386" y="177"/>
                    <a:pt x="386" y="178"/>
                  </a:cubicBezTo>
                  <a:cubicBezTo>
                    <a:pt x="385" y="178"/>
                    <a:pt x="384" y="179"/>
                    <a:pt x="384" y="181"/>
                  </a:cubicBezTo>
                  <a:cubicBezTo>
                    <a:pt x="384" y="183"/>
                    <a:pt x="386" y="182"/>
                    <a:pt x="387" y="184"/>
                  </a:cubicBezTo>
                  <a:cubicBezTo>
                    <a:pt x="387" y="185"/>
                    <a:pt x="386" y="184"/>
                    <a:pt x="386" y="186"/>
                  </a:cubicBezTo>
                  <a:cubicBezTo>
                    <a:pt x="385" y="187"/>
                    <a:pt x="384" y="187"/>
                    <a:pt x="384" y="188"/>
                  </a:cubicBezTo>
                  <a:cubicBezTo>
                    <a:pt x="384" y="189"/>
                    <a:pt x="385" y="188"/>
                    <a:pt x="386" y="190"/>
                  </a:cubicBezTo>
                  <a:cubicBezTo>
                    <a:pt x="386" y="192"/>
                    <a:pt x="387" y="192"/>
                    <a:pt x="387" y="194"/>
                  </a:cubicBezTo>
                  <a:cubicBezTo>
                    <a:pt x="387" y="196"/>
                    <a:pt x="386" y="196"/>
                    <a:pt x="386" y="196"/>
                  </a:cubicBezTo>
                  <a:cubicBezTo>
                    <a:pt x="385" y="196"/>
                    <a:pt x="386" y="197"/>
                    <a:pt x="384" y="199"/>
                  </a:cubicBezTo>
                  <a:cubicBezTo>
                    <a:pt x="383" y="200"/>
                    <a:pt x="382" y="202"/>
                    <a:pt x="383" y="203"/>
                  </a:cubicBezTo>
                  <a:cubicBezTo>
                    <a:pt x="384" y="204"/>
                    <a:pt x="388" y="205"/>
                    <a:pt x="389" y="208"/>
                  </a:cubicBezTo>
                  <a:cubicBezTo>
                    <a:pt x="391" y="211"/>
                    <a:pt x="391" y="215"/>
                    <a:pt x="390" y="217"/>
                  </a:cubicBezTo>
                  <a:cubicBezTo>
                    <a:pt x="390" y="220"/>
                    <a:pt x="387" y="221"/>
                    <a:pt x="384" y="223"/>
                  </a:cubicBezTo>
                  <a:cubicBezTo>
                    <a:pt x="382" y="226"/>
                    <a:pt x="379" y="225"/>
                    <a:pt x="378" y="225"/>
                  </a:cubicBezTo>
                  <a:cubicBezTo>
                    <a:pt x="377" y="226"/>
                    <a:pt x="378" y="228"/>
                    <a:pt x="379" y="230"/>
                  </a:cubicBezTo>
                  <a:cubicBezTo>
                    <a:pt x="381" y="231"/>
                    <a:pt x="380" y="232"/>
                    <a:pt x="381" y="234"/>
                  </a:cubicBezTo>
                  <a:cubicBezTo>
                    <a:pt x="381" y="236"/>
                    <a:pt x="381" y="237"/>
                    <a:pt x="382" y="239"/>
                  </a:cubicBezTo>
                  <a:cubicBezTo>
                    <a:pt x="383" y="241"/>
                    <a:pt x="382" y="241"/>
                    <a:pt x="381" y="242"/>
                  </a:cubicBezTo>
                  <a:cubicBezTo>
                    <a:pt x="379" y="244"/>
                    <a:pt x="381" y="243"/>
                    <a:pt x="381" y="245"/>
                  </a:cubicBezTo>
                  <a:cubicBezTo>
                    <a:pt x="382" y="246"/>
                    <a:pt x="381" y="245"/>
                    <a:pt x="380" y="244"/>
                  </a:cubicBezTo>
                  <a:cubicBezTo>
                    <a:pt x="378" y="244"/>
                    <a:pt x="377" y="246"/>
                    <a:pt x="377" y="247"/>
                  </a:cubicBezTo>
                  <a:cubicBezTo>
                    <a:pt x="377" y="248"/>
                    <a:pt x="376" y="247"/>
                    <a:pt x="375" y="247"/>
                  </a:cubicBezTo>
                  <a:cubicBezTo>
                    <a:pt x="375" y="246"/>
                    <a:pt x="374" y="246"/>
                    <a:pt x="374" y="246"/>
                  </a:cubicBezTo>
                  <a:cubicBezTo>
                    <a:pt x="373" y="246"/>
                    <a:pt x="374" y="244"/>
                    <a:pt x="372" y="243"/>
                  </a:cubicBezTo>
                  <a:cubicBezTo>
                    <a:pt x="370" y="242"/>
                    <a:pt x="369" y="241"/>
                    <a:pt x="369" y="240"/>
                  </a:cubicBezTo>
                  <a:cubicBezTo>
                    <a:pt x="369" y="239"/>
                    <a:pt x="366" y="238"/>
                    <a:pt x="366" y="236"/>
                  </a:cubicBezTo>
                  <a:cubicBezTo>
                    <a:pt x="366" y="235"/>
                    <a:pt x="367" y="231"/>
                    <a:pt x="366" y="230"/>
                  </a:cubicBezTo>
                  <a:cubicBezTo>
                    <a:pt x="365" y="229"/>
                    <a:pt x="366" y="227"/>
                    <a:pt x="366" y="226"/>
                  </a:cubicBezTo>
                  <a:cubicBezTo>
                    <a:pt x="367" y="225"/>
                    <a:pt x="366" y="224"/>
                    <a:pt x="364" y="224"/>
                  </a:cubicBezTo>
                  <a:cubicBezTo>
                    <a:pt x="362" y="224"/>
                    <a:pt x="360" y="223"/>
                    <a:pt x="358" y="223"/>
                  </a:cubicBezTo>
                  <a:cubicBezTo>
                    <a:pt x="355" y="223"/>
                    <a:pt x="354" y="223"/>
                    <a:pt x="353" y="222"/>
                  </a:cubicBezTo>
                  <a:cubicBezTo>
                    <a:pt x="352" y="222"/>
                    <a:pt x="350" y="220"/>
                    <a:pt x="347" y="220"/>
                  </a:cubicBezTo>
                  <a:cubicBezTo>
                    <a:pt x="344" y="219"/>
                    <a:pt x="343" y="217"/>
                    <a:pt x="343" y="216"/>
                  </a:cubicBezTo>
                  <a:cubicBezTo>
                    <a:pt x="343" y="216"/>
                    <a:pt x="340" y="215"/>
                    <a:pt x="339" y="214"/>
                  </a:cubicBezTo>
                  <a:cubicBezTo>
                    <a:pt x="338" y="213"/>
                    <a:pt x="336" y="213"/>
                    <a:pt x="334" y="213"/>
                  </a:cubicBezTo>
                  <a:cubicBezTo>
                    <a:pt x="334" y="213"/>
                    <a:pt x="333" y="212"/>
                    <a:pt x="332" y="212"/>
                  </a:cubicBezTo>
                  <a:cubicBezTo>
                    <a:pt x="331" y="211"/>
                    <a:pt x="330" y="211"/>
                    <a:pt x="329" y="211"/>
                  </a:cubicBezTo>
                  <a:cubicBezTo>
                    <a:pt x="327" y="211"/>
                    <a:pt x="323" y="213"/>
                    <a:pt x="322" y="213"/>
                  </a:cubicBezTo>
                  <a:cubicBezTo>
                    <a:pt x="322" y="213"/>
                    <a:pt x="323" y="211"/>
                    <a:pt x="323" y="211"/>
                  </a:cubicBezTo>
                  <a:cubicBezTo>
                    <a:pt x="323" y="210"/>
                    <a:pt x="322" y="207"/>
                    <a:pt x="321" y="205"/>
                  </a:cubicBezTo>
                  <a:cubicBezTo>
                    <a:pt x="321" y="203"/>
                    <a:pt x="320" y="201"/>
                    <a:pt x="318" y="202"/>
                  </a:cubicBezTo>
                  <a:cubicBezTo>
                    <a:pt x="316" y="202"/>
                    <a:pt x="314" y="201"/>
                    <a:pt x="313" y="200"/>
                  </a:cubicBezTo>
                  <a:cubicBezTo>
                    <a:pt x="313" y="200"/>
                    <a:pt x="313" y="195"/>
                    <a:pt x="313" y="192"/>
                  </a:cubicBezTo>
                  <a:cubicBezTo>
                    <a:pt x="314" y="190"/>
                    <a:pt x="316" y="187"/>
                    <a:pt x="316" y="185"/>
                  </a:cubicBezTo>
                  <a:cubicBezTo>
                    <a:pt x="316" y="184"/>
                    <a:pt x="318" y="183"/>
                    <a:pt x="319" y="183"/>
                  </a:cubicBezTo>
                  <a:cubicBezTo>
                    <a:pt x="320" y="182"/>
                    <a:pt x="319" y="180"/>
                    <a:pt x="321" y="180"/>
                  </a:cubicBezTo>
                  <a:cubicBezTo>
                    <a:pt x="322" y="179"/>
                    <a:pt x="322" y="179"/>
                    <a:pt x="323" y="178"/>
                  </a:cubicBezTo>
                  <a:cubicBezTo>
                    <a:pt x="323" y="177"/>
                    <a:pt x="324" y="177"/>
                    <a:pt x="324" y="176"/>
                  </a:cubicBezTo>
                  <a:cubicBezTo>
                    <a:pt x="323" y="175"/>
                    <a:pt x="323" y="175"/>
                    <a:pt x="326" y="175"/>
                  </a:cubicBezTo>
                  <a:cubicBezTo>
                    <a:pt x="328" y="175"/>
                    <a:pt x="331" y="174"/>
                    <a:pt x="330" y="172"/>
                  </a:cubicBezTo>
                  <a:cubicBezTo>
                    <a:pt x="330" y="170"/>
                    <a:pt x="324" y="172"/>
                    <a:pt x="324" y="170"/>
                  </a:cubicBezTo>
                  <a:cubicBezTo>
                    <a:pt x="324" y="168"/>
                    <a:pt x="317" y="168"/>
                    <a:pt x="318" y="167"/>
                  </a:cubicBezTo>
                  <a:cubicBezTo>
                    <a:pt x="318" y="166"/>
                    <a:pt x="325" y="168"/>
                    <a:pt x="327" y="169"/>
                  </a:cubicBezTo>
                  <a:cubicBezTo>
                    <a:pt x="330" y="170"/>
                    <a:pt x="330" y="169"/>
                    <a:pt x="332" y="169"/>
                  </a:cubicBezTo>
                  <a:cubicBezTo>
                    <a:pt x="334" y="169"/>
                    <a:pt x="333" y="167"/>
                    <a:pt x="333" y="166"/>
                  </a:cubicBezTo>
                  <a:cubicBezTo>
                    <a:pt x="334" y="165"/>
                    <a:pt x="335" y="166"/>
                    <a:pt x="336" y="166"/>
                  </a:cubicBezTo>
                  <a:cubicBezTo>
                    <a:pt x="337" y="167"/>
                    <a:pt x="339" y="167"/>
                    <a:pt x="340" y="167"/>
                  </a:cubicBezTo>
                  <a:cubicBezTo>
                    <a:pt x="342" y="166"/>
                    <a:pt x="344" y="162"/>
                    <a:pt x="346" y="161"/>
                  </a:cubicBezTo>
                  <a:cubicBezTo>
                    <a:pt x="347" y="159"/>
                    <a:pt x="346" y="158"/>
                    <a:pt x="342" y="158"/>
                  </a:cubicBezTo>
                  <a:cubicBezTo>
                    <a:pt x="339" y="159"/>
                    <a:pt x="337" y="157"/>
                    <a:pt x="335" y="156"/>
                  </a:cubicBezTo>
                  <a:cubicBezTo>
                    <a:pt x="333" y="155"/>
                    <a:pt x="333" y="153"/>
                    <a:pt x="335" y="154"/>
                  </a:cubicBezTo>
                  <a:cubicBezTo>
                    <a:pt x="337" y="154"/>
                    <a:pt x="342" y="158"/>
                    <a:pt x="344" y="158"/>
                  </a:cubicBezTo>
                  <a:cubicBezTo>
                    <a:pt x="346" y="158"/>
                    <a:pt x="349" y="154"/>
                    <a:pt x="350" y="153"/>
                  </a:cubicBezTo>
                  <a:cubicBezTo>
                    <a:pt x="352" y="152"/>
                    <a:pt x="349" y="152"/>
                    <a:pt x="348" y="151"/>
                  </a:cubicBezTo>
                  <a:cubicBezTo>
                    <a:pt x="347" y="150"/>
                    <a:pt x="350" y="149"/>
                    <a:pt x="351" y="149"/>
                  </a:cubicBezTo>
                  <a:cubicBezTo>
                    <a:pt x="353" y="149"/>
                    <a:pt x="353" y="151"/>
                    <a:pt x="354" y="151"/>
                  </a:cubicBezTo>
                  <a:cubicBezTo>
                    <a:pt x="354" y="152"/>
                    <a:pt x="357" y="151"/>
                    <a:pt x="358" y="151"/>
                  </a:cubicBezTo>
                  <a:cubicBezTo>
                    <a:pt x="360" y="151"/>
                    <a:pt x="358" y="149"/>
                    <a:pt x="356" y="148"/>
                  </a:cubicBezTo>
                  <a:cubicBezTo>
                    <a:pt x="354" y="147"/>
                    <a:pt x="356" y="145"/>
                    <a:pt x="357" y="147"/>
                  </a:cubicBezTo>
                  <a:cubicBezTo>
                    <a:pt x="357" y="148"/>
                    <a:pt x="359" y="148"/>
                    <a:pt x="360" y="149"/>
                  </a:cubicBezTo>
                  <a:cubicBezTo>
                    <a:pt x="361" y="151"/>
                    <a:pt x="361" y="150"/>
                    <a:pt x="363" y="149"/>
                  </a:cubicBezTo>
                  <a:cubicBezTo>
                    <a:pt x="365" y="149"/>
                    <a:pt x="366" y="148"/>
                    <a:pt x="367" y="146"/>
                  </a:cubicBezTo>
                  <a:cubicBezTo>
                    <a:pt x="368" y="145"/>
                    <a:pt x="368" y="147"/>
                    <a:pt x="370" y="145"/>
                  </a:cubicBezTo>
                  <a:cubicBezTo>
                    <a:pt x="371" y="143"/>
                    <a:pt x="369" y="141"/>
                    <a:pt x="368" y="140"/>
                  </a:cubicBezTo>
                  <a:cubicBezTo>
                    <a:pt x="366" y="139"/>
                    <a:pt x="368" y="138"/>
                    <a:pt x="366" y="137"/>
                  </a:cubicBezTo>
                  <a:cubicBezTo>
                    <a:pt x="365" y="136"/>
                    <a:pt x="364" y="135"/>
                    <a:pt x="366" y="135"/>
                  </a:cubicBezTo>
                  <a:cubicBezTo>
                    <a:pt x="368" y="136"/>
                    <a:pt x="370" y="135"/>
                    <a:pt x="370" y="134"/>
                  </a:cubicBezTo>
                  <a:cubicBezTo>
                    <a:pt x="371" y="133"/>
                    <a:pt x="368" y="132"/>
                    <a:pt x="369" y="131"/>
                  </a:cubicBezTo>
                  <a:cubicBezTo>
                    <a:pt x="371" y="130"/>
                    <a:pt x="370" y="129"/>
                    <a:pt x="368" y="129"/>
                  </a:cubicBezTo>
                  <a:cubicBezTo>
                    <a:pt x="366" y="129"/>
                    <a:pt x="365" y="129"/>
                    <a:pt x="365" y="127"/>
                  </a:cubicBezTo>
                  <a:cubicBezTo>
                    <a:pt x="365" y="126"/>
                    <a:pt x="362" y="127"/>
                    <a:pt x="360" y="126"/>
                  </a:cubicBezTo>
                  <a:cubicBezTo>
                    <a:pt x="358" y="125"/>
                    <a:pt x="354" y="125"/>
                    <a:pt x="353" y="125"/>
                  </a:cubicBezTo>
                  <a:cubicBezTo>
                    <a:pt x="352" y="125"/>
                    <a:pt x="352" y="129"/>
                    <a:pt x="354" y="129"/>
                  </a:cubicBezTo>
                  <a:cubicBezTo>
                    <a:pt x="355" y="129"/>
                    <a:pt x="356" y="131"/>
                    <a:pt x="355" y="131"/>
                  </a:cubicBezTo>
                  <a:cubicBezTo>
                    <a:pt x="354" y="132"/>
                    <a:pt x="355" y="133"/>
                    <a:pt x="354" y="133"/>
                  </a:cubicBezTo>
                  <a:cubicBezTo>
                    <a:pt x="353" y="133"/>
                    <a:pt x="352" y="133"/>
                    <a:pt x="351" y="135"/>
                  </a:cubicBezTo>
                  <a:cubicBezTo>
                    <a:pt x="351" y="138"/>
                    <a:pt x="351" y="139"/>
                    <a:pt x="349" y="139"/>
                  </a:cubicBezTo>
                  <a:cubicBezTo>
                    <a:pt x="348" y="140"/>
                    <a:pt x="348" y="139"/>
                    <a:pt x="348" y="138"/>
                  </a:cubicBezTo>
                  <a:cubicBezTo>
                    <a:pt x="348" y="137"/>
                    <a:pt x="348" y="137"/>
                    <a:pt x="347" y="137"/>
                  </a:cubicBezTo>
                  <a:cubicBezTo>
                    <a:pt x="346" y="137"/>
                    <a:pt x="346" y="140"/>
                    <a:pt x="347" y="140"/>
                  </a:cubicBezTo>
                  <a:cubicBezTo>
                    <a:pt x="348" y="140"/>
                    <a:pt x="348" y="141"/>
                    <a:pt x="348" y="143"/>
                  </a:cubicBezTo>
                  <a:cubicBezTo>
                    <a:pt x="349" y="144"/>
                    <a:pt x="346" y="143"/>
                    <a:pt x="345" y="145"/>
                  </a:cubicBezTo>
                  <a:cubicBezTo>
                    <a:pt x="345" y="147"/>
                    <a:pt x="344" y="144"/>
                    <a:pt x="343" y="143"/>
                  </a:cubicBezTo>
                  <a:cubicBezTo>
                    <a:pt x="342" y="142"/>
                    <a:pt x="340" y="140"/>
                    <a:pt x="340" y="139"/>
                  </a:cubicBezTo>
                  <a:cubicBezTo>
                    <a:pt x="340" y="137"/>
                    <a:pt x="341" y="137"/>
                    <a:pt x="342" y="137"/>
                  </a:cubicBezTo>
                  <a:cubicBezTo>
                    <a:pt x="343" y="136"/>
                    <a:pt x="342" y="136"/>
                    <a:pt x="342" y="134"/>
                  </a:cubicBezTo>
                  <a:cubicBezTo>
                    <a:pt x="342" y="132"/>
                    <a:pt x="341" y="133"/>
                    <a:pt x="339" y="131"/>
                  </a:cubicBezTo>
                  <a:cubicBezTo>
                    <a:pt x="338" y="129"/>
                    <a:pt x="336" y="129"/>
                    <a:pt x="335" y="130"/>
                  </a:cubicBezTo>
                  <a:cubicBezTo>
                    <a:pt x="334" y="131"/>
                    <a:pt x="335" y="132"/>
                    <a:pt x="334" y="133"/>
                  </a:cubicBezTo>
                  <a:cubicBezTo>
                    <a:pt x="332" y="134"/>
                    <a:pt x="333" y="136"/>
                    <a:pt x="332" y="136"/>
                  </a:cubicBezTo>
                  <a:cubicBezTo>
                    <a:pt x="331" y="137"/>
                    <a:pt x="331" y="132"/>
                    <a:pt x="330" y="131"/>
                  </a:cubicBezTo>
                  <a:cubicBezTo>
                    <a:pt x="329" y="131"/>
                    <a:pt x="329" y="130"/>
                    <a:pt x="331" y="129"/>
                  </a:cubicBezTo>
                  <a:cubicBezTo>
                    <a:pt x="332" y="129"/>
                    <a:pt x="333" y="128"/>
                    <a:pt x="332" y="128"/>
                  </a:cubicBezTo>
                  <a:cubicBezTo>
                    <a:pt x="331" y="128"/>
                    <a:pt x="329" y="126"/>
                    <a:pt x="328" y="126"/>
                  </a:cubicBezTo>
                  <a:cubicBezTo>
                    <a:pt x="327" y="126"/>
                    <a:pt x="327" y="126"/>
                    <a:pt x="326" y="127"/>
                  </a:cubicBezTo>
                  <a:cubicBezTo>
                    <a:pt x="326" y="127"/>
                    <a:pt x="325" y="127"/>
                    <a:pt x="324" y="127"/>
                  </a:cubicBezTo>
                  <a:cubicBezTo>
                    <a:pt x="324" y="126"/>
                    <a:pt x="325" y="124"/>
                    <a:pt x="325" y="123"/>
                  </a:cubicBezTo>
                  <a:cubicBezTo>
                    <a:pt x="325" y="123"/>
                    <a:pt x="325" y="123"/>
                    <a:pt x="326" y="123"/>
                  </a:cubicBezTo>
                  <a:cubicBezTo>
                    <a:pt x="326" y="123"/>
                    <a:pt x="327" y="123"/>
                    <a:pt x="327" y="122"/>
                  </a:cubicBezTo>
                  <a:cubicBezTo>
                    <a:pt x="328" y="121"/>
                    <a:pt x="324" y="121"/>
                    <a:pt x="324" y="120"/>
                  </a:cubicBezTo>
                  <a:cubicBezTo>
                    <a:pt x="324" y="118"/>
                    <a:pt x="322" y="118"/>
                    <a:pt x="321" y="117"/>
                  </a:cubicBezTo>
                  <a:cubicBezTo>
                    <a:pt x="320" y="117"/>
                    <a:pt x="321" y="115"/>
                    <a:pt x="321" y="114"/>
                  </a:cubicBezTo>
                  <a:cubicBezTo>
                    <a:pt x="320" y="113"/>
                    <a:pt x="317" y="110"/>
                    <a:pt x="315" y="110"/>
                  </a:cubicBezTo>
                  <a:cubicBezTo>
                    <a:pt x="315" y="110"/>
                    <a:pt x="314" y="109"/>
                    <a:pt x="314" y="109"/>
                  </a:cubicBezTo>
                  <a:cubicBezTo>
                    <a:pt x="314" y="108"/>
                    <a:pt x="314" y="108"/>
                    <a:pt x="314" y="108"/>
                  </a:cubicBezTo>
                  <a:cubicBezTo>
                    <a:pt x="315" y="108"/>
                    <a:pt x="316" y="108"/>
                    <a:pt x="318" y="106"/>
                  </a:cubicBezTo>
                  <a:cubicBezTo>
                    <a:pt x="319" y="104"/>
                    <a:pt x="319" y="103"/>
                    <a:pt x="318" y="103"/>
                  </a:cubicBezTo>
                  <a:cubicBezTo>
                    <a:pt x="317" y="103"/>
                    <a:pt x="316" y="102"/>
                    <a:pt x="318" y="102"/>
                  </a:cubicBezTo>
                  <a:cubicBezTo>
                    <a:pt x="320" y="102"/>
                    <a:pt x="324" y="103"/>
                    <a:pt x="325" y="102"/>
                  </a:cubicBezTo>
                  <a:cubicBezTo>
                    <a:pt x="326" y="101"/>
                    <a:pt x="330" y="96"/>
                    <a:pt x="331" y="94"/>
                  </a:cubicBezTo>
                  <a:cubicBezTo>
                    <a:pt x="333" y="92"/>
                    <a:pt x="330" y="92"/>
                    <a:pt x="327" y="92"/>
                  </a:cubicBezTo>
                  <a:cubicBezTo>
                    <a:pt x="323" y="92"/>
                    <a:pt x="323" y="91"/>
                    <a:pt x="320" y="90"/>
                  </a:cubicBezTo>
                  <a:cubicBezTo>
                    <a:pt x="317" y="90"/>
                    <a:pt x="312" y="91"/>
                    <a:pt x="311" y="92"/>
                  </a:cubicBezTo>
                  <a:cubicBezTo>
                    <a:pt x="310" y="93"/>
                    <a:pt x="312" y="93"/>
                    <a:pt x="312" y="94"/>
                  </a:cubicBezTo>
                  <a:cubicBezTo>
                    <a:pt x="312" y="95"/>
                    <a:pt x="311" y="95"/>
                    <a:pt x="311" y="94"/>
                  </a:cubicBezTo>
                  <a:cubicBezTo>
                    <a:pt x="310" y="94"/>
                    <a:pt x="310" y="94"/>
                    <a:pt x="309" y="94"/>
                  </a:cubicBezTo>
                  <a:cubicBezTo>
                    <a:pt x="309" y="94"/>
                    <a:pt x="310" y="96"/>
                    <a:pt x="309" y="99"/>
                  </a:cubicBezTo>
                  <a:cubicBezTo>
                    <a:pt x="309" y="102"/>
                    <a:pt x="310" y="102"/>
                    <a:pt x="311" y="104"/>
                  </a:cubicBezTo>
                  <a:cubicBezTo>
                    <a:pt x="312" y="105"/>
                    <a:pt x="312" y="107"/>
                    <a:pt x="312" y="109"/>
                  </a:cubicBezTo>
                  <a:cubicBezTo>
                    <a:pt x="312" y="111"/>
                    <a:pt x="310" y="111"/>
                    <a:pt x="309" y="111"/>
                  </a:cubicBezTo>
                  <a:cubicBezTo>
                    <a:pt x="308" y="111"/>
                    <a:pt x="311" y="112"/>
                    <a:pt x="310" y="114"/>
                  </a:cubicBezTo>
                  <a:cubicBezTo>
                    <a:pt x="310" y="114"/>
                    <a:pt x="309" y="114"/>
                    <a:pt x="309" y="114"/>
                  </a:cubicBezTo>
                  <a:cubicBezTo>
                    <a:pt x="308" y="113"/>
                    <a:pt x="307" y="113"/>
                    <a:pt x="307" y="113"/>
                  </a:cubicBezTo>
                  <a:cubicBezTo>
                    <a:pt x="306" y="114"/>
                    <a:pt x="305" y="117"/>
                    <a:pt x="306" y="118"/>
                  </a:cubicBezTo>
                  <a:cubicBezTo>
                    <a:pt x="307" y="119"/>
                    <a:pt x="308" y="119"/>
                    <a:pt x="307" y="120"/>
                  </a:cubicBezTo>
                  <a:cubicBezTo>
                    <a:pt x="306" y="121"/>
                    <a:pt x="305" y="123"/>
                    <a:pt x="307" y="125"/>
                  </a:cubicBezTo>
                  <a:cubicBezTo>
                    <a:pt x="309" y="126"/>
                    <a:pt x="313" y="126"/>
                    <a:pt x="316" y="128"/>
                  </a:cubicBezTo>
                  <a:cubicBezTo>
                    <a:pt x="318" y="129"/>
                    <a:pt x="315" y="128"/>
                    <a:pt x="316" y="130"/>
                  </a:cubicBezTo>
                  <a:cubicBezTo>
                    <a:pt x="316" y="131"/>
                    <a:pt x="314" y="132"/>
                    <a:pt x="314" y="133"/>
                  </a:cubicBezTo>
                  <a:cubicBezTo>
                    <a:pt x="314" y="134"/>
                    <a:pt x="315" y="134"/>
                    <a:pt x="316" y="132"/>
                  </a:cubicBezTo>
                  <a:cubicBezTo>
                    <a:pt x="317" y="130"/>
                    <a:pt x="318" y="132"/>
                    <a:pt x="318" y="134"/>
                  </a:cubicBezTo>
                  <a:cubicBezTo>
                    <a:pt x="318" y="136"/>
                    <a:pt x="316" y="135"/>
                    <a:pt x="315" y="137"/>
                  </a:cubicBezTo>
                  <a:cubicBezTo>
                    <a:pt x="314" y="138"/>
                    <a:pt x="313" y="139"/>
                    <a:pt x="311" y="138"/>
                  </a:cubicBezTo>
                  <a:cubicBezTo>
                    <a:pt x="309" y="138"/>
                    <a:pt x="310" y="141"/>
                    <a:pt x="311" y="142"/>
                  </a:cubicBezTo>
                  <a:cubicBezTo>
                    <a:pt x="312" y="144"/>
                    <a:pt x="311" y="145"/>
                    <a:pt x="309" y="144"/>
                  </a:cubicBezTo>
                  <a:cubicBezTo>
                    <a:pt x="307" y="144"/>
                    <a:pt x="306" y="142"/>
                    <a:pt x="307" y="141"/>
                  </a:cubicBezTo>
                  <a:cubicBezTo>
                    <a:pt x="308" y="139"/>
                    <a:pt x="308" y="137"/>
                    <a:pt x="307" y="137"/>
                  </a:cubicBezTo>
                  <a:cubicBezTo>
                    <a:pt x="306" y="137"/>
                    <a:pt x="303" y="137"/>
                    <a:pt x="302" y="136"/>
                  </a:cubicBezTo>
                  <a:cubicBezTo>
                    <a:pt x="301" y="135"/>
                    <a:pt x="303" y="135"/>
                    <a:pt x="305" y="135"/>
                  </a:cubicBezTo>
                  <a:cubicBezTo>
                    <a:pt x="308" y="136"/>
                    <a:pt x="306" y="134"/>
                    <a:pt x="308" y="134"/>
                  </a:cubicBezTo>
                  <a:cubicBezTo>
                    <a:pt x="310" y="134"/>
                    <a:pt x="311" y="135"/>
                    <a:pt x="313" y="133"/>
                  </a:cubicBezTo>
                  <a:cubicBezTo>
                    <a:pt x="314" y="132"/>
                    <a:pt x="311" y="129"/>
                    <a:pt x="310" y="130"/>
                  </a:cubicBezTo>
                  <a:cubicBezTo>
                    <a:pt x="309" y="130"/>
                    <a:pt x="307" y="131"/>
                    <a:pt x="307" y="129"/>
                  </a:cubicBezTo>
                  <a:cubicBezTo>
                    <a:pt x="307" y="129"/>
                    <a:pt x="308" y="129"/>
                    <a:pt x="309" y="129"/>
                  </a:cubicBezTo>
                  <a:cubicBezTo>
                    <a:pt x="309" y="129"/>
                    <a:pt x="310" y="129"/>
                    <a:pt x="310" y="129"/>
                  </a:cubicBezTo>
                  <a:cubicBezTo>
                    <a:pt x="311" y="128"/>
                    <a:pt x="310" y="127"/>
                    <a:pt x="308" y="127"/>
                  </a:cubicBezTo>
                  <a:cubicBezTo>
                    <a:pt x="306" y="128"/>
                    <a:pt x="305" y="128"/>
                    <a:pt x="303" y="126"/>
                  </a:cubicBezTo>
                  <a:cubicBezTo>
                    <a:pt x="302" y="125"/>
                    <a:pt x="299" y="124"/>
                    <a:pt x="298" y="127"/>
                  </a:cubicBezTo>
                  <a:cubicBezTo>
                    <a:pt x="297" y="131"/>
                    <a:pt x="295" y="129"/>
                    <a:pt x="294" y="130"/>
                  </a:cubicBezTo>
                  <a:cubicBezTo>
                    <a:pt x="293" y="131"/>
                    <a:pt x="295" y="132"/>
                    <a:pt x="298" y="132"/>
                  </a:cubicBezTo>
                  <a:cubicBezTo>
                    <a:pt x="300" y="132"/>
                    <a:pt x="302" y="135"/>
                    <a:pt x="301" y="135"/>
                  </a:cubicBezTo>
                  <a:cubicBezTo>
                    <a:pt x="300" y="135"/>
                    <a:pt x="300" y="137"/>
                    <a:pt x="299" y="136"/>
                  </a:cubicBezTo>
                  <a:cubicBezTo>
                    <a:pt x="297" y="135"/>
                    <a:pt x="296" y="136"/>
                    <a:pt x="297" y="137"/>
                  </a:cubicBezTo>
                  <a:cubicBezTo>
                    <a:pt x="298" y="138"/>
                    <a:pt x="297" y="139"/>
                    <a:pt x="297" y="140"/>
                  </a:cubicBezTo>
                  <a:cubicBezTo>
                    <a:pt x="297" y="141"/>
                    <a:pt x="295" y="140"/>
                    <a:pt x="293" y="140"/>
                  </a:cubicBezTo>
                  <a:cubicBezTo>
                    <a:pt x="291" y="140"/>
                    <a:pt x="287" y="140"/>
                    <a:pt x="285" y="141"/>
                  </a:cubicBezTo>
                  <a:cubicBezTo>
                    <a:pt x="282" y="141"/>
                    <a:pt x="279" y="140"/>
                    <a:pt x="278" y="139"/>
                  </a:cubicBezTo>
                  <a:cubicBezTo>
                    <a:pt x="277" y="138"/>
                    <a:pt x="275" y="138"/>
                    <a:pt x="273" y="138"/>
                  </a:cubicBezTo>
                  <a:cubicBezTo>
                    <a:pt x="271" y="138"/>
                    <a:pt x="272" y="136"/>
                    <a:pt x="270" y="136"/>
                  </a:cubicBezTo>
                  <a:cubicBezTo>
                    <a:pt x="267" y="136"/>
                    <a:pt x="268" y="134"/>
                    <a:pt x="267" y="133"/>
                  </a:cubicBezTo>
                  <a:cubicBezTo>
                    <a:pt x="267" y="132"/>
                    <a:pt x="262" y="132"/>
                    <a:pt x="260" y="133"/>
                  </a:cubicBezTo>
                  <a:cubicBezTo>
                    <a:pt x="259" y="134"/>
                    <a:pt x="255" y="134"/>
                    <a:pt x="254" y="136"/>
                  </a:cubicBezTo>
                  <a:cubicBezTo>
                    <a:pt x="253" y="138"/>
                    <a:pt x="255" y="138"/>
                    <a:pt x="256" y="138"/>
                  </a:cubicBezTo>
                  <a:cubicBezTo>
                    <a:pt x="258" y="138"/>
                    <a:pt x="257" y="136"/>
                    <a:pt x="260" y="136"/>
                  </a:cubicBezTo>
                  <a:cubicBezTo>
                    <a:pt x="261" y="137"/>
                    <a:pt x="262" y="136"/>
                    <a:pt x="263" y="135"/>
                  </a:cubicBezTo>
                  <a:cubicBezTo>
                    <a:pt x="264" y="135"/>
                    <a:pt x="265" y="134"/>
                    <a:pt x="266" y="135"/>
                  </a:cubicBezTo>
                  <a:cubicBezTo>
                    <a:pt x="267" y="136"/>
                    <a:pt x="261" y="138"/>
                    <a:pt x="259" y="138"/>
                  </a:cubicBezTo>
                  <a:cubicBezTo>
                    <a:pt x="256" y="139"/>
                    <a:pt x="257" y="141"/>
                    <a:pt x="259" y="144"/>
                  </a:cubicBezTo>
                  <a:cubicBezTo>
                    <a:pt x="262" y="148"/>
                    <a:pt x="258" y="146"/>
                    <a:pt x="258" y="147"/>
                  </a:cubicBezTo>
                  <a:cubicBezTo>
                    <a:pt x="258" y="149"/>
                    <a:pt x="254" y="147"/>
                    <a:pt x="256" y="146"/>
                  </a:cubicBezTo>
                  <a:cubicBezTo>
                    <a:pt x="257" y="146"/>
                    <a:pt x="256" y="144"/>
                    <a:pt x="255" y="143"/>
                  </a:cubicBezTo>
                  <a:cubicBezTo>
                    <a:pt x="254" y="142"/>
                    <a:pt x="253" y="143"/>
                    <a:pt x="253" y="142"/>
                  </a:cubicBezTo>
                  <a:cubicBezTo>
                    <a:pt x="253" y="141"/>
                    <a:pt x="253" y="141"/>
                    <a:pt x="252" y="141"/>
                  </a:cubicBezTo>
                  <a:cubicBezTo>
                    <a:pt x="251" y="141"/>
                    <a:pt x="251" y="141"/>
                    <a:pt x="250" y="141"/>
                  </a:cubicBezTo>
                  <a:cubicBezTo>
                    <a:pt x="249" y="140"/>
                    <a:pt x="248" y="139"/>
                    <a:pt x="246" y="140"/>
                  </a:cubicBezTo>
                  <a:cubicBezTo>
                    <a:pt x="245" y="141"/>
                    <a:pt x="242" y="140"/>
                    <a:pt x="239" y="141"/>
                  </a:cubicBezTo>
                  <a:cubicBezTo>
                    <a:pt x="235" y="142"/>
                    <a:pt x="227" y="142"/>
                    <a:pt x="226" y="140"/>
                  </a:cubicBezTo>
                  <a:cubicBezTo>
                    <a:pt x="225" y="139"/>
                    <a:pt x="229" y="137"/>
                    <a:pt x="231" y="137"/>
                  </a:cubicBezTo>
                  <a:cubicBezTo>
                    <a:pt x="232" y="137"/>
                    <a:pt x="231" y="135"/>
                    <a:pt x="229" y="134"/>
                  </a:cubicBezTo>
                  <a:cubicBezTo>
                    <a:pt x="227" y="132"/>
                    <a:pt x="222" y="131"/>
                    <a:pt x="222" y="132"/>
                  </a:cubicBezTo>
                  <a:cubicBezTo>
                    <a:pt x="222" y="133"/>
                    <a:pt x="220" y="132"/>
                    <a:pt x="216" y="131"/>
                  </a:cubicBezTo>
                  <a:cubicBezTo>
                    <a:pt x="213" y="131"/>
                    <a:pt x="212" y="130"/>
                    <a:pt x="210" y="129"/>
                  </a:cubicBezTo>
                  <a:cubicBezTo>
                    <a:pt x="208" y="129"/>
                    <a:pt x="204" y="129"/>
                    <a:pt x="202" y="127"/>
                  </a:cubicBezTo>
                  <a:cubicBezTo>
                    <a:pt x="199" y="125"/>
                    <a:pt x="193" y="125"/>
                    <a:pt x="192" y="127"/>
                  </a:cubicBezTo>
                  <a:cubicBezTo>
                    <a:pt x="191" y="129"/>
                    <a:pt x="189" y="129"/>
                    <a:pt x="187" y="129"/>
                  </a:cubicBezTo>
                  <a:cubicBezTo>
                    <a:pt x="185" y="129"/>
                    <a:pt x="188" y="126"/>
                    <a:pt x="187" y="126"/>
                  </a:cubicBezTo>
                  <a:cubicBezTo>
                    <a:pt x="186" y="126"/>
                    <a:pt x="187" y="123"/>
                    <a:pt x="186" y="123"/>
                  </a:cubicBezTo>
                  <a:cubicBezTo>
                    <a:pt x="185" y="123"/>
                    <a:pt x="184" y="124"/>
                    <a:pt x="183" y="126"/>
                  </a:cubicBezTo>
                  <a:cubicBezTo>
                    <a:pt x="183" y="127"/>
                    <a:pt x="182" y="129"/>
                    <a:pt x="180" y="129"/>
                  </a:cubicBezTo>
                  <a:cubicBezTo>
                    <a:pt x="177" y="129"/>
                    <a:pt x="176" y="122"/>
                    <a:pt x="174" y="120"/>
                  </a:cubicBezTo>
                  <a:cubicBezTo>
                    <a:pt x="171" y="119"/>
                    <a:pt x="169" y="119"/>
                    <a:pt x="171" y="121"/>
                  </a:cubicBezTo>
                  <a:cubicBezTo>
                    <a:pt x="173" y="124"/>
                    <a:pt x="169" y="122"/>
                    <a:pt x="170" y="124"/>
                  </a:cubicBezTo>
                  <a:cubicBezTo>
                    <a:pt x="170" y="125"/>
                    <a:pt x="166" y="127"/>
                    <a:pt x="167" y="126"/>
                  </a:cubicBezTo>
                  <a:cubicBezTo>
                    <a:pt x="167" y="125"/>
                    <a:pt x="165" y="124"/>
                    <a:pt x="162" y="127"/>
                  </a:cubicBezTo>
                  <a:cubicBezTo>
                    <a:pt x="160" y="130"/>
                    <a:pt x="159" y="129"/>
                    <a:pt x="158" y="128"/>
                  </a:cubicBezTo>
                  <a:cubicBezTo>
                    <a:pt x="158" y="127"/>
                    <a:pt x="152" y="131"/>
                    <a:pt x="152" y="132"/>
                  </a:cubicBezTo>
                  <a:cubicBezTo>
                    <a:pt x="152" y="133"/>
                    <a:pt x="151" y="134"/>
                    <a:pt x="149" y="134"/>
                  </a:cubicBezTo>
                  <a:cubicBezTo>
                    <a:pt x="147" y="134"/>
                    <a:pt x="149" y="132"/>
                    <a:pt x="150" y="131"/>
                  </a:cubicBezTo>
                  <a:cubicBezTo>
                    <a:pt x="152" y="131"/>
                    <a:pt x="156" y="127"/>
                    <a:pt x="158" y="127"/>
                  </a:cubicBezTo>
                  <a:cubicBezTo>
                    <a:pt x="160" y="126"/>
                    <a:pt x="165" y="124"/>
                    <a:pt x="165" y="123"/>
                  </a:cubicBezTo>
                  <a:cubicBezTo>
                    <a:pt x="165" y="123"/>
                    <a:pt x="164" y="123"/>
                    <a:pt x="163" y="123"/>
                  </a:cubicBezTo>
                  <a:cubicBezTo>
                    <a:pt x="162" y="123"/>
                    <a:pt x="162" y="123"/>
                    <a:pt x="161" y="123"/>
                  </a:cubicBezTo>
                  <a:cubicBezTo>
                    <a:pt x="160" y="123"/>
                    <a:pt x="157" y="124"/>
                    <a:pt x="155" y="126"/>
                  </a:cubicBezTo>
                  <a:cubicBezTo>
                    <a:pt x="152" y="127"/>
                    <a:pt x="149" y="126"/>
                    <a:pt x="150" y="128"/>
                  </a:cubicBezTo>
                  <a:cubicBezTo>
                    <a:pt x="150" y="129"/>
                    <a:pt x="149" y="128"/>
                    <a:pt x="149" y="128"/>
                  </a:cubicBezTo>
                  <a:cubicBezTo>
                    <a:pt x="148" y="128"/>
                    <a:pt x="147" y="128"/>
                    <a:pt x="147" y="129"/>
                  </a:cubicBezTo>
                  <a:cubicBezTo>
                    <a:pt x="146" y="130"/>
                    <a:pt x="145" y="129"/>
                    <a:pt x="146" y="128"/>
                  </a:cubicBezTo>
                  <a:cubicBezTo>
                    <a:pt x="147" y="127"/>
                    <a:pt x="144" y="126"/>
                    <a:pt x="144" y="127"/>
                  </a:cubicBezTo>
                  <a:cubicBezTo>
                    <a:pt x="144" y="128"/>
                    <a:pt x="143" y="129"/>
                    <a:pt x="141" y="129"/>
                  </a:cubicBezTo>
                  <a:cubicBezTo>
                    <a:pt x="139" y="129"/>
                    <a:pt x="136" y="130"/>
                    <a:pt x="138" y="131"/>
                  </a:cubicBezTo>
                  <a:cubicBezTo>
                    <a:pt x="139" y="132"/>
                    <a:pt x="140" y="133"/>
                    <a:pt x="139" y="134"/>
                  </a:cubicBezTo>
                  <a:cubicBezTo>
                    <a:pt x="139" y="134"/>
                    <a:pt x="138" y="134"/>
                    <a:pt x="137" y="133"/>
                  </a:cubicBezTo>
                  <a:cubicBezTo>
                    <a:pt x="136" y="132"/>
                    <a:pt x="135" y="132"/>
                    <a:pt x="133" y="132"/>
                  </a:cubicBezTo>
                  <a:cubicBezTo>
                    <a:pt x="130" y="132"/>
                    <a:pt x="123" y="128"/>
                    <a:pt x="123" y="127"/>
                  </a:cubicBezTo>
                  <a:cubicBezTo>
                    <a:pt x="123" y="126"/>
                    <a:pt x="116" y="127"/>
                    <a:pt x="113" y="126"/>
                  </a:cubicBezTo>
                  <a:cubicBezTo>
                    <a:pt x="111" y="125"/>
                    <a:pt x="107" y="123"/>
                    <a:pt x="104" y="124"/>
                  </a:cubicBezTo>
                  <a:cubicBezTo>
                    <a:pt x="102" y="124"/>
                    <a:pt x="98" y="125"/>
                    <a:pt x="96" y="124"/>
                  </a:cubicBezTo>
                  <a:cubicBezTo>
                    <a:pt x="95" y="123"/>
                    <a:pt x="93" y="123"/>
                    <a:pt x="90" y="123"/>
                  </a:cubicBezTo>
                  <a:cubicBezTo>
                    <a:pt x="87" y="124"/>
                    <a:pt x="85" y="122"/>
                    <a:pt x="81" y="121"/>
                  </a:cubicBezTo>
                  <a:cubicBezTo>
                    <a:pt x="77" y="120"/>
                    <a:pt x="71" y="121"/>
                    <a:pt x="70" y="121"/>
                  </a:cubicBezTo>
                  <a:cubicBezTo>
                    <a:pt x="69" y="122"/>
                    <a:pt x="69" y="121"/>
                    <a:pt x="69" y="121"/>
                  </a:cubicBezTo>
                  <a:cubicBezTo>
                    <a:pt x="68" y="120"/>
                    <a:pt x="68" y="120"/>
                    <a:pt x="67" y="120"/>
                  </a:cubicBezTo>
                  <a:cubicBezTo>
                    <a:pt x="65" y="120"/>
                    <a:pt x="67" y="119"/>
                    <a:pt x="66" y="118"/>
                  </a:cubicBezTo>
                  <a:cubicBezTo>
                    <a:pt x="65" y="117"/>
                    <a:pt x="60" y="118"/>
                    <a:pt x="58" y="118"/>
                  </a:cubicBezTo>
                  <a:cubicBezTo>
                    <a:pt x="57" y="118"/>
                    <a:pt x="56" y="117"/>
                    <a:pt x="56" y="116"/>
                  </a:cubicBezTo>
                  <a:cubicBezTo>
                    <a:pt x="56" y="116"/>
                    <a:pt x="55" y="116"/>
                    <a:pt x="54" y="117"/>
                  </a:cubicBezTo>
                  <a:cubicBezTo>
                    <a:pt x="54" y="118"/>
                    <a:pt x="52" y="118"/>
                    <a:pt x="51" y="118"/>
                  </a:cubicBezTo>
                  <a:cubicBezTo>
                    <a:pt x="50" y="117"/>
                    <a:pt x="53" y="116"/>
                    <a:pt x="53" y="116"/>
                  </a:cubicBezTo>
                  <a:cubicBezTo>
                    <a:pt x="53" y="115"/>
                    <a:pt x="50" y="114"/>
                    <a:pt x="49" y="114"/>
                  </a:cubicBezTo>
                  <a:cubicBezTo>
                    <a:pt x="48" y="114"/>
                    <a:pt x="47" y="115"/>
                    <a:pt x="45" y="117"/>
                  </a:cubicBezTo>
                  <a:cubicBezTo>
                    <a:pt x="43" y="119"/>
                    <a:pt x="40" y="118"/>
                    <a:pt x="38" y="118"/>
                  </a:cubicBezTo>
                  <a:cubicBezTo>
                    <a:pt x="36" y="118"/>
                    <a:pt x="34" y="118"/>
                    <a:pt x="34" y="119"/>
                  </a:cubicBezTo>
                  <a:cubicBezTo>
                    <a:pt x="34" y="120"/>
                    <a:pt x="36" y="120"/>
                    <a:pt x="35" y="122"/>
                  </a:cubicBezTo>
                  <a:cubicBezTo>
                    <a:pt x="34" y="122"/>
                    <a:pt x="34" y="122"/>
                    <a:pt x="34" y="121"/>
                  </a:cubicBezTo>
                  <a:cubicBezTo>
                    <a:pt x="33" y="121"/>
                    <a:pt x="33" y="121"/>
                    <a:pt x="32" y="121"/>
                  </a:cubicBezTo>
                  <a:cubicBezTo>
                    <a:pt x="31" y="123"/>
                    <a:pt x="27" y="123"/>
                    <a:pt x="26" y="122"/>
                  </a:cubicBezTo>
                  <a:cubicBezTo>
                    <a:pt x="25" y="122"/>
                    <a:pt x="22" y="126"/>
                    <a:pt x="21" y="127"/>
                  </a:cubicBezTo>
                  <a:cubicBezTo>
                    <a:pt x="20" y="127"/>
                    <a:pt x="22" y="128"/>
                    <a:pt x="19" y="131"/>
                  </a:cubicBezTo>
                  <a:cubicBezTo>
                    <a:pt x="16" y="134"/>
                    <a:pt x="10" y="133"/>
                    <a:pt x="8" y="133"/>
                  </a:cubicBezTo>
                  <a:cubicBezTo>
                    <a:pt x="7" y="133"/>
                    <a:pt x="8" y="135"/>
                    <a:pt x="7" y="136"/>
                  </a:cubicBezTo>
                  <a:cubicBezTo>
                    <a:pt x="6" y="137"/>
                    <a:pt x="8" y="138"/>
                    <a:pt x="12" y="139"/>
                  </a:cubicBezTo>
                  <a:cubicBezTo>
                    <a:pt x="16" y="140"/>
                    <a:pt x="18" y="145"/>
                    <a:pt x="19" y="146"/>
                  </a:cubicBezTo>
                  <a:cubicBezTo>
                    <a:pt x="19" y="147"/>
                    <a:pt x="21" y="147"/>
                    <a:pt x="23" y="147"/>
                  </a:cubicBezTo>
                  <a:cubicBezTo>
                    <a:pt x="24" y="146"/>
                    <a:pt x="25" y="146"/>
                    <a:pt x="26" y="146"/>
                  </a:cubicBezTo>
                  <a:cubicBezTo>
                    <a:pt x="28" y="147"/>
                    <a:pt x="26" y="149"/>
                    <a:pt x="27" y="150"/>
                  </a:cubicBezTo>
                  <a:cubicBezTo>
                    <a:pt x="28" y="150"/>
                    <a:pt x="29" y="150"/>
                    <a:pt x="30" y="150"/>
                  </a:cubicBezTo>
                  <a:cubicBezTo>
                    <a:pt x="31" y="150"/>
                    <a:pt x="32" y="150"/>
                    <a:pt x="32" y="151"/>
                  </a:cubicBezTo>
                  <a:cubicBezTo>
                    <a:pt x="32" y="152"/>
                    <a:pt x="29" y="151"/>
                    <a:pt x="27" y="152"/>
                  </a:cubicBezTo>
                  <a:cubicBezTo>
                    <a:pt x="25" y="154"/>
                    <a:pt x="24" y="155"/>
                    <a:pt x="23" y="153"/>
                  </a:cubicBezTo>
                  <a:cubicBezTo>
                    <a:pt x="22" y="152"/>
                    <a:pt x="19" y="153"/>
                    <a:pt x="18" y="153"/>
                  </a:cubicBezTo>
                  <a:cubicBezTo>
                    <a:pt x="16" y="153"/>
                    <a:pt x="18" y="151"/>
                    <a:pt x="18" y="150"/>
                  </a:cubicBezTo>
                  <a:cubicBezTo>
                    <a:pt x="18" y="149"/>
                    <a:pt x="16" y="149"/>
                    <a:pt x="13" y="151"/>
                  </a:cubicBezTo>
                  <a:cubicBezTo>
                    <a:pt x="9" y="152"/>
                    <a:pt x="11" y="152"/>
                    <a:pt x="10" y="153"/>
                  </a:cubicBezTo>
                  <a:cubicBezTo>
                    <a:pt x="10" y="154"/>
                    <a:pt x="10" y="154"/>
                    <a:pt x="9" y="153"/>
                  </a:cubicBezTo>
                  <a:cubicBezTo>
                    <a:pt x="8" y="153"/>
                    <a:pt x="7" y="153"/>
                    <a:pt x="6" y="153"/>
                  </a:cubicBezTo>
                  <a:cubicBezTo>
                    <a:pt x="5" y="155"/>
                    <a:pt x="1" y="156"/>
                    <a:pt x="1" y="157"/>
                  </a:cubicBezTo>
                  <a:cubicBezTo>
                    <a:pt x="0" y="158"/>
                    <a:pt x="5" y="159"/>
                    <a:pt x="7" y="159"/>
                  </a:cubicBezTo>
                  <a:cubicBezTo>
                    <a:pt x="9" y="160"/>
                    <a:pt x="5" y="161"/>
                    <a:pt x="6" y="161"/>
                  </a:cubicBezTo>
                  <a:cubicBezTo>
                    <a:pt x="8" y="162"/>
                    <a:pt x="7" y="163"/>
                    <a:pt x="9" y="164"/>
                  </a:cubicBezTo>
                  <a:cubicBezTo>
                    <a:pt x="12" y="166"/>
                    <a:pt x="17" y="164"/>
                    <a:pt x="18" y="164"/>
                  </a:cubicBezTo>
                  <a:cubicBezTo>
                    <a:pt x="20" y="164"/>
                    <a:pt x="21" y="166"/>
                    <a:pt x="22" y="165"/>
                  </a:cubicBezTo>
                  <a:cubicBezTo>
                    <a:pt x="23" y="164"/>
                    <a:pt x="28" y="160"/>
                    <a:pt x="30" y="162"/>
                  </a:cubicBezTo>
                  <a:cubicBezTo>
                    <a:pt x="32" y="164"/>
                    <a:pt x="27" y="164"/>
                    <a:pt x="29" y="165"/>
                  </a:cubicBezTo>
                  <a:cubicBezTo>
                    <a:pt x="30" y="166"/>
                    <a:pt x="31" y="169"/>
                    <a:pt x="29" y="171"/>
                  </a:cubicBezTo>
                  <a:cubicBezTo>
                    <a:pt x="27" y="172"/>
                    <a:pt x="25" y="171"/>
                    <a:pt x="24" y="171"/>
                  </a:cubicBezTo>
                  <a:cubicBezTo>
                    <a:pt x="23" y="171"/>
                    <a:pt x="23" y="173"/>
                    <a:pt x="22" y="175"/>
                  </a:cubicBezTo>
                  <a:cubicBezTo>
                    <a:pt x="20" y="176"/>
                    <a:pt x="18" y="173"/>
                    <a:pt x="16" y="173"/>
                  </a:cubicBezTo>
                  <a:cubicBezTo>
                    <a:pt x="14" y="173"/>
                    <a:pt x="14" y="176"/>
                    <a:pt x="14" y="178"/>
                  </a:cubicBezTo>
                  <a:cubicBezTo>
                    <a:pt x="15" y="179"/>
                    <a:pt x="11" y="177"/>
                    <a:pt x="10" y="181"/>
                  </a:cubicBezTo>
                  <a:cubicBezTo>
                    <a:pt x="9" y="184"/>
                    <a:pt x="6" y="181"/>
                    <a:pt x="8" y="184"/>
                  </a:cubicBezTo>
                  <a:cubicBezTo>
                    <a:pt x="11" y="188"/>
                    <a:pt x="10" y="186"/>
                    <a:pt x="12" y="187"/>
                  </a:cubicBezTo>
                  <a:cubicBezTo>
                    <a:pt x="14" y="188"/>
                    <a:pt x="10" y="191"/>
                    <a:pt x="12" y="191"/>
                  </a:cubicBezTo>
                  <a:cubicBezTo>
                    <a:pt x="14" y="191"/>
                    <a:pt x="16" y="195"/>
                    <a:pt x="17" y="196"/>
                  </a:cubicBezTo>
                  <a:cubicBezTo>
                    <a:pt x="18" y="197"/>
                    <a:pt x="20" y="195"/>
                    <a:pt x="22" y="195"/>
                  </a:cubicBezTo>
                  <a:cubicBezTo>
                    <a:pt x="24" y="195"/>
                    <a:pt x="23" y="192"/>
                    <a:pt x="24" y="193"/>
                  </a:cubicBezTo>
                  <a:cubicBezTo>
                    <a:pt x="25" y="194"/>
                    <a:pt x="27" y="197"/>
                    <a:pt x="26" y="198"/>
                  </a:cubicBezTo>
                  <a:cubicBezTo>
                    <a:pt x="25" y="199"/>
                    <a:pt x="26" y="201"/>
                    <a:pt x="26" y="202"/>
                  </a:cubicBezTo>
                  <a:cubicBezTo>
                    <a:pt x="25" y="204"/>
                    <a:pt x="30" y="203"/>
                    <a:pt x="30" y="202"/>
                  </a:cubicBezTo>
                  <a:cubicBezTo>
                    <a:pt x="31" y="201"/>
                    <a:pt x="34" y="200"/>
                    <a:pt x="36" y="202"/>
                  </a:cubicBezTo>
                  <a:cubicBezTo>
                    <a:pt x="38" y="205"/>
                    <a:pt x="39" y="205"/>
                    <a:pt x="39" y="203"/>
                  </a:cubicBezTo>
                  <a:cubicBezTo>
                    <a:pt x="39" y="202"/>
                    <a:pt x="40" y="200"/>
                    <a:pt x="40" y="201"/>
                  </a:cubicBezTo>
                  <a:cubicBezTo>
                    <a:pt x="41" y="202"/>
                    <a:pt x="42" y="203"/>
                    <a:pt x="45" y="202"/>
                  </a:cubicBezTo>
                  <a:cubicBezTo>
                    <a:pt x="48" y="200"/>
                    <a:pt x="47" y="202"/>
                    <a:pt x="45" y="203"/>
                  </a:cubicBezTo>
                  <a:cubicBezTo>
                    <a:pt x="43" y="206"/>
                    <a:pt x="45" y="210"/>
                    <a:pt x="44" y="210"/>
                  </a:cubicBezTo>
                  <a:cubicBezTo>
                    <a:pt x="42" y="211"/>
                    <a:pt x="41" y="215"/>
                    <a:pt x="39" y="215"/>
                  </a:cubicBezTo>
                  <a:cubicBezTo>
                    <a:pt x="36" y="215"/>
                    <a:pt x="32" y="220"/>
                    <a:pt x="31" y="220"/>
                  </a:cubicBezTo>
                  <a:cubicBezTo>
                    <a:pt x="31" y="221"/>
                    <a:pt x="30" y="221"/>
                    <a:pt x="29" y="220"/>
                  </a:cubicBezTo>
                  <a:cubicBezTo>
                    <a:pt x="27" y="220"/>
                    <a:pt x="25" y="220"/>
                    <a:pt x="25" y="221"/>
                  </a:cubicBezTo>
                  <a:cubicBezTo>
                    <a:pt x="24" y="223"/>
                    <a:pt x="21" y="225"/>
                    <a:pt x="22" y="226"/>
                  </a:cubicBezTo>
                  <a:cubicBezTo>
                    <a:pt x="22" y="226"/>
                    <a:pt x="27" y="224"/>
                    <a:pt x="27" y="223"/>
                  </a:cubicBezTo>
                  <a:cubicBezTo>
                    <a:pt x="27" y="222"/>
                    <a:pt x="27" y="222"/>
                    <a:pt x="28" y="223"/>
                  </a:cubicBezTo>
                  <a:cubicBezTo>
                    <a:pt x="29" y="224"/>
                    <a:pt x="31" y="223"/>
                    <a:pt x="32" y="222"/>
                  </a:cubicBezTo>
                  <a:cubicBezTo>
                    <a:pt x="33" y="221"/>
                    <a:pt x="34" y="221"/>
                    <a:pt x="35" y="221"/>
                  </a:cubicBezTo>
                  <a:cubicBezTo>
                    <a:pt x="36" y="221"/>
                    <a:pt x="36" y="220"/>
                    <a:pt x="39" y="220"/>
                  </a:cubicBezTo>
                  <a:cubicBezTo>
                    <a:pt x="41" y="219"/>
                    <a:pt x="41" y="219"/>
                    <a:pt x="41" y="217"/>
                  </a:cubicBezTo>
                  <a:cubicBezTo>
                    <a:pt x="42" y="216"/>
                    <a:pt x="48" y="213"/>
                    <a:pt x="49" y="213"/>
                  </a:cubicBezTo>
                  <a:cubicBezTo>
                    <a:pt x="50" y="213"/>
                    <a:pt x="49" y="211"/>
                    <a:pt x="51" y="211"/>
                  </a:cubicBezTo>
                  <a:cubicBezTo>
                    <a:pt x="52" y="211"/>
                    <a:pt x="54" y="209"/>
                    <a:pt x="55" y="208"/>
                  </a:cubicBezTo>
                  <a:cubicBezTo>
                    <a:pt x="57" y="206"/>
                    <a:pt x="57" y="207"/>
                    <a:pt x="58" y="207"/>
                  </a:cubicBezTo>
                  <a:cubicBezTo>
                    <a:pt x="60" y="206"/>
                    <a:pt x="59" y="204"/>
                    <a:pt x="60" y="203"/>
                  </a:cubicBezTo>
                  <a:cubicBezTo>
                    <a:pt x="61" y="203"/>
                    <a:pt x="62" y="202"/>
                    <a:pt x="62" y="201"/>
                  </a:cubicBezTo>
                  <a:cubicBezTo>
                    <a:pt x="62" y="200"/>
                    <a:pt x="59" y="200"/>
                    <a:pt x="59" y="200"/>
                  </a:cubicBezTo>
                  <a:cubicBezTo>
                    <a:pt x="58" y="199"/>
                    <a:pt x="61" y="196"/>
                    <a:pt x="62" y="197"/>
                  </a:cubicBezTo>
                  <a:cubicBezTo>
                    <a:pt x="63" y="197"/>
                    <a:pt x="65" y="195"/>
                    <a:pt x="65" y="194"/>
                  </a:cubicBezTo>
                  <a:cubicBezTo>
                    <a:pt x="65" y="192"/>
                    <a:pt x="67" y="192"/>
                    <a:pt x="68" y="191"/>
                  </a:cubicBezTo>
                  <a:cubicBezTo>
                    <a:pt x="69" y="190"/>
                    <a:pt x="69" y="188"/>
                    <a:pt x="70" y="188"/>
                  </a:cubicBezTo>
                  <a:cubicBezTo>
                    <a:pt x="71" y="188"/>
                    <a:pt x="72" y="187"/>
                    <a:pt x="74" y="186"/>
                  </a:cubicBezTo>
                  <a:cubicBezTo>
                    <a:pt x="75" y="185"/>
                    <a:pt x="74" y="187"/>
                    <a:pt x="76" y="187"/>
                  </a:cubicBezTo>
                  <a:cubicBezTo>
                    <a:pt x="79" y="187"/>
                    <a:pt x="78" y="189"/>
                    <a:pt x="76" y="188"/>
                  </a:cubicBezTo>
                  <a:cubicBezTo>
                    <a:pt x="74" y="188"/>
                    <a:pt x="74" y="188"/>
                    <a:pt x="72" y="189"/>
                  </a:cubicBezTo>
                  <a:cubicBezTo>
                    <a:pt x="70" y="191"/>
                    <a:pt x="72" y="191"/>
                    <a:pt x="70" y="193"/>
                  </a:cubicBezTo>
                  <a:cubicBezTo>
                    <a:pt x="69" y="195"/>
                    <a:pt x="69" y="196"/>
                    <a:pt x="71" y="196"/>
                  </a:cubicBezTo>
                  <a:cubicBezTo>
                    <a:pt x="72" y="196"/>
                    <a:pt x="71" y="198"/>
                    <a:pt x="69" y="198"/>
                  </a:cubicBezTo>
                  <a:cubicBezTo>
                    <a:pt x="67" y="199"/>
                    <a:pt x="69" y="200"/>
                    <a:pt x="71" y="200"/>
                  </a:cubicBezTo>
                  <a:cubicBezTo>
                    <a:pt x="73" y="200"/>
                    <a:pt x="76" y="196"/>
                    <a:pt x="79" y="195"/>
                  </a:cubicBezTo>
                  <a:cubicBezTo>
                    <a:pt x="81" y="194"/>
                    <a:pt x="83" y="194"/>
                    <a:pt x="84" y="194"/>
                  </a:cubicBezTo>
                  <a:cubicBezTo>
                    <a:pt x="84" y="195"/>
                    <a:pt x="85" y="195"/>
                    <a:pt x="85" y="195"/>
                  </a:cubicBezTo>
                  <a:cubicBezTo>
                    <a:pt x="86" y="194"/>
                    <a:pt x="84" y="193"/>
                    <a:pt x="85" y="192"/>
                  </a:cubicBezTo>
                  <a:cubicBezTo>
                    <a:pt x="86" y="192"/>
                    <a:pt x="84" y="192"/>
                    <a:pt x="83" y="190"/>
                  </a:cubicBezTo>
                  <a:cubicBezTo>
                    <a:pt x="83" y="188"/>
                    <a:pt x="84" y="189"/>
                    <a:pt x="85" y="188"/>
                  </a:cubicBezTo>
                  <a:cubicBezTo>
                    <a:pt x="85" y="186"/>
                    <a:pt x="86" y="187"/>
                    <a:pt x="87" y="188"/>
                  </a:cubicBezTo>
                  <a:cubicBezTo>
                    <a:pt x="88" y="188"/>
                    <a:pt x="88" y="188"/>
                    <a:pt x="88" y="188"/>
                  </a:cubicBezTo>
                  <a:cubicBezTo>
                    <a:pt x="89" y="188"/>
                    <a:pt x="90" y="188"/>
                    <a:pt x="90" y="189"/>
                  </a:cubicBezTo>
                  <a:cubicBezTo>
                    <a:pt x="91" y="190"/>
                    <a:pt x="91" y="190"/>
                    <a:pt x="92" y="189"/>
                  </a:cubicBezTo>
                  <a:cubicBezTo>
                    <a:pt x="92" y="189"/>
                    <a:pt x="93" y="189"/>
                    <a:pt x="94" y="190"/>
                  </a:cubicBezTo>
                  <a:cubicBezTo>
                    <a:pt x="95" y="191"/>
                    <a:pt x="93" y="191"/>
                    <a:pt x="92" y="191"/>
                  </a:cubicBezTo>
                  <a:cubicBezTo>
                    <a:pt x="90" y="191"/>
                    <a:pt x="91" y="194"/>
                    <a:pt x="92" y="192"/>
                  </a:cubicBezTo>
                  <a:cubicBezTo>
                    <a:pt x="93" y="191"/>
                    <a:pt x="94" y="191"/>
                    <a:pt x="96" y="192"/>
                  </a:cubicBezTo>
                  <a:cubicBezTo>
                    <a:pt x="97" y="193"/>
                    <a:pt x="97" y="192"/>
                    <a:pt x="98" y="191"/>
                  </a:cubicBezTo>
                  <a:cubicBezTo>
                    <a:pt x="99" y="190"/>
                    <a:pt x="99" y="192"/>
                    <a:pt x="99" y="192"/>
                  </a:cubicBezTo>
                  <a:cubicBezTo>
                    <a:pt x="99" y="193"/>
                    <a:pt x="101" y="193"/>
                    <a:pt x="104" y="194"/>
                  </a:cubicBezTo>
                  <a:cubicBezTo>
                    <a:pt x="107" y="194"/>
                    <a:pt x="112" y="194"/>
                    <a:pt x="113" y="194"/>
                  </a:cubicBezTo>
                  <a:cubicBezTo>
                    <a:pt x="114" y="193"/>
                    <a:pt x="114" y="195"/>
                    <a:pt x="117" y="196"/>
                  </a:cubicBezTo>
                  <a:cubicBezTo>
                    <a:pt x="118" y="196"/>
                    <a:pt x="119" y="196"/>
                    <a:pt x="120" y="195"/>
                  </a:cubicBezTo>
                  <a:cubicBezTo>
                    <a:pt x="121" y="194"/>
                    <a:pt x="121" y="194"/>
                    <a:pt x="122" y="194"/>
                  </a:cubicBezTo>
                  <a:cubicBezTo>
                    <a:pt x="124" y="196"/>
                    <a:pt x="122" y="196"/>
                    <a:pt x="121" y="197"/>
                  </a:cubicBezTo>
                  <a:cubicBezTo>
                    <a:pt x="120" y="198"/>
                    <a:pt x="122" y="198"/>
                    <a:pt x="123" y="198"/>
                  </a:cubicBezTo>
                  <a:cubicBezTo>
                    <a:pt x="124" y="199"/>
                    <a:pt x="127" y="200"/>
                    <a:pt x="128" y="201"/>
                  </a:cubicBezTo>
                  <a:cubicBezTo>
                    <a:pt x="129" y="202"/>
                    <a:pt x="130" y="203"/>
                    <a:pt x="133" y="205"/>
                  </a:cubicBezTo>
                  <a:cubicBezTo>
                    <a:pt x="135" y="206"/>
                    <a:pt x="135" y="205"/>
                    <a:pt x="135" y="204"/>
                  </a:cubicBezTo>
                  <a:cubicBezTo>
                    <a:pt x="135" y="203"/>
                    <a:pt x="134" y="202"/>
                    <a:pt x="136" y="203"/>
                  </a:cubicBezTo>
                  <a:cubicBezTo>
                    <a:pt x="138" y="205"/>
                    <a:pt x="137" y="203"/>
                    <a:pt x="139" y="205"/>
                  </a:cubicBezTo>
                  <a:cubicBezTo>
                    <a:pt x="141" y="206"/>
                    <a:pt x="140" y="204"/>
                    <a:pt x="139" y="201"/>
                  </a:cubicBezTo>
                  <a:cubicBezTo>
                    <a:pt x="139" y="198"/>
                    <a:pt x="140" y="200"/>
                    <a:pt x="141" y="202"/>
                  </a:cubicBezTo>
                  <a:cubicBezTo>
                    <a:pt x="142" y="203"/>
                    <a:pt x="142" y="205"/>
                    <a:pt x="141" y="207"/>
                  </a:cubicBezTo>
                  <a:cubicBezTo>
                    <a:pt x="141" y="209"/>
                    <a:pt x="138" y="207"/>
                    <a:pt x="138" y="206"/>
                  </a:cubicBezTo>
                  <a:cubicBezTo>
                    <a:pt x="139" y="205"/>
                    <a:pt x="135" y="206"/>
                    <a:pt x="135" y="207"/>
                  </a:cubicBezTo>
                  <a:cubicBezTo>
                    <a:pt x="135" y="208"/>
                    <a:pt x="137" y="211"/>
                    <a:pt x="139" y="211"/>
                  </a:cubicBezTo>
                  <a:cubicBezTo>
                    <a:pt x="140" y="212"/>
                    <a:pt x="139" y="214"/>
                    <a:pt x="140" y="214"/>
                  </a:cubicBezTo>
                  <a:cubicBezTo>
                    <a:pt x="141" y="215"/>
                    <a:pt x="141" y="217"/>
                    <a:pt x="142" y="217"/>
                  </a:cubicBezTo>
                  <a:cubicBezTo>
                    <a:pt x="143" y="216"/>
                    <a:pt x="143" y="213"/>
                    <a:pt x="142" y="212"/>
                  </a:cubicBezTo>
                  <a:cubicBezTo>
                    <a:pt x="141" y="211"/>
                    <a:pt x="141" y="209"/>
                    <a:pt x="142" y="209"/>
                  </a:cubicBezTo>
                  <a:cubicBezTo>
                    <a:pt x="144" y="210"/>
                    <a:pt x="142" y="212"/>
                    <a:pt x="143" y="212"/>
                  </a:cubicBezTo>
                  <a:cubicBezTo>
                    <a:pt x="144" y="213"/>
                    <a:pt x="144" y="212"/>
                    <a:pt x="146" y="211"/>
                  </a:cubicBezTo>
                  <a:cubicBezTo>
                    <a:pt x="147" y="210"/>
                    <a:pt x="145" y="208"/>
                    <a:pt x="145" y="207"/>
                  </a:cubicBezTo>
                  <a:cubicBezTo>
                    <a:pt x="146" y="206"/>
                    <a:pt x="147" y="208"/>
                    <a:pt x="148" y="210"/>
                  </a:cubicBezTo>
                  <a:cubicBezTo>
                    <a:pt x="149" y="212"/>
                    <a:pt x="147" y="212"/>
                    <a:pt x="147" y="213"/>
                  </a:cubicBezTo>
                  <a:cubicBezTo>
                    <a:pt x="147" y="214"/>
                    <a:pt x="145" y="213"/>
                    <a:pt x="144" y="214"/>
                  </a:cubicBezTo>
                  <a:cubicBezTo>
                    <a:pt x="144" y="214"/>
                    <a:pt x="144" y="218"/>
                    <a:pt x="145" y="218"/>
                  </a:cubicBezTo>
                  <a:cubicBezTo>
                    <a:pt x="145" y="218"/>
                    <a:pt x="145" y="218"/>
                    <a:pt x="146" y="217"/>
                  </a:cubicBezTo>
                  <a:cubicBezTo>
                    <a:pt x="146" y="216"/>
                    <a:pt x="146" y="216"/>
                    <a:pt x="146" y="217"/>
                  </a:cubicBezTo>
                  <a:cubicBezTo>
                    <a:pt x="147" y="217"/>
                    <a:pt x="147" y="217"/>
                    <a:pt x="148" y="216"/>
                  </a:cubicBezTo>
                  <a:cubicBezTo>
                    <a:pt x="148" y="216"/>
                    <a:pt x="149" y="215"/>
                    <a:pt x="149" y="216"/>
                  </a:cubicBezTo>
                  <a:cubicBezTo>
                    <a:pt x="150" y="218"/>
                    <a:pt x="152" y="219"/>
                    <a:pt x="153" y="219"/>
                  </a:cubicBezTo>
                  <a:cubicBezTo>
                    <a:pt x="154" y="219"/>
                    <a:pt x="152" y="217"/>
                    <a:pt x="151" y="217"/>
                  </a:cubicBezTo>
                  <a:cubicBezTo>
                    <a:pt x="150" y="217"/>
                    <a:pt x="150" y="215"/>
                    <a:pt x="151" y="215"/>
                  </a:cubicBezTo>
                  <a:cubicBezTo>
                    <a:pt x="152" y="214"/>
                    <a:pt x="155" y="218"/>
                    <a:pt x="154" y="219"/>
                  </a:cubicBezTo>
                  <a:cubicBezTo>
                    <a:pt x="154" y="220"/>
                    <a:pt x="153" y="220"/>
                    <a:pt x="152" y="221"/>
                  </a:cubicBezTo>
                  <a:cubicBezTo>
                    <a:pt x="152" y="222"/>
                    <a:pt x="151" y="221"/>
                    <a:pt x="150" y="220"/>
                  </a:cubicBezTo>
                  <a:cubicBezTo>
                    <a:pt x="150" y="220"/>
                    <a:pt x="149" y="219"/>
                    <a:pt x="149" y="219"/>
                  </a:cubicBezTo>
                  <a:cubicBezTo>
                    <a:pt x="147" y="219"/>
                    <a:pt x="149" y="221"/>
                    <a:pt x="149" y="222"/>
                  </a:cubicBezTo>
                  <a:cubicBezTo>
                    <a:pt x="150" y="224"/>
                    <a:pt x="148" y="226"/>
                    <a:pt x="149" y="227"/>
                  </a:cubicBezTo>
                  <a:cubicBezTo>
                    <a:pt x="151" y="228"/>
                    <a:pt x="150" y="226"/>
                    <a:pt x="151" y="225"/>
                  </a:cubicBezTo>
                  <a:cubicBezTo>
                    <a:pt x="151" y="224"/>
                    <a:pt x="152" y="225"/>
                    <a:pt x="153" y="226"/>
                  </a:cubicBezTo>
                  <a:cubicBezTo>
                    <a:pt x="154" y="227"/>
                    <a:pt x="154" y="224"/>
                    <a:pt x="154" y="224"/>
                  </a:cubicBezTo>
                  <a:cubicBezTo>
                    <a:pt x="154" y="223"/>
                    <a:pt x="155" y="223"/>
                    <a:pt x="156" y="224"/>
                  </a:cubicBezTo>
                  <a:cubicBezTo>
                    <a:pt x="157" y="225"/>
                    <a:pt x="157" y="225"/>
                    <a:pt x="157" y="224"/>
                  </a:cubicBezTo>
                  <a:cubicBezTo>
                    <a:pt x="157" y="224"/>
                    <a:pt x="158" y="223"/>
                    <a:pt x="158" y="223"/>
                  </a:cubicBezTo>
                  <a:cubicBezTo>
                    <a:pt x="159" y="224"/>
                    <a:pt x="158" y="225"/>
                    <a:pt x="158" y="226"/>
                  </a:cubicBezTo>
                  <a:cubicBezTo>
                    <a:pt x="158" y="227"/>
                    <a:pt x="159" y="227"/>
                    <a:pt x="159" y="226"/>
                  </a:cubicBezTo>
                  <a:cubicBezTo>
                    <a:pt x="160" y="226"/>
                    <a:pt x="160" y="226"/>
                    <a:pt x="160" y="227"/>
                  </a:cubicBezTo>
                  <a:cubicBezTo>
                    <a:pt x="160" y="228"/>
                    <a:pt x="161" y="228"/>
                    <a:pt x="162" y="229"/>
                  </a:cubicBezTo>
                  <a:cubicBezTo>
                    <a:pt x="163" y="230"/>
                    <a:pt x="160" y="230"/>
                    <a:pt x="161" y="231"/>
                  </a:cubicBezTo>
                  <a:cubicBezTo>
                    <a:pt x="162" y="232"/>
                    <a:pt x="161" y="233"/>
                    <a:pt x="162" y="234"/>
                  </a:cubicBezTo>
                  <a:cubicBezTo>
                    <a:pt x="163" y="235"/>
                    <a:pt x="164" y="235"/>
                    <a:pt x="165" y="234"/>
                  </a:cubicBezTo>
                  <a:cubicBezTo>
                    <a:pt x="166" y="233"/>
                    <a:pt x="167" y="235"/>
                    <a:pt x="166" y="237"/>
                  </a:cubicBezTo>
                  <a:cubicBezTo>
                    <a:pt x="165" y="238"/>
                    <a:pt x="167" y="239"/>
                    <a:pt x="168" y="238"/>
                  </a:cubicBezTo>
                  <a:cubicBezTo>
                    <a:pt x="169" y="237"/>
                    <a:pt x="171" y="240"/>
                    <a:pt x="172" y="240"/>
                  </a:cubicBezTo>
                  <a:cubicBezTo>
                    <a:pt x="172" y="241"/>
                    <a:pt x="173" y="242"/>
                    <a:pt x="172" y="242"/>
                  </a:cubicBezTo>
                  <a:cubicBezTo>
                    <a:pt x="170" y="242"/>
                    <a:pt x="171" y="244"/>
                    <a:pt x="172" y="245"/>
                  </a:cubicBezTo>
                  <a:cubicBezTo>
                    <a:pt x="173" y="245"/>
                    <a:pt x="173" y="246"/>
                    <a:pt x="173" y="247"/>
                  </a:cubicBezTo>
                  <a:cubicBezTo>
                    <a:pt x="173" y="248"/>
                    <a:pt x="176" y="249"/>
                    <a:pt x="177" y="249"/>
                  </a:cubicBezTo>
                  <a:cubicBezTo>
                    <a:pt x="178" y="248"/>
                    <a:pt x="179" y="249"/>
                    <a:pt x="180" y="250"/>
                  </a:cubicBezTo>
                  <a:cubicBezTo>
                    <a:pt x="181" y="251"/>
                    <a:pt x="183" y="252"/>
                    <a:pt x="184" y="251"/>
                  </a:cubicBezTo>
                  <a:cubicBezTo>
                    <a:pt x="185" y="251"/>
                    <a:pt x="185" y="253"/>
                    <a:pt x="185" y="254"/>
                  </a:cubicBezTo>
                  <a:cubicBezTo>
                    <a:pt x="185" y="255"/>
                    <a:pt x="187" y="255"/>
                    <a:pt x="189" y="254"/>
                  </a:cubicBezTo>
                  <a:cubicBezTo>
                    <a:pt x="189" y="254"/>
                    <a:pt x="189" y="255"/>
                    <a:pt x="190" y="255"/>
                  </a:cubicBezTo>
                  <a:cubicBezTo>
                    <a:pt x="190" y="255"/>
                    <a:pt x="191" y="256"/>
                    <a:pt x="191" y="256"/>
                  </a:cubicBezTo>
                  <a:cubicBezTo>
                    <a:pt x="193" y="255"/>
                    <a:pt x="193" y="259"/>
                    <a:pt x="195" y="260"/>
                  </a:cubicBezTo>
                  <a:cubicBezTo>
                    <a:pt x="196" y="262"/>
                    <a:pt x="195" y="263"/>
                    <a:pt x="195" y="265"/>
                  </a:cubicBezTo>
                  <a:cubicBezTo>
                    <a:pt x="196" y="266"/>
                    <a:pt x="196" y="269"/>
                    <a:pt x="194" y="269"/>
                  </a:cubicBezTo>
                  <a:cubicBezTo>
                    <a:pt x="193" y="269"/>
                    <a:pt x="193" y="267"/>
                    <a:pt x="194" y="267"/>
                  </a:cubicBezTo>
                  <a:cubicBezTo>
                    <a:pt x="195" y="266"/>
                    <a:pt x="194" y="264"/>
                    <a:pt x="193" y="264"/>
                  </a:cubicBezTo>
                  <a:cubicBezTo>
                    <a:pt x="192" y="264"/>
                    <a:pt x="192" y="262"/>
                    <a:pt x="193" y="261"/>
                  </a:cubicBezTo>
                  <a:cubicBezTo>
                    <a:pt x="193" y="260"/>
                    <a:pt x="191" y="260"/>
                    <a:pt x="190" y="259"/>
                  </a:cubicBezTo>
                  <a:cubicBezTo>
                    <a:pt x="189" y="258"/>
                    <a:pt x="186" y="258"/>
                    <a:pt x="185" y="257"/>
                  </a:cubicBezTo>
                  <a:cubicBezTo>
                    <a:pt x="185" y="256"/>
                    <a:pt x="182" y="251"/>
                    <a:pt x="180" y="251"/>
                  </a:cubicBezTo>
                  <a:cubicBezTo>
                    <a:pt x="179" y="251"/>
                    <a:pt x="176" y="252"/>
                    <a:pt x="175" y="250"/>
                  </a:cubicBezTo>
                  <a:cubicBezTo>
                    <a:pt x="173" y="249"/>
                    <a:pt x="171" y="249"/>
                    <a:pt x="170" y="249"/>
                  </a:cubicBezTo>
                  <a:cubicBezTo>
                    <a:pt x="169" y="250"/>
                    <a:pt x="172" y="250"/>
                    <a:pt x="171" y="251"/>
                  </a:cubicBezTo>
                  <a:cubicBezTo>
                    <a:pt x="171" y="252"/>
                    <a:pt x="172" y="253"/>
                    <a:pt x="173" y="253"/>
                  </a:cubicBezTo>
                  <a:cubicBezTo>
                    <a:pt x="175" y="253"/>
                    <a:pt x="175" y="255"/>
                    <a:pt x="176" y="255"/>
                  </a:cubicBezTo>
                  <a:cubicBezTo>
                    <a:pt x="177" y="255"/>
                    <a:pt x="178" y="257"/>
                    <a:pt x="179" y="257"/>
                  </a:cubicBezTo>
                  <a:cubicBezTo>
                    <a:pt x="181" y="257"/>
                    <a:pt x="181" y="258"/>
                    <a:pt x="181" y="259"/>
                  </a:cubicBezTo>
                  <a:cubicBezTo>
                    <a:pt x="182" y="260"/>
                    <a:pt x="184" y="259"/>
                    <a:pt x="184" y="260"/>
                  </a:cubicBezTo>
                  <a:cubicBezTo>
                    <a:pt x="184" y="261"/>
                    <a:pt x="185" y="262"/>
                    <a:pt x="186" y="263"/>
                  </a:cubicBezTo>
                  <a:cubicBezTo>
                    <a:pt x="186" y="264"/>
                    <a:pt x="186" y="267"/>
                    <a:pt x="188" y="269"/>
                  </a:cubicBezTo>
                  <a:cubicBezTo>
                    <a:pt x="189" y="271"/>
                    <a:pt x="188" y="272"/>
                    <a:pt x="190" y="273"/>
                  </a:cubicBezTo>
                  <a:cubicBezTo>
                    <a:pt x="191" y="273"/>
                    <a:pt x="191" y="274"/>
                    <a:pt x="190" y="274"/>
                  </a:cubicBezTo>
                  <a:cubicBezTo>
                    <a:pt x="188" y="274"/>
                    <a:pt x="189" y="275"/>
                    <a:pt x="189" y="278"/>
                  </a:cubicBezTo>
                  <a:cubicBezTo>
                    <a:pt x="188" y="281"/>
                    <a:pt x="188" y="286"/>
                    <a:pt x="188" y="288"/>
                  </a:cubicBezTo>
                  <a:cubicBezTo>
                    <a:pt x="188" y="290"/>
                    <a:pt x="186" y="293"/>
                    <a:pt x="187" y="295"/>
                  </a:cubicBezTo>
                  <a:cubicBezTo>
                    <a:pt x="188" y="297"/>
                    <a:pt x="189" y="299"/>
                    <a:pt x="188" y="302"/>
                  </a:cubicBezTo>
                  <a:cubicBezTo>
                    <a:pt x="188" y="304"/>
                    <a:pt x="188" y="305"/>
                    <a:pt x="189" y="307"/>
                  </a:cubicBezTo>
                  <a:cubicBezTo>
                    <a:pt x="190" y="309"/>
                    <a:pt x="189" y="312"/>
                    <a:pt x="190" y="313"/>
                  </a:cubicBezTo>
                  <a:cubicBezTo>
                    <a:pt x="191" y="313"/>
                    <a:pt x="192" y="315"/>
                    <a:pt x="193" y="316"/>
                  </a:cubicBezTo>
                  <a:cubicBezTo>
                    <a:pt x="194" y="318"/>
                    <a:pt x="195" y="317"/>
                    <a:pt x="196" y="319"/>
                  </a:cubicBezTo>
                  <a:cubicBezTo>
                    <a:pt x="196" y="321"/>
                    <a:pt x="196" y="321"/>
                    <a:pt x="197" y="321"/>
                  </a:cubicBezTo>
                  <a:cubicBezTo>
                    <a:pt x="199" y="322"/>
                    <a:pt x="198" y="324"/>
                    <a:pt x="198" y="325"/>
                  </a:cubicBezTo>
                  <a:cubicBezTo>
                    <a:pt x="198" y="326"/>
                    <a:pt x="200" y="327"/>
                    <a:pt x="202" y="330"/>
                  </a:cubicBezTo>
                  <a:cubicBezTo>
                    <a:pt x="205" y="332"/>
                    <a:pt x="203" y="334"/>
                    <a:pt x="204" y="334"/>
                  </a:cubicBezTo>
                  <a:cubicBezTo>
                    <a:pt x="206" y="334"/>
                    <a:pt x="208" y="335"/>
                    <a:pt x="210" y="336"/>
                  </a:cubicBezTo>
                  <a:cubicBezTo>
                    <a:pt x="211" y="336"/>
                    <a:pt x="212" y="336"/>
                    <a:pt x="212" y="336"/>
                  </a:cubicBezTo>
                  <a:cubicBezTo>
                    <a:pt x="213" y="336"/>
                    <a:pt x="213" y="336"/>
                    <a:pt x="213" y="336"/>
                  </a:cubicBezTo>
                  <a:cubicBezTo>
                    <a:pt x="215" y="337"/>
                    <a:pt x="217" y="339"/>
                    <a:pt x="217" y="341"/>
                  </a:cubicBezTo>
                  <a:cubicBezTo>
                    <a:pt x="218" y="343"/>
                    <a:pt x="218" y="345"/>
                    <a:pt x="220" y="347"/>
                  </a:cubicBezTo>
                  <a:cubicBezTo>
                    <a:pt x="222" y="350"/>
                    <a:pt x="224" y="354"/>
                    <a:pt x="224" y="356"/>
                  </a:cubicBezTo>
                  <a:cubicBezTo>
                    <a:pt x="224" y="357"/>
                    <a:pt x="227" y="358"/>
                    <a:pt x="229" y="360"/>
                  </a:cubicBezTo>
                  <a:cubicBezTo>
                    <a:pt x="232" y="361"/>
                    <a:pt x="232" y="365"/>
                    <a:pt x="231" y="366"/>
                  </a:cubicBezTo>
                  <a:cubicBezTo>
                    <a:pt x="231" y="366"/>
                    <a:pt x="230" y="366"/>
                    <a:pt x="230" y="366"/>
                  </a:cubicBezTo>
                  <a:cubicBezTo>
                    <a:pt x="229" y="366"/>
                    <a:pt x="228" y="365"/>
                    <a:pt x="228" y="366"/>
                  </a:cubicBezTo>
                  <a:cubicBezTo>
                    <a:pt x="228" y="367"/>
                    <a:pt x="232" y="370"/>
                    <a:pt x="233" y="370"/>
                  </a:cubicBezTo>
                  <a:cubicBezTo>
                    <a:pt x="235" y="370"/>
                    <a:pt x="236" y="371"/>
                    <a:pt x="238" y="373"/>
                  </a:cubicBezTo>
                  <a:cubicBezTo>
                    <a:pt x="240" y="375"/>
                    <a:pt x="240" y="377"/>
                    <a:pt x="239" y="378"/>
                  </a:cubicBezTo>
                  <a:cubicBezTo>
                    <a:pt x="238" y="379"/>
                    <a:pt x="241" y="380"/>
                    <a:pt x="244" y="382"/>
                  </a:cubicBezTo>
                  <a:cubicBezTo>
                    <a:pt x="247" y="384"/>
                    <a:pt x="248" y="387"/>
                    <a:pt x="248" y="388"/>
                  </a:cubicBezTo>
                  <a:cubicBezTo>
                    <a:pt x="249" y="389"/>
                    <a:pt x="250" y="388"/>
                    <a:pt x="251" y="386"/>
                  </a:cubicBezTo>
                  <a:cubicBezTo>
                    <a:pt x="251" y="385"/>
                    <a:pt x="250" y="385"/>
                    <a:pt x="250" y="383"/>
                  </a:cubicBezTo>
                  <a:cubicBezTo>
                    <a:pt x="250" y="381"/>
                    <a:pt x="247" y="382"/>
                    <a:pt x="246" y="381"/>
                  </a:cubicBezTo>
                  <a:cubicBezTo>
                    <a:pt x="245" y="381"/>
                    <a:pt x="246" y="379"/>
                    <a:pt x="245" y="378"/>
                  </a:cubicBezTo>
                  <a:cubicBezTo>
                    <a:pt x="244" y="377"/>
                    <a:pt x="243" y="374"/>
                    <a:pt x="242" y="372"/>
                  </a:cubicBezTo>
                  <a:cubicBezTo>
                    <a:pt x="242" y="370"/>
                    <a:pt x="239" y="368"/>
                    <a:pt x="238" y="365"/>
                  </a:cubicBezTo>
                  <a:cubicBezTo>
                    <a:pt x="236" y="363"/>
                    <a:pt x="235" y="361"/>
                    <a:pt x="234" y="361"/>
                  </a:cubicBezTo>
                  <a:cubicBezTo>
                    <a:pt x="233" y="360"/>
                    <a:pt x="235" y="359"/>
                    <a:pt x="235" y="358"/>
                  </a:cubicBezTo>
                  <a:cubicBezTo>
                    <a:pt x="234" y="358"/>
                    <a:pt x="233" y="358"/>
                    <a:pt x="231" y="357"/>
                  </a:cubicBezTo>
                  <a:cubicBezTo>
                    <a:pt x="230" y="356"/>
                    <a:pt x="229" y="355"/>
                    <a:pt x="229" y="354"/>
                  </a:cubicBezTo>
                  <a:cubicBezTo>
                    <a:pt x="229" y="352"/>
                    <a:pt x="228" y="349"/>
                    <a:pt x="228" y="347"/>
                  </a:cubicBezTo>
                  <a:cubicBezTo>
                    <a:pt x="227" y="346"/>
                    <a:pt x="229" y="346"/>
                    <a:pt x="229" y="347"/>
                  </a:cubicBezTo>
                  <a:cubicBezTo>
                    <a:pt x="230" y="347"/>
                    <a:pt x="230" y="348"/>
                    <a:pt x="231" y="348"/>
                  </a:cubicBezTo>
                  <a:cubicBezTo>
                    <a:pt x="231" y="347"/>
                    <a:pt x="232" y="348"/>
                    <a:pt x="233" y="349"/>
                  </a:cubicBezTo>
                  <a:cubicBezTo>
                    <a:pt x="233" y="349"/>
                    <a:pt x="234" y="349"/>
                    <a:pt x="234" y="349"/>
                  </a:cubicBezTo>
                  <a:cubicBezTo>
                    <a:pt x="235" y="349"/>
                    <a:pt x="235" y="349"/>
                    <a:pt x="236" y="349"/>
                  </a:cubicBezTo>
                  <a:cubicBezTo>
                    <a:pt x="236" y="350"/>
                    <a:pt x="234" y="350"/>
                    <a:pt x="236" y="355"/>
                  </a:cubicBezTo>
                  <a:cubicBezTo>
                    <a:pt x="239" y="359"/>
                    <a:pt x="237" y="356"/>
                    <a:pt x="237" y="359"/>
                  </a:cubicBezTo>
                  <a:cubicBezTo>
                    <a:pt x="237" y="362"/>
                    <a:pt x="239" y="361"/>
                    <a:pt x="239" y="360"/>
                  </a:cubicBezTo>
                  <a:cubicBezTo>
                    <a:pt x="240" y="360"/>
                    <a:pt x="241" y="361"/>
                    <a:pt x="242" y="363"/>
                  </a:cubicBezTo>
                  <a:cubicBezTo>
                    <a:pt x="243" y="364"/>
                    <a:pt x="246" y="365"/>
                    <a:pt x="246" y="365"/>
                  </a:cubicBezTo>
                  <a:cubicBezTo>
                    <a:pt x="246" y="366"/>
                    <a:pt x="246" y="368"/>
                    <a:pt x="248" y="368"/>
                  </a:cubicBezTo>
                  <a:cubicBezTo>
                    <a:pt x="249" y="368"/>
                    <a:pt x="250" y="370"/>
                    <a:pt x="251" y="370"/>
                  </a:cubicBezTo>
                  <a:cubicBezTo>
                    <a:pt x="252" y="371"/>
                    <a:pt x="252" y="372"/>
                    <a:pt x="251" y="373"/>
                  </a:cubicBezTo>
                  <a:cubicBezTo>
                    <a:pt x="251" y="374"/>
                    <a:pt x="251" y="375"/>
                    <a:pt x="254" y="376"/>
                  </a:cubicBezTo>
                  <a:cubicBezTo>
                    <a:pt x="257" y="377"/>
                    <a:pt x="255" y="378"/>
                    <a:pt x="258" y="379"/>
                  </a:cubicBezTo>
                  <a:cubicBezTo>
                    <a:pt x="260" y="381"/>
                    <a:pt x="265" y="388"/>
                    <a:pt x="267" y="390"/>
                  </a:cubicBezTo>
                  <a:cubicBezTo>
                    <a:pt x="268" y="391"/>
                    <a:pt x="268" y="393"/>
                    <a:pt x="269" y="394"/>
                  </a:cubicBezTo>
                  <a:cubicBezTo>
                    <a:pt x="269" y="396"/>
                    <a:pt x="268" y="396"/>
                    <a:pt x="269" y="397"/>
                  </a:cubicBezTo>
                  <a:cubicBezTo>
                    <a:pt x="269" y="399"/>
                    <a:pt x="267" y="398"/>
                    <a:pt x="267" y="399"/>
                  </a:cubicBezTo>
                  <a:cubicBezTo>
                    <a:pt x="267" y="400"/>
                    <a:pt x="269" y="404"/>
                    <a:pt x="271" y="404"/>
                  </a:cubicBezTo>
                  <a:cubicBezTo>
                    <a:pt x="273" y="404"/>
                    <a:pt x="275" y="407"/>
                    <a:pt x="277" y="408"/>
                  </a:cubicBezTo>
                  <a:cubicBezTo>
                    <a:pt x="278" y="410"/>
                    <a:pt x="281" y="409"/>
                    <a:pt x="284" y="410"/>
                  </a:cubicBezTo>
                  <a:cubicBezTo>
                    <a:pt x="286" y="411"/>
                    <a:pt x="288" y="414"/>
                    <a:pt x="292" y="415"/>
                  </a:cubicBezTo>
                  <a:cubicBezTo>
                    <a:pt x="296" y="416"/>
                    <a:pt x="299" y="417"/>
                    <a:pt x="302" y="419"/>
                  </a:cubicBezTo>
                  <a:cubicBezTo>
                    <a:pt x="304" y="420"/>
                    <a:pt x="307" y="420"/>
                    <a:pt x="310" y="418"/>
                  </a:cubicBezTo>
                  <a:cubicBezTo>
                    <a:pt x="313" y="417"/>
                    <a:pt x="316" y="419"/>
                    <a:pt x="318" y="419"/>
                  </a:cubicBezTo>
                  <a:cubicBezTo>
                    <a:pt x="320" y="420"/>
                    <a:pt x="325" y="426"/>
                    <a:pt x="327" y="427"/>
                  </a:cubicBezTo>
                  <a:cubicBezTo>
                    <a:pt x="328" y="428"/>
                    <a:pt x="329" y="427"/>
                    <a:pt x="330" y="427"/>
                  </a:cubicBezTo>
                  <a:cubicBezTo>
                    <a:pt x="331" y="427"/>
                    <a:pt x="332" y="427"/>
                    <a:pt x="333" y="428"/>
                  </a:cubicBezTo>
                  <a:cubicBezTo>
                    <a:pt x="334" y="429"/>
                    <a:pt x="340" y="431"/>
                    <a:pt x="341" y="431"/>
                  </a:cubicBezTo>
                  <a:cubicBezTo>
                    <a:pt x="343" y="431"/>
                    <a:pt x="343" y="429"/>
                    <a:pt x="344" y="430"/>
                  </a:cubicBezTo>
                  <a:cubicBezTo>
                    <a:pt x="345" y="431"/>
                    <a:pt x="344" y="433"/>
                    <a:pt x="345" y="434"/>
                  </a:cubicBezTo>
                  <a:cubicBezTo>
                    <a:pt x="347" y="434"/>
                    <a:pt x="349" y="438"/>
                    <a:pt x="350" y="439"/>
                  </a:cubicBezTo>
                  <a:cubicBezTo>
                    <a:pt x="352" y="439"/>
                    <a:pt x="352" y="441"/>
                    <a:pt x="351" y="442"/>
                  </a:cubicBezTo>
                  <a:cubicBezTo>
                    <a:pt x="350" y="442"/>
                    <a:pt x="350" y="445"/>
                    <a:pt x="352" y="446"/>
                  </a:cubicBezTo>
                  <a:cubicBezTo>
                    <a:pt x="355" y="446"/>
                    <a:pt x="354" y="445"/>
                    <a:pt x="355" y="445"/>
                  </a:cubicBezTo>
                  <a:cubicBezTo>
                    <a:pt x="356" y="445"/>
                    <a:pt x="356" y="447"/>
                    <a:pt x="357" y="447"/>
                  </a:cubicBezTo>
                  <a:cubicBezTo>
                    <a:pt x="358" y="447"/>
                    <a:pt x="360" y="448"/>
                    <a:pt x="360" y="449"/>
                  </a:cubicBezTo>
                  <a:cubicBezTo>
                    <a:pt x="360" y="451"/>
                    <a:pt x="361" y="452"/>
                    <a:pt x="362" y="452"/>
                  </a:cubicBezTo>
                  <a:cubicBezTo>
                    <a:pt x="364" y="452"/>
                    <a:pt x="367" y="452"/>
                    <a:pt x="369" y="454"/>
                  </a:cubicBezTo>
                  <a:cubicBezTo>
                    <a:pt x="370" y="456"/>
                    <a:pt x="371" y="455"/>
                    <a:pt x="372" y="456"/>
                  </a:cubicBezTo>
                  <a:cubicBezTo>
                    <a:pt x="373" y="458"/>
                    <a:pt x="375" y="456"/>
                    <a:pt x="375" y="455"/>
                  </a:cubicBezTo>
                  <a:cubicBezTo>
                    <a:pt x="376" y="454"/>
                    <a:pt x="374" y="454"/>
                    <a:pt x="374" y="453"/>
                  </a:cubicBezTo>
                  <a:cubicBezTo>
                    <a:pt x="374" y="452"/>
                    <a:pt x="376" y="452"/>
                    <a:pt x="376" y="451"/>
                  </a:cubicBezTo>
                  <a:cubicBezTo>
                    <a:pt x="377" y="449"/>
                    <a:pt x="380" y="449"/>
                    <a:pt x="381" y="449"/>
                  </a:cubicBezTo>
                  <a:cubicBezTo>
                    <a:pt x="382" y="450"/>
                    <a:pt x="383" y="451"/>
                    <a:pt x="382" y="452"/>
                  </a:cubicBezTo>
                  <a:cubicBezTo>
                    <a:pt x="381" y="454"/>
                    <a:pt x="385" y="457"/>
                    <a:pt x="386" y="458"/>
                  </a:cubicBezTo>
                  <a:cubicBezTo>
                    <a:pt x="387" y="459"/>
                    <a:pt x="386" y="461"/>
                    <a:pt x="387" y="461"/>
                  </a:cubicBezTo>
                  <a:cubicBezTo>
                    <a:pt x="387" y="462"/>
                    <a:pt x="388" y="463"/>
                    <a:pt x="387" y="464"/>
                  </a:cubicBezTo>
                  <a:cubicBezTo>
                    <a:pt x="386" y="464"/>
                    <a:pt x="387" y="469"/>
                    <a:pt x="388" y="470"/>
                  </a:cubicBezTo>
                  <a:cubicBezTo>
                    <a:pt x="388" y="471"/>
                    <a:pt x="388" y="472"/>
                    <a:pt x="387" y="474"/>
                  </a:cubicBezTo>
                  <a:cubicBezTo>
                    <a:pt x="386" y="476"/>
                    <a:pt x="385" y="477"/>
                    <a:pt x="383" y="477"/>
                  </a:cubicBezTo>
                  <a:cubicBezTo>
                    <a:pt x="381" y="477"/>
                    <a:pt x="382" y="479"/>
                    <a:pt x="381" y="479"/>
                  </a:cubicBezTo>
                  <a:cubicBezTo>
                    <a:pt x="380" y="479"/>
                    <a:pt x="380" y="481"/>
                    <a:pt x="380" y="482"/>
                  </a:cubicBezTo>
                  <a:cubicBezTo>
                    <a:pt x="380" y="483"/>
                    <a:pt x="379" y="483"/>
                    <a:pt x="377" y="483"/>
                  </a:cubicBezTo>
                  <a:cubicBezTo>
                    <a:pt x="376" y="483"/>
                    <a:pt x="376" y="485"/>
                    <a:pt x="376" y="486"/>
                  </a:cubicBezTo>
                  <a:cubicBezTo>
                    <a:pt x="376" y="488"/>
                    <a:pt x="374" y="488"/>
                    <a:pt x="374" y="489"/>
                  </a:cubicBezTo>
                  <a:cubicBezTo>
                    <a:pt x="373" y="490"/>
                    <a:pt x="374" y="491"/>
                    <a:pt x="373" y="491"/>
                  </a:cubicBezTo>
                  <a:cubicBezTo>
                    <a:pt x="371" y="492"/>
                    <a:pt x="371" y="493"/>
                    <a:pt x="372" y="494"/>
                  </a:cubicBezTo>
                  <a:cubicBezTo>
                    <a:pt x="373" y="495"/>
                    <a:pt x="372" y="496"/>
                    <a:pt x="372" y="497"/>
                  </a:cubicBezTo>
                  <a:cubicBezTo>
                    <a:pt x="371" y="498"/>
                    <a:pt x="373" y="498"/>
                    <a:pt x="374" y="499"/>
                  </a:cubicBezTo>
                  <a:cubicBezTo>
                    <a:pt x="375" y="500"/>
                    <a:pt x="375" y="500"/>
                    <a:pt x="375" y="499"/>
                  </a:cubicBezTo>
                  <a:cubicBezTo>
                    <a:pt x="376" y="499"/>
                    <a:pt x="376" y="499"/>
                    <a:pt x="376" y="500"/>
                  </a:cubicBezTo>
                  <a:cubicBezTo>
                    <a:pt x="377" y="501"/>
                    <a:pt x="376" y="502"/>
                    <a:pt x="374" y="502"/>
                  </a:cubicBezTo>
                  <a:cubicBezTo>
                    <a:pt x="373" y="502"/>
                    <a:pt x="371" y="504"/>
                    <a:pt x="370" y="506"/>
                  </a:cubicBezTo>
                  <a:cubicBezTo>
                    <a:pt x="370" y="508"/>
                    <a:pt x="372" y="511"/>
                    <a:pt x="372" y="512"/>
                  </a:cubicBezTo>
                  <a:cubicBezTo>
                    <a:pt x="372" y="513"/>
                    <a:pt x="371" y="512"/>
                    <a:pt x="371" y="513"/>
                  </a:cubicBezTo>
                  <a:cubicBezTo>
                    <a:pt x="370" y="514"/>
                    <a:pt x="374" y="516"/>
                    <a:pt x="375" y="517"/>
                  </a:cubicBezTo>
                  <a:cubicBezTo>
                    <a:pt x="377" y="518"/>
                    <a:pt x="378" y="521"/>
                    <a:pt x="379" y="523"/>
                  </a:cubicBezTo>
                  <a:cubicBezTo>
                    <a:pt x="381" y="524"/>
                    <a:pt x="381" y="525"/>
                    <a:pt x="382" y="529"/>
                  </a:cubicBezTo>
                  <a:cubicBezTo>
                    <a:pt x="384" y="533"/>
                    <a:pt x="387" y="539"/>
                    <a:pt x="389" y="542"/>
                  </a:cubicBezTo>
                  <a:cubicBezTo>
                    <a:pt x="391" y="544"/>
                    <a:pt x="392" y="546"/>
                    <a:pt x="392" y="547"/>
                  </a:cubicBezTo>
                  <a:cubicBezTo>
                    <a:pt x="391" y="548"/>
                    <a:pt x="392" y="550"/>
                    <a:pt x="393" y="551"/>
                  </a:cubicBezTo>
                  <a:cubicBezTo>
                    <a:pt x="395" y="552"/>
                    <a:pt x="396" y="554"/>
                    <a:pt x="400" y="556"/>
                  </a:cubicBezTo>
                  <a:cubicBezTo>
                    <a:pt x="404" y="558"/>
                    <a:pt x="411" y="561"/>
                    <a:pt x="412" y="563"/>
                  </a:cubicBezTo>
                  <a:cubicBezTo>
                    <a:pt x="413" y="565"/>
                    <a:pt x="417" y="567"/>
                    <a:pt x="417" y="567"/>
                  </a:cubicBezTo>
                  <a:cubicBezTo>
                    <a:pt x="418" y="567"/>
                    <a:pt x="417" y="570"/>
                    <a:pt x="418" y="572"/>
                  </a:cubicBezTo>
                  <a:cubicBezTo>
                    <a:pt x="418" y="573"/>
                    <a:pt x="418" y="580"/>
                    <a:pt x="418" y="583"/>
                  </a:cubicBezTo>
                  <a:cubicBezTo>
                    <a:pt x="417" y="585"/>
                    <a:pt x="417" y="587"/>
                    <a:pt x="416" y="589"/>
                  </a:cubicBezTo>
                  <a:cubicBezTo>
                    <a:pt x="416" y="591"/>
                    <a:pt x="417" y="591"/>
                    <a:pt x="417" y="591"/>
                  </a:cubicBezTo>
                  <a:cubicBezTo>
                    <a:pt x="416" y="592"/>
                    <a:pt x="416" y="594"/>
                    <a:pt x="416" y="597"/>
                  </a:cubicBezTo>
                  <a:cubicBezTo>
                    <a:pt x="416" y="600"/>
                    <a:pt x="414" y="605"/>
                    <a:pt x="414" y="607"/>
                  </a:cubicBezTo>
                  <a:cubicBezTo>
                    <a:pt x="414" y="608"/>
                    <a:pt x="413" y="609"/>
                    <a:pt x="413" y="611"/>
                  </a:cubicBezTo>
                  <a:cubicBezTo>
                    <a:pt x="413" y="613"/>
                    <a:pt x="412" y="614"/>
                    <a:pt x="411" y="615"/>
                  </a:cubicBezTo>
                  <a:cubicBezTo>
                    <a:pt x="410" y="616"/>
                    <a:pt x="413" y="618"/>
                    <a:pt x="413" y="620"/>
                  </a:cubicBezTo>
                  <a:cubicBezTo>
                    <a:pt x="413" y="621"/>
                    <a:pt x="411" y="622"/>
                    <a:pt x="411" y="625"/>
                  </a:cubicBezTo>
                  <a:cubicBezTo>
                    <a:pt x="412" y="628"/>
                    <a:pt x="411" y="633"/>
                    <a:pt x="411" y="634"/>
                  </a:cubicBezTo>
                  <a:cubicBezTo>
                    <a:pt x="411" y="635"/>
                    <a:pt x="410" y="635"/>
                    <a:pt x="410" y="637"/>
                  </a:cubicBezTo>
                  <a:cubicBezTo>
                    <a:pt x="411" y="639"/>
                    <a:pt x="409" y="639"/>
                    <a:pt x="409" y="642"/>
                  </a:cubicBezTo>
                  <a:cubicBezTo>
                    <a:pt x="409" y="645"/>
                    <a:pt x="406" y="649"/>
                    <a:pt x="406" y="651"/>
                  </a:cubicBezTo>
                  <a:cubicBezTo>
                    <a:pt x="405" y="653"/>
                    <a:pt x="405" y="654"/>
                    <a:pt x="404" y="654"/>
                  </a:cubicBezTo>
                  <a:cubicBezTo>
                    <a:pt x="402" y="654"/>
                    <a:pt x="402" y="656"/>
                    <a:pt x="403" y="658"/>
                  </a:cubicBezTo>
                  <a:cubicBezTo>
                    <a:pt x="404" y="659"/>
                    <a:pt x="402" y="661"/>
                    <a:pt x="404" y="663"/>
                  </a:cubicBezTo>
                  <a:cubicBezTo>
                    <a:pt x="405" y="665"/>
                    <a:pt x="404" y="665"/>
                    <a:pt x="404" y="667"/>
                  </a:cubicBezTo>
                  <a:cubicBezTo>
                    <a:pt x="403" y="669"/>
                    <a:pt x="402" y="669"/>
                    <a:pt x="402" y="671"/>
                  </a:cubicBezTo>
                  <a:cubicBezTo>
                    <a:pt x="402" y="673"/>
                    <a:pt x="401" y="674"/>
                    <a:pt x="402" y="676"/>
                  </a:cubicBezTo>
                  <a:cubicBezTo>
                    <a:pt x="403" y="678"/>
                    <a:pt x="402" y="678"/>
                    <a:pt x="402" y="678"/>
                  </a:cubicBezTo>
                  <a:cubicBezTo>
                    <a:pt x="401" y="678"/>
                    <a:pt x="400" y="680"/>
                    <a:pt x="400" y="683"/>
                  </a:cubicBezTo>
                  <a:cubicBezTo>
                    <a:pt x="399" y="686"/>
                    <a:pt x="399" y="686"/>
                    <a:pt x="402" y="686"/>
                  </a:cubicBezTo>
                  <a:cubicBezTo>
                    <a:pt x="404" y="686"/>
                    <a:pt x="402" y="678"/>
                    <a:pt x="404" y="678"/>
                  </a:cubicBezTo>
                  <a:cubicBezTo>
                    <a:pt x="405" y="678"/>
                    <a:pt x="404" y="677"/>
                    <a:pt x="405" y="677"/>
                  </a:cubicBezTo>
                  <a:cubicBezTo>
                    <a:pt x="407" y="676"/>
                    <a:pt x="405" y="678"/>
                    <a:pt x="406" y="678"/>
                  </a:cubicBezTo>
                  <a:cubicBezTo>
                    <a:pt x="407" y="678"/>
                    <a:pt x="408" y="679"/>
                    <a:pt x="407" y="680"/>
                  </a:cubicBezTo>
                  <a:cubicBezTo>
                    <a:pt x="405" y="681"/>
                    <a:pt x="407" y="683"/>
                    <a:pt x="406" y="684"/>
                  </a:cubicBezTo>
                  <a:cubicBezTo>
                    <a:pt x="406" y="685"/>
                    <a:pt x="405" y="686"/>
                    <a:pt x="405" y="687"/>
                  </a:cubicBezTo>
                  <a:cubicBezTo>
                    <a:pt x="406" y="688"/>
                    <a:pt x="405" y="688"/>
                    <a:pt x="404" y="690"/>
                  </a:cubicBezTo>
                  <a:cubicBezTo>
                    <a:pt x="404" y="691"/>
                    <a:pt x="405" y="691"/>
                    <a:pt x="405" y="692"/>
                  </a:cubicBezTo>
                  <a:cubicBezTo>
                    <a:pt x="404" y="692"/>
                    <a:pt x="405" y="693"/>
                    <a:pt x="405" y="694"/>
                  </a:cubicBezTo>
                  <a:cubicBezTo>
                    <a:pt x="404" y="694"/>
                    <a:pt x="404" y="695"/>
                    <a:pt x="405" y="696"/>
                  </a:cubicBezTo>
                  <a:cubicBezTo>
                    <a:pt x="405" y="697"/>
                    <a:pt x="403" y="697"/>
                    <a:pt x="403" y="697"/>
                  </a:cubicBezTo>
                  <a:cubicBezTo>
                    <a:pt x="402" y="698"/>
                    <a:pt x="403" y="699"/>
                    <a:pt x="403" y="700"/>
                  </a:cubicBezTo>
                  <a:cubicBezTo>
                    <a:pt x="402" y="701"/>
                    <a:pt x="401" y="700"/>
                    <a:pt x="400" y="699"/>
                  </a:cubicBezTo>
                  <a:cubicBezTo>
                    <a:pt x="400" y="699"/>
                    <a:pt x="401" y="697"/>
                    <a:pt x="402" y="696"/>
                  </a:cubicBezTo>
                  <a:cubicBezTo>
                    <a:pt x="403" y="695"/>
                    <a:pt x="401" y="693"/>
                    <a:pt x="400" y="693"/>
                  </a:cubicBezTo>
                  <a:cubicBezTo>
                    <a:pt x="398" y="694"/>
                    <a:pt x="401" y="695"/>
                    <a:pt x="401" y="697"/>
                  </a:cubicBezTo>
                  <a:cubicBezTo>
                    <a:pt x="401" y="697"/>
                    <a:pt x="401" y="697"/>
                    <a:pt x="400" y="697"/>
                  </a:cubicBezTo>
                  <a:cubicBezTo>
                    <a:pt x="400" y="697"/>
                    <a:pt x="399" y="697"/>
                    <a:pt x="399" y="698"/>
                  </a:cubicBezTo>
                  <a:cubicBezTo>
                    <a:pt x="399" y="699"/>
                    <a:pt x="397" y="698"/>
                    <a:pt x="397" y="699"/>
                  </a:cubicBezTo>
                  <a:cubicBezTo>
                    <a:pt x="396" y="700"/>
                    <a:pt x="398" y="701"/>
                    <a:pt x="397" y="701"/>
                  </a:cubicBezTo>
                  <a:cubicBezTo>
                    <a:pt x="396" y="702"/>
                    <a:pt x="394" y="703"/>
                    <a:pt x="394" y="704"/>
                  </a:cubicBezTo>
                  <a:cubicBezTo>
                    <a:pt x="394" y="705"/>
                    <a:pt x="395" y="705"/>
                    <a:pt x="395" y="704"/>
                  </a:cubicBezTo>
                  <a:cubicBezTo>
                    <a:pt x="395" y="703"/>
                    <a:pt x="397" y="703"/>
                    <a:pt x="397" y="704"/>
                  </a:cubicBezTo>
                  <a:cubicBezTo>
                    <a:pt x="397" y="705"/>
                    <a:pt x="398" y="705"/>
                    <a:pt x="398" y="705"/>
                  </a:cubicBezTo>
                  <a:cubicBezTo>
                    <a:pt x="399" y="704"/>
                    <a:pt x="399" y="704"/>
                    <a:pt x="400" y="704"/>
                  </a:cubicBezTo>
                  <a:cubicBezTo>
                    <a:pt x="401" y="705"/>
                    <a:pt x="401" y="707"/>
                    <a:pt x="400" y="707"/>
                  </a:cubicBezTo>
                  <a:cubicBezTo>
                    <a:pt x="399" y="707"/>
                    <a:pt x="398" y="708"/>
                    <a:pt x="399" y="709"/>
                  </a:cubicBezTo>
                  <a:cubicBezTo>
                    <a:pt x="399" y="710"/>
                    <a:pt x="400" y="710"/>
                    <a:pt x="401" y="710"/>
                  </a:cubicBezTo>
                  <a:cubicBezTo>
                    <a:pt x="401" y="710"/>
                    <a:pt x="402" y="709"/>
                    <a:pt x="403" y="710"/>
                  </a:cubicBezTo>
                  <a:cubicBezTo>
                    <a:pt x="404" y="710"/>
                    <a:pt x="403" y="712"/>
                    <a:pt x="403" y="711"/>
                  </a:cubicBezTo>
                  <a:cubicBezTo>
                    <a:pt x="402" y="711"/>
                    <a:pt x="400" y="710"/>
                    <a:pt x="400" y="711"/>
                  </a:cubicBezTo>
                  <a:cubicBezTo>
                    <a:pt x="399" y="712"/>
                    <a:pt x="398" y="711"/>
                    <a:pt x="397" y="711"/>
                  </a:cubicBezTo>
                  <a:cubicBezTo>
                    <a:pt x="396" y="710"/>
                    <a:pt x="393" y="712"/>
                    <a:pt x="394" y="713"/>
                  </a:cubicBezTo>
                  <a:cubicBezTo>
                    <a:pt x="395" y="714"/>
                    <a:pt x="395" y="715"/>
                    <a:pt x="396" y="715"/>
                  </a:cubicBezTo>
                  <a:cubicBezTo>
                    <a:pt x="397" y="715"/>
                    <a:pt x="398" y="715"/>
                    <a:pt x="398" y="714"/>
                  </a:cubicBezTo>
                  <a:cubicBezTo>
                    <a:pt x="399" y="713"/>
                    <a:pt x="400" y="712"/>
                    <a:pt x="400" y="714"/>
                  </a:cubicBezTo>
                  <a:cubicBezTo>
                    <a:pt x="400" y="716"/>
                    <a:pt x="398" y="715"/>
                    <a:pt x="398" y="716"/>
                  </a:cubicBezTo>
                  <a:cubicBezTo>
                    <a:pt x="397" y="717"/>
                    <a:pt x="397" y="717"/>
                    <a:pt x="395" y="718"/>
                  </a:cubicBezTo>
                  <a:cubicBezTo>
                    <a:pt x="394" y="719"/>
                    <a:pt x="395" y="721"/>
                    <a:pt x="396" y="720"/>
                  </a:cubicBezTo>
                  <a:cubicBezTo>
                    <a:pt x="397" y="720"/>
                    <a:pt x="396" y="721"/>
                    <a:pt x="397" y="721"/>
                  </a:cubicBezTo>
                  <a:cubicBezTo>
                    <a:pt x="399" y="722"/>
                    <a:pt x="399" y="721"/>
                    <a:pt x="399" y="720"/>
                  </a:cubicBezTo>
                  <a:cubicBezTo>
                    <a:pt x="399" y="719"/>
                    <a:pt x="399" y="717"/>
                    <a:pt x="401" y="718"/>
                  </a:cubicBezTo>
                  <a:cubicBezTo>
                    <a:pt x="402" y="719"/>
                    <a:pt x="400" y="720"/>
                    <a:pt x="400" y="721"/>
                  </a:cubicBezTo>
                  <a:cubicBezTo>
                    <a:pt x="400" y="722"/>
                    <a:pt x="399" y="723"/>
                    <a:pt x="399" y="724"/>
                  </a:cubicBezTo>
                  <a:cubicBezTo>
                    <a:pt x="399" y="725"/>
                    <a:pt x="398" y="724"/>
                    <a:pt x="398" y="726"/>
                  </a:cubicBezTo>
                  <a:cubicBezTo>
                    <a:pt x="398" y="727"/>
                    <a:pt x="396" y="726"/>
                    <a:pt x="397" y="727"/>
                  </a:cubicBezTo>
                  <a:cubicBezTo>
                    <a:pt x="398" y="727"/>
                    <a:pt x="396" y="728"/>
                    <a:pt x="397" y="729"/>
                  </a:cubicBezTo>
                  <a:cubicBezTo>
                    <a:pt x="397" y="730"/>
                    <a:pt x="397" y="729"/>
                    <a:pt x="398" y="729"/>
                  </a:cubicBezTo>
                  <a:cubicBezTo>
                    <a:pt x="398" y="729"/>
                    <a:pt x="398" y="728"/>
                    <a:pt x="399" y="729"/>
                  </a:cubicBezTo>
                  <a:cubicBezTo>
                    <a:pt x="400" y="729"/>
                    <a:pt x="400" y="729"/>
                    <a:pt x="401" y="729"/>
                  </a:cubicBezTo>
                  <a:cubicBezTo>
                    <a:pt x="402" y="728"/>
                    <a:pt x="403" y="730"/>
                    <a:pt x="402" y="730"/>
                  </a:cubicBezTo>
                  <a:cubicBezTo>
                    <a:pt x="401" y="730"/>
                    <a:pt x="399" y="732"/>
                    <a:pt x="400" y="732"/>
                  </a:cubicBezTo>
                  <a:cubicBezTo>
                    <a:pt x="400" y="732"/>
                    <a:pt x="401" y="732"/>
                    <a:pt x="401" y="732"/>
                  </a:cubicBezTo>
                  <a:cubicBezTo>
                    <a:pt x="402" y="732"/>
                    <a:pt x="402" y="732"/>
                    <a:pt x="403" y="732"/>
                  </a:cubicBezTo>
                  <a:cubicBezTo>
                    <a:pt x="403" y="734"/>
                    <a:pt x="404" y="733"/>
                    <a:pt x="404" y="732"/>
                  </a:cubicBezTo>
                  <a:cubicBezTo>
                    <a:pt x="404" y="731"/>
                    <a:pt x="406" y="732"/>
                    <a:pt x="407" y="733"/>
                  </a:cubicBezTo>
                  <a:cubicBezTo>
                    <a:pt x="407" y="734"/>
                    <a:pt x="404" y="735"/>
                    <a:pt x="403" y="734"/>
                  </a:cubicBezTo>
                  <a:cubicBezTo>
                    <a:pt x="402" y="734"/>
                    <a:pt x="401" y="736"/>
                    <a:pt x="402" y="737"/>
                  </a:cubicBezTo>
                  <a:cubicBezTo>
                    <a:pt x="403" y="738"/>
                    <a:pt x="404" y="737"/>
                    <a:pt x="405" y="736"/>
                  </a:cubicBezTo>
                  <a:cubicBezTo>
                    <a:pt x="406" y="735"/>
                    <a:pt x="411" y="735"/>
                    <a:pt x="411" y="736"/>
                  </a:cubicBezTo>
                  <a:cubicBezTo>
                    <a:pt x="412" y="737"/>
                    <a:pt x="411" y="737"/>
                    <a:pt x="410" y="737"/>
                  </a:cubicBezTo>
                  <a:cubicBezTo>
                    <a:pt x="409" y="737"/>
                    <a:pt x="409" y="737"/>
                    <a:pt x="409" y="737"/>
                  </a:cubicBezTo>
                  <a:cubicBezTo>
                    <a:pt x="408" y="738"/>
                    <a:pt x="406" y="738"/>
                    <a:pt x="406" y="738"/>
                  </a:cubicBezTo>
                  <a:cubicBezTo>
                    <a:pt x="406" y="737"/>
                    <a:pt x="404" y="738"/>
                    <a:pt x="404" y="739"/>
                  </a:cubicBezTo>
                  <a:cubicBezTo>
                    <a:pt x="404" y="740"/>
                    <a:pt x="402" y="740"/>
                    <a:pt x="404" y="741"/>
                  </a:cubicBezTo>
                  <a:cubicBezTo>
                    <a:pt x="405" y="741"/>
                    <a:pt x="405" y="740"/>
                    <a:pt x="405" y="740"/>
                  </a:cubicBezTo>
                  <a:cubicBezTo>
                    <a:pt x="406" y="739"/>
                    <a:pt x="406" y="739"/>
                    <a:pt x="408" y="739"/>
                  </a:cubicBezTo>
                  <a:cubicBezTo>
                    <a:pt x="409" y="739"/>
                    <a:pt x="410" y="739"/>
                    <a:pt x="410" y="738"/>
                  </a:cubicBezTo>
                  <a:cubicBezTo>
                    <a:pt x="411" y="738"/>
                    <a:pt x="412" y="737"/>
                    <a:pt x="412" y="738"/>
                  </a:cubicBezTo>
                  <a:cubicBezTo>
                    <a:pt x="413" y="740"/>
                    <a:pt x="410" y="741"/>
                    <a:pt x="409" y="740"/>
                  </a:cubicBezTo>
                  <a:cubicBezTo>
                    <a:pt x="408" y="739"/>
                    <a:pt x="407" y="741"/>
                    <a:pt x="407" y="742"/>
                  </a:cubicBezTo>
                  <a:cubicBezTo>
                    <a:pt x="407" y="743"/>
                    <a:pt x="404" y="742"/>
                    <a:pt x="403" y="741"/>
                  </a:cubicBezTo>
                  <a:cubicBezTo>
                    <a:pt x="401" y="741"/>
                    <a:pt x="402" y="743"/>
                    <a:pt x="403" y="744"/>
                  </a:cubicBezTo>
                  <a:cubicBezTo>
                    <a:pt x="404" y="745"/>
                    <a:pt x="404" y="745"/>
                    <a:pt x="405" y="745"/>
                  </a:cubicBezTo>
                  <a:cubicBezTo>
                    <a:pt x="405" y="745"/>
                    <a:pt x="406" y="745"/>
                    <a:pt x="407" y="745"/>
                  </a:cubicBezTo>
                  <a:cubicBezTo>
                    <a:pt x="408" y="746"/>
                    <a:pt x="408" y="747"/>
                    <a:pt x="409" y="746"/>
                  </a:cubicBezTo>
                  <a:cubicBezTo>
                    <a:pt x="411" y="745"/>
                    <a:pt x="409" y="745"/>
                    <a:pt x="409" y="745"/>
                  </a:cubicBezTo>
                  <a:cubicBezTo>
                    <a:pt x="408" y="744"/>
                    <a:pt x="409" y="743"/>
                    <a:pt x="410" y="744"/>
                  </a:cubicBezTo>
                  <a:cubicBezTo>
                    <a:pt x="412" y="744"/>
                    <a:pt x="414" y="743"/>
                    <a:pt x="414" y="741"/>
                  </a:cubicBezTo>
                  <a:cubicBezTo>
                    <a:pt x="413" y="738"/>
                    <a:pt x="415" y="737"/>
                    <a:pt x="417" y="737"/>
                  </a:cubicBezTo>
                  <a:cubicBezTo>
                    <a:pt x="420" y="736"/>
                    <a:pt x="418" y="738"/>
                    <a:pt x="417" y="739"/>
                  </a:cubicBezTo>
                  <a:cubicBezTo>
                    <a:pt x="415" y="739"/>
                    <a:pt x="415" y="740"/>
                    <a:pt x="416" y="741"/>
                  </a:cubicBezTo>
                  <a:cubicBezTo>
                    <a:pt x="417" y="742"/>
                    <a:pt x="418" y="742"/>
                    <a:pt x="418" y="741"/>
                  </a:cubicBezTo>
                  <a:cubicBezTo>
                    <a:pt x="419" y="741"/>
                    <a:pt x="420" y="741"/>
                    <a:pt x="420" y="741"/>
                  </a:cubicBezTo>
                  <a:cubicBezTo>
                    <a:pt x="421" y="742"/>
                    <a:pt x="418" y="742"/>
                    <a:pt x="418" y="743"/>
                  </a:cubicBezTo>
                  <a:cubicBezTo>
                    <a:pt x="417" y="744"/>
                    <a:pt x="419" y="745"/>
                    <a:pt x="418" y="746"/>
                  </a:cubicBezTo>
                  <a:cubicBezTo>
                    <a:pt x="416" y="747"/>
                    <a:pt x="417" y="743"/>
                    <a:pt x="416" y="743"/>
                  </a:cubicBezTo>
                  <a:cubicBezTo>
                    <a:pt x="415" y="742"/>
                    <a:pt x="414" y="743"/>
                    <a:pt x="415" y="745"/>
                  </a:cubicBezTo>
                  <a:cubicBezTo>
                    <a:pt x="416" y="747"/>
                    <a:pt x="414" y="746"/>
                    <a:pt x="413" y="745"/>
                  </a:cubicBezTo>
                  <a:cubicBezTo>
                    <a:pt x="412" y="744"/>
                    <a:pt x="411" y="745"/>
                    <a:pt x="412" y="746"/>
                  </a:cubicBezTo>
                  <a:cubicBezTo>
                    <a:pt x="413" y="747"/>
                    <a:pt x="410" y="746"/>
                    <a:pt x="410" y="748"/>
                  </a:cubicBezTo>
                  <a:cubicBezTo>
                    <a:pt x="410" y="749"/>
                    <a:pt x="410" y="749"/>
                    <a:pt x="411" y="749"/>
                  </a:cubicBezTo>
                  <a:cubicBezTo>
                    <a:pt x="412" y="748"/>
                    <a:pt x="412" y="748"/>
                    <a:pt x="413" y="749"/>
                  </a:cubicBezTo>
                  <a:cubicBezTo>
                    <a:pt x="415" y="749"/>
                    <a:pt x="414" y="751"/>
                    <a:pt x="415" y="752"/>
                  </a:cubicBezTo>
                  <a:cubicBezTo>
                    <a:pt x="416" y="753"/>
                    <a:pt x="415" y="749"/>
                    <a:pt x="417" y="749"/>
                  </a:cubicBezTo>
                  <a:cubicBezTo>
                    <a:pt x="418" y="749"/>
                    <a:pt x="417" y="752"/>
                    <a:pt x="420" y="753"/>
                  </a:cubicBezTo>
                  <a:cubicBezTo>
                    <a:pt x="423" y="754"/>
                    <a:pt x="420" y="752"/>
                    <a:pt x="421" y="751"/>
                  </a:cubicBezTo>
                  <a:cubicBezTo>
                    <a:pt x="423" y="751"/>
                    <a:pt x="424" y="754"/>
                    <a:pt x="426" y="755"/>
                  </a:cubicBezTo>
                  <a:cubicBezTo>
                    <a:pt x="427" y="755"/>
                    <a:pt x="426" y="753"/>
                    <a:pt x="425" y="752"/>
                  </a:cubicBezTo>
                  <a:cubicBezTo>
                    <a:pt x="424" y="751"/>
                    <a:pt x="426" y="751"/>
                    <a:pt x="428" y="752"/>
                  </a:cubicBezTo>
                  <a:cubicBezTo>
                    <a:pt x="429" y="752"/>
                    <a:pt x="430" y="752"/>
                    <a:pt x="430" y="751"/>
                  </a:cubicBezTo>
                  <a:cubicBezTo>
                    <a:pt x="430" y="751"/>
                    <a:pt x="431" y="751"/>
                    <a:pt x="431" y="751"/>
                  </a:cubicBezTo>
                  <a:cubicBezTo>
                    <a:pt x="432" y="751"/>
                    <a:pt x="432" y="752"/>
                    <a:pt x="433" y="751"/>
                  </a:cubicBezTo>
                  <a:cubicBezTo>
                    <a:pt x="434" y="750"/>
                    <a:pt x="437" y="751"/>
                    <a:pt x="438" y="750"/>
                  </a:cubicBezTo>
                  <a:cubicBezTo>
                    <a:pt x="440" y="749"/>
                    <a:pt x="438" y="749"/>
                    <a:pt x="435" y="748"/>
                  </a:cubicBezTo>
                  <a:cubicBezTo>
                    <a:pt x="433" y="748"/>
                    <a:pt x="428" y="744"/>
                    <a:pt x="427" y="743"/>
                  </a:cubicBezTo>
                  <a:cubicBezTo>
                    <a:pt x="426" y="742"/>
                    <a:pt x="427" y="741"/>
                    <a:pt x="425" y="741"/>
                  </a:cubicBezTo>
                  <a:cubicBezTo>
                    <a:pt x="423" y="741"/>
                    <a:pt x="424" y="740"/>
                    <a:pt x="425" y="739"/>
                  </a:cubicBezTo>
                  <a:cubicBezTo>
                    <a:pt x="426" y="739"/>
                    <a:pt x="425" y="737"/>
                    <a:pt x="424" y="737"/>
                  </a:cubicBezTo>
                  <a:cubicBezTo>
                    <a:pt x="422" y="737"/>
                    <a:pt x="420" y="737"/>
                    <a:pt x="420" y="735"/>
                  </a:cubicBezTo>
                  <a:cubicBezTo>
                    <a:pt x="420" y="734"/>
                    <a:pt x="422" y="734"/>
                    <a:pt x="423" y="735"/>
                  </a:cubicBezTo>
                  <a:cubicBezTo>
                    <a:pt x="424" y="735"/>
                    <a:pt x="424" y="735"/>
                    <a:pt x="425" y="735"/>
                  </a:cubicBezTo>
                  <a:cubicBezTo>
                    <a:pt x="425" y="734"/>
                    <a:pt x="422" y="732"/>
                    <a:pt x="422" y="731"/>
                  </a:cubicBezTo>
                  <a:cubicBezTo>
                    <a:pt x="422" y="730"/>
                    <a:pt x="422" y="729"/>
                    <a:pt x="422" y="728"/>
                  </a:cubicBezTo>
                  <a:cubicBezTo>
                    <a:pt x="422" y="727"/>
                    <a:pt x="421" y="725"/>
                    <a:pt x="423" y="724"/>
                  </a:cubicBezTo>
                  <a:cubicBezTo>
                    <a:pt x="424" y="723"/>
                    <a:pt x="424" y="722"/>
                    <a:pt x="425" y="722"/>
                  </a:cubicBezTo>
                  <a:cubicBezTo>
                    <a:pt x="426" y="722"/>
                    <a:pt x="428" y="721"/>
                    <a:pt x="428" y="719"/>
                  </a:cubicBezTo>
                  <a:cubicBezTo>
                    <a:pt x="428" y="717"/>
                    <a:pt x="429" y="716"/>
                    <a:pt x="431" y="715"/>
                  </a:cubicBezTo>
                  <a:cubicBezTo>
                    <a:pt x="433" y="713"/>
                    <a:pt x="436" y="711"/>
                    <a:pt x="436" y="710"/>
                  </a:cubicBezTo>
                  <a:cubicBezTo>
                    <a:pt x="435" y="710"/>
                    <a:pt x="436" y="707"/>
                    <a:pt x="436" y="706"/>
                  </a:cubicBezTo>
                  <a:cubicBezTo>
                    <a:pt x="436" y="705"/>
                    <a:pt x="433" y="705"/>
                    <a:pt x="432" y="705"/>
                  </a:cubicBezTo>
                  <a:cubicBezTo>
                    <a:pt x="431" y="705"/>
                    <a:pt x="427" y="702"/>
                    <a:pt x="429" y="699"/>
                  </a:cubicBezTo>
                  <a:cubicBezTo>
                    <a:pt x="431" y="695"/>
                    <a:pt x="435" y="695"/>
                    <a:pt x="436" y="695"/>
                  </a:cubicBezTo>
                  <a:cubicBezTo>
                    <a:pt x="437" y="695"/>
                    <a:pt x="436" y="693"/>
                    <a:pt x="437" y="692"/>
                  </a:cubicBezTo>
                  <a:cubicBezTo>
                    <a:pt x="438" y="692"/>
                    <a:pt x="438" y="691"/>
                    <a:pt x="438" y="689"/>
                  </a:cubicBezTo>
                  <a:cubicBezTo>
                    <a:pt x="438" y="688"/>
                    <a:pt x="438" y="685"/>
                    <a:pt x="440" y="685"/>
                  </a:cubicBezTo>
                  <a:cubicBezTo>
                    <a:pt x="442" y="685"/>
                    <a:pt x="442" y="684"/>
                    <a:pt x="441" y="684"/>
                  </a:cubicBezTo>
                  <a:cubicBezTo>
                    <a:pt x="440" y="683"/>
                    <a:pt x="440" y="682"/>
                    <a:pt x="441" y="682"/>
                  </a:cubicBezTo>
                  <a:cubicBezTo>
                    <a:pt x="443" y="682"/>
                    <a:pt x="442" y="683"/>
                    <a:pt x="444" y="683"/>
                  </a:cubicBezTo>
                  <a:cubicBezTo>
                    <a:pt x="445" y="683"/>
                    <a:pt x="447" y="681"/>
                    <a:pt x="445" y="680"/>
                  </a:cubicBezTo>
                  <a:cubicBezTo>
                    <a:pt x="444" y="679"/>
                    <a:pt x="443" y="681"/>
                    <a:pt x="442" y="681"/>
                  </a:cubicBezTo>
                  <a:cubicBezTo>
                    <a:pt x="442" y="681"/>
                    <a:pt x="441" y="680"/>
                    <a:pt x="440" y="680"/>
                  </a:cubicBezTo>
                  <a:cubicBezTo>
                    <a:pt x="439" y="680"/>
                    <a:pt x="440" y="677"/>
                    <a:pt x="439" y="677"/>
                  </a:cubicBezTo>
                  <a:cubicBezTo>
                    <a:pt x="439" y="676"/>
                    <a:pt x="439" y="674"/>
                    <a:pt x="439" y="673"/>
                  </a:cubicBezTo>
                  <a:cubicBezTo>
                    <a:pt x="440" y="672"/>
                    <a:pt x="443" y="674"/>
                    <a:pt x="446" y="674"/>
                  </a:cubicBezTo>
                  <a:cubicBezTo>
                    <a:pt x="449" y="675"/>
                    <a:pt x="451" y="673"/>
                    <a:pt x="451" y="672"/>
                  </a:cubicBezTo>
                  <a:cubicBezTo>
                    <a:pt x="451" y="671"/>
                    <a:pt x="450" y="669"/>
                    <a:pt x="451" y="668"/>
                  </a:cubicBezTo>
                  <a:cubicBezTo>
                    <a:pt x="453" y="667"/>
                    <a:pt x="452" y="666"/>
                    <a:pt x="451" y="665"/>
                  </a:cubicBezTo>
                  <a:cubicBezTo>
                    <a:pt x="451" y="663"/>
                    <a:pt x="452" y="662"/>
                    <a:pt x="453" y="663"/>
                  </a:cubicBezTo>
                  <a:cubicBezTo>
                    <a:pt x="453" y="664"/>
                    <a:pt x="459" y="663"/>
                    <a:pt x="464" y="663"/>
                  </a:cubicBezTo>
                  <a:cubicBezTo>
                    <a:pt x="468" y="662"/>
                    <a:pt x="471" y="660"/>
                    <a:pt x="472" y="659"/>
                  </a:cubicBezTo>
                  <a:cubicBezTo>
                    <a:pt x="472" y="657"/>
                    <a:pt x="475" y="654"/>
                    <a:pt x="476" y="653"/>
                  </a:cubicBezTo>
                  <a:cubicBezTo>
                    <a:pt x="476" y="652"/>
                    <a:pt x="476" y="651"/>
                    <a:pt x="474" y="650"/>
                  </a:cubicBezTo>
                  <a:cubicBezTo>
                    <a:pt x="472" y="650"/>
                    <a:pt x="472" y="648"/>
                    <a:pt x="473" y="647"/>
                  </a:cubicBezTo>
                  <a:cubicBezTo>
                    <a:pt x="474" y="645"/>
                    <a:pt x="472" y="644"/>
                    <a:pt x="471" y="644"/>
                  </a:cubicBezTo>
                  <a:cubicBezTo>
                    <a:pt x="469" y="644"/>
                    <a:pt x="466" y="643"/>
                    <a:pt x="468" y="641"/>
                  </a:cubicBezTo>
                  <a:cubicBezTo>
                    <a:pt x="469" y="640"/>
                    <a:pt x="469" y="641"/>
                    <a:pt x="469" y="641"/>
                  </a:cubicBezTo>
                  <a:cubicBezTo>
                    <a:pt x="470" y="641"/>
                    <a:pt x="470" y="642"/>
                    <a:pt x="471" y="642"/>
                  </a:cubicBezTo>
                  <a:cubicBezTo>
                    <a:pt x="473" y="641"/>
                    <a:pt x="474" y="642"/>
                    <a:pt x="476" y="643"/>
                  </a:cubicBezTo>
                  <a:cubicBezTo>
                    <a:pt x="478" y="644"/>
                    <a:pt x="478" y="643"/>
                    <a:pt x="478" y="643"/>
                  </a:cubicBezTo>
                  <a:cubicBezTo>
                    <a:pt x="478" y="643"/>
                    <a:pt x="479" y="643"/>
                    <a:pt x="480" y="643"/>
                  </a:cubicBezTo>
                  <a:cubicBezTo>
                    <a:pt x="482" y="643"/>
                    <a:pt x="484" y="644"/>
                    <a:pt x="486" y="642"/>
                  </a:cubicBezTo>
                  <a:cubicBezTo>
                    <a:pt x="488" y="641"/>
                    <a:pt x="489" y="638"/>
                    <a:pt x="491" y="636"/>
                  </a:cubicBezTo>
                  <a:cubicBezTo>
                    <a:pt x="494" y="634"/>
                    <a:pt x="493" y="633"/>
                    <a:pt x="495" y="631"/>
                  </a:cubicBezTo>
                  <a:cubicBezTo>
                    <a:pt x="496" y="629"/>
                    <a:pt x="495" y="628"/>
                    <a:pt x="497" y="626"/>
                  </a:cubicBezTo>
                  <a:cubicBezTo>
                    <a:pt x="499" y="624"/>
                    <a:pt x="496" y="623"/>
                    <a:pt x="499" y="621"/>
                  </a:cubicBezTo>
                  <a:cubicBezTo>
                    <a:pt x="502" y="620"/>
                    <a:pt x="501" y="622"/>
                    <a:pt x="499" y="625"/>
                  </a:cubicBezTo>
                  <a:cubicBezTo>
                    <a:pt x="497" y="628"/>
                    <a:pt x="497" y="629"/>
                    <a:pt x="499" y="627"/>
                  </a:cubicBezTo>
                  <a:cubicBezTo>
                    <a:pt x="502" y="625"/>
                    <a:pt x="503" y="622"/>
                    <a:pt x="505" y="618"/>
                  </a:cubicBezTo>
                  <a:cubicBezTo>
                    <a:pt x="507" y="615"/>
                    <a:pt x="508" y="614"/>
                    <a:pt x="509" y="614"/>
                  </a:cubicBezTo>
                  <a:cubicBezTo>
                    <a:pt x="511" y="614"/>
                    <a:pt x="511" y="610"/>
                    <a:pt x="510" y="608"/>
                  </a:cubicBezTo>
                  <a:cubicBezTo>
                    <a:pt x="510" y="605"/>
                    <a:pt x="509" y="603"/>
                    <a:pt x="510" y="601"/>
                  </a:cubicBezTo>
                  <a:cubicBezTo>
                    <a:pt x="511" y="600"/>
                    <a:pt x="510" y="598"/>
                    <a:pt x="512" y="598"/>
                  </a:cubicBezTo>
                  <a:cubicBezTo>
                    <a:pt x="513" y="598"/>
                    <a:pt x="515" y="596"/>
                    <a:pt x="517" y="594"/>
                  </a:cubicBezTo>
                  <a:cubicBezTo>
                    <a:pt x="519" y="592"/>
                    <a:pt x="521" y="592"/>
                    <a:pt x="523" y="592"/>
                  </a:cubicBezTo>
                  <a:cubicBezTo>
                    <a:pt x="525" y="592"/>
                    <a:pt x="524" y="591"/>
                    <a:pt x="525" y="590"/>
                  </a:cubicBezTo>
                  <a:cubicBezTo>
                    <a:pt x="526" y="590"/>
                    <a:pt x="527" y="589"/>
                    <a:pt x="528" y="588"/>
                  </a:cubicBezTo>
                  <a:cubicBezTo>
                    <a:pt x="529" y="587"/>
                    <a:pt x="533" y="588"/>
                    <a:pt x="535" y="588"/>
                  </a:cubicBezTo>
                  <a:cubicBezTo>
                    <a:pt x="538" y="588"/>
                    <a:pt x="539" y="588"/>
                    <a:pt x="539" y="587"/>
                  </a:cubicBezTo>
                  <a:cubicBezTo>
                    <a:pt x="539" y="585"/>
                    <a:pt x="540" y="584"/>
                    <a:pt x="542" y="584"/>
                  </a:cubicBezTo>
                  <a:cubicBezTo>
                    <a:pt x="543" y="584"/>
                    <a:pt x="543" y="584"/>
                    <a:pt x="543" y="582"/>
                  </a:cubicBezTo>
                  <a:cubicBezTo>
                    <a:pt x="543" y="580"/>
                    <a:pt x="544" y="579"/>
                    <a:pt x="545" y="578"/>
                  </a:cubicBezTo>
                  <a:cubicBezTo>
                    <a:pt x="546" y="577"/>
                    <a:pt x="546" y="575"/>
                    <a:pt x="547" y="574"/>
                  </a:cubicBezTo>
                  <a:cubicBezTo>
                    <a:pt x="547" y="573"/>
                    <a:pt x="548" y="574"/>
                    <a:pt x="548" y="572"/>
                  </a:cubicBezTo>
                  <a:cubicBezTo>
                    <a:pt x="548" y="570"/>
                    <a:pt x="549" y="568"/>
                    <a:pt x="549" y="567"/>
                  </a:cubicBezTo>
                  <a:cubicBezTo>
                    <a:pt x="549" y="565"/>
                    <a:pt x="551" y="565"/>
                    <a:pt x="551" y="564"/>
                  </a:cubicBezTo>
                  <a:cubicBezTo>
                    <a:pt x="552" y="563"/>
                    <a:pt x="551" y="562"/>
                    <a:pt x="552" y="559"/>
                  </a:cubicBezTo>
                  <a:cubicBezTo>
                    <a:pt x="553" y="556"/>
                    <a:pt x="552" y="554"/>
                    <a:pt x="552" y="551"/>
                  </a:cubicBezTo>
                  <a:cubicBezTo>
                    <a:pt x="552" y="548"/>
                    <a:pt x="552" y="546"/>
                    <a:pt x="553" y="545"/>
                  </a:cubicBezTo>
                  <a:cubicBezTo>
                    <a:pt x="554" y="544"/>
                    <a:pt x="553" y="543"/>
                    <a:pt x="552" y="543"/>
                  </a:cubicBezTo>
                  <a:cubicBezTo>
                    <a:pt x="552" y="543"/>
                    <a:pt x="552" y="542"/>
                    <a:pt x="553" y="542"/>
                  </a:cubicBezTo>
                  <a:cubicBezTo>
                    <a:pt x="554" y="542"/>
                    <a:pt x="555" y="543"/>
                    <a:pt x="556" y="543"/>
                  </a:cubicBezTo>
                  <a:cubicBezTo>
                    <a:pt x="557" y="542"/>
                    <a:pt x="558" y="539"/>
                    <a:pt x="559" y="536"/>
                  </a:cubicBezTo>
                  <a:cubicBezTo>
                    <a:pt x="560" y="533"/>
                    <a:pt x="562" y="533"/>
                    <a:pt x="563" y="533"/>
                  </a:cubicBezTo>
                  <a:cubicBezTo>
                    <a:pt x="565" y="532"/>
                    <a:pt x="567" y="529"/>
                    <a:pt x="569" y="524"/>
                  </a:cubicBezTo>
                  <a:cubicBezTo>
                    <a:pt x="571" y="520"/>
                    <a:pt x="569" y="515"/>
                    <a:pt x="568" y="512"/>
                  </a:cubicBezTo>
                  <a:cubicBezTo>
                    <a:pt x="568" y="509"/>
                    <a:pt x="566" y="510"/>
                    <a:pt x="565" y="510"/>
                  </a:cubicBezTo>
                  <a:moveTo>
                    <a:pt x="386" y="285"/>
                  </a:moveTo>
                  <a:cubicBezTo>
                    <a:pt x="387" y="286"/>
                    <a:pt x="388" y="285"/>
                    <a:pt x="389" y="285"/>
                  </a:cubicBezTo>
                  <a:cubicBezTo>
                    <a:pt x="390" y="285"/>
                    <a:pt x="391" y="284"/>
                    <a:pt x="392" y="285"/>
                  </a:cubicBezTo>
                  <a:cubicBezTo>
                    <a:pt x="393" y="288"/>
                    <a:pt x="388" y="289"/>
                    <a:pt x="384" y="289"/>
                  </a:cubicBezTo>
                  <a:cubicBezTo>
                    <a:pt x="379" y="290"/>
                    <a:pt x="378" y="291"/>
                    <a:pt x="377" y="289"/>
                  </a:cubicBezTo>
                  <a:cubicBezTo>
                    <a:pt x="376" y="287"/>
                    <a:pt x="383" y="285"/>
                    <a:pt x="386" y="285"/>
                  </a:cubicBezTo>
                  <a:moveTo>
                    <a:pt x="379" y="292"/>
                  </a:moveTo>
                  <a:cubicBezTo>
                    <a:pt x="380" y="293"/>
                    <a:pt x="373" y="297"/>
                    <a:pt x="369" y="298"/>
                  </a:cubicBezTo>
                  <a:cubicBezTo>
                    <a:pt x="366" y="300"/>
                    <a:pt x="361" y="299"/>
                    <a:pt x="361" y="297"/>
                  </a:cubicBezTo>
                  <a:cubicBezTo>
                    <a:pt x="361" y="294"/>
                    <a:pt x="364" y="294"/>
                    <a:pt x="364" y="296"/>
                  </a:cubicBezTo>
                  <a:cubicBezTo>
                    <a:pt x="365" y="296"/>
                    <a:pt x="366" y="295"/>
                    <a:pt x="367" y="294"/>
                  </a:cubicBezTo>
                  <a:cubicBezTo>
                    <a:pt x="369" y="293"/>
                    <a:pt x="370" y="292"/>
                    <a:pt x="371" y="292"/>
                  </a:cubicBezTo>
                  <a:cubicBezTo>
                    <a:pt x="374" y="293"/>
                    <a:pt x="375" y="294"/>
                    <a:pt x="377" y="293"/>
                  </a:cubicBezTo>
                  <a:cubicBezTo>
                    <a:pt x="379" y="292"/>
                    <a:pt x="379" y="291"/>
                    <a:pt x="379" y="292"/>
                  </a:cubicBezTo>
                  <a:moveTo>
                    <a:pt x="359" y="274"/>
                  </a:moveTo>
                  <a:cubicBezTo>
                    <a:pt x="359" y="273"/>
                    <a:pt x="363" y="274"/>
                    <a:pt x="366" y="275"/>
                  </a:cubicBezTo>
                  <a:cubicBezTo>
                    <a:pt x="367" y="275"/>
                    <a:pt x="368" y="275"/>
                    <a:pt x="369" y="275"/>
                  </a:cubicBezTo>
                  <a:cubicBezTo>
                    <a:pt x="371" y="275"/>
                    <a:pt x="373" y="275"/>
                    <a:pt x="374" y="277"/>
                  </a:cubicBezTo>
                  <a:cubicBezTo>
                    <a:pt x="375" y="280"/>
                    <a:pt x="378" y="283"/>
                    <a:pt x="375" y="283"/>
                  </a:cubicBezTo>
                  <a:cubicBezTo>
                    <a:pt x="374" y="283"/>
                    <a:pt x="373" y="282"/>
                    <a:pt x="372" y="282"/>
                  </a:cubicBezTo>
                  <a:cubicBezTo>
                    <a:pt x="371" y="281"/>
                    <a:pt x="370" y="280"/>
                    <a:pt x="370" y="281"/>
                  </a:cubicBezTo>
                  <a:cubicBezTo>
                    <a:pt x="370" y="283"/>
                    <a:pt x="368" y="282"/>
                    <a:pt x="368" y="285"/>
                  </a:cubicBezTo>
                  <a:cubicBezTo>
                    <a:pt x="368" y="288"/>
                    <a:pt x="366" y="292"/>
                    <a:pt x="365" y="292"/>
                  </a:cubicBezTo>
                  <a:cubicBezTo>
                    <a:pt x="364" y="292"/>
                    <a:pt x="366" y="287"/>
                    <a:pt x="364" y="286"/>
                  </a:cubicBezTo>
                  <a:cubicBezTo>
                    <a:pt x="363" y="286"/>
                    <a:pt x="362" y="287"/>
                    <a:pt x="361" y="287"/>
                  </a:cubicBezTo>
                  <a:cubicBezTo>
                    <a:pt x="360" y="288"/>
                    <a:pt x="359" y="289"/>
                    <a:pt x="359" y="287"/>
                  </a:cubicBezTo>
                  <a:cubicBezTo>
                    <a:pt x="360" y="285"/>
                    <a:pt x="363" y="283"/>
                    <a:pt x="361" y="279"/>
                  </a:cubicBezTo>
                  <a:cubicBezTo>
                    <a:pt x="359" y="276"/>
                    <a:pt x="355" y="276"/>
                    <a:pt x="354" y="279"/>
                  </a:cubicBezTo>
                  <a:cubicBezTo>
                    <a:pt x="353" y="281"/>
                    <a:pt x="351" y="280"/>
                    <a:pt x="350" y="282"/>
                  </a:cubicBezTo>
                  <a:cubicBezTo>
                    <a:pt x="349" y="284"/>
                    <a:pt x="348" y="288"/>
                    <a:pt x="349" y="291"/>
                  </a:cubicBezTo>
                  <a:cubicBezTo>
                    <a:pt x="350" y="294"/>
                    <a:pt x="349" y="295"/>
                    <a:pt x="346" y="297"/>
                  </a:cubicBezTo>
                  <a:cubicBezTo>
                    <a:pt x="343" y="299"/>
                    <a:pt x="341" y="294"/>
                    <a:pt x="343" y="289"/>
                  </a:cubicBezTo>
                  <a:cubicBezTo>
                    <a:pt x="343" y="285"/>
                    <a:pt x="345" y="282"/>
                    <a:pt x="344" y="282"/>
                  </a:cubicBezTo>
                  <a:cubicBezTo>
                    <a:pt x="342" y="282"/>
                    <a:pt x="346" y="277"/>
                    <a:pt x="350" y="276"/>
                  </a:cubicBezTo>
                  <a:cubicBezTo>
                    <a:pt x="354" y="275"/>
                    <a:pt x="359" y="276"/>
                    <a:pt x="359" y="274"/>
                  </a:cubicBezTo>
                  <a:moveTo>
                    <a:pt x="333" y="265"/>
                  </a:moveTo>
                  <a:cubicBezTo>
                    <a:pt x="336" y="266"/>
                    <a:pt x="338" y="259"/>
                    <a:pt x="341" y="259"/>
                  </a:cubicBezTo>
                  <a:cubicBezTo>
                    <a:pt x="343" y="259"/>
                    <a:pt x="350" y="260"/>
                    <a:pt x="350" y="263"/>
                  </a:cubicBezTo>
                  <a:cubicBezTo>
                    <a:pt x="350" y="266"/>
                    <a:pt x="354" y="263"/>
                    <a:pt x="354" y="266"/>
                  </a:cubicBezTo>
                  <a:cubicBezTo>
                    <a:pt x="355" y="269"/>
                    <a:pt x="358" y="272"/>
                    <a:pt x="356" y="273"/>
                  </a:cubicBezTo>
                  <a:cubicBezTo>
                    <a:pt x="355" y="274"/>
                    <a:pt x="355" y="271"/>
                    <a:pt x="352" y="271"/>
                  </a:cubicBezTo>
                  <a:cubicBezTo>
                    <a:pt x="350" y="271"/>
                    <a:pt x="347" y="274"/>
                    <a:pt x="344" y="273"/>
                  </a:cubicBezTo>
                  <a:cubicBezTo>
                    <a:pt x="342" y="272"/>
                    <a:pt x="343" y="270"/>
                    <a:pt x="341" y="270"/>
                  </a:cubicBezTo>
                  <a:cubicBezTo>
                    <a:pt x="339" y="270"/>
                    <a:pt x="343" y="266"/>
                    <a:pt x="340" y="268"/>
                  </a:cubicBezTo>
                  <a:cubicBezTo>
                    <a:pt x="337" y="270"/>
                    <a:pt x="332" y="274"/>
                    <a:pt x="330" y="272"/>
                  </a:cubicBezTo>
                  <a:cubicBezTo>
                    <a:pt x="329" y="271"/>
                    <a:pt x="328" y="271"/>
                    <a:pt x="327" y="271"/>
                  </a:cubicBezTo>
                  <a:cubicBezTo>
                    <a:pt x="326" y="271"/>
                    <a:pt x="325" y="272"/>
                    <a:pt x="325" y="271"/>
                  </a:cubicBezTo>
                  <a:cubicBezTo>
                    <a:pt x="323" y="269"/>
                    <a:pt x="330" y="265"/>
                    <a:pt x="333" y="265"/>
                  </a:cubicBezTo>
                  <a:moveTo>
                    <a:pt x="216" y="152"/>
                  </a:moveTo>
                  <a:cubicBezTo>
                    <a:pt x="213" y="155"/>
                    <a:pt x="212" y="156"/>
                    <a:pt x="210" y="155"/>
                  </a:cubicBezTo>
                  <a:cubicBezTo>
                    <a:pt x="207" y="155"/>
                    <a:pt x="206" y="156"/>
                    <a:pt x="207" y="157"/>
                  </a:cubicBezTo>
                  <a:cubicBezTo>
                    <a:pt x="208" y="158"/>
                    <a:pt x="208" y="159"/>
                    <a:pt x="206" y="159"/>
                  </a:cubicBezTo>
                  <a:cubicBezTo>
                    <a:pt x="203" y="160"/>
                    <a:pt x="201" y="162"/>
                    <a:pt x="200" y="161"/>
                  </a:cubicBezTo>
                  <a:cubicBezTo>
                    <a:pt x="199" y="161"/>
                    <a:pt x="205" y="157"/>
                    <a:pt x="203" y="156"/>
                  </a:cubicBezTo>
                  <a:cubicBezTo>
                    <a:pt x="202" y="155"/>
                    <a:pt x="198" y="158"/>
                    <a:pt x="198" y="159"/>
                  </a:cubicBezTo>
                  <a:cubicBezTo>
                    <a:pt x="198" y="161"/>
                    <a:pt x="196" y="161"/>
                    <a:pt x="194" y="161"/>
                  </a:cubicBezTo>
                  <a:cubicBezTo>
                    <a:pt x="193" y="161"/>
                    <a:pt x="191" y="159"/>
                    <a:pt x="193" y="159"/>
                  </a:cubicBezTo>
                  <a:cubicBezTo>
                    <a:pt x="194" y="159"/>
                    <a:pt x="193" y="157"/>
                    <a:pt x="195" y="157"/>
                  </a:cubicBezTo>
                  <a:cubicBezTo>
                    <a:pt x="197" y="156"/>
                    <a:pt x="195" y="155"/>
                    <a:pt x="195" y="154"/>
                  </a:cubicBezTo>
                  <a:cubicBezTo>
                    <a:pt x="195" y="154"/>
                    <a:pt x="196" y="154"/>
                    <a:pt x="197" y="154"/>
                  </a:cubicBezTo>
                  <a:cubicBezTo>
                    <a:pt x="199" y="154"/>
                    <a:pt x="200" y="154"/>
                    <a:pt x="200" y="153"/>
                  </a:cubicBezTo>
                  <a:cubicBezTo>
                    <a:pt x="200" y="152"/>
                    <a:pt x="196" y="150"/>
                    <a:pt x="195" y="151"/>
                  </a:cubicBezTo>
                  <a:cubicBezTo>
                    <a:pt x="193" y="152"/>
                    <a:pt x="190" y="154"/>
                    <a:pt x="186" y="153"/>
                  </a:cubicBezTo>
                  <a:cubicBezTo>
                    <a:pt x="185" y="152"/>
                    <a:pt x="196" y="151"/>
                    <a:pt x="198" y="149"/>
                  </a:cubicBezTo>
                  <a:cubicBezTo>
                    <a:pt x="199" y="148"/>
                    <a:pt x="207" y="146"/>
                    <a:pt x="208" y="147"/>
                  </a:cubicBezTo>
                  <a:cubicBezTo>
                    <a:pt x="209" y="149"/>
                    <a:pt x="204" y="150"/>
                    <a:pt x="206" y="151"/>
                  </a:cubicBezTo>
                  <a:cubicBezTo>
                    <a:pt x="208" y="153"/>
                    <a:pt x="212" y="152"/>
                    <a:pt x="213" y="150"/>
                  </a:cubicBezTo>
                  <a:cubicBezTo>
                    <a:pt x="214" y="149"/>
                    <a:pt x="218" y="149"/>
                    <a:pt x="216" y="152"/>
                  </a:cubicBezTo>
                  <a:moveTo>
                    <a:pt x="239" y="182"/>
                  </a:moveTo>
                  <a:cubicBezTo>
                    <a:pt x="236" y="185"/>
                    <a:pt x="237" y="184"/>
                    <a:pt x="234" y="185"/>
                  </a:cubicBezTo>
                  <a:cubicBezTo>
                    <a:pt x="232" y="185"/>
                    <a:pt x="234" y="188"/>
                    <a:pt x="231" y="188"/>
                  </a:cubicBezTo>
                  <a:cubicBezTo>
                    <a:pt x="227" y="188"/>
                    <a:pt x="220" y="188"/>
                    <a:pt x="219" y="187"/>
                  </a:cubicBezTo>
                  <a:cubicBezTo>
                    <a:pt x="219" y="186"/>
                    <a:pt x="223" y="187"/>
                    <a:pt x="223" y="185"/>
                  </a:cubicBezTo>
                  <a:cubicBezTo>
                    <a:pt x="224" y="184"/>
                    <a:pt x="225" y="182"/>
                    <a:pt x="227" y="182"/>
                  </a:cubicBezTo>
                  <a:cubicBezTo>
                    <a:pt x="229" y="182"/>
                    <a:pt x="228" y="179"/>
                    <a:pt x="225" y="178"/>
                  </a:cubicBezTo>
                  <a:cubicBezTo>
                    <a:pt x="222" y="176"/>
                    <a:pt x="230" y="175"/>
                    <a:pt x="232" y="178"/>
                  </a:cubicBezTo>
                  <a:cubicBezTo>
                    <a:pt x="233" y="180"/>
                    <a:pt x="236" y="182"/>
                    <a:pt x="238" y="180"/>
                  </a:cubicBezTo>
                  <a:cubicBezTo>
                    <a:pt x="240" y="179"/>
                    <a:pt x="250" y="174"/>
                    <a:pt x="250" y="176"/>
                  </a:cubicBezTo>
                  <a:cubicBezTo>
                    <a:pt x="250" y="178"/>
                    <a:pt x="242" y="180"/>
                    <a:pt x="239" y="182"/>
                  </a:cubicBezTo>
                  <a:moveTo>
                    <a:pt x="295" y="234"/>
                  </a:moveTo>
                  <a:cubicBezTo>
                    <a:pt x="295" y="231"/>
                    <a:pt x="299" y="230"/>
                    <a:pt x="300" y="232"/>
                  </a:cubicBezTo>
                  <a:cubicBezTo>
                    <a:pt x="302" y="234"/>
                    <a:pt x="304" y="242"/>
                    <a:pt x="305" y="244"/>
                  </a:cubicBezTo>
                  <a:cubicBezTo>
                    <a:pt x="307" y="247"/>
                    <a:pt x="307" y="251"/>
                    <a:pt x="305" y="251"/>
                  </a:cubicBezTo>
                  <a:cubicBezTo>
                    <a:pt x="303" y="251"/>
                    <a:pt x="305" y="245"/>
                    <a:pt x="301" y="243"/>
                  </a:cubicBezTo>
                  <a:cubicBezTo>
                    <a:pt x="297" y="241"/>
                    <a:pt x="295" y="236"/>
                    <a:pt x="295" y="234"/>
                  </a:cubicBezTo>
                </a:path>
              </a:pathLst>
            </a:custGeom>
            <a:solidFill>
              <a:srgbClr val="ED7D31"/>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等线" panose="02010600030101010101" charset="-122"/>
              </a:endParaRPr>
            </a:p>
          </p:txBody>
        </p:sp>
        <p:sp>
          <p:nvSpPr>
            <p:cNvPr id="50" name="矩形标注 24"/>
            <p:cNvSpPr/>
            <p:nvPr/>
          </p:nvSpPr>
          <p:spPr>
            <a:xfrm>
              <a:off x="8513763" y="1858963"/>
              <a:ext cx="1089025" cy="596900"/>
            </a:xfrm>
            <a:prstGeom prst="wedgeRectCallout">
              <a:avLst>
                <a:gd name="adj1" fmla="val -79389"/>
                <a:gd name="adj2" fmla="val -9023"/>
              </a:avLst>
            </a:prstGeom>
            <a:solidFill>
              <a:srgbClr val="3B3838"/>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宋体" panose="02010600030101010101" pitchFamily="2" charset="-122"/>
                <a:ea typeface="宋体" panose="02010600030101010101" pitchFamily="2" charset="-122"/>
                <a:cs typeface="+mn-cs"/>
              </a:endParaRPr>
            </a:p>
          </p:txBody>
        </p:sp>
        <p:sp>
          <p:nvSpPr>
            <p:cNvPr id="51" name="文本框 6"/>
            <p:cNvSpPr txBox="1">
              <a:spLocks noChangeArrowheads="1"/>
            </p:cNvSpPr>
            <p:nvPr/>
          </p:nvSpPr>
          <p:spPr bwMode="auto">
            <a:xfrm>
              <a:off x="8556625" y="1897063"/>
              <a:ext cx="973138"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algn="ctr" defTabSz="914400" eaLnBrk="1" fontAlgn="auto" latinLnBrk="0" hangingPunct="1">
                <a:lnSpc>
                  <a:spcPct val="100000"/>
                </a:lnSpc>
                <a:spcBef>
                  <a:spcPct val="0"/>
                </a:spcBef>
                <a:spcAft>
                  <a:spcPts val="0"/>
                </a:spcAft>
                <a:buClrTx/>
                <a:buSzTx/>
                <a:buFontTx/>
                <a:buNone/>
                <a:defRPr/>
              </a:pPr>
              <a:r>
                <a:rPr kumimoji="0" lang="zh-CN" altLang="en-US" sz="2800" b="1" i="0"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rPr>
                <a:t>标题</a:t>
              </a:r>
            </a:p>
          </p:txBody>
        </p:sp>
        <p:sp>
          <p:nvSpPr>
            <p:cNvPr id="52" name="矩形标注 26"/>
            <p:cNvSpPr/>
            <p:nvPr/>
          </p:nvSpPr>
          <p:spPr>
            <a:xfrm>
              <a:off x="8629650" y="3297238"/>
              <a:ext cx="1728788" cy="596900"/>
            </a:xfrm>
            <a:prstGeom prst="wedgeRectCallout">
              <a:avLst>
                <a:gd name="adj1" fmla="val -66466"/>
                <a:gd name="adj2" fmla="val -9023"/>
              </a:avLst>
            </a:prstGeom>
            <a:solidFill>
              <a:srgbClr val="3B3838"/>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宋体" panose="02010600030101010101" pitchFamily="2" charset="-122"/>
                <a:ea typeface="宋体" panose="02010600030101010101" pitchFamily="2" charset="-122"/>
                <a:cs typeface="+mn-cs"/>
              </a:endParaRPr>
            </a:p>
          </p:txBody>
        </p:sp>
        <p:sp>
          <p:nvSpPr>
            <p:cNvPr id="53" name="文本框 8"/>
            <p:cNvSpPr txBox="1">
              <a:spLocks noChangeArrowheads="1"/>
            </p:cNvSpPr>
            <p:nvPr/>
          </p:nvSpPr>
          <p:spPr bwMode="auto">
            <a:xfrm>
              <a:off x="8686800" y="3333750"/>
              <a:ext cx="1614488"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algn="ctr" defTabSz="914400" eaLnBrk="1" fontAlgn="auto" latinLnBrk="0" hangingPunct="1">
                <a:lnSpc>
                  <a:spcPct val="100000"/>
                </a:lnSpc>
                <a:spcBef>
                  <a:spcPct val="0"/>
                </a:spcBef>
                <a:spcAft>
                  <a:spcPts val="0"/>
                </a:spcAft>
                <a:buClrTx/>
                <a:buSzTx/>
                <a:buFontTx/>
                <a:buNone/>
                <a:defRPr/>
              </a:pPr>
              <a:r>
                <a:rPr kumimoji="0" lang="zh-CN" altLang="en-US" sz="2800" b="1" i="0"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rPr>
                <a:t>添加标题</a:t>
              </a:r>
            </a:p>
          </p:txBody>
        </p:sp>
        <p:sp>
          <p:nvSpPr>
            <p:cNvPr id="54" name="矩形标注 28"/>
            <p:cNvSpPr/>
            <p:nvPr/>
          </p:nvSpPr>
          <p:spPr>
            <a:xfrm>
              <a:off x="6751638" y="2759075"/>
              <a:ext cx="1146175" cy="992188"/>
            </a:xfrm>
            <a:prstGeom prst="wedgeRectCallout">
              <a:avLst>
                <a:gd name="adj1" fmla="val -79389"/>
                <a:gd name="adj2" fmla="val -9023"/>
              </a:avLst>
            </a:prstGeom>
            <a:solidFill>
              <a:srgbClr val="3B3838"/>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宋体" panose="02010600030101010101" pitchFamily="2" charset="-122"/>
                <a:ea typeface="宋体" panose="02010600030101010101" pitchFamily="2" charset="-122"/>
                <a:cs typeface="+mn-cs"/>
              </a:endParaRPr>
            </a:p>
          </p:txBody>
        </p:sp>
        <p:sp>
          <p:nvSpPr>
            <p:cNvPr id="55" name="文本框 10"/>
            <p:cNvSpPr txBox="1">
              <a:spLocks noChangeArrowheads="1"/>
            </p:cNvSpPr>
            <p:nvPr/>
          </p:nvSpPr>
          <p:spPr bwMode="auto">
            <a:xfrm>
              <a:off x="6808788" y="2781300"/>
              <a:ext cx="1030287"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algn="ctr" defTabSz="914400" eaLnBrk="1" fontAlgn="auto" latinLnBrk="0" hangingPunct="1">
                <a:lnSpc>
                  <a:spcPct val="100000"/>
                </a:lnSpc>
                <a:spcBef>
                  <a:spcPct val="0"/>
                </a:spcBef>
                <a:spcAft>
                  <a:spcPts val="0"/>
                </a:spcAft>
                <a:buClrTx/>
                <a:buSzTx/>
                <a:buFontTx/>
                <a:buNone/>
                <a:defRPr/>
              </a:pPr>
              <a:r>
                <a:rPr kumimoji="0" lang="zh-CN" altLang="en-US" sz="2800" b="1" i="0"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rPr>
                <a:t>添加</a:t>
              </a:r>
              <a:endParaRPr kumimoji="0" lang="en-US" altLang="zh-CN" sz="2800" b="1" i="0"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endParaRPr>
            </a:p>
            <a:p>
              <a:pPr marL="0" marR="0" lvl="0" indent="0" algn="ctr" defTabSz="914400" eaLnBrk="1" fontAlgn="auto" latinLnBrk="0" hangingPunct="1">
                <a:lnSpc>
                  <a:spcPct val="100000"/>
                </a:lnSpc>
                <a:spcBef>
                  <a:spcPct val="0"/>
                </a:spcBef>
                <a:spcAft>
                  <a:spcPts val="0"/>
                </a:spcAft>
                <a:buClrTx/>
                <a:buSzTx/>
                <a:buFontTx/>
                <a:buNone/>
                <a:defRPr/>
              </a:pPr>
              <a:r>
                <a:rPr kumimoji="0" lang="zh-CN" altLang="en-US" sz="2800" b="1" i="0"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rPr>
                <a:t>标题</a:t>
              </a:r>
            </a:p>
          </p:txBody>
        </p:sp>
        <p:sp>
          <p:nvSpPr>
            <p:cNvPr id="56" name="矩形标注 30"/>
            <p:cNvSpPr/>
            <p:nvPr/>
          </p:nvSpPr>
          <p:spPr>
            <a:xfrm flipH="1">
              <a:off x="3152775" y="3057525"/>
              <a:ext cx="1270000" cy="768350"/>
            </a:xfrm>
            <a:prstGeom prst="wedgeRectCallout">
              <a:avLst>
                <a:gd name="adj1" fmla="val -79389"/>
                <a:gd name="adj2" fmla="val -9023"/>
              </a:avLst>
            </a:prstGeom>
            <a:solidFill>
              <a:srgbClr val="3B3838"/>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宋体" panose="02010600030101010101" pitchFamily="2" charset="-122"/>
                <a:ea typeface="宋体" panose="02010600030101010101" pitchFamily="2" charset="-122"/>
                <a:cs typeface="+mn-cs"/>
              </a:endParaRPr>
            </a:p>
          </p:txBody>
        </p:sp>
        <p:sp>
          <p:nvSpPr>
            <p:cNvPr id="57" name="文本框 12"/>
            <p:cNvSpPr txBox="1">
              <a:spLocks noChangeArrowheads="1"/>
            </p:cNvSpPr>
            <p:nvPr/>
          </p:nvSpPr>
          <p:spPr bwMode="auto">
            <a:xfrm>
              <a:off x="3182938" y="3025775"/>
              <a:ext cx="1211262"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algn="ctr" defTabSz="914400" eaLnBrk="1" fontAlgn="auto" latinLnBrk="0" hangingPunct="1">
                <a:lnSpc>
                  <a:spcPct val="100000"/>
                </a:lnSpc>
                <a:spcBef>
                  <a:spcPct val="0"/>
                </a:spcBef>
                <a:spcAft>
                  <a:spcPts val="0"/>
                </a:spcAft>
                <a:buClrTx/>
                <a:buSzTx/>
                <a:buFontTx/>
                <a:buNone/>
                <a:defRPr/>
              </a:pPr>
              <a:r>
                <a:rPr kumimoji="0" lang="zh-CN" altLang="en-US" sz="2400" b="1" i="0"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rPr>
                <a:t>添加</a:t>
              </a:r>
              <a:endParaRPr kumimoji="0" lang="en-US" altLang="zh-CN" sz="2400" b="1" i="0"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endParaRPr>
            </a:p>
            <a:p>
              <a:pPr marL="0" marR="0" lvl="0" indent="0" algn="ctr" defTabSz="914400" eaLnBrk="1" fontAlgn="auto" latinLnBrk="0" hangingPunct="1">
                <a:lnSpc>
                  <a:spcPct val="100000"/>
                </a:lnSpc>
                <a:spcBef>
                  <a:spcPct val="0"/>
                </a:spcBef>
                <a:spcAft>
                  <a:spcPts val="0"/>
                </a:spcAft>
                <a:buClrTx/>
                <a:buSzTx/>
                <a:buFontTx/>
                <a:buNone/>
                <a:defRPr/>
              </a:pPr>
              <a:r>
                <a:rPr kumimoji="0" lang="zh-CN" altLang="en-US" sz="2400" b="1" i="0"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rPr>
                <a:t>标题</a:t>
              </a:r>
            </a:p>
          </p:txBody>
        </p:sp>
        <p:sp>
          <p:nvSpPr>
            <p:cNvPr id="58" name="矩形标注 32"/>
            <p:cNvSpPr/>
            <p:nvPr/>
          </p:nvSpPr>
          <p:spPr>
            <a:xfrm flipH="1">
              <a:off x="1979613" y="1468438"/>
              <a:ext cx="1268412" cy="768350"/>
            </a:xfrm>
            <a:prstGeom prst="wedgeRectCallout">
              <a:avLst>
                <a:gd name="adj1" fmla="val -79389"/>
                <a:gd name="adj2" fmla="val -9023"/>
              </a:avLst>
            </a:prstGeom>
            <a:solidFill>
              <a:srgbClr val="3B3838"/>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宋体" panose="02010600030101010101" pitchFamily="2" charset="-122"/>
                <a:ea typeface="宋体" panose="02010600030101010101" pitchFamily="2" charset="-122"/>
                <a:cs typeface="+mn-cs"/>
              </a:endParaRPr>
            </a:p>
          </p:txBody>
        </p:sp>
        <p:sp>
          <p:nvSpPr>
            <p:cNvPr id="59" name="文本框 14"/>
            <p:cNvSpPr txBox="1">
              <a:spLocks noChangeArrowheads="1"/>
            </p:cNvSpPr>
            <p:nvPr/>
          </p:nvSpPr>
          <p:spPr bwMode="auto">
            <a:xfrm>
              <a:off x="2008188" y="1436688"/>
              <a:ext cx="1211262"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algn="ctr" defTabSz="914400" eaLnBrk="1" fontAlgn="auto" latinLnBrk="0" hangingPunct="1">
                <a:lnSpc>
                  <a:spcPct val="100000"/>
                </a:lnSpc>
                <a:spcBef>
                  <a:spcPct val="0"/>
                </a:spcBef>
                <a:spcAft>
                  <a:spcPts val="0"/>
                </a:spcAft>
                <a:buClrTx/>
                <a:buSzTx/>
                <a:buFontTx/>
                <a:buNone/>
                <a:defRPr/>
              </a:pPr>
              <a:r>
                <a:rPr kumimoji="0" lang="zh-CN" altLang="en-US" sz="2400" b="1" i="0"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rPr>
                <a:t>添加</a:t>
              </a:r>
              <a:endParaRPr kumimoji="0" lang="en-US" altLang="zh-CN" sz="2400" b="1" i="0"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endParaRPr>
            </a:p>
            <a:p>
              <a:pPr marL="0" marR="0" lvl="0" indent="0" algn="ctr" defTabSz="914400" eaLnBrk="1" fontAlgn="auto" latinLnBrk="0" hangingPunct="1">
                <a:lnSpc>
                  <a:spcPct val="100000"/>
                </a:lnSpc>
                <a:spcBef>
                  <a:spcPct val="0"/>
                </a:spcBef>
                <a:spcAft>
                  <a:spcPts val="0"/>
                </a:spcAft>
                <a:buClrTx/>
                <a:buSzTx/>
                <a:buFontTx/>
                <a:buNone/>
                <a:defRPr/>
              </a:pPr>
              <a:r>
                <a:rPr kumimoji="0" lang="zh-CN" altLang="en-US" sz="2400" b="1" i="0"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rPr>
                <a:t>标题</a:t>
              </a:r>
            </a:p>
          </p:txBody>
        </p:sp>
      </p:grpSp>
      <p:grpSp>
        <p:nvGrpSpPr>
          <p:cNvPr id="60" name="组合 59"/>
          <p:cNvGrpSpPr/>
          <p:nvPr/>
        </p:nvGrpSpPr>
        <p:grpSpPr>
          <a:xfrm>
            <a:off x="2412426" y="4971953"/>
            <a:ext cx="7607874" cy="1362368"/>
            <a:chOff x="1478171" y="2225265"/>
            <a:chExt cx="7607874" cy="1362368"/>
          </a:xfrm>
        </p:grpSpPr>
        <p:sp>
          <p:nvSpPr>
            <p:cNvPr id="61" name="TextBox 21"/>
            <p:cNvSpPr>
              <a:spLocks noChangeArrowheads="1"/>
            </p:cNvSpPr>
            <p:nvPr/>
          </p:nvSpPr>
          <p:spPr bwMode="auto">
            <a:xfrm>
              <a:off x="1478171" y="2664303"/>
              <a:ext cx="7607874" cy="923330"/>
            </a:xfrm>
            <a:prstGeom prst="rect">
              <a:avLst/>
            </a:prstGeom>
            <a:noFill/>
            <a:ln w="9525">
              <a:noFill/>
              <a:miter lim="800000"/>
            </a:ln>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900" b="0" i="0" u="none" strike="noStrike" kern="0" cap="none" spc="0" normalizeH="0" baseline="0" noProof="0" smtClean="0">
                  <a:ln>
                    <a:noFill/>
                  </a:ln>
                  <a:solidFill>
                    <a:prstClr val="white"/>
                  </a:solidFill>
                  <a:effectLst/>
                  <a:uLnTx/>
                  <a:uFillTx/>
                  <a:sym typeface="宋体" panose="02010600030101010101" pitchFamily="2" charset="-122"/>
                </a:rPr>
                <a:t>这里输入简单的文字概述这里输入简单文字概述简单的文字概述这里输入简单的文字概述这里输入简单这里输入简单的文字概述这里输入简单文字概述简单的文字概述这里输入简单的文字概述这里输入简单这里输入简单的文字概述这里输入简单文字概述简单的文字概述这里输入简单的文字概述这里输入简单这里输入简单的文字概述这里输入简单文字概述简单的文字概述这里输入简单的文字概述这里输入简单</a:t>
              </a:r>
            </a:p>
            <a:p>
              <a:pPr marL="0" marR="0" lvl="0" indent="0" defTabSz="914400" eaLnBrk="1" fontAlgn="auto" latinLnBrk="0" hangingPunct="1">
                <a:lnSpc>
                  <a:spcPct val="150000"/>
                </a:lnSpc>
                <a:spcBef>
                  <a:spcPts val="0"/>
                </a:spcBef>
                <a:spcAft>
                  <a:spcPts val="0"/>
                </a:spcAft>
                <a:buClrTx/>
                <a:buSzTx/>
                <a:buFontTx/>
                <a:buNone/>
                <a:defRPr/>
              </a:pPr>
              <a:endParaRPr kumimoji="0" lang="zh-CN" altLang="en-US" sz="900" b="0" i="0" u="none" strike="noStrike" kern="0" cap="none" spc="0" normalizeH="0" baseline="0" noProof="0" smtClean="0">
                <a:ln>
                  <a:noFill/>
                </a:ln>
                <a:solidFill>
                  <a:prstClr val="white"/>
                </a:solidFill>
                <a:effectLst/>
                <a:uLnTx/>
                <a:uFillTx/>
                <a:sym typeface="宋体" panose="02010600030101010101" pitchFamily="2" charset="-122"/>
              </a:endParaRPr>
            </a:p>
          </p:txBody>
        </p:sp>
        <p:sp>
          <p:nvSpPr>
            <p:cNvPr id="62" name="文本框 26"/>
            <p:cNvSpPr txBox="1"/>
            <p:nvPr/>
          </p:nvSpPr>
          <p:spPr>
            <a:xfrm>
              <a:off x="1516699" y="2225265"/>
              <a:ext cx="1723549" cy="4001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smtClean="0">
                  <a:ln>
                    <a:noFill/>
                  </a:ln>
                  <a:solidFill>
                    <a:prstClr val="white"/>
                  </a:solidFill>
                  <a:effectLst/>
                  <a:uLnTx/>
                  <a:uFillTx/>
                </a:rPr>
                <a:t>替换文本标题</a:t>
              </a:r>
            </a:p>
          </p:txBody>
        </p:sp>
      </p:grpSp>
    </p:spTree>
  </p:cSld>
  <p:clrMapOvr>
    <a:masterClrMapping/>
  </p:clrMapOvr>
  <p:transition spd="slow" advClick="0" advTm="0">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fade">
                                      <p:cBhvr>
                                        <p:cTn id="7" dur="1000"/>
                                        <p:tgtEl>
                                          <p:spTgt spid="60"/>
                                        </p:tgtEl>
                                      </p:cBhvr>
                                    </p:animEffect>
                                    <p:anim calcmode="lin" valueType="num">
                                      <p:cBhvr>
                                        <p:cTn id="8" dur="1000" fill="hold"/>
                                        <p:tgtEl>
                                          <p:spTgt spid="60"/>
                                        </p:tgtEl>
                                        <p:attrNameLst>
                                          <p:attrName>ppt_x</p:attrName>
                                        </p:attrNameLst>
                                      </p:cBhvr>
                                      <p:tavLst>
                                        <p:tav tm="0">
                                          <p:val>
                                            <p:strVal val="#ppt_x"/>
                                          </p:val>
                                        </p:tav>
                                        <p:tav tm="100000">
                                          <p:val>
                                            <p:strVal val="#ppt_x"/>
                                          </p:val>
                                        </p:tav>
                                      </p:tavLst>
                                    </p:anim>
                                    <p:anim calcmode="lin" valueType="num">
                                      <p:cBhvr>
                                        <p:cTn id="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8"/>
                                        </p:tgtEl>
                                        <p:attrNameLst>
                                          <p:attrName>style.visibility</p:attrName>
                                        </p:attrNameLst>
                                      </p:cBhvr>
                                      <p:to>
                                        <p:strVal val="visible"/>
                                      </p:to>
                                    </p:set>
                                    <p:animEffect transition="in" filter="fade">
                                      <p:cBhvr>
                                        <p:cTn id="14" dur="1000"/>
                                        <p:tgtEl>
                                          <p:spTgt spid="48"/>
                                        </p:tgtEl>
                                      </p:cBhvr>
                                    </p:animEffect>
                                    <p:anim calcmode="lin" valueType="num">
                                      <p:cBhvr>
                                        <p:cTn id="15" dur="1000" fill="hold"/>
                                        <p:tgtEl>
                                          <p:spTgt spid="48"/>
                                        </p:tgtEl>
                                        <p:attrNameLst>
                                          <p:attrName>ppt_x</p:attrName>
                                        </p:attrNameLst>
                                      </p:cBhvr>
                                      <p:tavLst>
                                        <p:tav tm="0">
                                          <p:val>
                                            <p:strVal val="#ppt_x"/>
                                          </p:val>
                                        </p:tav>
                                        <p:tav tm="100000">
                                          <p:val>
                                            <p:strVal val="#ppt_x"/>
                                          </p:val>
                                        </p:tav>
                                      </p:tavLst>
                                    </p:anim>
                                    <p:anim calcmode="lin" valueType="num">
                                      <p:cBhvr>
                                        <p:cTn id="16"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7" name="矩形 471"/>
          <p:cNvSpPr>
            <a:spLocks noChangeArrowheads="1"/>
          </p:cNvSpPr>
          <p:nvPr/>
        </p:nvSpPr>
        <p:spPr bwMode="auto">
          <a:xfrm>
            <a:off x="3617366" y="2849232"/>
            <a:ext cx="5494806" cy="615696"/>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non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0" algn="ctr"/>
            <a:r>
              <a:rPr lang="zh-CN" altLang="en-US" sz="3200" dirty="0">
                <a:solidFill>
                  <a:srgbClr val="FFFFFF"/>
                </a:solidFill>
                <a:latin typeface="微软雅黑" panose="020B0503020204020204" charset="-122"/>
                <a:ea typeface="微软雅黑" panose="020B0503020204020204" charset="-122"/>
                <a:cs typeface="+mn-ea"/>
                <a:sym typeface="+mn-lt"/>
              </a:rPr>
              <a:t>万圣节活动策划方案</a:t>
            </a:r>
            <a:r>
              <a:rPr lang="en-US" altLang="zh-CN" sz="3200" dirty="0">
                <a:solidFill>
                  <a:srgbClr val="FFFFFF"/>
                </a:solidFill>
                <a:latin typeface="微软雅黑" panose="020B0503020204020204" charset="-122"/>
                <a:ea typeface="微软雅黑" panose="020B0503020204020204" charset="-122"/>
                <a:cs typeface="+mn-ea"/>
                <a:sym typeface="+mn-lt"/>
              </a:rPr>
              <a:t>PPT</a:t>
            </a:r>
            <a:r>
              <a:rPr lang="zh-CN" altLang="en-US" sz="3200" dirty="0">
                <a:solidFill>
                  <a:srgbClr val="FFFFFF"/>
                </a:solidFill>
                <a:latin typeface="微软雅黑" panose="020B0503020204020204" charset="-122"/>
                <a:ea typeface="微软雅黑" panose="020B0503020204020204" charset="-122"/>
                <a:cs typeface="+mn-ea"/>
                <a:sym typeface="+mn-lt"/>
              </a:rPr>
              <a:t>模板</a:t>
            </a:r>
            <a:endParaRPr lang="en-US" altLang="zh-CN" sz="3200" dirty="0">
              <a:solidFill>
                <a:srgbClr val="FFFFFF"/>
              </a:solidFill>
              <a:latin typeface="微软雅黑" panose="020B0503020204020204" charset="-122"/>
              <a:ea typeface="微软雅黑" panose="020B0503020204020204" charset="-122"/>
              <a:cs typeface="+mn-ea"/>
              <a:sym typeface="+mn-lt"/>
            </a:endParaRPr>
          </a:p>
        </p:txBody>
      </p:sp>
      <p:sp>
        <p:nvSpPr>
          <p:cNvPr id="12" name="文本框 11"/>
          <p:cNvSpPr txBox="1"/>
          <p:nvPr/>
        </p:nvSpPr>
        <p:spPr>
          <a:xfrm>
            <a:off x="1285156" y="1258413"/>
            <a:ext cx="9944163" cy="1477670"/>
          </a:xfrm>
          <a:prstGeom prst="rect">
            <a:avLst/>
          </a:prstGeom>
          <a:noFill/>
        </p:spPr>
        <p:txBody>
          <a:bodyPr wrap="none" lIns="121917" tIns="60958" rIns="121917" bIns="60958" rtlCol="0">
            <a:spAutoFit/>
          </a:bodyPr>
          <a:lstStyle/>
          <a:p>
            <a:r>
              <a:rPr lang="zh-CN" altLang="en-US" sz="8800" b="1" dirty="0">
                <a:gradFill flip="none" rotWithShape="1">
                  <a:gsLst>
                    <a:gs pos="0">
                      <a:srgbClr val="4F146E"/>
                    </a:gs>
                    <a:gs pos="46000">
                      <a:srgbClr val="CF2D79"/>
                    </a:gs>
                    <a:gs pos="100000">
                      <a:srgbClr val="FFC335"/>
                    </a:gs>
                  </a:gsLst>
                  <a:path path="circle">
                    <a:fillToRect l="50000" t="130000" r="50000" b="-30000"/>
                  </a:path>
                  <a:tileRect/>
                </a:gradFill>
                <a:effectLst>
                  <a:outerShdw blurRad="38100" dist="38100" dir="2700000" algn="tl">
                    <a:srgbClr val="000000">
                      <a:alpha val="43137"/>
                    </a:srgbClr>
                  </a:outerShdw>
                </a:effectLst>
                <a:cs typeface="+mn-ea"/>
                <a:sym typeface="+mn-lt"/>
              </a:rPr>
              <a:t>演示完毕  感谢聆听</a:t>
            </a:r>
          </a:p>
        </p:txBody>
      </p:sp>
      <p:sp>
        <p:nvSpPr>
          <p:cNvPr id="3" name="矩形 2"/>
          <p:cNvSpPr/>
          <p:nvPr/>
        </p:nvSpPr>
        <p:spPr>
          <a:xfrm>
            <a:off x="3433967" y="3464927"/>
            <a:ext cx="5646538" cy="492557"/>
          </a:xfrm>
          <a:prstGeom prst="rect">
            <a:avLst/>
          </a:prstGeom>
        </p:spPr>
        <p:txBody>
          <a:bodyPr wrap="none" lIns="121917" tIns="60958" rIns="121917" bIns="60958">
            <a:spAutoFit/>
          </a:bodyPr>
          <a:lstStyle/>
          <a:p>
            <a:pPr algn="ctr"/>
            <a:r>
              <a:rPr lang="zh-CN" altLang="en-US" b="1" dirty="0">
                <a:gradFill flip="none" rotWithShape="1">
                  <a:gsLst>
                    <a:gs pos="0">
                      <a:srgbClr val="4F146E"/>
                    </a:gs>
                    <a:gs pos="46000">
                      <a:srgbClr val="CF2D79"/>
                    </a:gs>
                    <a:gs pos="100000">
                      <a:srgbClr val="FFC335"/>
                    </a:gs>
                  </a:gsLst>
                  <a:path path="circle">
                    <a:fillToRect l="50000" t="130000" r="50000" b="-30000"/>
                  </a:path>
                  <a:tileRect/>
                </a:gradFill>
                <a:effectLst>
                  <a:outerShdw blurRad="38100" dist="38100" dir="2700000" algn="tl">
                    <a:srgbClr val="000000">
                      <a:alpha val="43137"/>
                    </a:srgbClr>
                  </a:outerShdw>
                </a:effectLst>
                <a:cs typeface="+mn-ea"/>
                <a:sym typeface="+mn-lt"/>
              </a:rPr>
              <a:t>汇报人：第一</a:t>
            </a:r>
            <a:r>
              <a:rPr lang="en-US" altLang="zh-CN" b="1" dirty="0">
                <a:gradFill flip="none" rotWithShape="1">
                  <a:gsLst>
                    <a:gs pos="0">
                      <a:srgbClr val="4F146E"/>
                    </a:gs>
                    <a:gs pos="46000">
                      <a:srgbClr val="CF2D79"/>
                    </a:gs>
                    <a:gs pos="100000">
                      <a:srgbClr val="FFC335"/>
                    </a:gs>
                  </a:gsLst>
                  <a:path path="circle">
                    <a:fillToRect l="50000" t="130000" r="50000" b="-30000"/>
                  </a:path>
                  <a:tileRect/>
                </a:gradFill>
                <a:effectLst>
                  <a:outerShdw blurRad="38100" dist="38100" dir="2700000" algn="tl">
                    <a:srgbClr val="000000">
                      <a:alpha val="43137"/>
                    </a:srgbClr>
                  </a:outerShdw>
                </a:effectLst>
                <a:cs typeface="+mn-ea"/>
                <a:sym typeface="+mn-lt"/>
              </a:rPr>
              <a:t>PPT </a:t>
            </a:r>
            <a:r>
              <a:rPr lang="zh-CN" altLang="en-US" b="1" dirty="0">
                <a:gradFill flip="none" rotWithShape="1">
                  <a:gsLst>
                    <a:gs pos="0">
                      <a:srgbClr val="4F146E"/>
                    </a:gs>
                    <a:gs pos="46000">
                      <a:srgbClr val="CF2D79"/>
                    </a:gs>
                    <a:gs pos="100000">
                      <a:srgbClr val="FFC335"/>
                    </a:gs>
                  </a:gsLst>
                  <a:path path="circle">
                    <a:fillToRect l="50000" t="130000" r="50000" b="-30000"/>
                  </a:path>
                  <a:tileRect/>
                </a:gradFill>
                <a:effectLst>
                  <a:outerShdw blurRad="38100" dist="38100" dir="2700000" algn="tl">
                    <a:srgbClr val="000000">
                      <a:alpha val="43137"/>
                    </a:srgbClr>
                  </a:outerShdw>
                </a:effectLst>
                <a:cs typeface="+mn-ea"/>
                <a:sym typeface="+mn-lt"/>
              </a:rPr>
              <a:t>  时间：</a:t>
            </a:r>
            <a:r>
              <a:rPr lang="en-US" altLang="zh-CN" b="1" dirty="0">
                <a:gradFill flip="none" rotWithShape="1">
                  <a:gsLst>
                    <a:gs pos="0">
                      <a:srgbClr val="4F146E"/>
                    </a:gs>
                    <a:gs pos="46000">
                      <a:srgbClr val="CF2D79"/>
                    </a:gs>
                    <a:gs pos="100000">
                      <a:srgbClr val="FFC335"/>
                    </a:gs>
                  </a:gsLst>
                  <a:path path="circle">
                    <a:fillToRect l="50000" t="130000" r="50000" b="-30000"/>
                  </a:path>
                  <a:tileRect/>
                </a:gradFill>
                <a:effectLst>
                  <a:outerShdw blurRad="38100" dist="38100" dir="2700000" algn="tl">
                    <a:srgbClr val="000000">
                      <a:alpha val="43137"/>
                    </a:srgbClr>
                  </a:outerShdw>
                </a:effectLst>
                <a:cs typeface="+mn-ea"/>
                <a:sym typeface="+mn-lt"/>
              </a:rPr>
              <a:t>2030</a:t>
            </a:r>
            <a:r>
              <a:rPr lang="zh-CN" altLang="en-US" b="1" dirty="0">
                <a:gradFill flip="none" rotWithShape="1">
                  <a:gsLst>
                    <a:gs pos="0">
                      <a:srgbClr val="4F146E"/>
                    </a:gs>
                    <a:gs pos="46000">
                      <a:srgbClr val="CF2D79"/>
                    </a:gs>
                    <a:gs pos="100000">
                      <a:srgbClr val="FFC335"/>
                    </a:gs>
                  </a:gsLst>
                  <a:path path="circle">
                    <a:fillToRect l="50000" t="130000" r="50000" b="-30000"/>
                  </a:path>
                  <a:tileRect/>
                </a:gradFill>
                <a:effectLst>
                  <a:outerShdw blurRad="38100" dist="38100" dir="2700000" algn="tl">
                    <a:srgbClr val="000000">
                      <a:alpha val="43137"/>
                    </a:srgbClr>
                  </a:outerShdw>
                </a:effectLst>
                <a:cs typeface="+mn-ea"/>
                <a:sym typeface="+mn-lt"/>
              </a:rPr>
              <a:t>年</a:t>
            </a:r>
            <a:r>
              <a:rPr lang="en-US" altLang="zh-CN" b="1" dirty="0">
                <a:gradFill flip="none" rotWithShape="1">
                  <a:gsLst>
                    <a:gs pos="0">
                      <a:srgbClr val="4F146E"/>
                    </a:gs>
                    <a:gs pos="46000">
                      <a:srgbClr val="CF2D79"/>
                    </a:gs>
                    <a:gs pos="100000">
                      <a:srgbClr val="FFC335"/>
                    </a:gs>
                  </a:gsLst>
                  <a:path path="circle">
                    <a:fillToRect l="50000" t="130000" r="50000" b="-30000"/>
                  </a:path>
                  <a:tileRect/>
                </a:gradFill>
                <a:effectLst>
                  <a:outerShdw blurRad="38100" dist="38100" dir="2700000" algn="tl">
                    <a:srgbClr val="000000">
                      <a:alpha val="43137"/>
                    </a:srgbClr>
                  </a:outerShdw>
                </a:effectLst>
                <a:cs typeface="+mn-ea"/>
                <a:sym typeface="+mn-lt"/>
              </a:rPr>
              <a:t>11</a:t>
            </a:r>
            <a:r>
              <a:rPr lang="zh-CN" altLang="en-US" b="1" dirty="0">
                <a:gradFill flip="none" rotWithShape="1">
                  <a:gsLst>
                    <a:gs pos="0">
                      <a:srgbClr val="4F146E"/>
                    </a:gs>
                    <a:gs pos="46000">
                      <a:srgbClr val="CF2D79"/>
                    </a:gs>
                    <a:gs pos="100000">
                      <a:srgbClr val="FFC335"/>
                    </a:gs>
                  </a:gsLst>
                  <a:path path="circle">
                    <a:fillToRect l="50000" t="130000" r="50000" b="-30000"/>
                  </a:path>
                  <a:tileRect/>
                </a:gradFill>
                <a:effectLst>
                  <a:outerShdw blurRad="38100" dist="38100" dir="2700000" algn="tl">
                    <a:srgbClr val="000000">
                      <a:alpha val="43137"/>
                    </a:srgbClr>
                  </a:outerShdw>
                </a:effectLst>
                <a:cs typeface="+mn-ea"/>
                <a:sym typeface="+mn-lt"/>
              </a:rPr>
              <a:t>月</a:t>
            </a:r>
          </a:p>
        </p:txBody>
      </p:sp>
    </p:spTree>
  </p:cSld>
  <p:clrMapOvr>
    <a:masterClrMapping/>
  </p:clrMapOvr>
  <p:transition spd="slow" advClick="0" advTm="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3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 name="图片 10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71077" y="1129249"/>
            <a:ext cx="6951688" cy="3097884"/>
          </a:xfrm>
          <a:prstGeom prst="rect">
            <a:avLst/>
          </a:prstGeom>
        </p:spPr>
      </p:pic>
      <p:sp>
        <p:nvSpPr>
          <p:cNvPr id="12" name="MH_Entry_1"/>
          <p:cNvSpPr/>
          <p:nvPr>
            <p:custDataLst>
              <p:tags r:id="rId1"/>
            </p:custDataLst>
          </p:nvPr>
        </p:nvSpPr>
        <p:spPr>
          <a:xfrm>
            <a:off x="6500925" y="1696167"/>
            <a:ext cx="4702645" cy="917242"/>
          </a:xfrm>
          <a:prstGeom prst="roundRect">
            <a:avLst>
              <a:gd name="adj" fmla="val 15666"/>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121917" tIns="60958" rIns="121917" bIns="60958" rtlCol="0" anchor="ctr">
            <a:noAutofit/>
          </a:bodyPr>
          <a:lstStyle/>
          <a:p>
            <a:pPr algn="ctr"/>
            <a:r>
              <a:rPr lang="zh-CN" altLang="en-US" sz="4800" spc="267" dirty="0">
                <a:solidFill>
                  <a:schemeClr val="tx1"/>
                </a:solidFill>
                <a:cs typeface="+mn-ea"/>
                <a:sym typeface="+mn-lt"/>
              </a:rPr>
              <a:t>活动背景介绍</a:t>
            </a:r>
          </a:p>
        </p:txBody>
      </p:sp>
      <p:sp>
        <p:nvSpPr>
          <p:cNvPr id="13" name="MH_Number_1"/>
          <p:cNvSpPr/>
          <p:nvPr>
            <p:custDataLst>
              <p:tags r:id="rId2"/>
            </p:custDataLst>
          </p:nvPr>
        </p:nvSpPr>
        <p:spPr>
          <a:xfrm>
            <a:off x="5497199" y="1509493"/>
            <a:ext cx="1382055" cy="1381620"/>
          </a:xfrm>
          <a:prstGeom prst="ellipse">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5900" b="1" dirty="0">
                <a:solidFill>
                  <a:schemeClr val="tx1"/>
                </a:solidFill>
                <a:cs typeface="+mn-ea"/>
                <a:sym typeface="+mn-lt"/>
              </a:rPr>
              <a:t>01</a:t>
            </a:r>
            <a:endParaRPr lang="zh-CN" altLang="en-US" sz="5900" b="1" dirty="0">
              <a:solidFill>
                <a:schemeClr val="tx1"/>
              </a:solidFill>
              <a:cs typeface="+mn-ea"/>
              <a:sym typeface="+mn-lt"/>
            </a:endParaRPr>
          </a:p>
        </p:txBody>
      </p:sp>
      <p:pic>
        <p:nvPicPr>
          <p:cNvPr id="107" name="图片 10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1241"/>
            <a:ext cx="12190413" cy="6857106"/>
          </a:xfrm>
          <a:prstGeom prst="rect">
            <a:avLst/>
          </a:prstGeom>
        </p:spPr>
      </p:pic>
      <p:pic>
        <p:nvPicPr>
          <p:cNvPr id="111" name="图片 110"/>
          <p:cNvPicPr>
            <a:picLocks noChangeAspect="1"/>
          </p:cNvPicPr>
          <p:nvPr/>
        </p:nvPicPr>
        <p:blipFill rotWithShape="1">
          <a:blip r:embed="rId7" cstate="print">
            <a:extLst>
              <a:ext uri="{28A0092B-C50C-407E-A947-70E740481C1C}">
                <a14:useLocalDpi xmlns:a14="http://schemas.microsoft.com/office/drawing/2010/main" val="0"/>
              </a:ext>
            </a:extLst>
          </a:blip>
          <a:srcRect b="51181"/>
          <a:stretch>
            <a:fillRect/>
          </a:stretch>
        </p:blipFill>
        <p:spPr>
          <a:xfrm>
            <a:off x="4621948" y="2623986"/>
            <a:ext cx="7568465" cy="3348738"/>
          </a:xfrm>
          <a:prstGeom prst="teardrop">
            <a:avLst/>
          </a:prstGeom>
        </p:spPr>
      </p:pic>
    </p:spTree>
  </p:cSld>
  <p:clrMapOvr>
    <a:masterClrMapping/>
  </p:clrMapOvr>
  <p:transition spd="slow" advClick="0" advTm="0">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fade">
                                      <p:cBhvr>
                                        <p:cTn id="7" dur="1000"/>
                                        <p:tgtEl>
                                          <p:spTgt spid="105"/>
                                        </p:tgtEl>
                                      </p:cBhvr>
                                    </p:animEffect>
                                    <p:anim calcmode="lin" valueType="num">
                                      <p:cBhvr>
                                        <p:cTn id="8" dur="1000" fill="hold"/>
                                        <p:tgtEl>
                                          <p:spTgt spid="105"/>
                                        </p:tgtEl>
                                        <p:attrNameLst>
                                          <p:attrName>ppt_x</p:attrName>
                                        </p:attrNameLst>
                                      </p:cBhvr>
                                      <p:tavLst>
                                        <p:tav tm="0">
                                          <p:val>
                                            <p:strVal val="#ppt_x"/>
                                          </p:val>
                                        </p:tav>
                                        <p:tav tm="100000">
                                          <p:val>
                                            <p:strVal val="#ppt_x"/>
                                          </p:val>
                                        </p:tav>
                                      </p:tavLst>
                                    </p:anim>
                                    <p:anim calcmode="lin" valueType="num">
                                      <p:cBhvr>
                                        <p:cTn id="9" dur="1000" fill="hold"/>
                                        <p:tgtEl>
                                          <p:spTgt spid="10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500" fill="hold"/>
                                        <p:tgtEl>
                                          <p:spTgt spid="13"/>
                                        </p:tgtEl>
                                        <p:attrNameLst>
                                          <p:attrName>ppt_w</p:attrName>
                                        </p:attrNameLst>
                                      </p:cBhvr>
                                      <p:tavLst>
                                        <p:tav tm="0">
                                          <p:val>
                                            <p:fltVal val="0"/>
                                          </p:val>
                                        </p:tav>
                                        <p:tav tm="100000">
                                          <p:val>
                                            <p:strVal val="#ppt_w"/>
                                          </p:val>
                                        </p:tav>
                                      </p:tavLst>
                                    </p:anim>
                                    <p:anim calcmode="lin" valueType="num">
                                      <p:cBhvr>
                                        <p:cTn id="14" dur="500" fill="hold"/>
                                        <p:tgtEl>
                                          <p:spTgt spid="13"/>
                                        </p:tgtEl>
                                        <p:attrNameLst>
                                          <p:attrName>ppt_h</p:attrName>
                                        </p:attrNameLst>
                                      </p:cBhvr>
                                      <p:tavLst>
                                        <p:tav tm="0">
                                          <p:val>
                                            <p:fltVal val="0"/>
                                          </p:val>
                                        </p:tav>
                                        <p:tav tm="100000">
                                          <p:val>
                                            <p:strVal val="#ppt_h"/>
                                          </p:val>
                                        </p:tav>
                                      </p:tavLst>
                                    </p:anim>
                                    <p:animEffect transition="in" filter="fade">
                                      <p:cBhvr>
                                        <p:cTn id="15" dur="500"/>
                                        <p:tgtEl>
                                          <p:spTgt spid="13"/>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left)">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07"/>
                                        </p:tgtEl>
                                        <p:attrNameLst>
                                          <p:attrName>style.visibility</p:attrName>
                                        </p:attrNameLst>
                                      </p:cBhvr>
                                      <p:to>
                                        <p:strVal val="visible"/>
                                      </p:to>
                                    </p:set>
                                    <p:animEffect transition="in" filter="wipe(down)">
                                      <p:cBhvr>
                                        <p:cTn id="24"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组合 28"/>
          <p:cNvGrpSpPr/>
          <p:nvPr/>
        </p:nvGrpSpPr>
        <p:grpSpPr>
          <a:xfrm>
            <a:off x="404499" y="325993"/>
            <a:ext cx="3153864" cy="733706"/>
            <a:chOff x="303414" y="244438"/>
            <a:chExt cx="2365706" cy="550152"/>
          </a:xfrm>
        </p:grpSpPr>
        <p:sp>
          <p:nvSpPr>
            <p:cNvPr id="30" name="流程图: 延期 24"/>
            <p:cNvSpPr/>
            <p:nvPr/>
          </p:nvSpPr>
          <p:spPr>
            <a:xfrm>
              <a:off x="336148" y="244438"/>
              <a:ext cx="2249865" cy="446749"/>
            </a:xfrm>
            <a:custGeom>
              <a:avLst/>
              <a:gdLst>
                <a:gd name="connsiteX0" fmla="*/ 0 w 275921"/>
                <a:gd name="connsiteY0" fmla="*/ 0 h 342652"/>
                <a:gd name="connsiteX1" fmla="*/ 137961 w 275921"/>
                <a:gd name="connsiteY1" fmla="*/ 0 h 342652"/>
                <a:gd name="connsiteX2" fmla="*/ 275922 w 275921"/>
                <a:gd name="connsiteY2" fmla="*/ 171326 h 342652"/>
                <a:gd name="connsiteX3" fmla="*/ 137961 w 275921"/>
                <a:gd name="connsiteY3" fmla="*/ 342652 h 342652"/>
                <a:gd name="connsiteX4" fmla="*/ 0 w 275921"/>
                <a:gd name="connsiteY4" fmla="*/ 342652 h 342652"/>
                <a:gd name="connsiteX5" fmla="*/ 0 w 275921"/>
                <a:gd name="connsiteY5" fmla="*/ 0 h 342652"/>
                <a:gd name="connsiteX0-1" fmla="*/ 0 w 2249865"/>
                <a:gd name="connsiteY0-2" fmla="*/ 14514 h 342652"/>
                <a:gd name="connsiteX1-3" fmla="*/ 2111904 w 2249865"/>
                <a:gd name="connsiteY1-4" fmla="*/ 0 h 342652"/>
                <a:gd name="connsiteX2-5" fmla="*/ 2249865 w 2249865"/>
                <a:gd name="connsiteY2-6" fmla="*/ 171326 h 342652"/>
                <a:gd name="connsiteX3-7" fmla="*/ 2111904 w 2249865"/>
                <a:gd name="connsiteY3-8" fmla="*/ 342652 h 342652"/>
                <a:gd name="connsiteX4-9" fmla="*/ 1973943 w 2249865"/>
                <a:gd name="connsiteY4-10" fmla="*/ 342652 h 342652"/>
                <a:gd name="connsiteX5-11" fmla="*/ 0 w 2249865"/>
                <a:gd name="connsiteY5-12" fmla="*/ 14514 h 342652"/>
                <a:gd name="connsiteX0-13" fmla="*/ 0 w 2249865"/>
                <a:gd name="connsiteY0-14" fmla="*/ 14514 h 342652"/>
                <a:gd name="connsiteX1-15" fmla="*/ 2111904 w 2249865"/>
                <a:gd name="connsiteY1-16" fmla="*/ 0 h 342652"/>
                <a:gd name="connsiteX2-17" fmla="*/ 2249865 w 2249865"/>
                <a:gd name="connsiteY2-18" fmla="*/ 171326 h 342652"/>
                <a:gd name="connsiteX3-19" fmla="*/ 2111904 w 2249865"/>
                <a:gd name="connsiteY3-20" fmla="*/ 342652 h 342652"/>
                <a:gd name="connsiteX4-21" fmla="*/ 29028 w 2249865"/>
                <a:gd name="connsiteY4-22" fmla="*/ 342652 h 342652"/>
                <a:gd name="connsiteX5-23" fmla="*/ 0 w 2249865"/>
                <a:gd name="connsiteY5-24" fmla="*/ 14514 h 34265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249865" h="342652">
                  <a:moveTo>
                    <a:pt x="0" y="14514"/>
                  </a:moveTo>
                  <a:lnTo>
                    <a:pt x="2111904" y="0"/>
                  </a:lnTo>
                  <a:cubicBezTo>
                    <a:pt x="2188098" y="0"/>
                    <a:pt x="2249865" y="76705"/>
                    <a:pt x="2249865" y="171326"/>
                  </a:cubicBezTo>
                  <a:cubicBezTo>
                    <a:pt x="2249865" y="265947"/>
                    <a:pt x="2188098" y="342652"/>
                    <a:pt x="2111904" y="342652"/>
                  </a:cubicBezTo>
                  <a:lnTo>
                    <a:pt x="29028" y="342652"/>
                  </a:lnTo>
                  <a:lnTo>
                    <a:pt x="0" y="14514"/>
                  </a:lnTo>
                  <a:close/>
                </a:path>
              </a:pathLst>
            </a:custGeom>
            <a:solidFill>
              <a:srgbClr val="FFCD34"/>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solidFill>
                  <a:srgbClr val="FFCD34"/>
                </a:solidFill>
                <a:cs typeface="+mn-ea"/>
                <a:sym typeface="+mn-lt"/>
              </a:endParaRPr>
            </a:p>
          </p:txBody>
        </p:sp>
        <p:sp>
          <p:nvSpPr>
            <p:cNvPr id="31" name="MH_Entry_1"/>
            <p:cNvSpPr/>
            <p:nvPr>
              <p:custDataLst>
                <p:tags r:id="rId1"/>
              </p:custDataLst>
            </p:nvPr>
          </p:nvSpPr>
          <p:spPr>
            <a:xfrm>
              <a:off x="303414" y="266947"/>
              <a:ext cx="2365706" cy="527643"/>
            </a:xfrm>
            <a:custGeom>
              <a:avLst/>
              <a:gdLst>
                <a:gd name="connsiteX0" fmla="*/ 0 w 2365706"/>
                <a:gd name="connsiteY0" fmla="*/ 83104 h 498614"/>
                <a:gd name="connsiteX1" fmla="*/ 83104 w 2365706"/>
                <a:gd name="connsiteY1" fmla="*/ 0 h 498614"/>
                <a:gd name="connsiteX2" fmla="*/ 2282602 w 2365706"/>
                <a:gd name="connsiteY2" fmla="*/ 0 h 498614"/>
                <a:gd name="connsiteX3" fmla="*/ 2365706 w 2365706"/>
                <a:gd name="connsiteY3" fmla="*/ 83104 h 498614"/>
                <a:gd name="connsiteX4" fmla="*/ 2365706 w 2365706"/>
                <a:gd name="connsiteY4" fmla="*/ 415510 h 498614"/>
                <a:gd name="connsiteX5" fmla="*/ 2282602 w 2365706"/>
                <a:gd name="connsiteY5" fmla="*/ 498614 h 498614"/>
                <a:gd name="connsiteX6" fmla="*/ 83104 w 2365706"/>
                <a:gd name="connsiteY6" fmla="*/ 498614 h 498614"/>
                <a:gd name="connsiteX7" fmla="*/ 0 w 2365706"/>
                <a:gd name="connsiteY7" fmla="*/ 415510 h 498614"/>
                <a:gd name="connsiteX8" fmla="*/ 0 w 2365706"/>
                <a:gd name="connsiteY8" fmla="*/ 83104 h 498614"/>
                <a:gd name="connsiteX0-1" fmla="*/ 0 w 2365706"/>
                <a:gd name="connsiteY0-2" fmla="*/ 83104 h 527643"/>
                <a:gd name="connsiteX1-3" fmla="*/ 83104 w 2365706"/>
                <a:gd name="connsiteY1-4" fmla="*/ 0 h 527643"/>
                <a:gd name="connsiteX2-5" fmla="*/ 2282602 w 2365706"/>
                <a:gd name="connsiteY2-6" fmla="*/ 0 h 527643"/>
                <a:gd name="connsiteX3-7" fmla="*/ 2365706 w 2365706"/>
                <a:gd name="connsiteY3-8" fmla="*/ 83104 h 527643"/>
                <a:gd name="connsiteX4-9" fmla="*/ 2365706 w 2365706"/>
                <a:gd name="connsiteY4-10" fmla="*/ 415510 h 527643"/>
                <a:gd name="connsiteX5-11" fmla="*/ 2282602 w 2365706"/>
                <a:gd name="connsiteY5-12" fmla="*/ 498614 h 527643"/>
                <a:gd name="connsiteX6-13" fmla="*/ 83104 w 2365706"/>
                <a:gd name="connsiteY6-14" fmla="*/ 527643 h 527643"/>
                <a:gd name="connsiteX7-15" fmla="*/ 0 w 2365706"/>
                <a:gd name="connsiteY7-16" fmla="*/ 415510 h 527643"/>
                <a:gd name="connsiteX8-17" fmla="*/ 0 w 2365706"/>
                <a:gd name="connsiteY8-18" fmla="*/ 83104 h 52764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2365706" h="527643">
                  <a:moveTo>
                    <a:pt x="0" y="83104"/>
                  </a:moveTo>
                  <a:cubicBezTo>
                    <a:pt x="0" y="37207"/>
                    <a:pt x="37207" y="0"/>
                    <a:pt x="83104" y="0"/>
                  </a:cubicBezTo>
                  <a:lnTo>
                    <a:pt x="2282602" y="0"/>
                  </a:lnTo>
                  <a:cubicBezTo>
                    <a:pt x="2328499" y="0"/>
                    <a:pt x="2365706" y="37207"/>
                    <a:pt x="2365706" y="83104"/>
                  </a:cubicBezTo>
                  <a:lnTo>
                    <a:pt x="2365706" y="415510"/>
                  </a:lnTo>
                  <a:cubicBezTo>
                    <a:pt x="2365706" y="461407"/>
                    <a:pt x="2328499" y="498614"/>
                    <a:pt x="2282602" y="498614"/>
                  </a:cubicBezTo>
                  <a:cubicBezTo>
                    <a:pt x="1549436" y="498614"/>
                    <a:pt x="816270" y="527643"/>
                    <a:pt x="83104" y="527643"/>
                  </a:cubicBezTo>
                  <a:cubicBezTo>
                    <a:pt x="37207" y="527643"/>
                    <a:pt x="0" y="461407"/>
                    <a:pt x="0" y="415510"/>
                  </a:cubicBezTo>
                  <a:lnTo>
                    <a:pt x="0" y="83104"/>
                  </a:ln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r>
                <a:rPr lang="zh-CN" altLang="en-US" sz="3200" spc="267" dirty="0">
                  <a:solidFill>
                    <a:schemeClr val="tx1"/>
                  </a:solidFill>
                  <a:cs typeface="+mn-ea"/>
                  <a:sym typeface="+mn-lt"/>
                </a:rPr>
                <a:t>活动背景介绍</a:t>
              </a:r>
            </a:p>
          </p:txBody>
        </p:sp>
      </p:grpSp>
      <p:grpSp>
        <p:nvGrpSpPr>
          <p:cNvPr id="53" name="组合 52"/>
          <p:cNvGrpSpPr/>
          <p:nvPr/>
        </p:nvGrpSpPr>
        <p:grpSpPr>
          <a:xfrm>
            <a:off x="1085097" y="4441773"/>
            <a:ext cx="2115035" cy="1154619"/>
            <a:chOff x="1478171" y="2225265"/>
            <a:chExt cx="2115035" cy="1154619"/>
          </a:xfrm>
        </p:grpSpPr>
        <p:sp>
          <p:nvSpPr>
            <p:cNvPr id="54"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900" b="0" i="0" u="none" strike="noStrike" kern="0" cap="none" spc="0" normalizeH="0" baseline="0" noProof="0" smtClean="0">
                  <a:ln>
                    <a:noFill/>
                  </a:ln>
                  <a:solidFill>
                    <a:prstClr val="white"/>
                  </a:solidFill>
                  <a:effectLst/>
                  <a:uLnTx/>
                  <a:uFillTx/>
                  <a:sym typeface="宋体" panose="02010600030101010101" pitchFamily="2" charset="-122"/>
                </a:rPr>
                <a:t>这里输入简单的文字概述这里输入简单文字概述简单的文字概述这里输入简单的文字概述这里输入</a:t>
              </a:r>
            </a:p>
          </p:txBody>
        </p:sp>
        <p:sp>
          <p:nvSpPr>
            <p:cNvPr id="55" name="文本框 36"/>
            <p:cNvSpPr txBox="1"/>
            <p:nvPr/>
          </p:nvSpPr>
          <p:spPr>
            <a:xfrm>
              <a:off x="1593972" y="2225265"/>
              <a:ext cx="1723549" cy="4001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smtClean="0">
                  <a:ln>
                    <a:noFill/>
                  </a:ln>
                  <a:solidFill>
                    <a:prstClr val="white"/>
                  </a:solidFill>
                  <a:effectLst/>
                  <a:uLnTx/>
                  <a:uFillTx/>
                </a:rPr>
                <a:t>替换文本标题</a:t>
              </a:r>
            </a:p>
          </p:txBody>
        </p:sp>
      </p:grpSp>
      <p:grpSp>
        <p:nvGrpSpPr>
          <p:cNvPr id="56" name="组合 55"/>
          <p:cNvGrpSpPr/>
          <p:nvPr/>
        </p:nvGrpSpPr>
        <p:grpSpPr>
          <a:xfrm>
            <a:off x="4895097" y="4441773"/>
            <a:ext cx="2115035" cy="1154619"/>
            <a:chOff x="1478171" y="2225265"/>
            <a:chExt cx="2115035" cy="1154619"/>
          </a:xfrm>
        </p:grpSpPr>
        <p:sp>
          <p:nvSpPr>
            <p:cNvPr id="57"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900" b="0" i="0" u="none" strike="noStrike" kern="0" cap="none" spc="0" normalizeH="0" baseline="0" noProof="0" smtClean="0">
                  <a:ln>
                    <a:noFill/>
                  </a:ln>
                  <a:solidFill>
                    <a:prstClr val="white"/>
                  </a:solidFill>
                  <a:effectLst/>
                  <a:uLnTx/>
                  <a:uFillTx/>
                  <a:sym typeface="宋体" panose="02010600030101010101" pitchFamily="2" charset="-122"/>
                </a:rPr>
                <a:t>这里输入简单的文字概述这里输入简单文字概述简单的文字概述这里输入简单的文字概述这里输入</a:t>
              </a:r>
            </a:p>
          </p:txBody>
        </p:sp>
        <p:sp>
          <p:nvSpPr>
            <p:cNvPr id="58" name="文本框 40"/>
            <p:cNvSpPr txBox="1"/>
            <p:nvPr/>
          </p:nvSpPr>
          <p:spPr>
            <a:xfrm>
              <a:off x="1593972" y="2225265"/>
              <a:ext cx="1723549" cy="4001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smtClean="0">
                  <a:ln>
                    <a:noFill/>
                  </a:ln>
                  <a:solidFill>
                    <a:prstClr val="white"/>
                  </a:solidFill>
                  <a:effectLst/>
                  <a:uLnTx/>
                  <a:uFillTx/>
                </a:rPr>
                <a:t>替换文本标题</a:t>
              </a:r>
            </a:p>
          </p:txBody>
        </p:sp>
      </p:grpSp>
      <p:grpSp>
        <p:nvGrpSpPr>
          <p:cNvPr id="59" name="组合 58"/>
          <p:cNvGrpSpPr/>
          <p:nvPr/>
        </p:nvGrpSpPr>
        <p:grpSpPr>
          <a:xfrm>
            <a:off x="8705097" y="4441773"/>
            <a:ext cx="2115035" cy="1154619"/>
            <a:chOff x="1478171" y="2225265"/>
            <a:chExt cx="2115035" cy="1154619"/>
          </a:xfrm>
        </p:grpSpPr>
        <p:sp>
          <p:nvSpPr>
            <p:cNvPr id="60"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900" b="0" i="0" u="none" strike="noStrike" kern="0" cap="none" spc="0" normalizeH="0" baseline="0" noProof="0" smtClean="0">
                  <a:ln>
                    <a:noFill/>
                  </a:ln>
                  <a:solidFill>
                    <a:prstClr val="white"/>
                  </a:solidFill>
                  <a:effectLst/>
                  <a:uLnTx/>
                  <a:uFillTx/>
                  <a:sym typeface="宋体" panose="02010600030101010101" pitchFamily="2" charset="-122"/>
                </a:rPr>
                <a:t>这里输入简单的文字概述这里输入简单文字概述简单的文字概述这里输入简单的文字概述这里输入</a:t>
              </a:r>
            </a:p>
          </p:txBody>
        </p:sp>
        <p:sp>
          <p:nvSpPr>
            <p:cNvPr id="61" name="文本框 44"/>
            <p:cNvSpPr txBox="1"/>
            <p:nvPr/>
          </p:nvSpPr>
          <p:spPr>
            <a:xfrm>
              <a:off x="1593972" y="2225265"/>
              <a:ext cx="1723549" cy="4001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smtClean="0">
                  <a:ln>
                    <a:noFill/>
                  </a:ln>
                  <a:solidFill>
                    <a:prstClr val="white"/>
                  </a:solidFill>
                  <a:effectLst/>
                  <a:uLnTx/>
                  <a:uFillTx/>
                </a:rPr>
                <a:t>替换文本标题</a:t>
              </a:r>
            </a:p>
          </p:txBody>
        </p:sp>
      </p:grpSp>
      <p:grpSp>
        <p:nvGrpSpPr>
          <p:cNvPr id="62" name="组合 61"/>
          <p:cNvGrpSpPr/>
          <p:nvPr/>
        </p:nvGrpSpPr>
        <p:grpSpPr>
          <a:xfrm>
            <a:off x="1174751" y="1216932"/>
            <a:ext cx="9397999" cy="3445734"/>
            <a:chOff x="1155701" y="1312182"/>
            <a:chExt cx="9397999" cy="3445734"/>
          </a:xfrm>
        </p:grpSpPr>
        <p:pic>
          <p:nvPicPr>
            <p:cNvPr id="63" name="Picture 2" descr="U:\我图\PPT制作\爱爱\PM下载\万圣节\cat_popping_out_of_pumpkin_500_clr_286.gif"/>
            <p:cNvPicPr>
              <a:picLocks noChangeAspect="1" noChangeArrowheads="1" noCrop="1"/>
            </p:cNvPicPr>
            <p:nvPr/>
          </p:nvPicPr>
          <p:blipFill>
            <a:blip r:embed="rId4"/>
            <a:srcRect/>
            <a:stretch>
              <a:fillRect/>
            </a:stretch>
          </p:blipFill>
          <p:spPr bwMode="auto">
            <a:xfrm>
              <a:off x="1155701" y="1312182"/>
              <a:ext cx="1777999" cy="3445734"/>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2" descr="U:\我图\PPT制作\爱爱\PM下载\万圣节\cat_popping_out_of_pumpkin_500_clr_286.gif"/>
            <p:cNvPicPr>
              <a:picLocks noChangeAspect="1" noChangeArrowheads="1" noCrop="1"/>
            </p:cNvPicPr>
            <p:nvPr/>
          </p:nvPicPr>
          <p:blipFill>
            <a:blip r:embed="rId4"/>
            <a:srcRect/>
            <a:stretch>
              <a:fillRect/>
            </a:stretch>
          </p:blipFill>
          <p:spPr bwMode="auto">
            <a:xfrm>
              <a:off x="4965701" y="1312182"/>
              <a:ext cx="1777999" cy="3445734"/>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2" descr="U:\我图\PPT制作\爱爱\PM下载\万圣节\cat_popping_out_of_pumpkin_500_clr_286.gif"/>
            <p:cNvPicPr>
              <a:picLocks noChangeAspect="1" noChangeArrowheads="1" noCrop="1"/>
            </p:cNvPicPr>
            <p:nvPr/>
          </p:nvPicPr>
          <p:blipFill>
            <a:blip r:embed="rId4"/>
            <a:srcRect/>
            <a:stretch>
              <a:fillRect/>
            </a:stretch>
          </p:blipFill>
          <p:spPr bwMode="auto">
            <a:xfrm>
              <a:off x="8775701" y="1312182"/>
              <a:ext cx="1777999" cy="3445734"/>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transition spd="slow" advClick="0" advTm="0">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p:tgtEl>
                                          <p:spTgt spid="29"/>
                                        </p:tgtEl>
                                        <p:attrNameLst>
                                          <p:attrName>ppt_x</p:attrName>
                                        </p:attrNameLst>
                                      </p:cBhvr>
                                      <p:tavLst>
                                        <p:tav tm="0">
                                          <p:val>
                                            <p:strVal val="#ppt_x-#ppt_w*1.125000"/>
                                          </p:val>
                                        </p:tav>
                                        <p:tav tm="100000">
                                          <p:val>
                                            <p:strVal val="#ppt_x"/>
                                          </p:val>
                                        </p:tav>
                                      </p:tavLst>
                                    </p:anim>
                                    <p:animEffect transition="in" filter="wipe(right)">
                                      <p:cBhvr>
                                        <p:cTn id="8" dur="500"/>
                                        <p:tgtEl>
                                          <p:spTgt spid="29"/>
                                        </p:tgtEl>
                                      </p:cBhvr>
                                    </p:animEffect>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53"/>
                                        </p:tgtEl>
                                        <p:attrNameLst>
                                          <p:attrName>style.visibility</p:attrName>
                                        </p:attrNameLst>
                                      </p:cBhvr>
                                      <p:to>
                                        <p:strVal val="visible"/>
                                      </p:to>
                                    </p:set>
                                    <p:animEffect transition="in" filter="fade">
                                      <p:cBhvr>
                                        <p:cTn id="13" dur="1000"/>
                                        <p:tgtEl>
                                          <p:spTgt spid="53"/>
                                        </p:tgtEl>
                                      </p:cBhvr>
                                    </p:animEffect>
                                    <p:anim calcmode="lin" valueType="num">
                                      <p:cBhvr>
                                        <p:cTn id="14" dur="1000" fill="hold"/>
                                        <p:tgtEl>
                                          <p:spTgt spid="53"/>
                                        </p:tgtEl>
                                        <p:attrNameLst>
                                          <p:attrName>ppt_x</p:attrName>
                                        </p:attrNameLst>
                                      </p:cBhvr>
                                      <p:tavLst>
                                        <p:tav tm="0">
                                          <p:val>
                                            <p:strVal val="#ppt_x"/>
                                          </p:val>
                                        </p:tav>
                                        <p:tav tm="100000">
                                          <p:val>
                                            <p:strVal val="#ppt_x"/>
                                          </p:val>
                                        </p:tav>
                                      </p:tavLst>
                                    </p:anim>
                                    <p:anim calcmode="lin" valueType="num">
                                      <p:cBhvr>
                                        <p:cTn id="1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56"/>
                                        </p:tgtEl>
                                        <p:attrNameLst>
                                          <p:attrName>style.visibility</p:attrName>
                                        </p:attrNameLst>
                                      </p:cBhvr>
                                      <p:to>
                                        <p:strVal val="visible"/>
                                      </p:to>
                                    </p:set>
                                    <p:animEffect transition="in" filter="fade">
                                      <p:cBhvr>
                                        <p:cTn id="20" dur="1000"/>
                                        <p:tgtEl>
                                          <p:spTgt spid="56"/>
                                        </p:tgtEl>
                                      </p:cBhvr>
                                    </p:animEffect>
                                    <p:anim calcmode="lin" valueType="num">
                                      <p:cBhvr>
                                        <p:cTn id="21" dur="1000" fill="hold"/>
                                        <p:tgtEl>
                                          <p:spTgt spid="56"/>
                                        </p:tgtEl>
                                        <p:attrNameLst>
                                          <p:attrName>ppt_x</p:attrName>
                                        </p:attrNameLst>
                                      </p:cBhvr>
                                      <p:tavLst>
                                        <p:tav tm="0">
                                          <p:val>
                                            <p:strVal val="#ppt_x"/>
                                          </p:val>
                                        </p:tav>
                                        <p:tav tm="100000">
                                          <p:val>
                                            <p:strVal val="#ppt_x"/>
                                          </p:val>
                                        </p:tav>
                                      </p:tavLst>
                                    </p:anim>
                                    <p:anim calcmode="lin" valueType="num">
                                      <p:cBhvr>
                                        <p:cTn id="22"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fade">
                                      <p:cBhvr>
                                        <p:cTn id="27" dur="1000"/>
                                        <p:tgtEl>
                                          <p:spTgt spid="59"/>
                                        </p:tgtEl>
                                      </p:cBhvr>
                                    </p:animEffect>
                                    <p:anim calcmode="lin" valueType="num">
                                      <p:cBhvr>
                                        <p:cTn id="28" dur="1000" fill="hold"/>
                                        <p:tgtEl>
                                          <p:spTgt spid="59"/>
                                        </p:tgtEl>
                                        <p:attrNameLst>
                                          <p:attrName>ppt_x</p:attrName>
                                        </p:attrNameLst>
                                      </p:cBhvr>
                                      <p:tavLst>
                                        <p:tav tm="0">
                                          <p:val>
                                            <p:strVal val="#ppt_x"/>
                                          </p:val>
                                        </p:tav>
                                        <p:tav tm="100000">
                                          <p:val>
                                            <p:strVal val="#ppt_x"/>
                                          </p:val>
                                        </p:tav>
                                      </p:tavLst>
                                    </p:anim>
                                    <p:anim calcmode="lin" valueType="num">
                                      <p:cBhvr>
                                        <p:cTn id="29"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62"/>
                                        </p:tgtEl>
                                        <p:attrNameLst>
                                          <p:attrName>style.visibility</p:attrName>
                                        </p:attrNameLst>
                                      </p:cBhvr>
                                      <p:to>
                                        <p:strVal val="visible"/>
                                      </p:to>
                                    </p:set>
                                    <p:animEffect transition="in" filter="fade">
                                      <p:cBhvr>
                                        <p:cTn id="34" dur="1000"/>
                                        <p:tgtEl>
                                          <p:spTgt spid="62"/>
                                        </p:tgtEl>
                                      </p:cBhvr>
                                    </p:animEffect>
                                    <p:anim calcmode="lin" valueType="num">
                                      <p:cBhvr>
                                        <p:cTn id="35" dur="1000" fill="hold"/>
                                        <p:tgtEl>
                                          <p:spTgt spid="62"/>
                                        </p:tgtEl>
                                        <p:attrNameLst>
                                          <p:attrName>ppt_x</p:attrName>
                                        </p:attrNameLst>
                                      </p:cBhvr>
                                      <p:tavLst>
                                        <p:tav tm="0">
                                          <p:val>
                                            <p:strVal val="#ppt_x"/>
                                          </p:val>
                                        </p:tav>
                                        <p:tav tm="100000">
                                          <p:val>
                                            <p:strVal val="#ppt_x"/>
                                          </p:val>
                                        </p:tav>
                                      </p:tavLst>
                                    </p:anim>
                                    <p:anim calcmode="lin" valueType="num">
                                      <p:cBhvr>
                                        <p:cTn id="36"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ardrop 1"/>
          <p:cNvSpPr/>
          <p:nvPr/>
        </p:nvSpPr>
        <p:spPr>
          <a:xfrm rot="8113744">
            <a:off x="780950" y="3258385"/>
            <a:ext cx="1324861" cy="1325340"/>
          </a:xfrm>
          <a:prstGeom prst="teardrop">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defTabSz="1219200">
              <a:defRPr/>
            </a:pPr>
            <a:endParaRPr lang="en-US">
              <a:cs typeface="+mn-ea"/>
              <a:sym typeface="+mn-lt"/>
            </a:endParaRPr>
          </a:p>
        </p:txBody>
      </p:sp>
      <p:cxnSp>
        <p:nvCxnSpPr>
          <p:cNvPr id="4" name="Straight Connector 3"/>
          <p:cNvCxnSpPr/>
          <p:nvPr/>
        </p:nvCxnSpPr>
        <p:spPr>
          <a:xfrm>
            <a:off x="0" y="5261215"/>
            <a:ext cx="12190413" cy="0"/>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7" name="Oval 6"/>
          <p:cNvSpPr/>
          <p:nvPr/>
        </p:nvSpPr>
        <p:spPr>
          <a:xfrm>
            <a:off x="1246556" y="5072788"/>
            <a:ext cx="395766" cy="395909"/>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Rockwell" panose="02060603020205020403" pitchFamily="18" charset="0"/>
              </a:defRPr>
            </a:lvl1pPr>
            <a:lvl2pPr marL="457200" lvl="1" indent="0" algn="l" defTabSz="914400" eaLnBrk="1" fontAlgn="base" latinLnBrk="0" hangingPunct="1">
              <a:lnSpc>
                <a:spcPct val="100000"/>
              </a:lnSpc>
              <a:spcBef>
                <a:spcPct val="0"/>
              </a:spcBef>
              <a:spcAft>
                <a:spcPct val="0"/>
              </a:spcAft>
              <a:buNone/>
              <a:defRPr sz="1800" b="0" i="0" u="none" kern="1200" baseline="0">
                <a:solidFill>
                  <a:schemeClr val="tx1"/>
                </a:solidFill>
                <a:latin typeface="Rockwell" panose="02060603020205020403" pitchFamily="18" charset="0"/>
              </a:defRPr>
            </a:lvl2pPr>
            <a:lvl3pPr marL="914400" lvl="2" indent="0" algn="l" defTabSz="914400" eaLnBrk="1" fontAlgn="base" latinLnBrk="0" hangingPunct="1">
              <a:lnSpc>
                <a:spcPct val="100000"/>
              </a:lnSpc>
              <a:spcBef>
                <a:spcPct val="0"/>
              </a:spcBef>
              <a:spcAft>
                <a:spcPct val="0"/>
              </a:spcAft>
              <a:buNone/>
              <a:defRPr sz="1800" b="0" i="0" u="none" kern="1200" baseline="0">
                <a:solidFill>
                  <a:schemeClr val="tx1"/>
                </a:solidFill>
                <a:latin typeface="Rockwell" panose="02060603020205020403" pitchFamily="18" charset="0"/>
              </a:defRPr>
            </a:lvl3pPr>
            <a:lvl4pPr marL="1371600" lvl="3" indent="0" algn="l" defTabSz="914400" eaLnBrk="1" fontAlgn="base" latinLnBrk="0" hangingPunct="1">
              <a:lnSpc>
                <a:spcPct val="100000"/>
              </a:lnSpc>
              <a:spcBef>
                <a:spcPct val="0"/>
              </a:spcBef>
              <a:spcAft>
                <a:spcPct val="0"/>
              </a:spcAft>
              <a:buNone/>
              <a:defRPr sz="1800" b="0" i="0" u="none" kern="1200" baseline="0">
                <a:solidFill>
                  <a:schemeClr val="tx1"/>
                </a:solidFill>
                <a:latin typeface="Rockwell" panose="02060603020205020403" pitchFamily="18" charset="0"/>
              </a:defRPr>
            </a:lvl4pPr>
            <a:lvl5pPr marL="1828800" lvl="4" indent="0" algn="l" defTabSz="914400" eaLnBrk="1" fontAlgn="base" latinLnBrk="0" hangingPunct="1">
              <a:lnSpc>
                <a:spcPct val="100000"/>
              </a:lnSpc>
              <a:spcBef>
                <a:spcPct val="0"/>
              </a:spcBef>
              <a:spcAft>
                <a:spcPct val="0"/>
              </a:spcAft>
              <a:buNone/>
              <a:defRPr sz="1800" b="0" i="0" u="none" kern="1200" baseline="0">
                <a:solidFill>
                  <a:schemeClr val="tx1"/>
                </a:solidFill>
                <a:latin typeface="Rockwell" panose="02060603020205020403" pitchFamily="18" charset="0"/>
              </a:defRPr>
            </a:lvl5pPr>
          </a:lstStyle>
          <a:p>
            <a:pPr lvl="0" algn="ctr"/>
            <a:endParaRPr dirty="0">
              <a:solidFill>
                <a:srgbClr val="FFFFFF"/>
              </a:solidFill>
              <a:latin typeface="+mn-lt"/>
              <a:cs typeface="+mn-ea"/>
              <a:sym typeface="+mn-lt"/>
            </a:endParaRPr>
          </a:p>
        </p:txBody>
      </p:sp>
      <p:sp>
        <p:nvSpPr>
          <p:cNvPr id="10" name="Teardrop 9"/>
          <p:cNvSpPr/>
          <p:nvPr/>
        </p:nvSpPr>
        <p:spPr>
          <a:xfrm rot="8113744">
            <a:off x="3125911" y="2803195"/>
            <a:ext cx="1701578" cy="1702194"/>
          </a:xfrm>
          <a:prstGeom prst="teardrop">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defTabSz="1219200">
              <a:defRPr/>
            </a:pPr>
            <a:endParaRPr lang="en-US">
              <a:cs typeface="+mn-ea"/>
              <a:sym typeface="+mn-lt"/>
            </a:endParaRPr>
          </a:p>
        </p:txBody>
      </p:sp>
      <p:sp>
        <p:nvSpPr>
          <p:cNvPr id="11" name="Oval 10"/>
          <p:cNvSpPr/>
          <p:nvPr/>
        </p:nvSpPr>
        <p:spPr>
          <a:xfrm>
            <a:off x="3777759" y="5072788"/>
            <a:ext cx="395766" cy="39590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Rockwell" panose="02060603020205020403" pitchFamily="18" charset="0"/>
              </a:defRPr>
            </a:lvl1pPr>
            <a:lvl2pPr marL="457200" lvl="1" indent="0" algn="l" defTabSz="914400" eaLnBrk="1" fontAlgn="base" latinLnBrk="0" hangingPunct="1">
              <a:lnSpc>
                <a:spcPct val="100000"/>
              </a:lnSpc>
              <a:spcBef>
                <a:spcPct val="0"/>
              </a:spcBef>
              <a:spcAft>
                <a:spcPct val="0"/>
              </a:spcAft>
              <a:buNone/>
              <a:defRPr sz="1800" b="0" i="0" u="none" kern="1200" baseline="0">
                <a:solidFill>
                  <a:schemeClr val="tx1"/>
                </a:solidFill>
                <a:latin typeface="Rockwell" panose="02060603020205020403" pitchFamily="18" charset="0"/>
              </a:defRPr>
            </a:lvl2pPr>
            <a:lvl3pPr marL="914400" lvl="2" indent="0" algn="l" defTabSz="914400" eaLnBrk="1" fontAlgn="base" latinLnBrk="0" hangingPunct="1">
              <a:lnSpc>
                <a:spcPct val="100000"/>
              </a:lnSpc>
              <a:spcBef>
                <a:spcPct val="0"/>
              </a:spcBef>
              <a:spcAft>
                <a:spcPct val="0"/>
              </a:spcAft>
              <a:buNone/>
              <a:defRPr sz="1800" b="0" i="0" u="none" kern="1200" baseline="0">
                <a:solidFill>
                  <a:schemeClr val="tx1"/>
                </a:solidFill>
                <a:latin typeface="Rockwell" panose="02060603020205020403" pitchFamily="18" charset="0"/>
              </a:defRPr>
            </a:lvl3pPr>
            <a:lvl4pPr marL="1371600" lvl="3" indent="0" algn="l" defTabSz="914400" eaLnBrk="1" fontAlgn="base" latinLnBrk="0" hangingPunct="1">
              <a:lnSpc>
                <a:spcPct val="100000"/>
              </a:lnSpc>
              <a:spcBef>
                <a:spcPct val="0"/>
              </a:spcBef>
              <a:spcAft>
                <a:spcPct val="0"/>
              </a:spcAft>
              <a:buNone/>
              <a:defRPr sz="1800" b="0" i="0" u="none" kern="1200" baseline="0">
                <a:solidFill>
                  <a:schemeClr val="tx1"/>
                </a:solidFill>
                <a:latin typeface="Rockwell" panose="02060603020205020403" pitchFamily="18" charset="0"/>
              </a:defRPr>
            </a:lvl4pPr>
            <a:lvl5pPr marL="1828800" lvl="4" indent="0" algn="l" defTabSz="914400" eaLnBrk="1" fontAlgn="base" latinLnBrk="0" hangingPunct="1">
              <a:lnSpc>
                <a:spcPct val="100000"/>
              </a:lnSpc>
              <a:spcBef>
                <a:spcPct val="0"/>
              </a:spcBef>
              <a:spcAft>
                <a:spcPct val="0"/>
              </a:spcAft>
              <a:buNone/>
              <a:defRPr sz="1800" b="0" i="0" u="none" kern="1200" baseline="0">
                <a:solidFill>
                  <a:schemeClr val="tx1"/>
                </a:solidFill>
                <a:latin typeface="Rockwell" panose="02060603020205020403" pitchFamily="18" charset="0"/>
              </a:defRPr>
            </a:lvl5pPr>
          </a:lstStyle>
          <a:p>
            <a:pPr lvl="0" algn="ctr"/>
            <a:endParaRPr dirty="0">
              <a:solidFill>
                <a:srgbClr val="FFFFFF"/>
              </a:solidFill>
              <a:latin typeface="+mn-lt"/>
              <a:cs typeface="+mn-ea"/>
              <a:sym typeface="+mn-lt"/>
            </a:endParaRPr>
          </a:p>
        </p:txBody>
      </p:sp>
      <p:sp>
        <p:nvSpPr>
          <p:cNvPr id="12" name="Teardrop 11"/>
          <p:cNvSpPr/>
          <p:nvPr/>
        </p:nvSpPr>
        <p:spPr>
          <a:xfrm rot="8113744">
            <a:off x="5794679" y="2460215"/>
            <a:ext cx="1980942" cy="1981659"/>
          </a:xfrm>
          <a:prstGeom prst="teardrop">
            <a:avLst/>
          </a:prstGeom>
          <a:solidFill>
            <a:srgbClr val="F4C60E"/>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defTabSz="1219200">
              <a:defRPr/>
            </a:pPr>
            <a:endParaRPr lang="en-US">
              <a:cs typeface="+mn-ea"/>
              <a:sym typeface="+mn-lt"/>
            </a:endParaRPr>
          </a:p>
        </p:txBody>
      </p:sp>
      <p:sp>
        <p:nvSpPr>
          <p:cNvPr id="13" name="Oval 12"/>
          <p:cNvSpPr/>
          <p:nvPr/>
        </p:nvSpPr>
        <p:spPr>
          <a:xfrm>
            <a:off x="6588327" y="5066437"/>
            <a:ext cx="395766" cy="395909"/>
          </a:xfrm>
          <a:prstGeom prst="ellipse">
            <a:avLst/>
          </a:prstGeom>
          <a:solidFill>
            <a:srgbClr val="F3C30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Rockwell" panose="02060603020205020403" pitchFamily="18" charset="0"/>
              </a:defRPr>
            </a:lvl1pPr>
            <a:lvl2pPr marL="457200" lvl="1" indent="0" algn="l" defTabSz="914400" eaLnBrk="1" fontAlgn="base" latinLnBrk="0" hangingPunct="1">
              <a:lnSpc>
                <a:spcPct val="100000"/>
              </a:lnSpc>
              <a:spcBef>
                <a:spcPct val="0"/>
              </a:spcBef>
              <a:spcAft>
                <a:spcPct val="0"/>
              </a:spcAft>
              <a:buNone/>
              <a:defRPr sz="1800" b="0" i="0" u="none" kern="1200" baseline="0">
                <a:solidFill>
                  <a:schemeClr val="tx1"/>
                </a:solidFill>
                <a:latin typeface="Rockwell" panose="02060603020205020403" pitchFamily="18" charset="0"/>
              </a:defRPr>
            </a:lvl2pPr>
            <a:lvl3pPr marL="914400" lvl="2" indent="0" algn="l" defTabSz="914400" eaLnBrk="1" fontAlgn="base" latinLnBrk="0" hangingPunct="1">
              <a:lnSpc>
                <a:spcPct val="100000"/>
              </a:lnSpc>
              <a:spcBef>
                <a:spcPct val="0"/>
              </a:spcBef>
              <a:spcAft>
                <a:spcPct val="0"/>
              </a:spcAft>
              <a:buNone/>
              <a:defRPr sz="1800" b="0" i="0" u="none" kern="1200" baseline="0">
                <a:solidFill>
                  <a:schemeClr val="tx1"/>
                </a:solidFill>
                <a:latin typeface="Rockwell" panose="02060603020205020403" pitchFamily="18" charset="0"/>
              </a:defRPr>
            </a:lvl3pPr>
            <a:lvl4pPr marL="1371600" lvl="3" indent="0" algn="l" defTabSz="914400" eaLnBrk="1" fontAlgn="base" latinLnBrk="0" hangingPunct="1">
              <a:lnSpc>
                <a:spcPct val="100000"/>
              </a:lnSpc>
              <a:spcBef>
                <a:spcPct val="0"/>
              </a:spcBef>
              <a:spcAft>
                <a:spcPct val="0"/>
              </a:spcAft>
              <a:buNone/>
              <a:defRPr sz="1800" b="0" i="0" u="none" kern="1200" baseline="0">
                <a:solidFill>
                  <a:schemeClr val="tx1"/>
                </a:solidFill>
                <a:latin typeface="Rockwell" panose="02060603020205020403" pitchFamily="18" charset="0"/>
              </a:defRPr>
            </a:lvl4pPr>
            <a:lvl5pPr marL="1828800" lvl="4" indent="0" algn="l" defTabSz="914400" eaLnBrk="1" fontAlgn="base" latinLnBrk="0" hangingPunct="1">
              <a:lnSpc>
                <a:spcPct val="100000"/>
              </a:lnSpc>
              <a:spcBef>
                <a:spcPct val="0"/>
              </a:spcBef>
              <a:spcAft>
                <a:spcPct val="0"/>
              </a:spcAft>
              <a:buNone/>
              <a:defRPr sz="1800" b="0" i="0" u="none" kern="1200" baseline="0">
                <a:solidFill>
                  <a:schemeClr val="tx1"/>
                </a:solidFill>
                <a:latin typeface="Rockwell" panose="02060603020205020403" pitchFamily="18" charset="0"/>
              </a:defRPr>
            </a:lvl5pPr>
          </a:lstStyle>
          <a:p>
            <a:pPr lvl="0" algn="ctr"/>
            <a:endParaRPr dirty="0">
              <a:solidFill>
                <a:srgbClr val="FFFFFF"/>
              </a:solidFill>
              <a:latin typeface="+mn-lt"/>
              <a:cs typeface="+mn-ea"/>
              <a:sym typeface="+mn-lt"/>
            </a:endParaRPr>
          </a:p>
        </p:txBody>
      </p:sp>
      <p:sp>
        <p:nvSpPr>
          <p:cNvPr id="14" name="Teardrop 13"/>
          <p:cNvSpPr/>
          <p:nvPr/>
        </p:nvSpPr>
        <p:spPr>
          <a:xfrm rot="8113744">
            <a:off x="8770325" y="1933044"/>
            <a:ext cx="2414803" cy="2415677"/>
          </a:xfrm>
          <a:prstGeom prst="teardrop">
            <a:avLst/>
          </a:prstGeom>
          <a:solidFill>
            <a:srgbClr val="DF7307"/>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defTabSz="1219200">
              <a:defRPr/>
            </a:pPr>
            <a:endParaRPr lang="en-US">
              <a:cs typeface="+mn-ea"/>
              <a:sym typeface="+mn-lt"/>
            </a:endParaRPr>
          </a:p>
        </p:txBody>
      </p:sp>
      <p:sp>
        <p:nvSpPr>
          <p:cNvPr id="15" name="Oval 14"/>
          <p:cNvSpPr/>
          <p:nvPr/>
        </p:nvSpPr>
        <p:spPr>
          <a:xfrm>
            <a:off x="9779845" y="5064319"/>
            <a:ext cx="395766" cy="395909"/>
          </a:xfrm>
          <a:prstGeom prst="ellipse">
            <a:avLst/>
          </a:prstGeom>
          <a:solidFill>
            <a:srgbClr val="DE6E0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Rockwell" panose="02060603020205020403" pitchFamily="18" charset="0"/>
              </a:defRPr>
            </a:lvl1pPr>
            <a:lvl2pPr marL="457200" lvl="1" indent="0" algn="l" defTabSz="914400" eaLnBrk="1" fontAlgn="base" latinLnBrk="0" hangingPunct="1">
              <a:lnSpc>
                <a:spcPct val="100000"/>
              </a:lnSpc>
              <a:spcBef>
                <a:spcPct val="0"/>
              </a:spcBef>
              <a:spcAft>
                <a:spcPct val="0"/>
              </a:spcAft>
              <a:buNone/>
              <a:defRPr sz="1800" b="0" i="0" u="none" kern="1200" baseline="0">
                <a:solidFill>
                  <a:schemeClr val="tx1"/>
                </a:solidFill>
                <a:latin typeface="Rockwell" panose="02060603020205020403" pitchFamily="18" charset="0"/>
              </a:defRPr>
            </a:lvl2pPr>
            <a:lvl3pPr marL="914400" lvl="2" indent="0" algn="l" defTabSz="914400" eaLnBrk="1" fontAlgn="base" latinLnBrk="0" hangingPunct="1">
              <a:lnSpc>
                <a:spcPct val="100000"/>
              </a:lnSpc>
              <a:spcBef>
                <a:spcPct val="0"/>
              </a:spcBef>
              <a:spcAft>
                <a:spcPct val="0"/>
              </a:spcAft>
              <a:buNone/>
              <a:defRPr sz="1800" b="0" i="0" u="none" kern="1200" baseline="0">
                <a:solidFill>
                  <a:schemeClr val="tx1"/>
                </a:solidFill>
                <a:latin typeface="Rockwell" panose="02060603020205020403" pitchFamily="18" charset="0"/>
              </a:defRPr>
            </a:lvl3pPr>
            <a:lvl4pPr marL="1371600" lvl="3" indent="0" algn="l" defTabSz="914400" eaLnBrk="1" fontAlgn="base" latinLnBrk="0" hangingPunct="1">
              <a:lnSpc>
                <a:spcPct val="100000"/>
              </a:lnSpc>
              <a:spcBef>
                <a:spcPct val="0"/>
              </a:spcBef>
              <a:spcAft>
                <a:spcPct val="0"/>
              </a:spcAft>
              <a:buNone/>
              <a:defRPr sz="1800" b="0" i="0" u="none" kern="1200" baseline="0">
                <a:solidFill>
                  <a:schemeClr val="tx1"/>
                </a:solidFill>
                <a:latin typeface="Rockwell" panose="02060603020205020403" pitchFamily="18" charset="0"/>
              </a:defRPr>
            </a:lvl4pPr>
            <a:lvl5pPr marL="1828800" lvl="4" indent="0" algn="l" defTabSz="914400" eaLnBrk="1" fontAlgn="base" latinLnBrk="0" hangingPunct="1">
              <a:lnSpc>
                <a:spcPct val="100000"/>
              </a:lnSpc>
              <a:spcBef>
                <a:spcPct val="0"/>
              </a:spcBef>
              <a:spcAft>
                <a:spcPct val="0"/>
              </a:spcAft>
              <a:buNone/>
              <a:defRPr sz="1800" b="0" i="0" u="none" kern="1200" baseline="0">
                <a:solidFill>
                  <a:schemeClr val="tx1"/>
                </a:solidFill>
                <a:latin typeface="Rockwell" panose="02060603020205020403" pitchFamily="18" charset="0"/>
              </a:defRPr>
            </a:lvl5pPr>
          </a:lstStyle>
          <a:p>
            <a:pPr lvl="0" algn="ctr"/>
            <a:endParaRPr dirty="0">
              <a:solidFill>
                <a:srgbClr val="FFFFFF"/>
              </a:solidFill>
              <a:latin typeface="+mn-lt"/>
              <a:cs typeface="+mn-ea"/>
              <a:sym typeface="+mn-lt"/>
            </a:endParaRPr>
          </a:p>
        </p:txBody>
      </p:sp>
      <p:sp>
        <p:nvSpPr>
          <p:cNvPr id="16" name="TextBox 15"/>
          <p:cNvSpPr txBox="1"/>
          <p:nvPr/>
        </p:nvSpPr>
        <p:spPr>
          <a:xfrm>
            <a:off x="833859" y="5625367"/>
            <a:ext cx="1371588" cy="415494"/>
          </a:xfrm>
          <a:prstGeom prst="rect">
            <a:avLst/>
          </a:prstGeom>
          <a:noFill/>
        </p:spPr>
        <p:txBody>
          <a:bodyPr wrap="none" lIns="121917" tIns="60958" rIns="121917" bIns="60958" rtlCol="0">
            <a:spAutoFit/>
          </a:bodyPr>
          <a:lstStyle/>
          <a:p>
            <a:pPr defTabSz="1219200">
              <a:defRPr/>
            </a:pPr>
            <a:r>
              <a:rPr lang="en-US" sz="1900" b="1">
                <a:solidFill>
                  <a:schemeClr val="bg1">
                    <a:lumMod val="95000"/>
                  </a:schemeClr>
                </a:solidFill>
                <a:cs typeface="+mn-ea"/>
                <a:sym typeface="+mn-lt"/>
              </a:rPr>
              <a:t>We Born.</a:t>
            </a:r>
          </a:p>
        </p:txBody>
      </p:sp>
      <p:sp>
        <p:nvSpPr>
          <p:cNvPr id="17" name="TextBox 16"/>
          <p:cNvSpPr txBox="1"/>
          <p:nvPr/>
        </p:nvSpPr>
        <p:spPr>
          <a:xfrm>
            <a:off x="3367179" y="5625367"/>
            <a:ext cx="1330551" cy="415494"/>
          </a:xfrm>
          <a:prstGeom prst="rect">
            <a:avLst/>
          </a:prstGeom>
          <a:noFill/>
        </p:spPr>
        <p:txBody>
          <a:bodyPr wrap="none" lIns="121917" tIns="60958" rIns="121917" bIns="60958" rtlCol="0">
            <a:spAutoFit/>
          </a:bodyPr>
          <a:lstStyle/>
          <a:p>
            <a:pPr defTabSz="1219200">
              <a:defRPr/>
            </a:pPr>
            <a:r>
              <a:rPr lang="en-US" sz="1900" b="1">
                <a:solidFill>
                  <a:schemeClr val="bg1">
                    <a:lumMod val="95000"/>
                  </a:schemeClr>
                </a:solidFill>
                <a:cs typeface="+mn-ea"/>
                <a:sym typeface="+mn-lt"/>
              </a:rPr>
              <a:t>Start Up.</a:t>
            </a:r>
          </a:p>
        </p:txBody>
      </p:sp>
      <p:sp>
        <p:nvSpPr>
          <p:cNvPr id="18" name="TextBox 17"/>
          <p:cNvSpPr txBox="1"/>
          <p:nvPr/>
        </p:nvSpPr>
        <p:spPr>
          <a:xfrm>
            <a:off x="5892033" y="5625367"/>
            <a:ext cx="2111982" cy="415494"/>
          </a:xfrm>
          <a:prstGeom prst="rect">
            <a:avLst/>
          </a:prstGeom>
          <a:noFill/>
        </p:spPr>
        <p:txBody>
          <a:bodyPr wrap="none" lIns="121917" tIns="60958" rIns="121917" bIns="60958" rtlCol="0">
            <a:spAutoFit/>
          </a:bodyPr>
          <a:lstStyle/>
          <a:p>
            <a:pPr defTabSz="1219200">
              <a:defRPr/>
            </a:pPr>
            <a:r>
              <a:rPr lang="en-US" sz="1900" b="1" dirty="0">
                <a:solidFill>
                  <a:schemeClr val="bg1">
                    <a:lumMod val="95000"/>
                  </a:schemeClr>
                </a:solidFill>
                <a:cs typeface="+mn-ea"/>
                <a:sym typeface="+mn-lt"/>
              </a:rPr>
              <a:t>We are Launch.</a:t>
            </a:r>
          </a:p>
        </p:txBody>
      </p:sp>
      <p:sp>
        <p:nvSpPr>
          <p:cNvPr id="19" name="TextBox 18"/>
          <p:cNvSpPr txBox="1"/>
          <p:nvPr/>
        </p:nvSpPr>
        <p:spPr>
          <a:xfrm>
            <a:off x="9246514" y="5625367"/>
            <a:ext cx="1722068" cy="415494"/>
          </a:xfrm>
          <a:prstGeom prst="rect">
            <a:avLst/>
          </a:prstGeom>
          <a:noFill/>
        </p:spPr>
        <p:txBody>
          <a:bodyPr wrap="none" lIns="121917" tIns="60958" rIns="121917" bIns="60958" rtlCol="0">
            <a:spAutoFit/>
          </a:bodyPr>
          <a:lstStyle/>
          <a:p>
            <a:pPr defTabSz="1219200">
              <a:defRPr/>
            </a:pPr>
            <a:r>
              <a:rPr lang="en-US" sz="1900" b="1">
                <a:solidFill>
                  <a:schemeClr val="bg1">
                    <a:lumMod val="95000"/>
                  </a:schemeClr>
                </a:solidFill>
                <a:cs typeface="+mn-ea"/>
                <a:sym typeface="+mn-lt"/>
              </a:rPr>
              <a:t>We Success.</a:t>
            </a:r>
          </a:p>
        </p:txBody>
      </p:sp>
      <p:grpSp>
        <p:nvGrpSpPr>
          <p:cNvPr id="26" name="Group 25"/>
          <p:cNvGrpSpPr/>
          <p:nvPr/>
        </p:nvGrpSpPr>
        <p:grpSpPr>
          <a:xfrm>
            <a:off x="9514356" y="2680400"/>
            <a:ext cx="926655" cy="926979"/>
            <a:chOff x="8601075" y="5575300"/>
            <a:chExt cx="433388" cy="433388"/>
          </a:xfrm>
          <a:solidFill>
            <a:schemeClr val="bg1">
              <a:lumMod val="95000"/>
            </a:schemeClr>
          </a:solidFill>
        </p:grpSpPr>
        <p:sp>
          <p:nvSpPr>
            <p:cNvPr id="27" name="Freeform 26"/>
            <p:cNvSpPr/>
            <p:nvPr/>
          </p:nvSpPr>
          <p:spPr bwMode="auto">
            <a:xfrm>
              <a:off x="8780463" y="5803900"/>
              <a:ext cx="71438" cy="69850"/>
            </a:xfrm>
            <a:custGeom>
              <a:avLst/>
              <a:gdLst>
                <a:gd name="T0" fmla="*/ 18 w 19"/>
                <a:gd name="T1" fmla="*/ 11 h 19"/>
                <a:gd name="T2" fmla="*/ 16 w 19"/>
                <a:gd name="T3" fmla="*/ 14 h 19"/>
                <a:gd name="T4" fmla="*/ 3 w 19"/>
                <a:gd name="T5" fmla="*/ 19 h 19"/>
                <a:gd name="T6" fmla="*/ 0 w 19"/>
                <a:gd name="T7" fmla="*/ 16 h 19"/>
                <a:gd name="T8" fmla="*/ 3 w 19"/>
                <a:gd name="T9" fmla="*/ 2 h 19"/>
                <a:gd name="T10" fmla="*/ 5 w 19"/>
                <a:gd name="T11" fmla="*/ 1 h 19"/>
                <a:gd name="T12" fmla="*/ 18 w 19"/>
                <a:gd name="T13" fmla="*/ 11 h 19"/>
              </a:gdLst>
              <a:ahLst/>
              <a:cxnLst>
                <a:cxn ang="0">
                  <a:pos x="T0" y="T1"/>
                </a:cxn>
                <a:cxn ang="0">
                  <a:pos x="T2" y="T3"/>
                </a:cxn>
                <a:cxn ang="0">
                  <a:pos x="T4" y="T5"/>
                </a:cxn>
                <a:cxn ang="0">
                  <a:pos x="T6" y="T7"/>
                </a:cxn>
                <a:cxn ang="0">
                  <a:pos x="T8" y="T9"/>
                </a:cxn>
                <a:cxn ang="0">
                  <a:pos x="T10" y="T11"/>
                </a:cxn>
                <a:cxn ang="0">
                  <a:pos x="T12" y="T13"/>
                </a:cxn>
              </a:cxnLst>
              <a:rect l="0" t="0" r="r" b="b"/>
              <a:pathLst>
                <a:path w="19" h="19">
                  <a:moveTo>
                    <a:pt x="18" y="11"/>
                  </a:moveTo>
                  <a:cubicBezTo>
                    <a:pt x="19" y="12"/>
                    <a:pt x="18" y="13"/>
                    <a:pt x="16" y="14"/>
                  </a:cubicBezTo>
                  <a:cubicBezTo>
                    <a:pt x="3" y="19"/>
                    <a:pt x="3" y="19"/>
                    <a:pt x="3" y="19"/>
                  </a:cubicBezTo>
                  <a:cubicBezTo>
                    <a:pt x="1" y="19"/>
                    <a:pt x="0" y="18"/>
                    <a:pt x="0" y="16"/>
                  </a:cubicBezTo>
                  <a:cubicBezTo>
                    <a:pt x="3" y="2"/>
                    <a:pt x="3" y="2"/>
                    <a:pt x="3" y="2"/>
                  </a:cubicBezTo>
                  <a:cubicBezTo>
                    <a:pt x="3" y="1"/>
                    <a:pt x="4" y="0"/>
                    <a:pt x="5" y="1"/>
                  </a:cubicBezTo>
                  <a:lnTo>
                    <a:pt x="18"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defRPr/>
              </a:pPr>
              <a:endParaRPr lang="en-US" sz="2400">
                <a:cs typeface="+mn-ea"/>
                <a:sym typeface="+mn-lt"/>
              </a:endParaRPr>
            </a:p>
          </p:txBody>
        </p:sp>
        <p:sp>
          <p:nvSpPr>
            <p:cNvPr id="28" name="Freeform 27"/>
            <p:cNvSpPr/>
            <p:nvPr/>
          </p:nvSpPr>
          <p:spPr bwMode="auto">
            <a:xfrm>
              <a:off x="8810625" y="5627688"/>
              <a:ext cx="187325" cy="198438"/>
            </a:xfrm>
            <a:custGeom>
              <a:avLst/>
              <a:gdLst>
                <a:gd name="T0" fmla="*/ 22 w 50"/>
                <a:gd name="T1" fmla="*/ 50 h 53"/>
                <a:gd name="T2" fmla="*/ 45 w 50"/>
                <a:gd name="T3" fmla="*/ 22 h 53"/>
                <a:gd name="T4" fmla="*/ 50 w 50"/>
                <a:gd name="T5" fmla="*/ 16 h 53"/>
                <a:gd name="T6" fmla="*/ 42 w 50"/>
                <a:gd name="T7" fmla="*/ 9 h 53"/>
                <a:gd name="T8" fmla="*/ 38 w 50"/>
                <a:gd name="T9" fmla="*/ 6 h 53"/>
                <a:gd name="T10" fmla="*/ 30 w 50"/>
                <a:gd name="T11" fmla="*/ 0 h 53"/>
                <a:gd name="T12" fmla="*/ 25 w 50"/>
                <a:gd name="T13" fmla="*/ 6 h 53"/>
                <a:gd name="T14" fmla="*/ 2 w 50"/>
                <a:gd name="T15" fmla="*/ 34 h 53"/>
                <a:gd name="T16" fmla="*/ 5 w 50"/>
                <a:gd name="T17" fmla="*/ 46 h 53"/>
                <a:gd name="T18" fmla="*/ 9 w 50"/>
                <a:gd name="T19" fmla="*/ 50 h 53"/>
                <a:gd name="T20" fmla="*/ 22 w 50"/>
                <a:gd name="T21" fmla="*/ 5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53">
                  <a:moveTo>
                    <a:pt x="22" y="50"/>
                  </a:moveTo>
                  <a:cubicBezTo>
                    <a:pt x="45" y="22"/>
                    <a:pt x="45" y="22"/>
                    <a:pt x="45" y="22"/>
                  </a:cubicBezTo>
                  <a:cubicBezTo>
                    <a:pt x="50" y="16"/>
                    <a:pt x="50" y="16"/>
                    <a:pt x="50" y="16"/>
                  </a:cubicBezTo>
                  <a:cubicBezTo>
                    <a:pt x="42" y="9"/>
                    <a:pt x="42" y="9"/>
                    <a:pt x="42" y="9"/>
                  </a:cubicBezTo>
                  <a:cubicBezTo>
                    <a:pt x="38" y="6"/>
                    <a:pt x="38" y="6"/>
                    <a:pt x="38" y="6"/>
                  </a:cubicBezTo>
                  <a:cubicBezTo>
                    <a:pt x="30" y="0"/>
                    <a:pt x="30" y="0"/>
                    <a:pt x="30" y="0"/>
                  </a:cubicBezTo>
                  <a:cubicBezTo>
                    <a:pt x="25" y="6"/>
                    <a:pt x="25" y="6"/>
                    <a:pt x="25" y="6"/>
                  </a:cubicBezTo>
                  <a:cubicBezTo>
                    <a:pt x="2" y="34"/>
                    <a:pt x="2" y="34"/>
                    <a:pt x="2" y="34"/>
                  </a:cubicBezTo>
                  <a:cubicBezTo>
                    <a:pt x="0" y="38"/>
                    <a:pt x="1" y="43"/>
                    <a:pt x="5" y="46"/>
                  </a:cubicBezTo>
                  <a:cubicBezTo>
                    <a:pt x="9" y="50"/>
                    <a:pt x="9" y="50"/>
                    <a:pt x="9" y="50"/>
                  </a:cubicBezTo>
                  <a:cubicBezTo>
                    <a:pt x="13" y="53"/>
                    <a:pt x="18" y="53"/>
                    <a:pt x="22" y="5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defRPr/>
              </a:pPr>
              <a:endParaRPr lang="en-US" sz="2400">
                <a:cs typeface="+mn-ea"/>
                <a:sym typeface="+mn-lt"/>
              </a:endParaRPr>
            </a:p>
          </p:txBody>
        </p:sp>
        <p:sp>
          <p:nvSpPr>
            <p:cNvPr id="29" name="Freeform 28"/>
            <p:cNvSpPr/>
            <p:nvPr/>
          </p:nvSpPr>
          <p:spPr bwMode="auto">
            <a:xfrm>
              <a:off x="8934450" y="5575300"/>
              <a:ext cx="100013" cy="96838"/>
            </a:xfrm>
            <a:custGeom>
              <a:avLst/>
              <a:gdLst>
                <a:gd name="T0" fmla="*/ 0 w 27"/>
                <a:gd name="T1" fmla="*/ 9 h 26"/>
                <a:gd name="T2" fmla="*/ 5 w 27"/>
                <a:gd name="T3" fmla="*/ 14 h 26"/>
                <a:gd name="T4" fmla="*/ 15 w 27"/>
                <a:gd name="T5" fmla="*/ 22 h 26"/>
                <a:gd name="T6" fmla="*/ 20 w 27"/>
                <a:gd name="T7" fmla="*/ 26 h 26"/>
                <a:gd name="T8" fmla="*/ 25 w 27"/>
                <a:gd name="T9" fmla="*/ 20 h 26"/>
                <a:gd name="T10" fmla="*/ 24 w 27"/>
                <a:gd name="T11" fmla="*/ 11 h 26"/>
                <a:gd name="T12" fmla="*/ 14 w 27"/>
                <a:gd name="T13" fmla="*/ 3 h 26"/>
                <a:gd name="T14" fmla="*/ 5 w 27"/>
                <a:gd name="T15" fmla="*/ 4 h 26"/>
                <a:gd name="T16" fmla="*/ 0 w 27"/>
                <a:gd name="T17" fmla="*/ 9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26">
                  <a:moveTo>
                    <a:pt x="0" y="9"/>
                  </a:moveTo>
                  <a:cubicBezTo>
                    <a:pt x="5" y="14"/>
                    <a:pt x="5" y="14"/>
                    <a:pt x="5" y="14"/>
                  </a:cubicBezTo>
                  <a:cubicBezTo>
                    <a:pt x="15" y="22"/>
                    <a:pt x="15" y="22"/>
                    <a:pt x="15" y="22"/>
                  </a:cubicBezTo>
                  <a:cubicBezTo>
                    <a:pt x="20" y="26"/>
                    <a:pt x="20" y="26"/>
                    <a:pt x="20" y="26"/>
                  </a:cubicBezTo>
                  <a:cubicBezTo>
                    <a:pt x="25" y="20"/>
                    <a:pt x="25" y="20"/>
                    <a:pt x="25" y="20"/>
                  </a:cubicBezTo>
                  <a:cubicBezTo>
                    <a:pt x="27" y="17"/>
                    <a:pt x="27" y="13"/>
                    <a:pt x="24" y="11"/>
                  </a:cubicBezTo>
                  <a:cubicBezTo>
                    <a:pt x="14" y="3"/>
                    <a:pt x="14" y="3"/>
                    <a:pt x="14" y="3"/>
                  </a:cubicBezTo>
                  <a:cubicBezTo>
                    <a:pt x="11" y="0"/>
                    <a:pt x="7" y="1"/>
                    <a:pt x="5" y="4"/>
                  </a:cubicBezTo>
                  <a:lnTo>
                    <a:pt x="0"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defRPr/>
              </a:pPr>
              <a:endParaRPr lang="en-US" sz="2400">
                <a:cs typeface="+mn-ea"/>
                <a:sym typeface="+mn-lt"/>
              </a:endParaRPr>
            </a:p>
          </p:txBody>
        </p:sp>
        <p:sp>
          <p:nvSpPr>
            <p:cNvPr id="30" name="Freeform 29"/>
            <p:cNvSpPr/>
            <p:nvPr/>
          </p:nvSpPr>
          <p:spPr bwMode="auto">
            <a:xfrm>
              <a:off x="8659813" y="5878513"/>
              <a:ext cx="109538" cy="82550"/>
            </a:xfrm>
            <a:custGeom>
              <a:avLst/>
              <a:gdLst>
                <a:gd name="T0" fmla="*/ 27 w 29"/>
                <a:gd name="T1" fmla="*/ 8 h 22"/>
                <a:gd name="T2" fmla="*/ 14 w 29"/>
                <a:gd name="T3" fmla="*/ 20 h 22"/>
                <a:gd name="T4" fmla="*/ 8 w 29"/>
                <a:gd name="T5" fmla="*/ 20 h 22"/>
                <a:gd name="T6" fmla="*/ 2 w 29"/>
                <a:gd name="T7" fmla="*/ 14 h 22"/>
                <a:gd name="T8" fmla="*/ 2 w 29"/>
                <a:gd name="T9" fmla="*/ 8 h 22"/>
                <a:gd name="T10" fmla="*/ 8 w 29"/>
                <a:gd name="T11" fmla="*/ 8 h 22"/>
                <a:gd name="T12" fmla="*/ 11 w 29"/>
                <a:gd name="T13" fmla="*/ 11 h 22"/>
                <a:gd name="T14" fmla="*/ 21 w 29"/>
                <a:gd name="T15" fmla="*/ 2 h 22"/>
                <a:gd name="T16" fmla="*/ 27 w 29"/>
                <a:gd name="T17" fmla="*/ 2 h 22"/>
                <a:gd name="T18" fmla="*/ 27 w 29"/>
                <a:gd name="T19" fmla="*/ 8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22">
                  <a:moveTo>
                    <a:pt x="27" y="8"/>
                  </a:moveTo>
                  <a:cubicBezTo>
                    <a:pt x="14" y="20"/>
                    <a:pt x="14" y="20"/>
                    <a:pt x="14" y="20"/>
                  </a:cubicBezTo>
                  <a:cubicBezTo>
                    <a:pt x="13" y="22"/>
                    <a:pt x="10" y="22"/>
                    <a:pt x="8" y="20"/>
                  </a:cubicBezTo>
                  <a:cubicBezTo>
                    <a:pt x="2" y="14"/>
                    <a:pt x="2" y="14"/>
                    <a:pt x="2" y="14"/>
                  </a:cubicBezTo>
                  <a:cubicBezTo>
                    <a:pt x="0" y="12"/>
                    <a:pt x="0" y="9"/>
                    <a:pt x="2" y="8"/>
                  </a:cubicBezTo>
                  <a:cubicBezTo>
                    <a:pt x="4" y="6"/>
                    <a:pt x="6" y="6"/>
                    <a:pt x="8" y="8"/>
                  </a:cubicBezTo>
                  <a:cubicBezTo>
                    <a:pt x="11" y="11"/>
                    <a:pt x="11" y="11"/>
                    <a:pt x="11" y="11"/>
                  </a:cubicBezTo>
                  <a:cubicBezTo>
                    <a:pt x="21" y="2"/>
                    <a:pt x="21" y="2"/>
                    <a:pt x="21" y="2"/>
                  </a:cubicBezTo>
                  <a:cubicBezTo>
                    <a:pt x="22" y="0"/>
                    <a:pt x="25" y="0"/>
                    <a:pt x="27" y="2"/>
                  </a:cubicBezTo>
                  <a:cubicBezTo>
                    <a:pt x="29" y="3"/>
                    <a:pt x="29" y="6"/>
                    <a:pt x="27"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defRPr/>
              </a:pPr>
              <a:endParaRPr lang="en-US" sz="2400">
                <a:cs typeface="+mn-ea"/>
                <a:sym typeface="+mn-lt"/>
              </a:endParaRPr>
            </a:p>
          </p:txBody>
        </p:sp>
        <p:sp>
          <p:nvSpPr>
            <p:cNvPr id="31" name="Freeform 30"/>
            <p:cNvSpPr/>
            <p:nvPr/>
          </p:nvSpPr>
          <p:spPr bwMode="auto">
            <a:xfrm>
              <a:off x="8601075" y="5575300"/>
              <a:ext cx="322263" cy="433388"/>
            </a:xfrm>
            <a:custGeom>
              <a:avLst/>
              <a:gdLst>
                <a:gd name="T0" fmla="*/ 86 w 86"/>
                <a:gd name="T1" fmla="*/ 91 h 116"/>
                <a:gd name="T2" fmla="*/ 86 w 86"/>
                <a:gd name="T3" fmla="*/ 65 h 116"/>
                <a:gd name="T4" fmla="*/ 84 w 86"/>
                <a:gd name="T5" fmla="*/ 69 h 116"/>
                <a:gd name="T6" fmla="*/ 82 w 86"/>
                <a:gd name="T7" fmla="*/ 70 h 116"/>
                <a:gd name="T8" fmla="*/ 79 w 86"/>
                <a:gd name="T9" fmla="*/ 72 h 116"/>
                <a:gd name="T10" fmla="*/ 79 w 86"/>
                <a:gd name="T11" fmla="*/ 78 h 116"/>
                <a:gd name="T12" fmla="*/ 79 w 86"/>
                <a:gd name="T13" fmla="*/ 91 h 116"/>
                <a:gd name="T14" fmla="*/ 62 w 86"/>
                <a:gd name="T15" fmla="*/ 91 h 116"/>
                <a:gd name="T16" fmla="*/ 62 w 86"/>
                <a:gd name="T17" fmla="*/ 109 h 116"/>
                <a:gd name="T18" fmla="*/ 61 w 86"/>
                <a:gd name="T19" fmla="*/ 109 h 116"/>
                <a:gd name="T20" fmla="*/ 61 w 86"/>
                <a:gd name="T21" fmla="*/ 109 h 116"/>
                <a:gd name="T22" fmla="*/ 56 w 86"/>
                <a:gd name="T23" fmla="*/ 109 h 116"/>
                <a:gd name="T24" fmla="*/ 30 w 86"/>
                <a:gd name="T25" fmla="*/ 109 h 116"/>
                <a:gd name="T26" fmla="*/ 16 w 86"/>
                <a:gd name="T27" fmla="*/ 109 h 116"/>
                <a:gd name="T28" fmla="*/ 7 w 86"/>
                <a:gd name="T29" fmla="*/ 100 h 116"/>
                <a:gd name="T30" fmla="*/ 7 w 86"/>
                <a:gd name="T31" fmla="*/ 17 h 116"/>
                <a:gd name="T32" fmla="*/ 9 w 86"/>
                <a:gd name="T33" fmla="*/ 10 h 116"/>
                <a:gd name="T34" fmla="*/ 16 w 86"/>
                <a:gd name="T35" fmla="*/ 8 h 116"/>
                <a:gd name="T36" fmla="*/ 70 w 86"/>
                <a:gd name="T37" fmla="*/ 8 h 116"/>
                <a:gd name="T38" fmla="*/ 77 w 86"/>
                <a:gd name="T39" fmla="*/ 10 h 116"/>
                <a:gd name="T40" fmla="*/ 78 w 86"/>
                <a:gd name="T41" fmla="*/ 12 h 116"/>
                <a:gd name="T42" fmla="*/ 83 w 86"/>
                <a:gd name="T43" fmla="*/ 6 h 116"/>
                <a:gd name="T44" fmla="*/ 82 w 86"/>
                <a:gd name="T45" fmla="*/ 5 h 116"/>
                <a:gd name="T46" fmla="*/ 71 w 86"/>
                <a:gd name="T47" fmla="*/ 0 h 116"/>
                <a:gd name="T48" fmla="*/ 71 w 86"/>
                <a:gd name="T49" fmla="*/ 0 h 116"/>
                <a:gd name="T50" fmla="*/ 15 w 86"/>
                <a:gd name="T51" fmla="*/ 0 h 116"/>
                <a:gd name="T52" fmla="*/ 15 w 86"/>
                <a:gd name="T53" fmla="*/ 0 h 116"/>
                <a:gd name="T54" fmla="*/ 4 w 86"/>
                <a:gd name="T55" fmla="*/ 5 h 116"/>
                <a:gd name="T56" fmla="*/ 0 w 86"/>
                <a:gd name="T57" fmla="*/ 16 h 116"/>
                <a:gd name="T58" fmla="*/ 0 w 86"/>
                <a:gd name="T59" fmla="*/ 101 h 116"/>
                <a:gd name="T60" fmla="*/ 15 w 86"/>
                <a:gd name="T61" fmla="*/ 116 h 116"/>
                <a:gd name="T62" fmla="*/ 30 w 86"/>
                <a:gd name="T63" fmla="*/ 116 h 116"/>
                <a:gd name="T64" fmla="*/ 56 w 86"/>
                <a:gd name="T65" fmla="*/ 116 h 116"/>
                <a:gd name="T66" fmla="*/ 62 w 86"/>
                <a:gd name="T67" fmla="*/ 116 h 116"/>
                <a:gd name="T68" fmla="*/ 66 w 86"/>
                <a:gd name="T69" fmla="*/ 114 h 116"/>
                <a:gd name="T70" fmla="*/ 85 w 86"/>
                <a:gd name="T71" fmla="*/ 96 h 116"/>
                <a:gd name="T72" fmla="*/ 86 w 86"/>
                <a:gd name="T73" fmla="*/ 92 h 116"/>
                <a:gd name="T74" fmla="*/ 86 w 86"/>
                <a:gd name="T75" fmla="*/ 91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6" h="116">
                  <a:moveTo>
                    <a:pt x="86" y="91"/>
                  </a:moveTo>
                  <a:cubicBezTo>
                    <a:pt x="86" y="65"/>
                    <a:pt x="86" y="65"/>
                    <a:pt x="86" y="65"/>
                  </a:cubicBezTo>
                  <a:cubicBezTo>
                    <a:pt x="84" y="69"/>
                    <a:pt x="84" y="69"/>
                    <a:pt x="84" y="69"/>
                  </a:cubicBezTo>
                  <a:cubicBezTo>
                    <a:pt x="83" y="69"/>
                    <a:pt x="83" y="69"/>
                    <a:pt x="82" y="70"/>
                  </a:cubicBezTo>
                  <a:cubicBezTo>
                    <a:pt x="81" y="70"/>
                    <a:pt x="80" y="71"/>
                    <a:pt x="79" y="72"/>
                  </a:cubicBezTo>
                  <a:cubicBezTo>
                    <a:pt x="79" y="78"/>
                    <a:pt x="79" y="78"/>
                    <a:pt x="79" y="78"/>
                  </a:cubicBezTo>
                  <a:cubicBezTo>
                    <a:pt x="79" y="91"/>
                    <a:pt x="79" y="91"/>
                    <a:pt x="79" y="91"/>
                  </a:cubicBezTo>
                  <a:cubicBezTo>
                    <a:pt x="62" y="91"/>
                    <a:pt x="62" y="91"/>
                    <a:pt x="62" y="91"/>
                  </a:cubicBezTo>
                  <a:cubicBezTo>
                    <a:pt x="62" y="109"/>
                    <a:pt x="62" y="109"/>
                    <a:pt x="62" y="109"/>
                  </a:cubicBezTo>
                  <a:cubicBezTo>
                    <a:pt x="61" y="109"/>
                    <a:pt x="61" y="109"/>
                    <a:pt x="61" y="109"/>
                  </a:cubicBezTo>
                  <a:cubicBezTo>
                    <a:pt x="61" y="109"/>
                    <a:pt x="61" y="109"/>
                    <a:pt x="61" y="109"/>
                  </a:cubicBezTo>
                  <a:cubicBezTo>
                    <a:pt x="56" y="109"/>
                    <a:pt x="56" y="109"/>
                    <a:pt x="56" y="109"/>
                  </a:cubicBezTo>
                  <a:cubicBezTo>
                    <a:pt x="30" y="109"/>
                    <a:pt x="30" y="109"/>
                    <a:pt x="30" y="109"/>
                  </a:cubicBezTo>
                  <a:cubicBezTo>
                    <a:pt x="16" y="109"/>
                    <a:pt x="16" y="109"/>
                    <a:pt x="16" y="109"/>
                  </a:cubicBezTo>
                  <a:cubicBezTo>
                    <a:pt x="11" y="109"/>
                    <a:pt x="7" y="105"/>
                    <a:pt x="7" y="100"/>
                  </a:cubicBezTo>
                  <a:cubicBezTo>
                    <a:pt x="7" y="17"/>
                    <a:pt x="7" y="17"/>
                    <a:pt x="7" y="17"/>
                  </a:cubicBezTo>
                  <a:cubicBezTo>
                    <a:pt x="7" y="14"/>
                    <a:pt x="8" y="12"/>
                    <a:pt x="9" y="10"/>
                  </a:cubicBezTo>
                  <a:cubicBezTo>
                    <a:pt x="11" y="9"/>
                    <a:pt x="13" y="8"/>
                    <a:pt x="16" y="8"/>
                  </a:cubicBezTo>
                  <a:cubicBezTo>
                    <a:pt x="70" y="8"/>
                    <a:pt x="70" y="8"/>
                    <a:pt x="70" y="8"/>
                  </a:cubicBezTo>
                  <a:cubicBezTo>
                    <a:pt x="73" y="8"/>
                    <a:pt x="75" y="9"/>
                    <a:pt x="77" y="10"/>
                  </a:cubicBezTo>
                  <a:cubicBezTo>
                    <a:pt x="77" y="11"/>
                    <a:pt x="78" y="11"/>
                    <a:pt x="78" y="12"/>
                  </a:cubicBezTo>
                  <a:cubicBezTo>
                    <a:pt x="83" y="6"/>
                    <a:pt x="83" y="6"/>
                    <a:pt x="83" y="6"/>
                  </a:cubicBezTo>
                  <a:cubicBezTo>
                    <a:pt x="82" y="5"/>
                    <a:pt x="82" y="5"/>
                    <a:pt x="82" y="5"/>
                  </a:cubicBezTo>
                  <a:cubicBezTo>
                    <a:pt x="79" y="2"/>
                    <a:pt x="75" y="0"/>
                    <a:pt x="71" y="0"/>
                  </a:cubicBezTo>
                  <a:cubicBezTo>
                    <a:pt x="71" y="0"/>
                    <a:pt x="71" y="0"/>
                    <a:pt x="71" y="0"/>
                  </a:cubicBezTo>
                  <a:cubicBezTo>
                    <a:pt x="15" y="0"/>
                    <a:pt x="15" y="0"/>
                    <a:pt x="15" y="0"/>
                  </a:cubicBezTo>
                  <a:cubicBezTo>
                    <a:pt x="15" y="0"/>
                    <a:pt x="15" y="0"/>
                    <a:pt x="15" y="0"/>
                  </a:cubicBezTo>
                  <a:cubicBezTo>
                    <a:pt x="11" y="0"/>
                    <a:pt x="7" y="2"/>
                    <a:pt x="4" y="5"/>
                  </a:cubicBezTo>
                  <a:cubicBezTo>
                    <a:pt x="1" y="8"/>
                    <a:pt x="0" y="11"/>
                    <a:pt x="0" y="16"/>
                  </a:cubicBezTo>
                  <a:cubicBezTo>
                    <a:pt x="0" y="101"/>
                    <a:pt x="0" y="101"/>
                    <a:pt x="0" y="101"/>
                  </a:cubicBezTo>
                  <a:cubicBezTo>
                    <a:pt x="0" y="109"/>
                    <a:pt x="6" y="116"/>
                    <a:pt x="15" y="116"/>
                  </a:cubicBezTo>
                  <a:cubicBezTo>
                    <a:pt x="30" y="116"/>
                    <a:pt x="30" y="116"/>
                    <a:pt x="30" y="116"/>
                  </a:cubicBezTo>
                  <a:cubicBezTo>
                    <a:pt x="56" y="116"/>
                    <a:pt x="56" y="116"/>
                    <a:pt x="56" y="116"/>
                  </a:cubicBezTo>
                  <a:cubicBezTo>
                    <a:pt x="62" y="116"/>
                    <a:pt x="62" y="116"/>
                    <a:pt x="62" y="116"/>
                  </a:cubicBezTo>
                  <a:cubicBezTo>
                    <a:pt x="64" y="116"/>
                    <a:pt x="65" y="115"/>
                    <a:pt x="66" y="114"/>
                  </a:cubicBezTo>
                  <a:cubicBezTo>
                    <a:pt x="85" y="96"/>
                    <a:pt x="85" y="96"/>
                    <a:pt x="85" y="96"/>
                  </a:cubicBezTo>
                  <a:cubicBezTo>
                    <a:pt x="86" y="95"/>
                    <a:pt x="86" y="93"/>
                    <a:pt x="86" y="92"/>
                  </a:cubicBezTo>
                  <a:cubicBezTo>
                    <a:pt x="86" y="92"/>
                    <a:pt x="86" y="92"/>
                    <a:pt x="86" y="9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defRPr/>
              </a:pPr>
              <a:endParaRPr lang="en-US" sz="2400">
                <a:cs typeface="+mn-ea"/>
                <a:sym typeface="+mn-lt"/>
              </a:endParaRPr>
            </a:p>
          </p:txBody>
        </p:sp>
        <p:sp>
          <p:nvSpPr>
            <p:cNvPr id="32" name="Freeform 31"/>
            <p:cNvSpPr/>
            <p:nvPr/>
          </p:nvSpPr>
          <p:spPr bwMode="auto">
            <a:xfrm>
              <a:off x="8653463" y="5657850"/>
              <a:ext cx="209550" cy="25400"/>
            </a:xfrm>
            <a:custGeom>
              <a:avLst/>
              <a:gdLst>
                <a:gd name="T0" fmla="*/ 54 w 56"/>
                <a:gd name="T1" fmla="*/ 0 h 7"/>
                <a:gd name="T2" fmla="*/ 4 w 56"/>
                <a:gd name="T3" fmla="*/ 0 h 7"/>
                <a:gd name="T4" fmla="*/ 0 w 56"/>
                <a:gd name="T5" fmla="*/ 4 h 7"/>
                <a:gd name="T6" fmla="*/ 4 w 56"/>
                <a:gd name="T7" fmla="*/ 7 h 7"/>
                <a:gd name="T8" fmla="*/ 50 w 56"/>
                <a:gd name="T9" fmla="*/ 7 h 7"/>
                <a:gd name="T10" fmla="*/ 56 w 56"/>
                <a:gd name="T11" fmla="*/ 0 h 7"/>
                <a:gd name="T12" fmla="*/ 54 w 56"/>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56" h="7">
                  <a:moveTo>
                    <a:pt x="54" y="0"/>
                  </a:moveTo>
                  <a:cubicBezTo>
                    <a:pt x="4" y="0"/>
                    <a:pt x="4" y="0"/>
                    <a:pt x="4" y="0"/>
                  </a:cubicBezTo>
                  <a:cubicBezTo>
                    <a:pt x="2" y="0"/>
                    <a:pt x="0" y="2"/>
                    <a:pt x="0" y="4"/>
                  </a:cubicBezTo>
                  <a:cubicBezTo>
                    <a:pt x="0" y="6"/>
                    <a:pt x="2" y="7"/>
                    <a:pt x="4" y="7"/>
                  </a:cubicBezTo>
                  <a:cubicBezTo>
                    <a:pt x="50" y="7"/>
                    <a:pt x="50" y="7"/>
                    <a:pt x="50" y="7"/>
                  </a:cubicBezTo>
                  <a:cubicBezTo>
                    <a:pt x="56" y="0"/>
                    <a:pt x="56" y="0"/>
                    <a:pt x="56" y="0"/>
                  </a:cubicBezTo>
                  <a:cubicBezTo>
                    <a:pt x="55" y="0"/>
                    <a:pt x="55" y="0"/>
                    <a:pt x="5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defRPr/>
              </a:pPr>
              <a:endParaRPr lang="en-US" sz="2400">
                <a:cs typeface="+mn-ea"/>
                <a:sym typeface="+mn-lt"/>
              </a:endParaRPr>
            </a:p>
          </p:txBody>
        </p:sp>
        <p:sp>
          <p:nvSpPr>
            <p:cNvPr id="33" name="Freeform 32"/>
            <p:cNvSpPr/>
            <p:nvPr/>
          </p:nvSpPr>
          <p:spPr bwMode="auto">
            <a:xfrm>
              <a:off x="8653463" y="5713413"/>
              <a:ext cx="163513" cy="25400"/>
            </a:xfrm>
            <a:custGeom>
              <a:avLst/>
              <a:gdLst>
                <a:gd name="T0" fmla="*/ 44 w 44"/>
                <a:gd name="T1" fmla="*/ 0 h 7"/>
                <a:gd name="T2" fmla="*/ 4 w 44"/>
                <a:gd name="T3" fmla="*/ 0 h 7"/>
                <a:gd name="T4" fmla="*/ 0 w 44"/>
                <a:gd name="T5" fmla="*/ 3 h 7"/>
                <a:gd name="T6" fmla="*/ 4 w 44"/>
                <a:gd name="T7" fmla="*/ 7 h 7"/>
                <a:gd name="T8" fmla="*/ 38 w 44"/>
                <a:gd name="T9" fmla="*/ 7 h 7"/>
                <a:gd name="T10" fmla="*/ 39 w 44"/>
                <a:gd name="T11" fmla="*/ 6 h 7"/>
                <a:gd name="T12" fmla="*/ 44 w 44"/>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44" h="7">
                  <a:moveTo>
                    <a:pt x="44" y="0"/>
                  </a:moveTo>
                  <a:cubicBezTo>
                    <a:pt x="4" y="0"/>
                    <a:pt x="4" y="0"/>
                    <a:pt x="4" y="0"/>
                  </a:cubicBezTo>
                  <a:cubicBezTo>
                    <a:pt x="2" y="0"/>
                    <a:pt x="0" y="1"/>
                    <a:pt x="0" y="3"/>
                  </a:cubicBezTo>
                  <a:cubicBezTo>
                    <a:pt x="0" y="5"/>
                    <a:pt x="2" y="7"/>
                    <a:pt x="4" y="7"/>
                  </a:cubicBezTo>
                  <a:cubicBezTo>
                    <a:pt x="38" y="7"/>
                    <a:pt x="38" y="7"/>
                    <a:pt x="38" y="7"/>
                  </a:cubicBezTo>
                  <a:cubicBezTo>
                    <a:pt x="38" y="7"/>
                    <a:pt x="38" y="7"/>
                    <a:pt x="39" y="6"/>
                  </a:cubicBezTo>
                  <a:lnTo>
                    <a:pt x="4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defRPr/>
              </a:pPr>
              <a:endParaRPr lang="en-US" sz="2400">
                <a:cs typeface="+mn-ea"/>
                <a:sym typeface="+mn-lt"/>
              </a:endParaRPr>
            </a:p>
          </p:txBody>
        </p:sp>
        <p:sp>
          <p:nvSpPr>
            <p:cNvPr id="34" name="Freeform 33"/>
            <p:cNvSpPr/>
            <p:nvPr/>
          </p:nvSpPr>
          <p:spPr bwMode="auto">
            <a:xfrm>
              <a:off x="8653463" y="5765800"/>
              <a:ext cx="134938" cy="26988"/>
            </a:xfrm>
            <a:custGeom>
              <a:avLst/>
              <a:gdLst>
                <a:gd name="T0" fmla="*/ 36 w 36"/>
                <a:gd name="T1" fmla="*/ 3 h 7"/>
                <a:gd name="T2" fmla="*/ 36 w 36"/>
                <a:gd name="T3" fmla="*/ 0 h 7"/>
                <a:gd name="T4" fmla="*/ 4 w 36"/>
                <a:gd name="T5" fmla="*/ 0 h 7"/>
                <a:gd name="T6" fmla="*/ 0 w 36"/>
                <a:gd name="T7" fmla="*/ 4 h 7"/>
                <a:gd name="T8" fmla="*/ 4 w 36"/>
                <a:gd name="T9" fmla="*/ 7 h 7"/>
                <a:gd name="T10" fmla="*/ 31 w 36"/>
                <a:gd name="T11" fmla="*/ 7 h 7"/>
                <a:gd name="T12" fmla="*/ 36 w 36"/>
                <a:gd name="T13" fmla="*/ 3 h 7"/>
              </a:gdLst>
              <a:ahLst/>
              <a:cxnLst>
                <a:cxn ang="0">
                  <a:pos x="T0" y="T1"/>
                </a:cxn>
                <a:cxn ang="0">
                  <a:pos x="T2" y="T3"/>
                </a:cxn>
                <a:cxn ang="0">
                  <a:pos x="T4" y="T5"/>
                </a:cxn>
                <a:cxn ang="0">
                  <a:pos x="T6" y="T7"/>
                </a:cxn>
                <a:cxn ang="0">
                  <a:pos x="T8" y="T9"/>
                </a:cxn>
                <a:cxn ang="0">
                  <a:pos x="T10" y="T11"/>
                </a:cxn>
                <a:cxn ang="0">
                  <a:pos x="T12" y="T13"/>
                </a:cxn>
              </a:cxnLst>
              <a:rect l="0" t="0" r="r" b="b"/>
              <a:pathLst>
                <a:path w="36" h="7">
                  <a:moveTo>
                    <a:pt x="36" y="3"/>
                  </a:moveTo>
                  <a:cubicBezTo>
                    <a:pt x="36" y="2"/>
                    <a:pt x="36" y="1"/>
                    <a:pt x="36" y="0"/>
                  </a:cubicBezTo>
                  <a:cubicBezTo>
                    <a:pt x="4" y="0"/>
                    <a:pt x="4" y="0"/>
                    <a:pt x="4" y="0"/>
                  </a:cubicBezTo>
                  <a:cubicBezTo>
                    <a:pt x="2" y="0"/>
                    <a:pt x="0" y="2"/>
                    <a:pt x="0" y="4"/>
                  </a:cubicBezTo>
                  <a:cubicBezTo>
                    <a:pt x="0" y="6"/>
                    <a:pt x="2" y="7"/>
                    <a:pt x="4" y="7"/>
                  </a:cubicBezTo>
                  <a:cubicBezTo>
                    <a:pt x="31" y="7"/>
                    <a:pt x="31" y="7"/>
                    <a:pt x="31" y="7"/>
                  </a:cubicBezTo>
                  <a:cubicBezTo>
                    <a:pt x="32" y="5"/>
                    <a:pt x="34" y="4"/>
                    <a:pt x="3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defRPr/>
              </a:pPr>
              <a:endParaRPr lang="en-US" sz="2400">
                <a:cs typeface="+mn-ea"/>
                <a:sym typeface="+mn-lt"/>
              </a:endParaRPr>
            </a:p>
          </p:txBody>
        </p:sp>
        <p:sp>
          <p:nvSpPr>
            <p:cNvPr id="35" name="Freeform 34"/>
            <p:cNvSpPr/>
            <p:nvPr/>
          </p:nvSpPr>
          <p:spPr bwMode="auto">
            <a:xfrm>
              <a:off x="8653463" y="5818188"/>
              <a:ext cx="107950" cy="30163"/>
            </a:xfrm>
            <a:custGeom>
              <a:avLst/>
              <a:gdLst>
                <a:gd name="T0" fmla="*/ 4 w 29"/>
                <a:gd name="T1" fmla="*/ 0 h 8"/>
                <a:gd name="T2" fmla="*/ 0 w 29"/>
                <a:gd name="T3" fmla="*/ 4 h 8"/>
                <a:gd name="T4" fmla="*/ 4 w 29"/>
                <a:gd name="T5" fmla="*/ 8 h 8"/>
                <a:gd name="T6" fmla="*/ 28 w 29"/>
                <a:gd name="T7" fmla="*/ 8 h 8"/>
                <a:gd name="T8" fmla="*/ 29 w 29"/>
                <a:gd name="T9" fmla="*/ 0 h 8"/>
                <a:gd name="T10" fmla="*/ 4 w 29"/>
                <a:gd name="T11" fmla="*/ 0 h 8"/>
              </a:gdLst>
              <a:ahLst/>
              <a:cxnLst>
                <a:cxn ang="0">
                  <a:pos x="T0" y="T1"/>
                </a:cxn>
                <a:cxn ang="0">
                  <a:pos x="T2" y="T3"/>
                </a:cxn>
                <a:cxn ang="0">
                  <a:pos x="T4" y="T5"/>
                </a:cxn>
                <a:cxn ang="0">
                  <a:pos x="T6" y="T7"/>
                </a:cxn>
                <a:cxn ang="0">
                  <a:pos x="T8" y="T9"/>
                </a:cxn>
                <a:cxn ang="0">
                  <a:pos x="T10" y="T11"/>
                </a:cxn>
              </a:cxnLst>
              <a:rect l="0" t="0" r="r" b="b"/>
              <a:pathLst>
                <a:path w="29" h="8">
                  <a:moveTo>
                    <a:pt x="4" y="0"/>
                  </a:moveTo>
                  <a:cubicBezTo>
                    <a:pt x="2" y="0"/>
                    <a:pt x="0" y="2"/>
                    <a:pt x="0" y="4"/>
                  </a:cubicBezTo>
                  <a:cubicBezTo>
                    <a:pt x="0" y="6"/>
                    <a:pt x="2" y="8"/>
                    <a:pt x="4" y="8"/>
                  </a:cubicBezTo>
                  <a:cubicBezTo>
                    <a:pt x="28" y="8"/>
                    <a:pt x="28" y="8"/>
                    <a:pt x="28" y="8"/>
                  </a:cubicBezTo>
                  <a:cubicBezTo>
                    <a:pt x="29" y="0"/>
                    <a:pt x="29" y="0"/>
                    <a:pt x="29" y="0"/>
                  </a:cubicBezTo>
                  <a:lnTo>
                    <a:pt x="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defRPr/>
              </a:pPr>
              <a:endParaRPr lang="en-US" sz="2400">
                <a:cs typeface="+mn-ea"/>
                <a:sym typeface="+mn-lt"/>
              </a:endParaRPr>
            </a:p>
          </p:txBody>
        </p:sp>
      </p:grpSp>
      <p:grpSp>
        <p:nvGrpSpPr>
          <p:cNvPr id="36" name="Group 35"/>
          <p:cNvGrpSpPr/>
          <p:nvPr/>
        </p:nvGrpSpPr>
        <p:grpSpPr>
          <a:xfrm>
            <a:off x="3638552" y="3359489"/>
            <a:ext cx="678257" cy="588454"/>
            <a:chOff x="5437188" y="5327650"/>
            <a:chExt cx="514350" cy="446088"/>
          </a:xfrm>
          <a:solidFill>
            <a:schemeClr val="bg1">
              <a:lumMod val="95000"/>
            </a:schemeClr>
          </a:solidFill>
        </p:grpSpPr>
        <p:sp>
          <p:nvSpPr>
            <p:cNvPr id="37" name="Freeform 36"/>
            <p:cNvSpPr/>
            <p:nvPr/>
          </p:nvSpPr>
          <p:spPr bwMode="auto">
            <a:xfrm>
              <a:off x="5437188" y="5327650"/>
              <a:ext cx="514350" cy="242888"/>
            </a:xfrm>
            <a:custGeom>
              <a:avLst/>
              <a:gdLst>
                <a:gd name="T0" fmla="*/ 137 w 137"/>
                <a:gd name="T1" fmla="*/ 47 h 65"/>
                <a:gd name="T2" fmla="*/ 73 w 137"/>
                <a:gd name="T3" fmla="*/ 1 h 65"/>
                <a:gd name="T4" fmla="*/ 69 w 137"/>
                <a:gd name="T5" fmla="*/ 0 h 65"/>
                <a:gd name="T6" fmla="*/ 64 w 137"/>
                <a:gd name="T7" fmla="*/ 1 h 65"/>
                <a:gd name="T8" fmla="*/ 0 w 137"/>
                <a:gd name="T9" fmla="*/ 47 h 65"/>
                <a:gd name="T10" fmla="*/ 0 w 137"/>
                <a:gd name="T11" fmla="*/ 64 h 65"/>
                <a:gd name="T12" fmla="*/ 11 w 137"/>
                <a:gd name="T13" fmla="*/ 65 h 65"/>
                <a:gd name="T14" fmla="*/ 11 w 137"/>
                <a:gd name="T15" fmla="*/ 55 h 65"/>
                <a:gd name="T16" fmla="*/ 69 w 137"/>
                <a:gd name="T17" fmla="*/ 14 h 65"/>
                <a:gd name="T18" fmla="*/ 126 w 137"/>
                <a:gd name="T19" fmla="*/ 55 h 65"/>
                <a:gd name="T20" fmla="*/ 126 w 137"/>
                <a:gd name="T21" fmla="*/ 64 h 65"/>
                <a:gd name="T22" fmla="*/ 137 w 137"/>
                <a:gd name="T23" fmla="*/ 64 h 65"/>
                <a:gd name="T24" fmla="*/ 137 w 137"/>
                <a:gd name="T25" fmla="*/ 47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 h="65">
                  <a:moveTo>
                    <a:pt x="137" y="47"/>
                  </a:moveTo>
                  <a:cubicBezTo>
                    <a:pt x="73" y="1"/>
                    <a:pt x="73" y="1"/>
                    <a:pt x="73" y="1"/>
                  </a:cubicBezTo>
                  <a:cubicBezTo>
                    <a:pt x="72" y="0"/>
                    <a:pt x="70" y="0"/>
                    <a:pt x="69" y="0"/>
                  </a:cubicBezTo>
                  <a:cubicBezTo>
                    <a:pt x="67" y="0"/>
                    <a:pt x="66" y="0"/>
                    <a:pt x="64" y="1"/>
                  </a:cubicBezTo>
                  <a:cubicBezTo>
                    <a:pt x="0" y="47"/>
                    <a:pt x="0" y="47"/>
                    <a:pt x="0" y="47"/>
                  </a:cubicBezTo>
                  <a:cubicBezTo>
                    <a:pt x="0" y="64"/>
                    <a:pt x="0" y="64"/>
                    <a:pt x="0" y="64"/>
                  </a:cubicBezTo>
                  <a:cubicBezTo>
                    <a:pt x="11" y="65"/>
                    <a:pt x="11" y="65"/>
                    <a:pt x="11" y="65"/>
                  </a:cubicBezTo>
                  <a:cubicBezTo>
                    <a:pt x="11" y="55"/>
                    <a:pt x="11" y="55"/>
                    <a:pt x="11" y="55"/>
                  </a:cubicBezTo>
                  <a:cubicBezTo>
                    <a:pt x="69" y="14"/>
                    <a:pt x="69" y="14"/>
                    <a:pt x="69" y="14"/>
                  </a:cubicBezTo>
                  <a:cubicBezTo>
                    <a:pt x="126" y="55"/>
                    <a:pt x="126" y="55"/>
                    <a:pt x="126" y="55"/>
                  </a:cubicBezTo>
                  <a:cubicBezTo>
                    <a:pt x="126" y="64"/>
                    <a:pt x="126" y="64"/>
                    <a:pt x="126" y="64"/>
                  </a:cubicBezTo>
                  <a:cubicBezTo>
                    <a:pt x="137" y="64"/>
                    <a:pt x="137" y="64"/>
                    <a:pt x="137" y="64"/>
                  </a:cubicBezTo>
                  <a:lnTo>
                    <a:pt x="137" y="4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defRPr/>
              </a:pPr>
              <a:endParaRPr lang="en-US" sz="2400">
                <a:cs typeface="+mn-ea"/>
                <a:sym typeface="+mn-lt"/>
              </a:endParaRPr>
            </a:p>
          </p:txBody>
        </p:sp>
        <p:sp>
          <p:nvSpPr>
            <p:cNvPr id="38" name="Freeform 37"/>
            <p:cNvSpPr/>
            <p:nvPr/>
          </p:nvSpPr>
          <p:spPr bwMode="auto">
            <a:xfrm>
              <a:off x="5794376" y="5335588"/>
              <a:ext cx="88900" cy="88900"/>
            </a:xfrm>
            <a:custGeom>
              <a:avLst/>
              <a:gdLst>
                <a:gd name="T0" fmla="*/ 21 w 24"/>
                <a:gd name="T1" fmla="*/ 0 h 24"/>
                <a:gd name="T2" fmla="*/ 4 w 24"/>
                <a:gd name="T3" fmla="*/ 0 h 24"/>
                <a:gd name="T4" fmla="*/ 0 w 24"/>
                <a:gd name="T5" fmla="*/ 3 h 24"/>
                <a:gd name="T6" fmla="*/ 0 w 24"/>
                <a:gd name="T7" fmla="*/ 7 h 24"/>
                <a:gd name="T8" fmla="*/ 24 w 24"/>
                <a:gd name="T9" fmla="*/ 24 h 24"/>
                <a:gd name="T10" fmla="*/ 24 w 24"/>
                <a:gd name="T11" fmla="*/ 3 h 24"/>
                <a:gd name="T12" fmla="*/ 21 w 24"/>
                <a:gd name="T13" fmla="*/ 0 h 24"/>
              </a:gdLst>
              <a:ahLst/>
              <a:cxnLst>
                <a:cxn ang="0">
                  <a:pos x="T0" y="T1"/>
                </a:cxn>
                <a:cxn ang="0">
                  <a:pos x="T2" y="T3"/>
                </a:cxn>
                <a:cxn ang="0">
                  <a:pos x="T4" y="T5"/>
                </a:cxn>
                <a:cxn ang="0">
                  <a:pos x="T6" y="T7"/>
                </a:cxn>
                <a:cxn ang="0">
                  <a:pos x="T8" y="T9"/>
                </a:cxn>
                <a:cxn ang="0">
                  <a:pos x="T10" y="T11"/>
                </a:cxn>
                <a:cxn ang="0">
                  <a:pos x="T12" y="T13"/>
                </a:cxn>
              </a:cxnLst>
              <a:rect l="0" t="0" r="r" b="b"/>
              <a:pathLst>
                <a:path w="24" h="24">
                  <a:moveTo>
                    <a:pt x="21" y="0"/>
                  </a:moveTo>
                  <a:cubicBezTo>
                    <a:pt x="4" y="0"/>
                    <a:pt x="4" y="0"/>
                    <a:pt x="4" y="0"/>
                  </a:cubicBezTo>
                  <a:cubicBezTo>
                    <a:pt x="2" y="0"/>
                    <a:pt x="0" y="2"/>
                    <a:pt x="0" y="3"/>
                  </a:cubicBezTo>
                  <a:cubicBezTo>
                    <a:pt x="0" y="7"/>
                    <a:pt x="0" y="7"/>
                    <a:pt x="0" y="7"/>
                  </a:cubicBezTo>
                  <a:cubicBezTo>
                    <a:pt x="24" y="24"/>
                    <a:pt x="24" y="24"/>
                    <a:pt x="24" y="24"/>
                  </a:cubicBezTo>
                  <a:cubicBezTo>
                    <a:pt x="24" y="3"/>
                    <a:pt x="24" y="3"/>
                    <a:pt x="24" y="3"/>
                  </a:cubicBezTo>
                  <a:cubicBezTo>
                    <a:pt x="24" y="1"/>
                    <a:pt x="22" y="0"/>
                    <a:pt x="2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defRPr/>
              </a:pPr>
              <a:endParaRPr lang="en-US" sz="2400">
                <a:cs typeface="+mn-ea"/>
                <a:sym typeface="+mn-lt"/>
              </a:endParaRPr>
            </a:p>
          </p:txBody>
        </p:sp>
        <p:sp>
          <p:nvSpPr>
            <p:cNvPr id="39" name="Oval 38"/>
            <p:cNvSpPr>
              <a:spLocks noChangeArrowheads="1"/>
            </p:cNvSpPr>
            <p:nvPr/>
          </p:nvSpPr>
          <p:spPr bwMode="auto">
            <a:xfrm>
              <a:off x="5621338" y="5514975"/>
              <a:ext cx="115888" cy="1158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defRPr/>
              </a:pPr>
              <a:endParaRPr lang="en-US" sz="2400">
                <a:cs typeface="+mn-ea"/>
                <a:sym typeface="+mn-lt"/>
              </a:endParaRPr>
            </a:p>
          </p:txBody>
        </p:sp>
        <p:sp>
          <p:nvSpPr>
            <p:cNvPr id="40" name="Freeform 39"/>
            <p:cNvSpPr>
              <a:spLocks noEditPoints="1"/>
            </p:cNvSpPr>
            <p:nvPr/>
          </p:nvSpPr>
          <p:spPr bwMode="auto">
            <a:xfrm>
              <a:off x="5478463" y="5365750"/>
              <a:ext cx="434975" cy="407988"/>
            </a:xfrm>
            <a:custGeom>
              <a:avLst/>
              <a:gdLst>
                <a:gd name="T0" fmla="*/ 116 w 116"/>
                <a:gd name="T1" fmla="*/ 40 h 109"/>
                <a:gd name="T2" fmla="*/ 61 w 116"/>
                <a:gd name="T3" fmla="*/ 1 h 109"/>
                <a:gd name="T4" fmla="*/ 58 w 116"/>
                <a:gd name="T5" fmla="*/ 0 h 109"/>
                <a:gd name="T6" fmla="*/ 55 w 116"/>
                <a:gd name="T7" fmla="*/ 1 h 109"/>
                <a:gd name="T8" fmla="*/ 0 w 116"/>
                <a:gd name="T9" fmla="*/ 40 h 109"/>
                <a:gd name="T10" fmla="*/ 0 w 116"/>
                <a:gd name="T11" fmla="*/ 106 h 109"/>
                <a:gd name="T12" fmla="*/ 3 w 116"/>
                <a:gd name="T13" fmla="*/ 109 h 109"/>
                <a:gd name="T14" fmla="*/ 112 w 116"/>
                <a:gd name="T15" fmla="*/ 109 h 109"/>
                <a:gd name="T16" fmla="*/ 116 w 116"/>
                <a:gd name="T17" fmla="*/ 106 h 109"/>
                <a:gd name="T18" fmla="*/ 116 w 116"/>
                <a:gd name="T19" fmla="*/ 40 h 109"/>
                <a:gd name="T20" fmla="*/ 90 w 116"/>
                <a:gd name="T21" fmla="*/ 92 h 109"/>
                <a:gd name="T22" fmla="*/ 84 w 116"/>
                <a:gd name="T23" fmla="*/ 95 h 109"/>
                <a:gd name="T24" fmla="*/ 78 w 116"/>
                <a:gd name="T25" fmla="*/ 92 h 109"/>
                <a:gd name="T26" fmla="*/ 65 w 116"/>
                <a:gd name="T27" fmla="*/ 79 h 109"/>
                <a:gd name="T28" fmla="*/ 53 w 116"/>
                <a:gd name="T29" fmla="*/ 82 h 109"/>
                <a:gd name="T30" fmla="*/ 27 w 116"/>
                <a:gd name="T31" fmla="*/ 56 h 109"/>
                <a:gd name="T32" fmla="*/ 53 w 116"/>
                <a:gd name="T33" fmla="*/ 29 h 109"/>
                <a:gd name="T34" fmla="*/ 80 w 116"/>
                <a:gd name="T35" fmla="*/ 56 h 109"/>
                <a:gd name="T36" fmla="*/ 77 w 116"/>
                <a:gd name="T37" fmla="*/ 68 h 109"/>
                <a:gd name="T38" fmla="*/ 90 w 116"/>
                <a:gd name="T39" fmla="*/ 81 h 109"/>
                <a:gd name="T40" fmla="*/ 90 w 116"/>
                <a:gd name="T41" fmla="*/ 92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6" h="109">
                  <a:moveTo>
                    <a:pt x="116" y="40"/>
                  </a:moveTo>
                  <a:cubicBezTo>
                    <a:pt x="61" y="1"/>
                    <a:pt x="61" y="1"/>
                    <a:pt x="61" y="1"/>
                  </a:cubicBezTo>
                  <a:cubicBezTo>
                    <a:pt x="60" y="0"/>
                    <a:pt x="59" y="0"/>
                    <a:pt x="58" y="0"/>
                  </a:cubicBezTo>
                  <a:cubicBezTo>
                    <a:pt x="57" y="0"/>
                    <a:pt x="56" y="0"/>
                    <a:pt x="55" y="1"/>
                  </a:cubicBezTo>
                  <a:cubicBezTo>
                    <a:pt x="0" y="40"/>
                    <a:pt x="0" y="40"/>
                    <a:pt x="0" y="40"/>
                  </a:cubicBezTo>
                  <a:cubicBezTo>
                    <a:pt x="0" y="106"/>
                    <a:pt x="0" y="106"/>
                    <a:pt x="0" y="106"/>
                  </a:cubicBezTo>
                  <a:cubicBezTo>
                    <a:pt x="0" y="108"/>
                    <a:pt x="1" y="109"/>
                    <a:pt x="3" y="109"/>
                  </a:cubicBezTo>
                  <a:cubicBezTo>
                    <a:pt x="112" y="109"/>
                    <a:pt x="112" y="109"/>
                    <a:pt x="112" y="109"/>
                  </a:cubicBezTo>
                  <a:cubicBezTo>
                    <a:pt x="114" y="109"/>
                    <a:pt x="116" y="108"/>
                    <a:pt x="116" y="106"/>
                  </a:cubicBezTo>
                  <a:lnTo>
                    <a:pt x="116" y="40"/>
                  </a:lnTo>
                  <a:close/>
                  <a:moveTo>
                    <a:pt x="90" y="92"/>
                  </a:moveTo>
                  <a:cubicBezTo>
                    <a:pt x="88" y="94"/>
                    <a:pt x="86" y="95"/>
                    <a:pt x="84" y="95"/>
                  </a:cubicBezTo>
                  <a:cubicBezTo>
                    <a:pt x="82" y="95"/>
                    <a:pt x="80" y="94"/>
                    <a:pt x="78" y="92"/>
                  </a:cubicBezTo>
                  <a:cubicBezTo>
                    <a:pt x="65" y="79"/>
                    <a:pt x="65" y="79"/>
                    <a:pt x="65" y="79"/>
                  </a:cubicBezTo>
                  <a:cubicBezTo>
                    <a:pt x="62" y="81"/>
                    <a:pt x="58" y="82"/>
                    <a:pt x="53" y="82"/>
                  </a:cubicBezTo>
                  <a:cubicBezTo>
                    <a:pt x="39" y="82"/>
                    <a:pt x="27" y="71"/>
                    <a:pt x="27" y="56"/>
                  </a:cubicBezTo>
                  <a:cubicBezTo>
                    <a:pt x="27" y="41"/>
                    <a:pt x="39" y="29"/>
                    <a:pt x="53" y="29"/>
                  </a:cubicBezTo>
                  <a:cubicBezTo>
                    <a:pt x="68" y="29"/>
                    <a:pt x="80" y="41"/>
                    <a:pt x="80" y="56"/>
                  </a:cubicBezTo>
                  <a:cubicBezTo>
                    <a:pt x="80" y="60"/>
                    <a:pt x="79" y="64"/>
                    <a:pt x="77" y="68"/>
                  </a:cubicBezTo>
                  <a:cubicBezTo>
                    <a:pt x="90" y="81"/>
                    <a:pt x="90" y="81"/>
                    <a:pt x="90" y="81"/>
                  </a:cubicBezTo>
                  <a:cubicBezTo>
                    <a:pt x="93" y="84"/>
                    <a:pt x="93" y="89"/>
                    <a:pt x="90" y="9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defRPr/>
              </a:pPr>
              <a:endParaRPr lang="en-US" sz="2400">
                <a:cs typeface="+mn-ea"/>
                <a:sym typeface="+mn-lt"/>
              </a:endParaRPr>
            </a:p>
          </p:txBody>
        </p:sp>
      </p:grpSp>
      <p:grpSp>
        <p:nvGrpSpPr>
          <p:cNvPr id="41" name="Group 40"/>
          <p:cNvGrpSpPr/>
          <p:nvPr/>
        </p:nvGrpSpPr>
        <p:grpSpPr>
          <a:xfrm>
            <a:off x="1266904" y="3653715"/>
            <a:ext cx="353510" cy="482533"/>
            <a:chOff x="8537575" y="5038725"/>
            <a:chExt cx="339725" cy="463550"/>
          </a:xfrm>
          <a:solidFill>
            <a:schemeClr val="bg1">
              <a:lumMod val="95000"/>
            </a:schemeClr>
          </a:solidFill>
        </p:grpSpPr>
        <p:sp>
          <p:nvSpPr>
            <p:cNvPr id="42" name="Freeform 41"/>
            <p:cNvSpPr>
              <a:spLocks noEditPoints="1"/>
            </p:cNvSpPr>
            <p:nvPr/>
          </p:nvSpPr>
          <p:spPr bwMode="auto">
            <a:xfrm>
              <a:off x="8537575" y="5038725"/>
              <a:ext cx="339725" cy="463550"/>
            </a:xfrm>
            <a:custGeom>
              <a:avLst/>
              <a:gdLst>
                <a:gd name="T0" fmla="*/ 69 w 91"/>
                <a:gd name="T1" fmla="*/ 0 h 124"/>
                <a:gd name="T2" fmla="*/ 22 w 91"/>
                <a:gd name="T3" fmla="*/ 0 h 124"/>
                <a:gd name="T4" fmla="*/ 0 w 91"/>
                <a:gd name="T5" fmla="*/ 22 h 124"/>
                <a:gd name="T6" fmla="*/ 0 w 91"/>
                <a:gd name="T7" fmla="*/ 102 h 124"/>
                <a:gd name="T8" fmla="*/ 22 w 91"/>
                <a:gd name="T9" fmla="*/ 124 h 124"/>
                <a:gd name="T10" fmla="*/ 69 w 91"/>
                <a:gd name="T11" fmla="*/ 124 h 124"/>
                <a:gd name="T12" fmla="*/ 91 w 91"/>
                <a:gd name="T13" fmla="*/ 102 h 124"/>
                <a:gd name="T14" fmla="*/ 91 w 91"/>
                <a:gd name="T15" fmla="*/ 22 h 124"/>
                <a:gd name="T16" fmla="*/ 69 w 91"/>
                <a:gd name="T17" fmla="*/ 0 h 124"/>
                <a:gd name="T18" fmla="*/ 45 w 91"/>
                <a:gd name="T19" fmla="*/ 118 h 124"/>
                <a:gd name="T20" fmla="*/ 39 w 91"/>
                <a:gd name="T21" fmla="*/ 111 h 124"/>
                <a:gd name="T22" fmla="*/ 45 w 91"/>
                <a:gd name="T23" fmla="*/ 104 h 124"/>
                <a:gd name="T24" fmla="*/ 52 w 91"/>
                <a:gd name="T25" fmla="*/ 111 h 124"/>
                <a:gd name="T26" fmla="*/ 45 w 91"/>
                <a:gd name="T27" fmla="*/ 118 h 124"/>
                <a:gd name="T28" fmla="*/ 74 w 91"/>
                <a:gd name="T29" fmla="*/ 99 h 124"/>
                <a:gd name="T30" fmla="*/ 17 w 91"/>
                <a:gd name="T31" fmla="*/ 99 h 124"/>
                <a:gd name="T32" fmla="*/ 17 w 91"/>
                <a:gd name="T33" fmla="*/ 16 h 124"/>
                <a:gd name="T34" fmla="*/ 74 w 91"/>
                <a:gd name="T35" fmla="*/ 16 h 124"/>
                <a:gd name="T36" fmla="*/ 74 w 91"/>
                <a:gd name="T37" fmla="*/ 99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1" h="124">
                  <a:moveTo>
                    <a:pt x="69" y="0"/>
                  </a:moveTo>
                  <a:cubicBezTo>
                    <a:pt x="22" y="0"/>
                    <a:pt x="22" y="0"/>
                    <a:pt x="22" y="0"/>
                  </a:cubicBezTo>
                  <a:cubicBezTo>
                    <a:pt x="10" y="0"/>
                    <a:pt x="0" y="10"/>
                    <a:pt x="0" y="22"/>
                  </a:cubicBezTo>
                  <a:cubicBezTo>
                    <a:pt x="0" y="102"/>
                    <a:pt x="0" y="102"/>
                    <a:pt x="0" y="102"/>
                  </a:cubicBezTo>
                  <a:cubicBezTo>
                    <a:pt x="0" y="114"/>
                    <a:pt x="10" y="124"/>
                    <a:pt x="22" y="124"/>
                  </a:cubicBezTo>
                  <a:cubicBezTo>
                    <a:pt x="69" y="124"/>
                    <a:pt x="69" y="124"/>
                    <a:pt x="69" y="124"/>
                  </a:cubicBezTo>
                  <a:cubicBezTo>
                    <a:pt x="81" y="124"/>
                    <a:pt x="91" y="114"/>
                    <a:pt x="91" y="102"/>
                  </a:cubicBezTo>
                  <a:cubicBezTo>
                    <a:pt x="91" y="22"/>
                    <a:pt x="91" y="22"/>
                    <a:pt x="91" y="22"/>
                  </a:cubicBezTo>
                  <a:cubicBezTo>
                    <a:pt x="91" y="10"/>
                    <a:pt x="81" y="0"/>
                    <a:pt x="69" y="0"/>
                  </a:cubicBezTo>
                  <a:close/>
                  <a:moveTo>
                    <a:pt x="45" y="118"/>
                  </a:moveTo>
                  <a:cubicBezTo>
                    <a:pt x="42" y="118"/>
                    <a:pt x="39" y="114"/>
                    <a:pt x="39" y="111"/>
                  </a:cubicBezTo>
                  <a:cubicBezTo>
                    <a:pt x="39" y="107"/>
                    <a:pt x="42" y="104"/>
                    <a:pt x="45" y="104"/>
                  </a:cubicBezTo>
                  <a:cubicBezTo>
                    <a:pt x="49" y="104"/>
                    <a:pt x="52" y="107"/>
                    <a:pt x="52" y="111"/>
                  </a:cubicBezTo>
                  <a:cubicBezTo>
                    <a:pt x="52" y="114"/>
                    <a:pt x="49" y="118"/>
                    <a:pt x="45" y="118"/>
                  </a:cubicBezTo>
                  <a:close/>
                  <a:moveTo>
                    <a:pt x="74" y="99"/>
                  </a:moveTo>
                  <a:cubicBezTo>
                    <a:pt x="17" y="99"/>
                    <a:pt x="17" y="99"/>
                    <a:pt x="17" y="99"/>
                  </a:cubicBezTo>
                  <a:cubicBezTo>
                    <a:pt x="17" y="16"/>
                    <a:pt x="17" y="16"/>
                    <a:pt x="17" y="16"/>
                  </a:cubicBezTo>
                  <a:cubicBezTo>
                    <a:pt x="74" y="16"/>
                    <a:pt x="74" y="16"/>
                    <a:pt x="74" y="16"/>
                  </a:cubicBezTo>
                  <a:lnTo>
                    <a:pt x="74" y="9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defRPr/>
              </a:pPr>
              <a:endParaRPr lang="en-US" sz="2400">
                <a:cs typeface="+mn-ea"/>
                <a:sym typeface="+mn-lt"/>
              </a:endParaRPr>
            </a:p>
          </p:txBody>
        </p:sp>
        <p:sp>
          <p:nvSpPr>
            <p:cNvPr id="43" name="Freeform 42"/>
            <p:cNvSpPr/>
            <p:nvPr/>
          </p:nvSpPr>
          <p:spPr bwMode="auto">
            <a:xfrm>
              <a:off x="8615363" y="5176838"/>
              <a:ext cx="184150" cy="101600"/>
            </a:xfrm>
            <a:custGeom>
              <a:avLst/>
              <a:gdLst>
                <a:gd name="T0" fmla="*/ 45 w 49"/>
                <a:gd name="T1" fmla="*/ 3 h 27"/>
                <a:gd name="T2" fmla="*/ 40 w 49"/>
                <a:gd name="T3" fmla="*/ 6 h 27"/>
                <a:gd name="T4" fmla="*/ 35 w 49"/>
                <a:gd name="T5" fmla="*/ 18 h 27"/>
                <a:gd name="T6" fmla="*/ 19 w 49"/>
                <a:gd name="T7" fmla="*/ 18 h 27"/>
                <a:gd name="T8" fmla="*/ 16 w 49"/>
                <a:gd name="T9" fmla="*/ 3 h 27"/>
                <a:gd name="T10" fmla="*/ 15 w 49"/>
                <a:gd name="T11" fmla="*/ 2 h 27"/>
                <a:gd name="T12" fmla="*/ 11 w 49"/>
                <a:gd name="T13" fmla="*/ 0 h 27"/>
                <a:gd name="T14" fmla="*/ 5 w 49"/>
                <a:gd name="T15" fmla="*/ 0 h 27"/>
                <a:gd name="T16" fmla="*/ 0 w 49"/>
                <a:gd name="T17" fmla="*/ 4 h 27"/>
                <a:gd name="T18" fmla="*/ 5 w 49"/>
                <a:gd name="T19" fmla="*/ 9 h 27"/>
                <a:gd name="T20" fmla="*/ 8 w 49"/>
                <a:gd name="T21" fmla="*/ 9 h 27"/>
                <a:gd name="T22" fmla="*/ 11 w 49"/>
                <a:gd name="T23" fmla="*/ 23 h 27"/>
                <a:gd name="T24" fmla="*/ 12 w 49"/>
                <a:gd name="T25" fmla="*/ 25 h 27"/>
                <a:gd name="T26" fmla="*/ 12 w 49"/>
                <a:gd name="T27" fmla="*/ 25 h 27"/>
                <a:gd name="T28" fmla="*/ 13 w 49"/>
                <a:gd name="T29" fmla="*/ 25 h 27"/>
                <a:gd name="T30" fmla="*/ 16 w 49"/>
                <a:gd name="T31" fmla="*/ 27 h 27"/>
                <a:gd name="T32" fmla="*/ 38 w 49"/>
                <a:gd name="T33" fmla="*/ 27 h 27"/>
                <a:gd name="T34" fmla="*/ 41 w 49"/>
                <a:gd name="T35" fmla="*/ 26 h 27"/>
                <a:gd name="T36" fmla="*/ 43 w 49"/>
                <a:gd name="T37" fmla="*/ 23 h 27"/>
                <a:gd name="T38" fmla="*/ 48 w 49"/>
                <a:gd name="T39" fmla="*/ 8 h 27"/>
                <a:gd name="T40" fmla="*/ 45 w 49"/>
                <a:gd name="T41" fmla="*/ 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27">
                  <a:moveTo>
                    <a:pt x="45" y="3"/>
                  </a:moveTo>
                  <a:cubicBezTo>
                    <a:pt x="43" y="2"/>
                    <a:pt x="40" y="4"/>
                    <a:pt x="40" y="6"/>
                  </a:cubicBezTo>
                  <a:cubicBezTo>
                    <a:pt x="35" y="18"/>
                    <a:pt x="35" y="18"/>
                    <a:pt x="35" y="18"/>
                  </a:cubicBezTo>
                  <a:cubicBezTo>
                    <a:pt x="19" y="18"/>
                    <a:pt x="19" y="18"/>
                    <a:pt x="19" y="18"/>
                  </a:cubicBezTo>
                  <a:cubicBezTo>
                    <a:pt x="16" y="3"/>
                    <a:pt x="16" y="3"/>
                    <a:pt x="16" y="3"/>
                  </a:cubicBezTo>
                  <a:cubicBezTo>
                    <a:pt x="15" y="3"/>
                    <a:pt x="15" y="2"/>
                    <a:pt x="15" y="2"/>
                  </a:cubicBezTo>
                  <a:cubicBezTo>
                    <a:pt x="14" y="1"/>
                    <a:pt x="13" y="0"/>
                    <a:pt x="11" y="0"/>
                  </a:cubicBezTo>
                  <a:cubicBezTo>
                    <a:pt x="5" y="0"/>
                    <a:pt x="5" y="0"/>
                    <a:pt x="5" y="0"/>
                  </a:cubicBezTo>
                  <a:cubicBezTo>
                    <a:pt x="2" y="0"/>
                    <a:pt x="0" y="2"/>
                    <a:pt x="0" y="4"/>
                  </a:cubicBezTo>
                  <a:cubicBezTo>
                    <a:pt x="0" y="7"/>
                    <a:pt x="2" y="9"/>
                    <a:pt x="5" y="9"/>
                  </a:cubicBezTo>
                  <a:cubicBezTo>
                    <a:pt x="8" y="9"/>
                    <a:pt x="8" y="9"/>
                    <a:pt x="8" y="9"/>
                  </a:cubicBezTo>
                  <a:cubicBezTo>
                    <a:pt x="11" y="23"/>
                    <a:pt x="11" y="23"/>
                    <a:pt x="11" y="23"/>
                  </a:cubicBezTo>
                  <a:cubicBezTo>
                    <a:pt x="12" y="24"/>
                    <a:pt x="12" y="25"/>
                    <a:pt x="12" y="25"/>
                  </a:cubicBezTo>
                  <a:cubicBezTo>
                    <a:pt x="12" y="25"/>
                    <a:pt x="12" y="25"/>
                    <a:pt x="12" y="25"/>
                  </a:cubicBezTo>
                  <a:cubicBezTo>
                    <a:pt x="13" y="25"/>
                    <a:pt x="13" y="25"/>
                    <a:pt x="13" y="25"/>
                  </a:cubicBezTo>
                  <a:cubicBezTo>
                    <a:pt x="13" y="26"/>
                    <a:pt x="15" y="27"/>
                    <a:pt x="16" y="27"/>
                  </a:cubicBezTo>
                  <a:cubicBezTo>
                    <a:pt x="38" y="27"/>
                    <a:pt x="38" y="27"/>
                    <a:pt x="38" y="27"/>
                  </a:cubicBezTo>
                  <a:cubicBezTo>
                    <a:pt x="39" y="27"/>
                    <a:pt x="40" y="26"/>
                    <a:pt x="41" y="26"/>
                  </a:cubicBezTo>
                  <a:cubicBezTo>
                    <a:pt x="42" y="25"/>
                    <a:pt x="42" y="24"/>
                    <a:pt x="43" y="23"/>
                  </a:cubicBezTo>
                  <a:cubicBezTo>
                    <a:pt x="48" y="8"/>
                    <a:pt x="48" y="8"/>
                    <a:pt x="48" y="8"/>
                  </a:cubicBezTo>
                  <a:cubicBezTo>
                    <a:pt x="49" y="6"/>
                    <a:pt x="48" y="3"/>
                    <a:pt x="45"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defRPr/>
              </a:pPr>
              <a:endParaRPr lang="en-US" sz="2400">
                <a:cs typeface="+mn-ea"/>
                <a:sym typeface="+mn-lt"/>
              </a:endParaRPr>
            </a:p>
          </p:txBody>
        </p:sp>
        <p:sp>
          <p:nvSpPr>
            <p:cNvPr id="44" name="Oval 43"/>
            <p:cNvSpPr>
              <a:spLocks noChangeArrowheads="1"/>
            </p:cNvSpPr>
            <p:nvPr/>
          </p:nvSpPr>
          <p:spPr bwMode="auto">
            <a:xfrm>
              <a:off x="8659813" y="5289550"/>
              <a:ext cx="46038" cy="444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defRPr/>
              </a:pPr>
              <a:endParaRPr lang="en-US" sz="2400">
                <a:cs typeface="+mn-ea"/>
                <a:sym typeface="+mn-lt"/>
              </a:endParaRPr>
            </a:p>
          </p:txBody>
        </p:sp>
        <p:sp>
          <p:nvSpPr>
            <p:cNvPr id="45" name="Oval 44"/>
            <p:cNvSpPr>
              <a:spLocks noChangeArrowheads="1"/>
            </p:cNvSpPr>
            <p:nvPr/>
          </p:nvSpPr>
          <p:spPr bwMode="auto">
            <a:xfrm>
              <a:off x="8728075" y="5289550"/>
              <a:ext cx="47625" cy="444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defRPr/>
              </a:pPr>
              <a:endParaRPr lang="en-US" sz="2400">
                <a:cs typeface="+mn-ea"/>
                <a:sym typeface="+mn-lt"/>
              </a:endParaRPr>
            </a:p>
          </p:txBody>
        </p:sp>
      </p:grpSp>
      <p:grpSp>
        <p:nvGrpSpPr>
          <p:cNvPr id="46" name="Group 45"/>
          <p:cNvGrpSpPr/>
          <p:nvPr/>
        </p:nvGrpSpPr>
        <p:grpSpPr>
          <a:xfrm>
            <a:off x="6379870" y="3173563"/>
            <a:ext cx="810978" cy="598440"/>
            <a:chOff x="10379075" y="5589588"/>
            <a:chExt cx="514350" cy="379412"/>
          </a:xfrm>
          <a:solidFill>
            <a:schemeClr val="bg1">
              <a:lumMod val="95000"/>
            </a:schemeClr>
          </a:solidFill>
        </p:grpSpPr>
        <p:sp>
          <p:nvSpPr>
            <p:cNvPr id="47" name="Freeform 46"/>
            <p:cNvSpPr/>
            <p:nvPr/>
          </p:nvSpPr>
          <p:spPr bwMode="auto">
            <a:xfrm>
              <a:off x="10379075" y="5788025"/>
              <a:ext cx="514350" cy="68262"/>
            </a:xfrm>
            <a:custGeom>
              <a:avLst/>
              <a:gdLst>
                <a:gd name="T0" fmla="*/ 10 w 137"/>
                <a:gd name="T1" fmla="*/ 18 h 18"/>
                <a:gd name="T2" fmla="*/ 0 w 137"/>
                <a:gd name="T3" fmla="*/ 9 h 18"/>
                <a:gd name="T4" fmla="*/ 10 w 137"/>
                <a:gd name="T5" fmla="*/ 0 h 18"/>
                <a:gd name="T6" fmla="*/ 128 w 137"/>
                <a:gd name="T7" fmla="*/ 0 h 18"/>
                <a:gd name="T8" fmla="*/ 137 w 137"/>
                <a:gd name="T9" fmla="*/ 9 h 18"/>
                <a:gd name="T10" fmla="*/ 128 w 137"/>
                <a:gd name="T11" fmla="*/ 18 h 18"/>
                <a:gd name="T12" fmla="*/ 10 w 137"/>
                <a:gd name="T13" fmla="*/ 18 h 18"/>
              </a:gdLst>
              <a:ahLst/>
              <a:cxnLst>
                <a:cxn ang="0">
                  <a:pos x="T0" y="T1"/>
                </a:cxn>
                <a:cxn ang="0">
                  <a:pos x="T2" y="T3"/>
                </a:cxn>
                <a:cxn ang="0">
                  <a:pos x="T4" y="T5"/>
                </a:cxn>
                <a:cxn ang="0">
                  <a:pos x="T6" y="T7"/>
                </a:cxn>
                <a:cxn ang="0">
                  <a:pos x="T8" y="T9"/>
                </a:cxn>
                <a:cxn ang="0">
                  <a:pos x="T10" y="T11"/>
                </a:cxn>
                <a:cxn ang="0">
                  <a:pos x="T12" y="T13"/>
                </a:cxn>
              </a:cxnLst>
              <a:rect l="0" t="0" r="r" b="b"/>
              <a:pathLst>
                <a:path w="137" h="18">
                  <a:moveTo>
                    <a:pt x="10" y="18"/>
                  </a:moveTo>
                  <a:cubicBezTo>
                    <a:pt x="4" y="18"/>
                    <a:pt x="0" y="14"/>
                    <a:pt x="0" y="9"/>
                  </a:cubicBezTo>
                  <a:cubicBezTo>
                    <a:pt x="0" y="4"/>
                    <a:pt x="4" y="0"/>
                    <a:pt x="10" y="0"/>
                  </a:cubicBezTo>
                  <a:cubicBezTo>
                    <a:pt x="128" y="0"/>
                    <a:pt x="128" y="0"/>
                    <a:pt x="128" y="0"/>
                  </a:cubicBezTo>
                  <a:cubicBezTo>
                    <a:pt x="133" y="0"/>
                    <a:pt x="137" y="4"/>
                    <a:pt x="137" y="9"/>
                  </a:cubicBezTo>
                  <a:cubicBezTo>
                    <a:pt x="137" y="14"/>
                    <a:pt x="133" y="18"/>
                    <a:pt x="128" y="18"/>
                  </a:cubicBezTo>
                  <a:lnTo>
                    <a:pt x="10"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defRPr/>
              </a:pPr>
              <a:endParaRPr lang="en-US" sz="2400">
                <a:cs typeface="+mn-ea"/>
                <a:sym typeface="+mn-lt"/>
              </a:endParaRPr>
            </a:p>
          </p:txBody>
        </p:sp>
        <p:sp>
          <p:nvSpPr>
            <p:cNvPr id="48" name="Freeform 47"/>
            <p:cNvSpPr/>
            <p:nvPr/>
          </p:nvSpPr>
          <p:spPr bwMode="auto">
            <a:xfrm>
              <a:off x="10466388" y="5589588"/>
              <a:ext cx="341313" cy="179387"/>
            </a:xfrm>
            <a:custGeom>
              <a:avLst/>
              <a:gdLst>
                <a:gd name="T0" fmla="*/ 45 w 91"/>
                <a:gd name="T1" fmla="*/ 20 h 48"/>
                <a:gd name="T2" fmla="*/ 46 w 91"/>
                <a:gd name="T3" fmla="*/ 20 h 48"/>
                <a:gd name="T4" fmla="*/ 58 w 91"/>
                <a:gd name="T5" fmla="*/ 48 h 48"/>
                <a:gd name="T6" fmla="*/ 79 w 91"/>
                <a:gd name="T7" fmla="*/ 48 h 48"/>
                <a:gd name="T8" fmla="*/ 68 w 91"/>
                <a:gd name="T9" fmla="*/ 20 h 48"/>
                <a:gd name="T10" fmla="*/ 81 w 91"/>
                <a:gd name="T11" fmla="*/ 20 h 48"/>
                <a:gd name="T12" fmla="*/ 91 w 91"/>
                <a:gd name="T13" fmla="*/ 10 h 48"/>
                <a:gd name="T14" fmla="*/ 81 w 91"/>
                <a:gd name="T15" fmla="*/ 0 h 48"/>
                <a:gd name="T16" fmla="*/ 10 w 91"/>
                <a:gd name="T17" fmla="*/ 0 h 48"/>
                <a:gd name="T18" fmla="*/ 0 w 91"/>
                <a:gd name="T19" fmla="*/ 10 h 48"/>
                <a:gd name="T20" fmla="*/ 10 w 91"/>
                <a:gd name="T21" fmla="*/ 20 h 48"/>
                <a:gd name="T22" fmla="*/ 23 w 91"/>
                <a:gd name="T23" fmla="*/ 20 h 48"/>
                <a:gd name="T24" fmla="*/ 12 w 91"/>
                <a:gd name="T25" fmla="*/ 48 h 48"/>
                <a:gd name="T26" fmla="*/ 33 w 91"/>
                <a:gd name="T27" fmla="*/ 48 h 48"/>
                <a:gd name="T28" fmla="*/ 45 w 91"/>
                <a:gd name="T29" fmla="*/ 2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1" h="48">
                  <a:moveTo>
                    <a:pt x="45" y="20"/>
                  </a:moveTo>
                  <a:cubicBezTo>
                    <a:pt x="46" y="20"/>
                    <a:pt x="46" y="20"/>
                    <a:pt x="46" y="20"/>
                  </a:cubicBezTo>
                  <a:cubicBezTo>
                    <a:pt x="58" y="48"/>
                    <a:pt x="58" y="48"/>
                    <a:pt x="58" y="48"/>
                  </a:cubicBezTo>
                  <a:cubicBezTo>
                    <a:pt x="79" y="48"/>
                    <a:pt x="79" y="48"/>
                    <a:pt x="79" y="48"/>
                  </a:cubicBezTo>
                  <a:cubicBezTo>
                    <a:pt x="68" y="20"/>
                    <a:pt x="68" y="20"/>
                    <a:pt x="68" y="20"/>
                  </a:cubicBezTo>
                  <a:cubicBezTo>
                    <a:pt x="81" y="20"/>
                    <a:pt x="81" y="20"/>
                    <a:pt x="81" y="20"/>
                  </a:cubicBezTo>
                  <a:cubicBezTo>
                    <a:pt x="86" y="20"/>
                    <a:pt x="91" y="15"/>
                    <a:pt x="91" y="10"/>
                  </a:cubicBezTo>
                  <a:cubicBezTo>
                    <a:pt x="91" y="4"/>
                    <a:pt x="86" y="0"/>
                    <a:pt x="81" y="0"/>
                  </a:cubicBezTo>
                  <a:cubicBezTo>
                    <a:pt x="10" y="0"/>
                    <a:pt x="10" y="0"/>
                    <a:pt x="10" y="0"/>
                  </a:cubicBezTo>
                  <a:cubicBezTo>
                    <a:pt x="4" y="0"/>
                    <a:pt x="0" y="4"/>
                    <a:pt x="0" y="10"/>
                  </a:cubicBezTo>
                  <a:cubicBezTo>
                    <a:pt x="0" y="15"/>
                    <a:pt x="4" y="20"/>
                    <a:pt x="10" y="20"/>
                  </a:cubicBezTo>
                  <a:cubicBezTo>
                    <a:pt x="23" y="20"/>
                    <a:pt x="23" y="20"/>
                    <a:pt x="23" y="20"/>
                  </a:cubicBezTo>
                  <a:cubicBezTo>
                    <a:pt x="12" y="48"/>
                    <a:pt x="12" y="48"/>
                    <a:pt x="12" y="48"/>
                  </a:cubicBezTo>
                  <a:cubicBezTo>
                    <a:pt x="33" y="48"/>
                    <a:pt x="33" y="48"/>
                    <a:pt x="33" y="48"/>
                  </a:cubicBezTo>
                  <a:lnTo>
                    <a:pt x="45" y="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defRPr/>
              </a:pPr>
              <a:endParaRPr lang="en-US" sz="2400">
                <a:cs typeface="+mn-ea"/>
                <a:sym typeface="+mn-lt"/>
              </a:endParaRPr>
            </a:p>
          </p:txBody>
        </p:sp>
        <p:sp>
          <p:nvSpPr>
            <p:cNvPr id="49" name="Freeform 48"/>
            <p:cNvSpPr/>
            <p:nvPr/>
          </p:nvSpPr>
          <p:spPr bwMode="auto">
            <a:xfrm>
              <a:off x="10428288" y="5875338"/>
              <a:ext cx="120650" cy="93662"/>
            </a:xfrm>
            <a:custGeom>
              <a:avLst/>
              <a:gdLst>
                <a:gd name="T0" fmla="*/ 32 w 32"/>
                <a:gd name="T1" fmla="*/ 0 h 25"/>
                <a:gd name="T2" fmla="*/ 10 w 32"/>
                <a:gd name="T3" fmla="*/ 0 h 25"/>
                <a:gd name="T4" fmla="*/ 1 w 32"/>
                <a:gd name="T5" fmla="*/ 24 h 25"/>
                <a:gd name="T6" fmla="*/ 0 w 32"/>
                <a:gd name="T7" fmla="*/ 25 h 25"/>
                <a:gd name="T8" fmla="*/ 22 w 32"/>
                <a:gd name="T9" fmla="*/ 25 h 25"/>
                <a:gd name="T10" fmla="*/ 32 w 32"/>
                <a:gd name="T11" fmla="*/ 0 h 25"/>
              </a:gdLst>
              <a:ahLst/>
              <a:cxnLst>
                <a:cxn ang="0">
                  <a:pos x="T0" y="T1"/>
                </a:cxn>
                <a:cxn ang="0">
                  <a:pos x="T2" y="T3"/>
                </a:cxn>
                <a:cxn ang="0">
                  <a:pos x="T4" y="T5"/>
                </a:cxn>
                <a:cxn ang="0">
                  <a:pos x="T6" y="T7"/>
                </a:cxn>
                <a:cxn ang="0">
                  <a:pos x="T8" y="T9"/>
                </a:cxn>
                <a:cxn ang="0">
                  <a:pos x="T10" y="T11"/>
                </a:cxn>
              </a:cxnLst>
              <a:rect l="0" t="0" r="r" b="b"/>
              <a:pathLst>
                <a:path w="32" h="25">
                  <a:moveTo>
                    <a:pt x="32" y="0"/>
                  </a:moveTo>
                  <a:cubicBezTo>
                    <a:pt x="10" y="0"/>
                    <a:pt x="10" y="0"/>
                    <a:pt x="10" y="0"/>
                  </a:cubicBezTo>
                  <a:cubicBezTo>
                    <a:pt x="1" y="24"/>
                    <a:pt x="1" y="24"/>
                    <a:pt x="1" y="24"/>
                  </a:cubicBezTo>
                  <a:cubicBezTo>
                    <a:pt x="0" y="24"/>
                    <a:pt x="0" y="24"/>
                    <a:pt x="0" y="25"/>
                  </a:cubicBezTo>
                  <a:cubicBezTo>
                    <a:pt x="22" y="25"/>
                    <a:pt x="22" y="25"/>
                    <a:pt x="22" y="25"/>
                  </a:cubicBezTo>
                  <a:lnTo>
                    <a:pt x="3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defRPr/>
              </a:pPr>
              <a:endParaRPr lang="en-US" sz="2400">
                <a:cs typeface="+mn-ea"/>
                <a:sym typeface="+mn-lt"/>
              </a:endParaRPr>
            </a:p>
          </p:txBody>
        </p:sp>
        <p:sp>
          <p:nvSpPr>
            <p:cNvPr id="50" name="Freeform 49"/>
            <p:cNvSpPr/>
            <p:nvPr/>
          </p:nvSpPr>
          <p:spPr bwMode="auto">
            <a:xfrm>
              <a:off x="10725150" y="5875338"/>
              <a:ext cx="119063" cy="93662"/>
            </a:xfrm>
            <a:custGeom>
              <a:avLst/>
              <a:gdLst>
                <a:gd name="T0" fmla="*/ 31 w 32"/>
                <a:gd name="T1" fmla="*/ 24 h 25"/>
                <a:gd name="T2" fmla="*/ 22 w 32"/>
                <a:gd name="T3" fmla="*/ 0 h 25"/>
                <a:gd name="T4" fmla="*/ 0 w 32"/>
                <a:gd name="T5" fmla="*/ 0 h 25"/>
                <a:gd name="T6" fmla="*/ 10 w 32"/>
                <a:gd name="T7" fmla="*/ 25 h 25"/>
                <a:gd name="T8" fmla="*/ 32 w 32"/>
                <a:gd name="T9" fmla="*/ 25 h 25"/>
                <a:gd name="T10" fmla="*/ 31 w 32"/>
                <a:gd name="T11" fmla="*/ 24 h 25"/>
              </a:gdLst>
              <a:ahLst/>
              <a:cxnLst>
                <a:cxn ang="0">
                  <a:pos x="T0" y="T1"/>
                </a:cxn>
                <a:cxn ang="0">
                  <a:pos x="T2" y="T3"/>
                </a:cxn>
                <a:cxn ang="0">
                  <a:pos x="T4" y="T5"/>
                </a:cxn>
                <a:cxn ang="0">
                  <a:pos x="T6" y="T7"/>
                </a:cxn>
                <a:cxn ang="0">
                  <a:pos x="T8" y="T9"/>
                </a:cxn>
                <a:cxn ang="0">
                  <a:pos x="T10" y="T11"/>
                </a:cxn>
              </a:cxnLst>
              <a:rect l="0" t="0" r="r" b="b"/>
              <a:pathLst>
                <a:path w="32" h="25">
                  <a:moveTo>
                    <a:pt x="31" y="24"/>
                  </a:moveTo>
                  <a:cubicBezTo>
                    <a:pt x="22" y="0"/>
                    <a:pt x="22" y="0"/>
                    <a:pt x="22" y="0"/>
                  </a:cubicBezTo>
                  <a:cubicBezTo>
                    <a:pt x="0" y="0"/>
                    <a:pt x="0" y="0"/>
                    <a:pt x="0" y="0"/>
                  </a:cubicBezTo>
                  <a:cubicBezTo>
                    <a:pt x="10" y="25"/>
                    <a:pt x="10" y="25"/>
                    <a:pt x="10" y="25"/>
                  </a:cubicBezTo>
                  <a:cubicBezTo>
                    <a:pt x="32" y="25"/>
                    <a:pt x="32" y="25"/>
                    <a:pt x="32" y="25"/>
                  </a:cubicBezTo>
                  <a:cubicBezTo>
                    <a:pt x="32" y="24"/>
                    <a:pt x="32" y="24"/>
                    <a:pt x="31"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defRPr/>
              </a:pPr>
              <a:endParaRPr lang="en-US" sz="2400">
                <a:cs typeface="+mn-ea"/>
                <a:sym typeface="+mn-lt"/>
              </a:endParaRPr>
            </a:p>
          </p:txBody>
        </p:sp>
      </p:grpSp>
      <p:grpSp>
        <p:nvGrpSpPr>
          <p:cNvPr id="52" name="组合 51"/>
          <p:cNvGrpSpPr/>
          <p:nvPr/>
        </p:nvGrpSpPr>
        <p:grpSpPr>
          <a:xfrm>
            <a:off x="404499" y="325993"/>
            <a:ext cx="3153864" cy="733706"/>
            <a:chOff x="303414" y="244438"/>
            <a:chExt cx="2365706" cy="550152"/>
          </a:xfrm>
        </p:grpSpPr>
        <p:sp>
          <p:nvSpPr>
            <p:cNvPr id="53" name="流程图: 延期 24"/>
            <p:cNvSpPr/>
            <p:nvPr/>
          </p:nvSpPr>
          <p:spPr>
            <a:xfrm>
              <a:off x="336148" y="244438"/>
              <a:ext cx="2249865" cy="446749"/>
            </a:xfrm>
            <a:custGeom>
              <a:avLst/>
              <a:gdLst>
                <a:gd name="connsiteX0" fmla="*/ 0 w 275921"/>
                <a:gd name="connsiteY0" fmla="*/ 0 h 342652"/>
                <a:gd name="connsiteX1" fmla="*/ 137961 w 275921"/>
                <a:gd name="connsiteY1" fmla="*/ 0 h 342652"/>
                <a:gd name="connsiteX2" fmla="*/ 275922 w 275921"/>
                <a:gd name="connsiteY2" fmla="*/ 171326 h 342652"/>
                <a:gd name="connsiteX3" fmla="*/ 137961 w 275921"/>
                <a:gd name="connsiteY3" fmla="*/ 342652 h 342652"/>
                <a:gd name="connsiteX4" fmla="*/ 0 w 275921"/>
                <a:gd name="connsiteY4" fmla="*/ 342652 h 342652"/>
                <a:gd name="connsiteX5" fmla="*/ 0 w 275921"/>
                <a:gd name="connsiteY5" fmla="*/ 0 h 342652"/>
                <a:gd name="connsiteX0-1" fmla="*/ 0 w 2249865"/>
                <a:gd name="connsiteY0-2" fmla="*/ 14514 h 342652"/>
                <a:gd name="connsiteX1-3" fmla="*/ 2111904 w 2249865"/>
                <a:gd name="connsiteY1-4" fmla="*/ 0 h 342652"/>
                <a:gd name="connsiteX2-5" fmla="*/ 2249865 w 2249865"/>
                <a:gd name="connsiteY2-6" fmla="*/ 171326 h 342652"/>
                <a:gd name="connsiteX3-7" fmla="*/ 2111904 w 2249865"/>
                <a:gd name="connsiteY3-8" fmla="*/ 342652 h 342652"/>
                <a:gd name="connsiteX4-9" fmla="*/ 1973943 w 2249865"/>
                <a:gd name="connsiteY4-10" fmla="*/ 342652 h 342652"/>
                <a:gd name="connsiteX5-11" fmla="*/ 0 w 2249865"/>
                <a:gd name="connsiteY5-12" fmla="*/ 14514 h 342652"/>
                <a:gd name="connsiteX0-13" fmla="*/ 0 w 2249865"/>
                <a:gd name="connsiteY0-14" fmla="*/ 14514 h 342652"/>
                <a:gd name="connsiteX1-15" fmla="*/ 2111904 w 2249865"/>
                <a:gd name="connsiteY1-16" fmla="*/ 0 h 342652"/>
                <a:gd name="connsiteX2-17" fmla="*/ 2249865 w 2249865"/>
                <a:gd name="connsiteY2-18" fmla="*/ 171326 h 342652"/>
                <a:gd name="connsiteX3-19" fmla="*/ 2111904 w 2249865"/>
                <a:gd name="connsiteY3-20" fmla="*/ 342652 h 342652"/>
                <a:gd name="connsiteX4-21" fmla="*/ 29028 w 2249865"/>
                <a:gd name="connsiteY4-22" fmla="*/ 342652 h 342652"/>
                <a:gd name="connsiteX5-23" fmla="*/ 0 w 2249865"/>
                <a:gd name="connsiteY5-24" fmla="*/ 14514 h 34265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249865" h="342652">
                  <a:moveTo>
                    <a:pt x="0" y="14514"/>
                  </a:moveTo>
                  <a:lnTo>
                    <a:pt x="2111904" y="0"/>
                  </a:lnTo>
                  <a:cubicBezTo>
                    <a:pt x="2188098" y="0"/>
                    <a:pt x="2249865" y="76705"/>
                    <a:pt x="2249865" y="171326"/>
                  </a:cubicBezTo>
                  <a:cubicBezTo>
                    <a:pt x="2249865" y="265947"/>
                    <a:pt x="2188098" y="342652"/>
                    <a:pt x="2111904" y="342652"/>
                  </a:cubicBezTo>
                  <a:lnTo>
                    <a:pt x="29028" y="342652"/>
                  </a:lnTo>
                  <a:lnTo>
                    <a:pt x="0" y="14514"/>
                  </a:lnTo>
                  <a:close/>
                </a:path>
              </a:pathLst>
            </a:custGeom>
            <a:solidFill>
              <a:srgbClr val="FFCD34"/>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solidFill>
                  <a:srgbClr val="FFCD34"/>
                </a:solidFill>
                <a:cs typeface="+mn-ea"/>
                <a:sym typeface="+mn-lt"/>
              </a:endParaRPr>
            </a:p>
          </p:txBody>
        </p:sp>
        <p:sp>
          <p:nvSpPr>
            <p:cNvPr id="54" name="MH_Entry_1"/>
            <p:cNvSpPr/>
            <p:nvPr>
              <p:custDataLst>
                <p:tags r:id="rId1"/>
              </p:custDataLst>
            </p:nvPr>
          </p:nvSpPr>
          <p:spPr>
            <a:xfrm>
              <a:off x="303414" y="266947"/>
              <a:ext cx="2365706" cy="527643"/>
            </a:xfrm>
            <a:custGeom>
              <a:avLst/>
              <a:gdLst>
                <a:gd name="connsiteX0" fmla="*/ 0 w 2365706"/>
                <a:gd name="connsiteY0" fmla="*/ 83104 h 498614"/>
                <a:gd name="connsiteX1" fmla="*/ 83104 w 2365706"/>
                <a:gd name="connsiteY1" fmla="*/ 0 h 498614"/>
                <a:gd name="connsiteX2" fmla="*/ 2282602 w 2365706"/>
                <a:gd name="connsiteY2" fmla="*/ 0 h 498614"/>
                <a:gd name="connsiteX3" fmla="*/ 2365706 w 2365706"/>
                <a:gd name="connsiteY3" fmla="*/ 83104 h 498614"/>
                <a:gd name="connsiteX4" fmla="*/ 2365706 w 2365706"/>
                <a:gd name="connsiteY4" fmla="*/ 415510 h 498614"/>
                <a:gd name="connsiteX5" fmla="*/ 2282602 w 2365706"/>
                <a:gd name="connsiteY5" fmla="*/ 498614 h 498614"/>
                <a:gd name="connsiteX6" fmla="*/ 83104 w 2365706"/>
                <a:gd name="connsiteY6" fmla="*/ 498614 h 498614"/>
                <a:gd name="connsiteX7" fmla="*/ 0 w 2365706"/>
                <a:gd name="connsiteY7" fmla="*/ 415510 h 498614"/>
                <a:gd name="connsiteX8" fmla="*/ 0 w 2365706"/>
                <a:gd name="connsiteY8" fmla="*/ 83104 h 498614"/>
                <a:gd name="connsiteX0-1" fmla="*/ 0 w 2365706"/>
                <a:gd name="connsiteY0-2" fmla="*/ 83104 h 527643"/>
                <a:gd name="connsiteX1-3" fmla="*/ 83104 w 2365706"/>
                <a:gd name="connsiteY1-4" fmla="*/ 0 h 527643"/>
                <a:gd name="connsiteX2-5" fmla="*/ 2282602 w 2365706"/>
                <a:gd name="connsiteY2-6" fmla="*/ 0 h 527643"/>
                <a:gd name="connsiteX3-7" fmla="*/ 2365706 w 2365706"/>
                <a:gd name="connsiteY3-8" fmla="*/ 83104 h 527643"/>
                <a:gd name="connsiteX4-9" fmla="*/ 2365706 w 2365706"/>
                <a:gd name="connsiteY4-10" fmla="*/ 415510 h 527643"/>
                <a:gd name="connsiteX5-11" fmla="*/ 2282602 w 2365706"/>
                <a:gd name="connsiteY5-12" fmla="*/ 498614 h 527643"/>
                <a:gd name="connsiteX6-13" fmla="*/ 83104 w 2365706"/>
                <a:gd name="connsiteY6-14" fmla="*/ 527643 h 527643"/>
                <a:gd name="connsiteX7-15" fmla="*/ 0 w 2365706"/>
                <a:gd name="connsiteY7-16" fmla="*/ 415510 h 527643"/>
                <a:gd name="connsiteX8-17" fmla="*/ 0 w 2365706"/>
                <a:gd name="connsiteY8-18" fmla="*/ 83104 h 52764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2365706" h="527643">
                  <a:moveTo>
                    <a:pt x="0" y="83104"/>
                  </a:moveTo>
                  <a:cubicBezTo>
                    <a:pt x="0" y="37207"/>
                    <a:pt x="37207" y="0"/>
                    <a:pt x="83104" y="0"/>
                  </a:cubicBezTo>
                  <a:lnTo>
                    <a:pt x="2282602" y="0"/>
                  </a:lnTo>
                  <a:cubicBezTo>
                    <a:pt x="2328499" y="0"/>
                    <a:pt x="2365706" y="37207"/>
                    <a:pt x="2365706" y="83104"/>
                  </a:cubicBezTo>
                  <a:lnTo>
                    <a:pt x="2365706" y="415510"/>
                  </a:lnTo>
                  <a:cubicBezTo>
                    <a:pt x="2365706" y="461407"/>
                    <a:pt x="2328499" y="498614"/>
                    <a:pt x="2282602" y="498614"/>
                  </a:cubicBezTo>
                  <a:cubicBezTo>
                    <a:pt x="1549436" y="498614"/>
                    <a:pt x="816270" y="527643"/>
                    <a:pt x="83104" y="527643"/>
                  </a:cubicBezTo>
                  <a:cubicBezTo>
                    <a:pt x="37207" y="527643"/>
                    <a:pt x="0" y="461407"/>
                    <a:pt x="0" y="415510"/>
                  </a:cubicBezTo>
                  <a:lnTo>
                    <a:pt x="0" y="83104"/>
                  </a:ln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r>
                <a:rPr lang="zh-CN" altLang="en-US" sz="3200" spc="267" dirty="0">
                  <a:solidFill>
                    <a:schemeClr val="tx1"/>
                  </a:solidFill>
                  <a:cs typeface="+mn-ea"/>
                  <a:sym typeface="+mn-lt"/>
                </a:rPr>
                <a:t>活动背景介绍</a:t>
              </a:r>
            </a:p>
          </p:txBody>
        </p:sp>
      </p:grpSp>
    </p:spTree>
  </p:cSld>
  <p:clrMapOvr>
    <a:masterClrMapping/>
  </p:clrMapOvr>
  <p:transition spd="slow" advClick="0" advTm="0">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par>
                          <p:cTn id="16" fill="hold">
                            <p:stCondLst>
                              <p:cond delay="500"/>
                            </p:stCondLst>
                            <p:childTnLst>
                              <p:par>
                                <p:cTn id="17" presetID="47" presetClass="entr" presetSubtype="0" fill="hold" nodeType="after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fade">
                                      <p:cBhvr>
                                        <p:cTn id="19" dur="500"/>
                                        <p:tgtEl>
                                          <p:spTgt spid="41"/>
                                        </p:tgtEl>
                                      </p:cBhvr>
                                    </p:animEffect>
                                    <p:anim calcmode="lin" valueType="num">
                                      <p:cBhvr>
                                        <p:cTn id="20" dur="500" fill="hold"/>
                                        <p:tgtEl>
                                          <p:spTgt spid="41"/>
                                        </p:tgtEl>
                                        <p:attrNameLst>
                                          <p:attrName>ppt_x</p:attrName>
                                        </p:attrNameLst>
                                      </p:cBhvr>
                                      <p:tavLst>
                                        <p:tav tm="0">
                                          <p:val>
                                            <p:strVal val="#ppt_x"/>
                                          </p:val>
                                        </p:tav>
                                        <p:tav tm="100000">
                                          <p:val>
                                            <p:strVal val="#ppt_x"/>
                                          </p:val>
                                        </p:tav>
                                      </p:tavLst>
                                    </p:anim>
                                    <p:anim calcmode="lin" valueType="num">
                                      <p:cBhvr>
                                        <p:cTn id="21" dur="500" fill="hold"/>
                                        <p:tgtEl>
                                          <p:spTgt spid="41"/>
                                        </p:tgtEl>
                                        <p:attrNameLst>
                                          <p:attrName>ppt_y</p:attrName>
                                        </p:attrNameLst>
                                      </p:cBhvr>
                                      <p:tavLst>
                                        <p:tav tm="0">
                                          <p:val>
                                            <p:strVal val="#ppt_y-.1"/>
                                          </p:val>
                                        </p:tav>
                                        <p:tav tm="100000">
                                          <p:val>
                                            <p:strVal val="#ppt_y"/>
                                          </p:val>
                                        </p:tav>
                                      </p:tavLst>
                                    </p:anim>
                                  </p:childTnLst>
                                </p:cTn>
                              </p:par>
                            </p:childTnLst>
                          </p:cTn>
                        </p:par>
                        <p:par>
                          <p:cTn id="22" fill="hold">
                            <p:stCondLst>
                              <p:cond delay="1000"/>
                            </p:stCondLst>
                            <p:childTnLst>
                              <p:par>
                                <p:cTn id="23" presetID="22" presetClass="entr" presetSubtype="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left)">
                                      <p:cBhvr>
                                        <p:cTn id="25" dur="5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cTn>
                              </p:par>
                            </p:childTnLst>
                          </p:cTn>
                        </p:par>
                        <p:par>
                          <p:cTn id="34" fill="hold">
                            <p:stCondLst>
                              <p:cond delay="500"/>
                            </p:stCondLst>
                            <p:childTnLst>
                              <p:par>
                                <p:cTn id="35" presetID="47" presetClass="entr" presetSubtype="0"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fade">
                                      <p:cBhvr>
                                        <p:cTn id="37" dur="500"/>
                                        <p:tgtEl>
                                          <p:spTgt spid="36"/>
                                        </p:tgtEl>
                                      </p:cBhvr>
                                    </p:animEffect>
                                    <p:anim calcmode="lin" valueType="num">
                                      <p:cBhvr>
                                        <p:cTn id="38" dur="500" fill="hold"/>
                                        <p:tgtEl>
                                          <p:spTgt spid="36"/>
                                        </p:tgtEl>
                                        <p:attrNameLst>
                                          <p:attrName>ppt_x</p:attrName>
                                        </p:attrNameLst>
                                      </p:cBhvr>
                                      <p:tavLst>
                                        <p:tav tm="0">
                                          <p:val>
                                            <p:strVal val="#ppt_x"/>
                                          </p:val>
                                        </p:tav>
                                        <p:tav tm="100000">
                                          <p:val>
                                            <p:strVal val="#ppt_x"/>
                                          </p:val>
                                        </p:tav>
                                      </p:tavLst>
                                    </p:anim>
                                    <p:anim calcmode="lin" valueType="num">
                                      <p:cBhvr>
                                        <p:cTn id="39" dur="500" fill="hold"/>
                                        <p:tgtEl>
                                          <p:spTgt spid="36"/>
                                        </p:tgtEl>
                                        <p:attrNameLst>
                                          <p:attrName>ppt_y</p:attrName>
                                        </p:attrNameLst>
                                      </p:cBhvr>
                                      <p:tavLst>
                                        <p:tav tm="0">
                                          <p:val>
                                            <p:strVal val="#ppt_y-.1"/>
                                          </p:val>
                                        </p:tav>
                                        <p:tav tm="100000">
                                          <p:val>
                                            <p:strVal val="#ppt_y"/>
                                          </p:val>
                                        </p:tav>
                                      </p:tavLst>
                                    </p:anim>
                                  </p:childTnLst>
                                </p:cTn>
                              </p:par>
                            </p:childTnLst>
                          </p:cTn>
                        </p:par>
                        <p:par>
                          <p:cTn id="40" fill="hold">
                            <p:stCondLst>
                              <p:cond delay="1000"/>
                            </p:stCondLst>
                            <p:childTnLst>
                              <p:par>
                                <p:cTn id="41" presetID="22" presetClass="entr" presetSubtype="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left)">
                                      <p:cBhvr>
                                        <p:cTn id="43" dur="500"/>
                                        <p:tgtEl>
                                          <p:spTgt spid="17"/>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fade">
                                      <p:cBhvr>
                                        <p:cTn id="48" dur="500"/>
                                        <p:tgtEl>
                                          <p:spTgt spid="13"/>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fade">
                                      <p:cBhvr>
                                        <p:cTn id="51" dur="500"/>
                                        <p:tgtEl>
                                          <p:spTgt spid="12"/>
                                        </p:tgtEl>
                                      </p:cBhvr>
                                    </p:animEffect>
                                  </p:childTnLst>
                                </p:cTn>
                              </p:par>
                            </p:childTnLst>
                          </p:cTn>
                        </p:par>
                        <p:par>
                          <p:cTn id="52" fill="hold">
                            <p:stCondLst>
                              <p:cond delay="500"/>
                            </p:stCondLst>
                            <p:childTnLst>
                              <p:par>
                                <p:cTn id="53" presetID="47" presetClass="entr" presetSubtype="0" fill="hold" nodeType="afterEffect">
                                  <p:stCondLst>
                                    <p:cond delay="0"/>
                                  </p:stCondLst>
                                  <p:childTnLst>
                                    <p:set>
                                      <p:cBhvr>
                                        <p:cTn id="54" dur="1" fill="hold">
                                          <p:stCondLst>
                                            <p:cond delay="0"/>
                                          </p:stCondLst>
                                        </p:cTn>
                                        <p:tgtEl>
                                          <p:spTgt spid="46"/>
                                        </p:tgtEl>
                                        <p:attrNameLst>
                                          <p:attrName>style.visibility</p:attrName>
                                        </p:attrNameLst>
                                      </p:cBhvr>
                                      <p:to>
                                        <p:strVal val="visible"/>
                                      </p:to>
                                    </p:set>
                                    <p:animEffect transition="in" filter="fade">
                                      <p:cBhvr>
                                        <p:cTn id="55" dur="500"/>
                                        <p:tgtEl>
                                          <p:spTgt spid="46"/>
                                        </p:tgtEl>
                                      </p:cBhvr>
                                    </p:animEffect>
                                    <p:anim calcmode="lin" valueType="num">
                                      <p:cBhvr>
                                        <p:cTn id="56" dur="500" fill="hold"/>
                                        <p:tgtEl>
                                          <p:spTgt spid="46"/>
                                        </p:tgtEl>
                                        <p:attrNameLst>
                                          <p:attrName>ppt_x</p:attrName>
                                        </p:attrNameLst>
                                      </p:cBhvr>
                                      <p:tavLst>
                                        <p:tav tm="0">
                                          <p:val>
                                            <p:strVal val="#ppt_x"/>
                                          </p:val>
                                        </p:tav>
                                        <p:tav tm="100000">
                                          <p:val>
                                            <p:strVal val="#ppt_x"/>
                                          </p:val>
                                        </p:tav>
                                      </p:tavLst>
                                    </p:anim>
                                    <p:anim calcmode="lin" valueType="num">
                                      <p:cBhvr>
                                        <p:cTn id="57" dur="500" fill="hold"/>
                                        <p:tgtEl>
                                          <p:spTgt spid="46"/>
                                        </p:tgtEl>
                                        <p:attrNameLst>
                                          <p:attrName>ppt_y</p:attrName>
                                        </p:attrNameLst>
                                      </p:cBhvr>
                                      <p:tavLst>
                                        <p:tav tm="0">
                                          <p:val>
                                            <p:strVal val="#ppt_y-.1"/>
                                          </p:val>
                                        </p:tav>
                                        <p:tav tm="100000">
                                          <p:val>
                                            <p:strVal val="#ppt_y"/>
                                          </p:val>
                                        </p:tav>
                                      </p:tavLst>
                                    </p:anim>
                                  </p:childTnLst>
                                </p:cTn>
                              </p:par>
                            </p:childTnLst>
                          </p:cTn>
                        </p:par>
                        <p:par>
                          <p:cTn id="58" fill="hold">
                            <p:stCondLst>
                              <p:cond delay="1000"/>
                            </p:stCondLst>
                            <p:childTnLst>
                              <p:par>
                                <p:cTn id="59" presetID="22" presetClass="entr" presetSubtype="8" fill="hold" grpId="0"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wipe(left)">
                                      <p:cBhvr>
                                        <p:cTn id="61" dur="500"/>
                                        <p:tgtEl>
                                          <p:spTgt spid="18"/>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fade">
                                      <p:cBhvr>
                                        <p:cTn id="66" dur="500"/>
                                        <p:tgtEl>
                                          <p:spTgt spid="15"/>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500"/>
                                        <p:tgtEl>
                                          <p:spTgt spid="14"/>
                                        </p:tgtEl>
                                      </p:cBhvr>
                                    </p:animEffect>
                                  </p:childTnLst>
                                </p:cTn>
                              </p:par>
                            </p:childTnLst>
                          </p:cTn>
                        </p:par>
                        <p:par>
                          <p:cTn id="70" fill="hold">
                            <p:stCondLst>
                              <p:cond delay="500"/>
                            </p:stCondLst>
                            <p:childTnLst>
                              <p:par>
                                <p:cTn id="71" presetID="47" presetClass="entr" presetSubtype="0" fill="hold" nodeType="afterEffect">
                                  <p:stCondLst>
                                    <p:cond delay="0"/>
                                  </p:stCondLst>
                                  <p:childTnLst>
                                    <p:set>
                                      <p:cBhvr>
                                        <p:cTn id="72" dur="1" fill="hold">
                                          <p:stCondLst>
                                            <p:cond delay="0"/>
                                          </p:stCondLst>
                                        </p:cTn>
                                        <p:tgtEl>
                                          <p:spTgt spid="26"/>
                                        </p:tgtEl>
                                        <p:attrNameLst>
                                          <p:attrName>style.visibility</p:attrName>
                                        </p:attrNameLst>
                                      </p:cBhvr>
                                      <p:to>
                                        <p:strVal val="visible"/>
                                      </p:to>
                                    </p:set>
                                    <p:animEffect transition="in" filter="fade">
                                      <p:cBhvr>
                                        <p:cTn id="73" dur="500"/>
                                        <p:tgtEl>
                                          <p:spTgt spid="26"/>
                                        </p:tgtEl>
                                      </p:cBhvr>
                                    </p:animEffect>
                                    <p:anim calcmode="lin" valueType="num">
                                      <p:cBhvr>
                                        <p:cTn id="74" dur="500" fill="hold"/>
                                        <p:tgtEl>
                                          <p:spTgt spid="26"/>
                                        </p:tgtEl>
                                        <p:attrNameLst>
                                          <p:attrName>ppt_x</p:attrName>
                                        </p:attrNameLst>
                                      </p:cBhvr>
                                      <p:tavLst>
                                        <p:tav tm="0">
                                          <p:val>
                                            <p:strVal val="#ppt_x"/>
                                          </p:val>
                                        </p:tav>
                                        <p:tav tm="100000">
                                          <p:val>
                                            <p:strVal val="#ppt_x"/>
                                          </p:val>
                                        </p:tav>
                                      </p:tavLst>
                                    </p:anim>
                                    <p:anim calcmode="lin" valueType="num">
                                      <p:cBhvr>
                                        <p:cTn id="75" dur="500" fill="hold"/>
                                        <p:tgtEl>
                                          <p:spTgt spid="26"/>
                                        </p:tgtEl>
                                        <p:attrNameLst>
                                          <p:attrName>ppt_y</p:attrName>
                                        </p:attrNameLst>
                                      </p:cBhvr>
                                      <p:tavLst>
                                        <p:tav tm="0">
                                          <p:val>
                                            <p:strVal val="#ppt_y-.1"/>
                                          </p:val>
                                        </p:tav>
                                        <p:tav tm="100000">
                                          <p:val>
                                            <p:strVal val="#ppt_y"/>
                                          </p:val>
                                        </p:tav>
                                      </p:tavLst>
                                    </p:anim>
                                  </p:childTnLst>
                                </p:cTn>
                              </p:par>
                            </p:childTnLst>
                          </p:cTn>
                        </p:par>
                        <p:par>
                          <p:cTn id="76" fill="hold">
                            <p:stCondLst>
                              <p:cond delay="1000"/>
                            </p:stCondLst>
                            <p:childTnLst>
                              <p:par>
                                <p:cTn id="77" presetID="22" presetClass="entr" presetSubtype="8" fill="hold" grpId="0" nodeType="afterEffect">
                                  <p:stCondLst>
                                    <p:cond delay="0"/>
                                  </p:stCondLst>
                                  <p:childTnLst>
                                    <p:set>
                                      <p:cBhvr>
                                        <p:cTn id="78" dur="1" fill="hold">
                                          <p:stCondLst>
                                            <p:cond delay="0"/>
                                          </p:stCondLst>
                                        </p:cTn>
                                        <p:tgtEl>
                                          <p:spTgt spid="19"/>
                                        </p:tgtEl>
                                        <p:attrNameLst>
                                          <p:attrName>style.visibility</p:attrName>
                                        </p:attrNameLst>
                                      </p:cBhvr>
                                      <p:to>
                                        <p:strVal val="visible"/>
                                      </p:to>
                                    </p:set>
                                    <p:animEffect transition="in" filter="wipe(left)">
                                      <p:cBhvr>
                                        <p:cTn id="79" dur="500"/>
                                        <p:tgtEl>
                                          <p:spTgt spid="19"/>
                                        </p:tgtEl>
                                      </p:cBhvr>
                                    </p:animEffect>
                                  </p:childTnLst>
                                </p:cTn>
                              </p:par>
                            </p:childTnLst>
                          </p:cTn>
                        </p:par>
                      </p:childTnLst>
                    </p:cTn>
                  </p:par>
                  <p:par>
                    <p:cTn id="80" fill="hold">
                      <p:stCondLst>
                        <p:cond delay="indefinite"/>
                      </p:stCondLst>
                      <p:childTnLst>
                        <p:par>
                          <p:cTn id="81" fill="hold">
                            <p:stCondLst>
                              <p:cond delay="0"/>
                            </p:stCondLst>
                            <p:childTnLst>
                              <p:par>
                                <p:cTn id="82" presetID="12" presetClass="entr" presetSubtype="8" fill="hold" nodeType="clickEffect">
                                  <p:stCondLst>
                                    <p:cond delay="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500"/>
                                        <p:tgtEl>
                                          <p:spTgt spid="52"/>
                                        </p:tgtEl>
                                        <p:attrNameLst>
                                          <p:attrName>ppt_x</p:attrName>
                                        </p:attrNameLst>
                                      </p:cBhvr>
                                      <p:tavLst>
                                        <p:tav tm="0">
                                          <p:val>
                                            <p:strVal val="#ppt_x-#ppt_w*1.125000"/>
                                          </p:val>
                                        </p:tav>
                                        <p:tav tm="100000">
                                          <p:val>
                                            <p:strVal val="#ppt_x"/>
                                          </p:val>
                                        </p:tav>
                                      </p:tavLst>
                                    </p:anim>
                                    <p:animEffect transition="in" filter="wipe(right)">
                                      <p:cBhvr>
                                        <p:cTn id="85"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10" grpId="0" animBg="1"/>
      <p:bldP spid="11" grpId="0" animBg="1"/>
      <p:bldP spid="12" grpId="0" animBg="1"/>
      <p:bldP spid="13" grpId="0" animBg="1"/>
      <p:bldP spid="14" grpId="0" animBg="1"/>
      <p:bldP spid="15" grpId="0" animBg="1"/>
      <p:bldP spid="16" grpId="0"/>
      <p:bldP spid="17" grpId="0"/>
      <p:bldP spid="18" grpId="0"/>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Oval 152"/>
          <p:cNvSpPr/>
          <p:nvPr/>
        </p:nvSpPr>
        <p:spPr>
          <a:xfrm>
            <a:off x="1864096" y="1782535"/>
            <a:ext cx="1408187" cy="1408697"/>
          </a:xfrm>
          <a:prstGeom prst="ellipse">
            <a:avLst/>
          </a:prstGeom>
          <a:solidFill>
            <a:srgbClr val="E27D0E"/>
          </a:solidFill>
          <a:ln w="88900" cap="flat" cmpd="thickThin">
            <a:noFill/>
            <a:prstDash val="solid"/>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id-ID" sz="1800" dirty="0">
              <a:solidFill>
                <a:srgbClr val="E3D29D"/>
              </a:solidFill>
              <a:cs typeface="+mn-ea"/>
              <a:sym typeface="+mn-lt"/>
            </a:endParaRPr>
          </a:p>
        </p:txBody>
      </p:sp>
      <p:sp>
        <p:nvSpPr>
          <p:cNvPr id="154" name="Oval 153"/>
          <p:cNvSpPr/>
          <p:nvPr/>
        </p:nvSpPr>
        <p:spPr>
          <a:xfrm>
            <a:off x="5200680" y="3092213"/>
            <a:ext cx="1408187" cy="1408697"/>
          </a:xfrm>
          <a:prstGeom prst="ellipse">
            <a:avLst/>
          </a:prstGeom>
          <a:solidFill>
            <a:srgbClr val="FFC000"/>
          </a:solidFill>
          <a:ln w="88900" cap="flat" cmpd="thickThin">
            <a:noFill/>
            <a:prstDash val="solid"/>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id-ID" sz="1800" dirty="0">
              <a:solidFill>
                <a:srgbClr val="E3D29D"/>
              </a:solidFill>
              <a:cs typeface="+mn-ea"/>
              <a:sym typeface="+mn-lt"/>
            </a:endParaRPr>
          </a:p>
        </p:txBody>
      </p:sp>
      <p:sp>
        <p:nvSpPr>
          <p:cNvPr id="155" name="Oval 154"/>
          <p:cNvSpPr/>
          <p:nvPr/>
        </p:nvSpPr>
        <p:spPr>
          <a:xfrm>
            <a:off x="7060502" y="5030318"/>
            <a:ext cx="1408187" cy="1408697"/>
          </a:xfrm>
          <a:prstGeom prst="ellipse">
            <a:avLst/>
          </a:prstGeom>
          <a:solidFill>
            <a:schemeClr val="tx1">
              <a:lumMod val="65000"/>
              <a:lumOff val="35000"/>
            </a:schemeClr>
          </a:solidFill>
          <a:ln w="88900" cap="flat" cmpd="thickThin">
            <a:noFill/>
            <a:prstDash val="solid"/>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id-ID" sz="1800" dirty="0">
              <a:solidFill>
                <a:srgbClr val="E3D29D"/>
              </a:solidFill>
              <a:cs typeface="+mn-ea"/>
              <a:sym typeface="+mn-lt"/>
            </a:endParaRPr>
          </a:p>
        </p:txBody>
      </p:sp>
      <p:sp>
        <p:nvSpPr>
          <p:cNvPr id="156" name="Oval 155"/>
          <p:cNvSpPr/>
          <p:nvPr/>
        </p:nvSpPr>
        <p:spPr>
          <a:xfrm>
            <a:off x="3334289" y="5030318"/>
            <a:ext cx="1408187" cy="1408697"/>
          </a:xfrm>
          <a:prstGeom prst="ellipse">
            <a:avLst/>
          </a:prstGeom>
          <a:solidFill>
            <a:schemeClr val="tx1"/>
          </a:solidFill>
          <a:ln w="88900" cap="flat" cmpd="thickThin">
            <a:noFill/>
            <a:prstDash val="solid"/>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id-ID" sz="1800" dirty="0">
              <a:solidFill>
                <a:srgbClr val="E3D29D"/>
              </a:solidFill>
              <a:cs typeface="+mn-ea"/>
              <a:sym typeface="+mn-lt"/>
            </a:endParaRPr>
          </a:p>
        </p:txBody>
      </p:sp>
      <p:sp>
        <p:nvSpPr>
          <p:cNvPr id="157" name="Oval 156"/>
          <p:cNvSpPr/>
          <p:nvPr/>
        </p:nvSpPr>
        <p:spPr>
          <a:xfrm>
            <a:off x="8468690" y="2107915"/>
            <a:ext cx="1408187" cy="1408697"/>
          </a:xfrm>
          <a:prstGeom prst="ellipse">
            <a:avLst/>
          </a:prstGeom>
          <a:solidFill>
            <a:schemeClr val="bg1"/>
          </a:solidFill>
          <a:ln w="88900" cap="flat" cmpd="thickThin">
            <a:noFill/>
            <a:prstDash val="solid"/>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id-ID" sz="1800" dirty="0">
              <a:solidFill>
                <a:srgbClr val="E3D29D"/>
              </a:solidFill>
              <a:cs typeface="+mn-ea"/>
              <a:sym typeface="+mn-lt"/>
            </a:endParaRPr>
          </a:p>
        </p:txBody>
      </p:sp>
      <p:cxnSp>
        <p:nvCxnSpPr>
          <p:cNvPr id="158" name="Curved Connector 157"/>
          <p:cNvCxnSpPr>
            <a:stCxn id="154" idx="4"/>
            <a:endCxn id="155" idx="2"/>
          </p:cNvCxnSpPr>
          <p:nvPr/>
        </p:nvCxnSpPr>
        <p:spPr>
          <a:xfrm rot="16200000" flipH="1">
            <a:off x="5865761" y="4539925"/>
            <a:ext cx="1233756" cy="1155728"/>
          </a:xfrm>
          <a:prstGeom prst="curvedConnector2">
            <a:avLst/>
          </a:prstGeom>
          <a:ln w="12700" cmpd="thickThin">
            <a:solidFill>
              <a:schemeClr val="bg1">
                <a:lumMod val="50000"/>
              </a:schemeClr>
            </a:solidFill>
            <a:prstDash val="lgDash"/>
            <a:tailEnd type="triangle" w="med" len="lg"/>
          </a:ln>
        </p:spPr>
        <p:style>
          <a:lnRef idx="1">
            <a:schemeClr val="accent1"/>
          </a:lnRef>
          <a:fillRef idx="0">
            <a:schemeClr val="accent1"/>
          </a:fillRef>
          <a:effectRef idx="0">
            <a:schemeClr val="accent1"/>
          </a:effectRef>
          <a:fontRef idx="minor">
            <a:schemeClr val="tx1"/>
          </a:fontRef>
        </p:style>
      </p:cxnSp>
      <p:cxnSp>
        <p:nvCxnSpPr>
          <p:cNvPr id="159" name="Curved Connector 158"/>
          <p:cNvCxnSpPr>
            <a:stCxn id="154" idx="4"/>
            <a:endCxn id="156" idx="0"/>
          </p:cNvCxnSpPr>
          <p:nvPr/>
        </p:nvCxnSpPr>
        <p:spPr>
          <a:xfrm rot="5400000">
            <a:off x="4706875" y="3832418"/>
            <a:ext cx="529407" cy="1866392"/>
          </a:xfrm>
          <a:prstGeom prst="curvedConnector3">
            <a:avLst/>
          </a:prstGeom>
          <a:ln w="12700" cmpd="thickThin">
            <a:solidFill>
              <a:schemeClr val="bg1">
                <a:lumMod val="50000"/>
              </a:schemeClr>
            </a:solidFill>
            <a:prstDash val="lgDash"/>
            <a:tailEnd type="triangle" w="med" len="lg"/>
          </a:ln>
        </p:spPr>
        <p:style>
          <a:lnRef idx="1">
            <a:schemeClr val="accent1"/>
          </a:lnRef>
          <a:fillRef idx="0">
            <a:schemeClr val="accent1"/>
          </a:fillRef>
          <a:effectRef idx="0">
            <a:schemeClr val="accent1"/>
          </a:effectRef>
          <a:fontRef idx="minor">
            <a:schemeClr val="tx1"/>
          </a:fontRef>
        </p:style>
      </p:cxnSp>
      <p:cxnSp>
        <p:nvCxnSpPr>
          <p:cNvPr id="160" name="Curved Connector 159"/>
          <p:cNvCxnSpPr>
            <a:stCxn id="156" idx="2"/>
          </p:cNvCxnSpPr>
          <p:nvPr/>
        </p:nvCxnSpPr>
        <p:spPr>
          <a:xfrm rot="10800000">
            <a:off x="1864098" y="2485615"/>
            <a:ext cx="1470191" cy="3249051"/>
          </a:xfrm>
          <a:prstGeom prst="curvedConnector3">
            <a:avLst>
              <a:gd name="adj1" fmla="val 115547"/>
            </a:avLst>
          </a:prstGeom>
          <a:ln w="12700" cmpd="thickThin">
            <a:solidFill>
              <a:schemeClr val="bg1">
                <a:lumMod val="50000"/>
              </a:schemeClr>
            </a:solidFill>
            <a:prstDash val="lgDash"/>
            <a:tailEnd type="triangle" w="med" len="lg"/>
          </a:ln>
        </p:spPr>
        <p:style>
          <a:lnRef idx="1">
            <a:schemeClr val="accent1"/>
          </a:lnRef>
          <a:fillRef idx="0">
            <a:schemeClr val="accent1"/>
          </a:fillRef>
          <a:effectRef idx="0">
            <a:schemeClr val="accent1"/>
          </a:effectRef>
          <a:fontRef idx="minor">
            <a:schemeClr val="tx1"/>
          </a:fontRef>
        </p:style>
      </p:cxnSp>
      <p:cxnSp>
        <p:nvCxnSpPr>
          <p:cNvPr id="161" name="Curved Connector 160"/>
          <p:cNvCxnSpPr>
            <a:stCxn id="157" idx="4"/>
          </p:cNvCxnSpPr>
          <p:nvPr/>
        </p:nvCxnSpPr>
        <p:spPr>
          <a:xfrm rot="5400000" flipH="1">
            <a:off x="5707036" y="50864"/>
            <a:ext cx="1030996" cy="5900499"/>
          </a:xfrm>
          <a:prstGeom prst="curvedConnector4">
            <a:avLst>
              <a:gd name="adj1" fmla="val -35696"/>
              <a:gd name="adj2" fmla="val 39881"/>
            </a:avLst>
          </a:prstGeom>
          <a:ln w="12700" cmpd="thickThin">
            <a:solidFill>
              <a:schemeClr val="bg1">
                <a:lumMod val="50000"/>
              </a:schemeClr>
            </a:solidFill>
            <a:prstDash val="lgDash"/>
            <a:tailEnd type="triangle" w="med" len="lg"/>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rot="21568247">
            <a:off x="4806185" y="3398063"/>
            <a:ext cx="2252233" cy="738835"/>
          </a:xfrm>
          <a:prstGeom prst="rect">
            <a:avLst/>
          </a:prstGeom>
          <a:noFill/>
        </p:spPr>
        <p:txBody>
          <a:bodyPr wrap="square" lIns="121917" tIns="60958" rIns="121917" bIns="60958" rtlCol="0">
            <a:spAutoFit/>
          </a:bodyPr>
          <a:lstStyle/>
          <a:p>
            <a:pPr algn="ctr"/>
            <a:r>
              <a:rPr lang="zh-CN" altLang="en-US" sz="2000" dirty="0">
                <a:solidFill>
                  <a:schemeClr val="bg1">
                    <a:lumMod val="95000"/>
                  </a:schemeClr>
                </a:solidFill>
                <a:cs typeface="+mn-ea"/>
                <a:sym typeface="+mn-lt"/>
              </a:rPr>
              <a:t>输入文</a:t>
            </a:r>
            <a:endParaRPr lang="en-US" altLang="zh-CN" sz="2000" dirty="0">
              <a:solidFill>
                <a:schemeClr val="bg1">
                  <a:lumMod val="95000"/>
                </a:schemeClr>
              </a:solidFill>
              <a:cs typeface="+mn-ea"/>
              <a:sym typeface="+mn-lt"/>
            </a:endParaRPr>
          </a:p>
          <a:p>
            <a:pPr algn="ctr"/>
            <a:r>
              <a:rPr lang="zh-CN" altLang="en-US" sz="2000" dirty="0">
                <a:solidFill>
                  <a:schemeClr val="bg1">
                    <a:lumMod val="95000"/>
                  </a:schemeClr>
                </a:solidFill>
                <a:cs typeface="+mn-ea"/>
                <a:sym typeface="+mn-lt"/>
              </a:rPr>
              <a:t>本内容</a:t>
            </a:r>
            <a:endParaRPr lang="id-ID" sz="2000" dirty="0">
              <a:solidFill>
                <a:schemeClr val="bg1">
                  <a:lumMod val="95000"/>
                </a:schemeClr>
              </a:solidFill>
              <a:cs typeface="+mn-ea"/>
              <a:sym typeface="+mn-lt"/>
            </a:endParaRPr>
          </a:p>
        </p:txBody>
      </p:sp>
      <p:sp>
        <p:nvSpPr>
          <p:cNvPr id="163" name="TextBox 162"/>
          <p:cNvSpPr txBox="1"/>
          <p:nvPr/>
        </p:nvSpPr>
        <p:spPr>
          <a:xfrm rot="21568247">
            <a:off x="6618154" y="5358914"/>
            <a:ext cx="2252233" cy="738835"/>
          </a:xfrm>
          <a:prstGeom prst="rect">
            <a:avLst/>
          </a:prstGeom>
          <a:noFill/>
        </p:spPr>
        <p:txBody>
          <a:bodyPr wrap="square" lIns="121917" tIns="60958" rIns="121917" bIns="60958" rtlCol="0">
            <a:spAutoFit/>
          </a:bodyPr>
          <a:lstStyle/>
          <a:p>
            <a:pPr algn="ctr"/>
            <a:r>
              <a:rPr lang="zh-CN" altLang="en-US" sz="2000" dirty="0">
                <a:solidFill>
                  <a:schemeClr val="bg1">
                    <a:lumMod val="95000"/>
                  </a:schemeClr>
                </a:solidFill>
                <a:cs typeface="+mn-ea"/>
                <a:sym typeface="+mn-lt"/>
              </a:rPr>
              <a:t>输入文</a:t>
            </a:r>
            <a:endParaRPr lang="en-US" altLang="zh-CN" sz="2000" dirty="0">
              <a:solidFill>
                <a:schemeClr val="bg1">
                  <a:lumMod val="95000"/>
                </a:schemeClr>
              </a:solidFill>
              <a:cs typeface="+mn-ea"/>
              <a:sym typeface="+mn-lt"/>
            </a:endParaRPr>
          </a:p>
          <a:p>
            <a:pPr algn="ctr"/>
            <a:r>
              <a:rPr lang="zh-CN" altLang="en-US" sz="2000" dirty="0">
                <a:solidFill>
                  <a:schemeClr val="bg1">
                    <a:lumMod val="95000"/>
                  </a:schemeClr>
                </a:solidFill>
                <a:cs typeface="+mn-ea"/>
                <a:sym typeface="+mn-lt"/>
              </a:rPr>
              <a:t>本内容</a:t>
            </a:r>
            <a:endParaRPr lang="id-ID" altLang="zh-CN" sz="2000" dirty="0">
              <a:solidFill>
                <a:schemeClr val="bg1">
                  <a:lumMod val="95000"/>
                </a:schemeClr>
              </a:solidFill>
              <a:cs typeface="+mn-ea"/>
              <a:sym typeface="+mn-lt"/>
            </a:endParaRPr>
          </a:p>
        </p:txBody>
      </p:sp>
      <p:sp>
        <p:nvSpPr>
          <p:cNvPr id="164" name="TextBox 163"/>
          <p:cNvSpPr txBox="1"/>
          <p:nvPr/>
        </p:nvSpPr>
        <p:spPr>
          <a:xfrm rot="21568247">
            <a:off x="3001612" y="5339815"/>
            <a:ext cx="2073538" cy="738835"/>
          </a:xfrm>
          <a:prstGeom prst="rect">
            <a:avLst/>
          </a:prstGeom>
          <a:noFill/>
        </p:spPr>
        <p:txBody>
          <a:bodyPr wrap="square" lIns="121917" tIns="60958" rIns="121917" bIns="60958" rtlCol="0">
            <a:spAutoFit/>
          </a:bodyPr>
          <a:lstStyle/>
          <a:p>
            <a:pPr algn="ctr"/>
            <a:r>
              <a:rPr lang="zh-CN" altLang="en-US" sz="2000" dirty="0">
                <a:solidFill>
                  <a:schemeClr val="bg1">
                    <a:lumMod val="95000"/>
                  </a:schemeClr>
                </a:solidFill>
                <a:cs typeface="+mn-ea"/>
                <a:sym typeface="+mn-lt"/>
              </a:rPr>
              <a:t>输入文</a:t>
            </a:r>
            <a:endParaRPr lang="en-US" altLang="zh-CN" sz="2000" dirty="0">
              <a:solidFill>
                <a:schemeClr val="bg1">
                  <a:lumMod val="95000"/>
                </a:schemeClr>
              </a:solidFill>
              <a:cs typeface="+mn-ea"/>
              <a:sym typeface="+mn-lt"/>
            </a:endParaRPr>
          </a:p>
          <a:p>
            <a:pPr algn="ctr"/>
            <a:r>
              <a:rPr lang="zh-CN" altLang="en-US" sz="2000" dirty="0">
                <a:solidFill>
                  <a:schemeClr val="bg1">
                    <a:lumMod val="95000"/>
                  </a:schemeClr>
                </a:solidFill>
                <a:cs typeface="+mn-ea"/>
                <a:sym typeface="+mn-lt"/>
              </a:rPr>
              <a:t>本内容</a:t>
            </a:r>
            <a:endParaRPr lang="id-ID" altLang="zh-CN" sz="2000" dirty="0">
              <a:solidFill>
                <a:schemeClr val="bg1">
                  <a:lumMod val="95000"/>
                </a:schemeClr>
              </a:solidFill>
              <a:cs typeface="+mn-ea"/>
              <a:sym typeface="+mn-lt"/>
            </a:endParaRPr>
          </a:p>
        </p:txBody>
      </p:sp>
      <p:sp>
        <p:nvSpPr>
          <p:cNvPr id="165" name="TextBox 164"/>
          <p:cNvSpPr txBox="1"/>
          <p:nvPr/>
        </p:nvSpPr>
        <p:spPr>
          <a:xfrm rot="21568247">
            <a:off x="1499941" y="2075833"/>
            <a:ext cx="2073538" cy="738835"/>
          </a:xfrm>
          <a:prstGeom prst="rect">
            <a:avLst/>
          </a:prstGeom>
          <a:noFill/>
        </p:spPr>
        <p:txBody>
          <a:bodyPr wrap="square" lIns="121917" tIns="60958" rIns="121917" bIns="60958" rtlCol="0">
            <a:spAutoFit/>
          </a:bodyPr>
          <a:lstStyle/>
          <a:p>
            <a:pPr algn="ctr"/>
            <a:r>
              <a:rPr lang="zh-CN" altLang="en-US" sz="2000" dirty="0">
                <a:solidFill>
                  <a:schemeClr val="bg1">
                    <a:lumMod val="95000"/>
                  </a:schemeClr>
                </a:solidFill>
                <a:cs typeface="+mn-ea"/>
                <a:sym typeface="+mn-lt"/>
              </a:rPr>
              <a:t>输入文</a:t>
            </a:r>
            <a:endParaRPr lang="en-US" altLang="zh-CN" sz="2000" dirty="0">
              <a:solidFill>
                <a:schemeClr val="bg1">
                  <a:lumMod val="95000"/>
                </a:schemeClr>
              </a:solidFill>
              <a:cs typeface="+mn-ea"/>
              <a:sym typeface="+mn-lt"/>
            </a:endParaRPr>
          </a:p>
          <a:p>
            <a:pPr algn="ctr"/>
            <a:r>
              <a:rPr lang="zh-CN" altLang="en-US" sz="2000" dirty="0">
                <a:solidFill>
                  <a:schemeClr val="bg1">
                    <a:lumMod val="95000"/>
                  </a:schemeClr>
                </a:solidFill>
                <a:cs typeface="+mn-ea"/>
                <a:sym typeface="+mn-lt"/>
              </a:rPr>
              <a:t>本内容</a:t>
            </a:r>
            <a:endParaRPr lang="id-ID" altLang="zh-CN" sz="2000" dirty="0">
              <a:solidFill>
                <a:schemeClr val="bg1">
                  <a:lumMod val="95000"/>
                </a:schemeClr>
              </a:solidFill>
              <a:cs typeface="+mn-ea"/>
              <a:sym typeface="+mn-lt"/>
            </a:endParaRPr>
          </a:p>
        </p:txBody>
      </p:sp>
      <p:sp>
        <p:nvSpPr>
          <p:cNvPr id="166" name="TextBox 165"/>
          <p:cNvSpPr txBox="1"/>
          <p:nvPr/>
        </p:nvSpPr>
        <p:spPr>
          <a:xfrm rot="21568247">
            <a:off x="8136013" y="2422025"/>
            <a:ext cx="2073538" cy="738835"/>
          </a:xfrm>
          <a:prstGeom prst="rect">
            <a:avLst/>
          </a:prstGeom>
          <a:noFill/>
        </p:spPr>
        <p:txBody>
          <a:bodyPr wrap="square" lIns="121917" tIns="60958" rIns="121917" bIns="60958" rtlCol="0">
            <a:spAutoFit/>
          </a:bodyPr>
          <a:lstStyle/>
          <a:p>
            <a:pPr algn="ctr"/>
            <a:r>
              <a:rPr lang="zh-CN" altLang="en-US" sz="2000" dirty="0">
                <a:solidFill>
                  <a:schemeClr val="accent6"/>
                </a:solidFill>
                <a:cs typeface="+mn-ea"/>
                <a:sym typeface="+mn-lt"/>
              </a:rPr>
              <a:t>输入文</a:t>
            </a:r>
            <a:endParaRPr lang="en-US" altLang="zh-CN" sz="2000" dirty="0">
              <a:solidFill>
                <a:schemeClr val="accent6"/>
              </a:solidFill>
              <a:cs typeface="+mn-ea"/>
              <a:sym typeface="+mn-lt"/>
            </a:endParaRPr>
          </a:p>
          <a:p>
            <a:pPr algn="ctr"/>
            <a:r>
              <a:rPr lang="zh-CN" altLang="en-US" sz="2000" dirty="0">
                <a:solidFill>
                  <a:schemeClr val="accent6"/>
                </a:solidFill>
                <a:cs typeface="+mn-ea"/>
                <a:sym typeface="+mn-lt"/>
              </a:rPr>
              <a:t>本内容</a:t>
            </a:r>
            <a:endParaRPr lang="id-ID" sz="2000" dirty="0">
              <a:solidFill>
                <a:schemeClr val="accent6"/>
              </a:solidFill>
              <a:cs typeface="+mn-ea"/>
              <a:sym typeface="+mn-lt"/>
            </a:endParaRPr>
          </a:p>
        </p:txBody>
      </p:sp>
      <p:sp>
        <p:nvSpPr>
          <p:cNvPr id="167" name="Rectangle 166"/>
          <p:cNvSpPr/>
          <p:nvPr/>
        </p:nvSpPr>
        <p:spPr>
          <a:xfrm>
            <a:off x="4745822" y="5626449"/>
            <a:ext cx="1730093" cy="861974"/>
          </a:xfrm>
          <a:prstGeom prst="rect">
            <a:avLst/>
          </a:prstGeom>
        </p:spPr>
        <p:txBody>
          <a:bodyPr wrap="square" lIns="121917" tIns="60958" rIns="121917" bIns="60958">
            <a:spAutoFit/>
          </a:bodyPr>
          <a:lstStyle/>
          <a:p>
            <a:r>
              <a:rPr lang="id-ID" sz="1200" dirty="0">
                <a:solidFill>
                  <a:srgbClr val="FDFBDB"/>
                </a:solidFill>
                <a:cs typeface="+mn-ea"/>
                <a:sym typeface="+mn-lt"/>
              </a:rPr>
              <a:t>Go ahead and replace it with your own text. This is an example text,</a:t>
            </a:r>
          </a:p>
        </p:txBody>
      </p:sp>
      <p:cxnSp>
        <p:nvCxnSpPr>
          <p:cNvPr id="168" name="Straight Connector 167"/>
          <p:cNvCxnSpPr/>
          <p:nvPr/>
        </p:nvCxnSpPr>
        <p:spPr>
          <a:xfrm>
            <a:off x="4852594" y="5573558"/>
            <a:ext cx="1491111" cy="0"/>
          </a:xfrm>
          <a:prstGeom prst="line">
            <a:avLst/>
          </a:prstGeom>
          <a:ln>
            <a:solidFill>
              <a:schemeClr val="bg1">
                <a:lumMod val="50000"/>
              </a:schemeClr>
            </a:solidFill>
            <a:prstDash val="lgDash"/>
            <a:headEnd type="oval"/>
            <a:tailEnd type="none" w="sm" len="sm"/>
          </a:ln>
        </p:spPr>
        <p:style>
          <a:lnRef idx="1">
            <a:schemeClr val="accent1"/>
          </a:lnRef>
          <a:fillRef idx="0">
            <a:schemeClr val="accent1"/>
          </a:fillRef>
          <a:effectRef idx="0">
            <a:schemeClr val="accent1"/>
          </a:effectRef>
          <a:fontRef idx="minor">
            <a:schemeClr val="tx1"/>
          </a:fontRef>
        </p:style>
      </p:cxnSp>
      <p:sp>
        <p:nvSpPr>
          <p:cNvPr id="169" name="Rectangle 168"/>
          <p:cNvSpPr/>
          <p:nvPr/>
        </p:nvSpPr>
        <p:spPr>
          <a:xfrm>
            <a:off x="8513482" y="5626449"/>
            <a:ext cx="1730093" cy="861974"/>
          </a:xfrm>
          <a:prstGeom prst="rect">
            <a:avLst/>
          </a:prstGeom>
        </p:spPr>
        <p:txBody>
          <a:bodyPr wrap="square" lIns="121917" tIns="60958" rIns="121917" bIns="60958">
            <a:spAutoFit/>
          </a:bodyPr>
          <a:lstStyle/>
          <a:p>
            <a:r>
              <a:rPr lang="id-ID" sz="1200" dirty="0">
                <a:solidFill>
                  <a:srgbClr val="FDFBDB"/>
                </a:solidFill>
                <a:cs typeface="+mn-ea"/>
                <a:sym typeface="+mn-lt"/>
              </a:rPr>
              <a:t>Go ahead and replace it with your own text. This is an example text,</a:t>
            </a:r>
          </a:p>
        </p:txBody>
      </p:sp>
      <p:cxnSp>
        <p:nvCxnSpPr>
          <p:cNvPr id="170" name="Straight Connector 169"/>
          <p:cNvCxnSpPr/>
          <p:nvPr/>
        </p:nvCxnSpPr>
        <p:spPr>
          <a:xfrm>
            <a:off x="8620255" y="5573558"/>
            <a:ext cx="1491111" cy="0"/>
          </a:xfrm>
          <a:prstGeom prst="line">
            <a:avLst/>
          </a:prstGeom>
          <a:ln>
            <a:solidFill>
              <a:schemeClr val="bg1">
                <a:lumMod val="50000"/>
              </a:schemeClr>
            </a:solidFill>
            <a:prstDash val="lgDash"/>
            <a:headEnd type="oval"/>
            <a:tailEnd type="none" w="sm" len="sm"/>
          </a:ln>
        </p:spPr>
        <p:style>
          <a:lnRef idx="1">
            <a:schemeClr val="accent1"/>
          </a:lnRef>
          <a:fillRef idx="0">
            <a:schemeClr val="accent1"/>
          </a:fillRef>
          <a:effectRef idx="0">
            <a:schemeClr val="accent1"/>
          </a:effectRef>
          <a:fontRef idx="minor">
            <a:schemeClr val="tx1"/>
          </a:fontRef>
        </p:style>
      </p:cxnSp>
      <p:sp>
        <p:nvSpPr>
          <p:cNvPr id="171" name="Rectangle 170"/>
          <p:cNvSpPr/>
          <p:nvPr/>
        </p:nvSpPr>
        <p:spPr>
          <a:xfrm>
            <a:off x="6833051" y="2543304"/>
            <a:ext cx="1730093" cy="861974"/>
          </a:xfrm>
          <a:prstGeom prst="rect">
            <a:avLst/>
          </a:prstGeom>
        </p:spPr>
        <p:txBody>
          <a:bodyPr wrap="square" lIns="121917" tIns="60958" rIns="121917" bIns="60958">
            <a:spAutoFit/>
          </a:bodyPr>
          <a:lstStyle/>
          <a:p>
            <a:r>
              <a:rPr lang="id-ID" sz="1200" dirty="0">
                <a:solidFill>
                  <a:srgbClr val="FDFBDB"/>
                </a:solidFill>
                <a:cs typeface="+mn-ea"/>
                <a:sym typeface="+mn-lt"/>
              </a:rPr>
              <a:t>Go ahead and replace it with your own text. This is an example text,</a:t>
            </a:r>
          </a:p>
        </p:txBody>
      </p:sp>
      <p:cxnSp>
        <p:nvCxnSpPr>
          <p:cNvPr id="172" name="Straight Connector 171"/>
          <p:cNvCxnSpPr/>
          <p:nvPr/>
        </p:nvCxnSpPr>
        <p:spPr>
          <a:xfrm>
            <a:off x="6939824" y="2490415"/>
            <a:ext cx="1491111" cy="0"/>
          </a:xfrm>
          <a:prstGeom prst="line">
            <a:avLst/>
          </a:prstGeom>
          <a:ln>
            <a:solidFill>
              <a:schemeClr val="bg1">
                <a:lumMod val="50000"/>
              </a:schemeClr>
            </a:solidFill>
            <a:prstDash val="lgDash"/>
            <a:headEnd type="oval"/>
            <a:tailEnd type="none" w="sm" len="sm"/>
          </a:ln>
        </p:spPr>
        <p:style>
          <a:lnRef idx="1">
            <a:schemeClr val="accent1"/>
          </a:lnRef>
          <a:fillRef idx="0">
            <a:schemeClr val="accent1"/>
          </a:fillRef>
          <a:effectRef idx="0">
            <a:schemeClr val="accent1"/>
          </a:effectRef>
          <a:fontRef idx="minor">
            <a:schemeClr val="tx1"/>
          </a:fontRef>
        </p:style>
      </p:cxnSp>
      <p:sp>
        <p:nvSpPr>
          <p:cNvPr id="173" name="Rectangle 172"/>
          <p:cNvSpPr/>
          <p:nvPr/>
        </p:nvSpPr>
        <p:spPr>
          <a:xfrm>
            <a:off x="3334289" y="1738566"/>
            <a:ext cx="1730093" cy="861974"/>
          </a:xfrm>
          <a:prstGeom prst="rect">
            <a:avLst/>
          </a:prstGeom>
        </p:spPr>
        <p:txBody>
          <a:bodyPr wrap="square" lIns="121917" tIns="60958" rIns="121917" bIns="60958">
            <a:spAutoFit/>
          </a:bodyPr>
          <a:lstStyle/>
          <a:p>
            <a:r>
              <a:rPr lang="id-ID" sz="1200" dirty="0">
                <a:solidFill>
                  <a:srgbClr val="FDFBDB"/>
                </a:solidFill>
                <a:cs typeface="+mn-ea"/>
                <a:sym typeface="+mn-lt"/>
              </a:rPr>
              <a:t>Go ahead and replace it with your own text. This is an example text,</a:t>
            </a:r>
          </a:p>
        </p:txBody>
      </p:sp>
      <p:sp>
        <p:nvSpPr>
          <p:cNvPr id="175" name="Rectangle 174"/>
          <p:cNvSpPr/>
          <p:nvPr/>
        </p:nvSpPr>
        <p:spPr>
          <a:xfrm>
            <a:off x="3484782" y="3546422"/>
            <a:ext cx="1730093" cy="861974"/>
          </a:xfrm>
          <a:prstGeom prst="rect">
            <a:avLst/>
          </a:prstGeom>
        </p:spPr>
        <p:txBody>
          <a:bodyPr wrap="square" lIns="121917" tIns="60958" rIns="121917" bIns="60958">
            <a:spAutoFit/>
          </a:bodyPr>
          <a:lstStyle/>
          <a:p>
            <a:r>
              <a:rPr lang="id-ID" sz="1200" dirty="0">
                <a:solidFill>
                  <a:srgbClr val="FDFBDB"/>
                </a:solidFill>
                <a:cs typeface="+mn-ea"/>
                <a:sym typeface="+mn-lt"/>
              </a:rPr>
              <a:t>Go ahead and replace it with your own text. This is an example text,</a:t>
            </a:r>
          </a:p>
        </p:txBody>
      </p:sp>
      <p:cxnSp>
        <p:nvCxnSpPr>
          <p:cNvPr id="176" name="Straight Connector 175"/>
          <p:cNvCxnSpPr/>
          <p:nvPr/>
        </p:nvCxnSpPr>
        <p:spPr>
          <a:xfrm>
            <a:off x="3591555" y="3493531"/>
            <a:ext cx="1491111" cy="0"/>
          </a:xfrm>
          <a:prstGeom prst="line">
            <a:avLst/>
          </a:prstGeom>
          <a:ln>
            <a:solidFill>
              <a:schemeClr val="bg1">
                <a:lumMod val="50000"/>
              </a:schemeClr>
            </a:solidFill>
            <a:prstDash val="lgDash"/>
            <a:headEnd type="oval"/>
            <a:tailEnd type="none" w="sm" len="sm"/>
          </a:ln>
        </p:spPr>
        <p:style>
          <a:lnRef idx="1">
            <a:schemeClr val="accent1"/>
          </a:lnRef>
          <a:fillRef idx="0">
            <a:schemeClr val="accent1"/>
          </a:fillRef>
          <a:effectRef idx="0">
            <a:schemeClr val="accent1"/>
          </a:effectRef>
          <a:fontRef idx="minor">
            <a:schemeClr val="tx1"/>
          </a:fontRef>
        </p:style>
      </p:cxnSp>
      <p:grpSp>
        <p:nvGrpSpPr>
          <p:cNvPr id="28" name="组合 27"/>
          <p:cNvGrpSpPr/>
          <p:nvPr/>
        </p:nvGrpSpPr>
        <p:grpSpPr>
          <a:xfrm>
            <a:off x="404499" y="325993"/>
            <a:ext cx="3153864" cy="733706"/>
            <a:chOff x="303414" y="244438"/>
            <a:chExt cx="2365706" cy="550152"/>
          </a:xfrm>
        </p:grpSpPr>
        <p:sp>
          <p:nvSpPr>
            <p:cNvPr id="29" name="流程图: 延期 24"/>
            <p:cNvSpPr/>
            <p:nvPr/>
          </p:nvSpPr>
          <p:spPr>
            <a:xfrm>
              <a:off x="336148" y="244438"/>
              <a:ext cx="2249865" cy="446749"/>
            </a:xfrm>
            <a:custGeom>
              <a:avLst/>
              <a:gdLst>
                <a:gd name="connsiteX0" fmla="*/ 0 w 275921"/>
                <a:gd name="connsiteY0" fmla="*/ 0 h 342652"/>
                <a:gd name="connsiteX1" fmla="*/ 137961 w 275921"/>
                <a:gd name="connsiteY1" fmla="*/ 0 h 342652"/>
                <a:gd name="connsiteX2" fmla="*/ 275922 w 275921"/>
                <a:gd name="connsiteY2" fmla="*/ 171326 h 342652"/>
                <a:gd name="connsiteX3" fmla="*/ 137961 w 275921"/>
                <a:gd name="connsiteY3" fmla="*/ 342652 h 342652"/>
                <a:gd name="connsiteX4" fmla="*/ 0 w 275921"/>
                <a:gd name="connsiteY4" fmla="*/ 342652 h 342652"/>
                <a:gd name="connsiteX5" fmla="*/ 0 w 275921"/>
                <a:gd name="connsiteY5" fmla="*/ 0 h 342652"/>
                <a:gd name="connsiteX0-1" fmla="*/ 0 w 2249865"/>
                <a:gd name="connsiteY0-2" fmla="*/ 14514 h 342652"/>
                <a:gd name="connsiteX1-3" fmla="*/ 2111904 w 2249865"/>
                <a:gd name="connsiteY1-4" fmla="*/ 0 h 342652"/>
                <a:gd name="connsiteX2-5" fmla="*/ 2249865 w 2249865"/>
                <a:gd name="connsiteY2-6" fmla="*/ 171326 h 342652"/>
                <a:gd name="connsiteX3-7" fmla="*/ 2111904 w 2249865"/>
                <a:gd name="connsiteY3-8" fmla="*/ 342652 h 342652"/>
                <a:gd name="connsiteX4-9" fmla="*/ 1973943 w 2249865"/>
                <a:gd name="connsiteY4-10" fmla="*/ 342652 h 342652"/>
                <a:gd name="connsiteX5-11" fmla="*/ 0 w 2249865"/>
                <a:gd name="connsiteY5-12" fmla="*/ 14514 h 342652"/>
                <a:gd name="connsiteX0-13" fmla="*/ 0 w 2249865"/>
                <a:gd name="connsiteY0-14" fmla="*/ 14514 h 342652"/>
                <a:gd name="connsiteX1-15" fmla="*/ 2111904 w 2249865"/>
                <a:gd name="connsiteY1-16" fmla="*/ 0 h 342652"/>
                <a:gd name="connsiteX2-17" fmla="*/ 2249865 w 2249865"/>
                <a:gd name="connsiteY2-18" fmla="*/ 171326 h 342652"/>
                <a:gd name="connsiteX3-19" fmla="*/ 2111904 w 2249865"/>
                <a:gd name="connsiteY3-20" fmla="*/ 342652 h 342652"/>
                <a:gd name="connsiteX4-21" fmla="*/ 29028 w 2249865"/>
                <a:gd name="connsiteY4-22" fmla="*/ 342652 h 342652"/>
                <a:gd name="connsiteX5-23" fmla="*/ 0 w 2249865"/>
                <a:gd name="connsiteY5-24" fmla="*/ 14514 h 34265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249865" h="342652">
                  <a:moveTo>
                    <a:pt x="0" y="14514"/>
                  </a:moveTo>
                  <a:lnTo>
                    <a:pt x="2111904" y="0"/>
                  </a:lnTo>
                  <a:cubicBezTo>
                    <a:pt x="2188098" y="0"/>
                    <a:pt x="2249865" y="76705"/>
                    <a:pt x="2249865" y="171326"/>
                  </a:cubicBezTo>
                  <a:cubicBezTo>
                    <a:pt x="2249865" y="265947"/>
                    <a:pt x="2188098" y="342652"/>
                    <a:pt x="2111904" y="342652"/>
                  </a:cubicBezTo>
                  <a:lnTo>
                    <a:pt x="29028" y="342652"/>
                  </a:lnTo>
                  <a:lnTo>
                    <a:pt x="0" y="14514"/>
                  </a:lnTo>
                  <a:close/>
                </a:path>
              </a:pathLst>
            </a:custGeom>
            <a:solidFill>
              <a:srgbClr val="FFCD34"/>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solidFill>
                  <a:srgbClr val="FFCD34"/>
                </a:solidFill>
                <a:cs typeface="+mn-ea"/>
                <a:sym typeface="+mn-lt"/>
              </a:endParaRPr>
            </a:p>
          </p:txBody>
        </p:sp>
        <p:sp>
          <p:nvSpPr>
            <p:cNvPr id="31" name="MH_Entry_1"/>
            <p:cNvSpPr/>
            <p:nvPr>
              <p:custDataLst>
                <p:tags r:id="rId1"/>
              </p:custDataLst>
            </p:nvPr>
          </p:nvSpPr>
          <p:spPr>
            <a:xfrm>
              <a:off x="303414" y="266947"/>
              <a:ext cx="2365706" cy="527643"/>
            </a:xfrm>
            <a:custGeom>
              <a:avLst/>
              <a:gdLst>
                <a:gd name="connsiteX0" fmla="*/ 0 w 2365706"/>
                <a:gd name="connsiteY0" fmla="*/ 83104 h 498614"/>
                <a:gd name="connsiteX1" fmla="*/ 83104 w 2365706"/>
                <a:gd name="connsiteY1" fmla="*/ 0 h 498614"/>
                <a:gd name="connsiteX2" fmla="*/ 2282602 w 2365706"/>
                <a:gd name="connsiteY2" fmla="*/ 0 h 498614"/>
                <a:gd name="connsiteX3" fmla="*/ 2365706 w 2365706"/>
                <a:gd name="connsiteY3" fmla="*/ 83104 h 498614"/>
                <a:gd name="connsiteX4" fmla="*/ 2365706 w 2365706"/>
                <a:gd name="connsiteY4" fmla="*/ 415510 h 498614"/>
                <a:gd name="connsiteX5" fmla="*/ 2282602 w 2365706"/>
                <a:gd name="connsiteY5" fmla="*/ 498614 h 498614"/>
                <a:gd name="connsiteX6" fmla="*/ 83104 w 2365706"/>
                <a:gd name="connsiteY6" fmla="*/ 498614 h 498614"/>
                <a:gd name="connsiteX7" fmla="*/ 0 w 2365706"/>
                <a:gd name="connsiteY7" fmla="*/ 415510 h 498614"/>
                <a:gd name="connsiteX8" fmla="*/ 0 w 2365706"/>
                <a:gd name="connsiteY8" fmla="*/ 83104 h 498614"/>
                <a:gd name="connsiteX0-1" fmla="*/ 0 w 2365706"/>
                <a:gd name="connsiteY0-2" fmla="*/ 83104 h 527643"/>
                <a:gd name="connsiteX1-3" fmla="*/ 83104 w 2365706"/>
                <a:gd name="connsiteY1-4" fmla="*/ 0 h 527643"/>
                <a:gd name="connsiteX2-5" fmla="*/ 2282602 w 2365706"/>
                <a:gd name="connsiteY2-6" fmla="*/ 0 h 527643"/>
                <a:gd name="connsiteX3-7" fmla="*/ 2365706 w 2365706"/>
                <a:gd name="connsiteY3-8" fmla="*/ 83104 h 527643"/>
                <a:gd name="connsiteX4-9" fmla="*/ 2365706 w 2365706"/>
                <a:gd name="connsiteY4-10" fmla="*/ 415510 h 527643"/>
                <a:gd name="connsiteX5-11" fmla="*/ 2282602 w 2365706"/>
                <a:gd name="connsiteY5-12" fmla="*/ 498614 h 527643"/>
                <a:gd name="connsiteX6-13" fmla="*/ 83104 w 2365706"/>
                <a:gd name="connsiteY6-14" fmla="*/ 527643 h 527643"/>
                <a:gd name="connsiteX7-15" fmla="*/ 0 w 2365706"/>
                <a:gd name="connsiteY7-16" fmla="*/ 415510 h 527643"/>
                <a:gd name="connsiteX8-17" fmla="*/ 0 w 2365706"/>
                <a:gd name="connsiteY8-18" fmla="*/ 83104 h 52764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2365706" h="527643">
                  <a:moveTo>
                    <a:pt x="0" y="83104"/>
                  </a:moveTo>
                  <a:cubicBezTo>
                    <a:pt x="0" y="37207"/>
                    <a:pt x="37207" y="0"/>
                    <a:pt x="83104" y="0"/>
                  </a:cubicBezTo>
                  <a:lnTo>
                    <a:pt x="2282602" y="0"/>
                  </a:lnTo>
                  <a:cubicBezTo>
                    <a:pt x="2328499" y="0"/>
                    <a:pt x="2365706" y="37207"/>
                    <a:pt x="2365706" y="83104"/>
                  </a:cubicBezTo>
                  <a:lnTo>
                    <a:pt x="2365706" y="415510"/>
                  </a:lnTo>
                  <a:cubicBezTo>
                    <a:pt x="2365706" y="461407"/>
                    <a:pt x="2328499" y="498614"/>
                    <a:pt x="2282602" y="498614"/>
                  </a:cubicBezTo>
                  <a:cubicBezTo>
                    <a:pt x="1549436" y="498614"/>
                    <a:pt x="816270" y="527643"/>
                    <a:pt x="83104" y="527643"/>
                  </a:cubicBezTo>
                  <a:cubicBezTo>
                    <a:pt x="37207" y="527643"/>
                    <a:pt x="0" y="461407"/>
                    <a:pt x="0" y="415510"/>
                  </a:cubicBezTo>
                  <a:lnTo>
                    <a:pt x="0" y="83104"/>
                  </a:ln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r>
                <a:rPr lang="zh-CN" altLang="en-US" sz="3200" spc="267" dirty="0">
                  <a:solidFill>
                    <a:schemeClr val="tx1"/>
                  </a:solidFill>
                  <a:cs typeface="+mn-ea"/>
                  <a:sym typeface="+mn-lt"/>
                </a:rPr>
                <a:t>活动背景介绍</a:t>
              </a:r>
            </a:p>
          </p:txBody>
        </p:sp>
      </p:grpSp>
    </p:spTree>
  </p:cSld>
  <p:clrMapOvr>
    <a:masterClrMapping/>
  </p:clrMapOvr>
  <p:transition spd="slow" advClick="0" advTm="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4"/>
                                        </p:tgtEl>
                                        <p:attrNameLst>
                                          <p:attrName>style.visibility</p:attrName>
                                        </p:attrNameLst>
                                      </p:cBhvr>
                                      <p:to>
                                        <p:strVal val="visible"/>
                                      </p:to>
                                    </p:set>
                                    <p:animEffect transition="in" filter="fade">
                                      <p:cBhvr>
                                        <p:cTn id="7" dur="500"/>
                                        <p:tgtEl>
                                          <p:spTgt spid="154"/>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162"/>
                                        </p:tgtEl>
                                        <p:attrNameLst>
                                          <p:attrName>style.visibility</p:attrName>
                                        </p:attrNameLst>
                                      </p:cBhvr>
                                      <p:to>
                                        <p:strVal val="visible"/>
                                      </p:to>
                                    </p:set>
                                    <p:anim calcmode="lin" valueType="num">
                                      <p:cBhvr>
                                        <p:cTn id="10" dur="500" fill="hold"/>
                                        <p:tgtEl>
                                          <p:spTgt spid="162"/>
                                        </p:tgtEl>
                                        <p:attrNameLst>
                                          <p:attrName>ppt_w</p:attrName>
                                        </p:attrNameLst>
                                      </p:cBhvr>
                                      <p:tavLst>
                                        <p:tav tm="0">
                                          <p:val>
                                            <p:fltVal val="0"/>
                                          </p:val>
                                        </p:tav>
                                        <p:tav tm="100000">
                                          <p:val>
                                            <p:strVal val="#ppt_w"/>
                                          </p:val>
                                        </p:tav>
                                      </p:tavLst>
                                    </p:anim>
                                    <p:anim calcmode="lin" valueType="num">
                                      <p:cBhvr>
                                        <p:cTn id="11" dur="500" fill="hold"/>
                                        <p:tgtEl>
                                          <p:spTgt spid="162"/>
                                        </p:tgtEl>
                                        <p:attrNameLst>
                                          <p:attrName>ppt_h</p:attrName>
                                        </p:attrNameLst>
                                      </p:cBhvr>
                                      <p:tavLst>
                                        <p:tav tm="0">
                                          <p:val>
                                            <p:fltVal val="0"/>
                                          </p:val>
                                        </p:tav>
                                        <p:tav tm="100000">
                                          <p:val>
                                            <p:strVal val="#ppt_h"/>
                                          </p:val>
                                        </p:tav>
                                      </p:tavLst>
                                    </p:anim>
                                    <p:animEffect transition="in" filter="fade">
                                      <p:cBhvr>
                                        <p:cTn id="12" dur="500"/>
                                        <p:tgtEl>
                                          <p:spTgt spid="162"/>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176"/>
                                        </p:tgtEl>
                                        <p:attrNameLst>
                                          <p:attrName>style.visibility</p:attrName>
                                        </p:attrNameLst>
                                      </p:cBhvr>
                                      <p:to>
                                        <p:strVal val="visible"/>
                                      </p:to>
                                    </p:set>
                                    <p:animEffect transition="in" filter="wipe(left)">
                                      <p:cBhvr>
                                        <p:cTn id="16" dur="500"/>
                                        <p:tgtEl>
                                          <p:spTgt spid="176"/>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75"/>
                                        </p:tgtEl>
                                        <p:attrNameLst>
                                          <p:attrName>style.visibility</p:attrName>
                                        </p:attrNameLst>
                                      </p:cBhvr>
                                      <p:to>
                                        <p:strVal val="visible"/>
                                      </p:to>
                                    </p:set>
                                    <p:animEffect transition="in" filter="wipe(left)">
                                      <p:cBhvr>
                                        <p:cTn id="19" dur="500"/>
                                        <p:tgtEl>
                                          <p:spTgt spid="175"/>
                                        </p:tgtEl>
                                      </p:cBhvr>
                                    </p:animEffect>
                                  </p:childTnLst>
                                </p:cTn>
                              </p:par>
                            </p:childTnLst>
                          </p:cTn>
                        </p:par>
                        <p:par>
                          <p:cTn id="20" fill="hold">
                            <p:stCondLst>
                              <p:cond delay="1000"/>
                            </p:stCondLst>
                            <p:childTnLst>
                              <p:par>
                                <p:cTn id="21" presetID="22" presetClass="entr" presetSubtype="1" fill="hold" nodeType="afterEffect">
                                  <p:stCondLst>
                                    <p:cond delay="0"/>
                                  </p:stCondLst>
                                  <p:childTnLst>
                                    <p:set>
                                      <p:cBhvr>
                                        <p:cTn id="22" dur="1" fill="hold">
                                          <p:stCondLst>
                                            <p:cond delay="0"/>
                                          </p:stCondLst>
                                        </p:cTn>
                                        <p:tgtEl>
                                          <p:spTgt spid="159"/>
                                        </p:tgtEl>
                                        <p:attrNameLst>
                                          <p:attrName>style.visibility</p:attrName>
                                        </p:attrNameLst>
                                      </p:cBhvr>
                                      <p:to>
                                        <p:strVal val="visible"/>
                                      </p:to>
                                    </p:set>
                                    <p:animEffect transition="in" filter="wipe(up)">
                                      <p:cBhvr>
                                        <p:cTn id="23" dur="500"/>
                                        <p:tgtEl>
                                          <p:spTgt spid="159"/>
                                        </p:tgtEl>
                                      </p:cBhvr>
                                    </p:animEffect>
                                  </p:childTnLst>
                                </p:cTn>
                              </p:par>
                              <p:par>
                                <p:cTn id="24" presetID="22" presetClass="entr" presetSubtype="1" fill="hold" nodeType="withEffect">
                                  <p:stCondLst>
                                    <p:cond delay="0"/>
                                  </p:stCondLst>
                                  <p:childTnLst>
                                    <p:set>
                                      <p:cBhvr>
                                        <p:cTn id="25" dur="1" fill="hold">
                                          <p:stCondLst>
                                            <p:cond delay="0"/>
                                          </p:stCondLst>
                                        </p:cTn>
                                        <p:tgtEl>
                                          <p:spTgt spid="158"/>
                                        </p:tgtEl>
                                        <p:attrNameLst>
                                          <p:attrName>style.visibility</p:attrName>
                                        </p:attrNameLst>
                                      </p:cBhvr>
                                      <p:to>
                                        <p:strVal val="visible"/>
                                      </p:to>
                                    </p:set>
                                    <p:animEffect transition="in" filter="wipe(up)">
                                      <p:cBhvr>
                                        <p:cTn id="26" dur="500"/>
                                        <p:tgtEl>
                                          <p:spTgt spid="158"/>
                                        </p:tgtEl>
                                      </p:cBhvr>
                                    </p:animEffect>
                                  </p:childTnLst>
                                </p:cTn>
                              </p:par>
                            </p:childTnLst>
                          </p:cTn>
                        </p:par>
                        <p:par>
                          <p:cTn id="27" fill="hold">
                            <p:stCondLst>
                              <p:cond delay="1500"/>
                            </p:stCondLst>
                            <p:childTnLst>
                              <p:par>
                                <p:cTn id="28" presetID="10" presetClass="entr" presetSubtype="0" fill="hold" grpId="0" nodeType="afterEffect">
                                  <p:stCondLst>
                                    <p:cond delay="0"/>
                                  </p:stCondLst>
                                  <p:childTnLst>
                                    <p:set>
                                      <p:cBhvr>
                                        <p:cTn id="29" dur="1" fill="hold">
                                          <p:stCondLst>
                                            <p:cond delay="0"/>
                                          </p:stCondLst>
                                        </p:cTn>
                                        <p:tgtEl>
                                          <p:spTgt spid="156"/>
                                        </p:tgtEl>
                                        <p:attrNameLst>
                                          <p:attrName>style.visibility</p:attrName>
                                        </p:attrNameLst>
                                      </p:cBhvr>
                                      <p:to>
                                        <p:strVal val="visible"/>
                                      </p:to>
                                    </p:set>
                                    <p:animEffect transition="in" filter="fade">
                                      <p:cBhvr>
                                        <p:cTn id="30" dur="500"/>
                                        <p:tgtEl>
                                          <p:spTgt spid="156"/>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55"/>
                                        </p:tgtEl>
                                        <p:attrNameLst>
                                          <p:attrName>style.visibility</p:attrName>
                                        </p:attrNameLst>
                                      </p:cBhvr>
                                      <p:to>
                                        <p:strVal val="visible"/>
                                      </p:to>
                                    </p:set>
                                    <p:animEffect transition="in" filter="fade">
                                      <p:cBhvr>
                                        <p:cTn id="33" dur="500"/>
                                        <p:tgtEl>
                                          <p:spTgt spid="15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64"/>
                                        </p:tgtEl>
                                        <p:attrNameLst>
                                          <p:attrName>style.visibility</p:attrName>
                                        </p:attrNameLst>
                                      </p:cBhvr>
                                      <p:to>
                                        <p:strVal val="visible"/>
                                      </p:to>
                                    </p:set>
                                    <p:anim calcmode="lin" valueType="num">
                                      <p:cBhvr>
                                        <p:cTn id="36" dur="500" fill="hold"/>
                                        <p:tgtEl>
                                          <p:spTgt spid="164"/>
                                        </p:tgtEl>
                                        <p:attrNameLst>
                                          <p:attrName>ppt_w</p:attrName>
                                        </p:attrNameLst>
                                      </p:cBhvr>
                                      <p:tavLst>
                                        <p:tav tm="0">
                                          <p:val>
                                            <p:fltVal val="0"/>
                                          </p:val>
                                        </p:tav>
                                        <p:tav tm="100000">
                                          <p:val>
                                            <p:strVal val="#ppt_w"/>
                                          </p:val>
                                        </p:tav>
                                      </p:tavLst>
                                    </p:anim>
                                    <p:anim calcmode="lin" valueType="num">
                                      <p:cBhvr>
                                        <p:cTn id="37" dur="500" fill="hold"/>
                                        <p:tgtEl>
                                          <p:spTgt spid="164"/>
                                        </p:tgtEl>
                                        <p:attrNameLst>
                                          <p:attrName>ppt_h</p:attrName>
                                        </p:attrNameLst>
                                      </p:cBhvr>
                                      <p:tavLst>
                                        <p:tav tm="0">
                                          <p:val>
                                            <p:fltVal val="0"/>
                                          </p:val>
                                        </p:tav>
                                        <p:tav tm="100000">
                                          <p:val>
                                            <p:strVal val="#ppt_h"/>
                                          </p:val>
                                        </p:tav>
                                      </p:tavLst>
                                    </p:anim>
                                    <p:animEffect transition="in" filter="fade">
                                      <p:cBhvr>
                                        <p:cTn id="38" dur="500"/>
                                        <p:tgtEl>
                                          <p:spTgt spid="164"/>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63"/>
                                        </p:tgtEl>
                                        <p:attrNameLst>
                                          <p:attrName>style.visibility</p:attrName>
                                        </p:attrNameLst>
                                      </p:cBhvr>
                                      <p:to>
                                        <p:strVal val="visible"/>
                                      </p:to>
                                    </p:set>
                                    <p:anim calcmode="lin" valueType="num">
                                      <p:cBhvr>
                                        <p:cTn id="41" dur="500" fill="hold"/>
                                        <p:tgtEl>
                                          <p:spTgt spid="163"/>
                                        </p:tgtEl>
                                        <p:attrNameLst>
                                          <p:attrName>ppt_w</p:attrName>
                                        </p:attrNameLst>
                                      </p:cBhvr>
                                      <p:tavLst>
                                        <p:tav tm="0">
                                          <p:val>
                                            <p:fltVal val="0"/>
                                          </p:val>
                                        </p:tav>
                                        <p:tav tm="100000">
                                          <p:val>
                                            <p:strVal val="#ppt_w"/>
                                          </p:val>
                                        </p:tav>
                                      </p:tavLst>
                                    </p:anim>
                                    <p:anim calcmode="lin" valueType="num">
                                      <p:cBhvr>
                                        <p:cTn id="42" dur="500" fill="hold"/>
                                        <p:tgtEl>
                                          <p:spTgt spid="163"/>
                                        </p:tgtEl>
                                        <p:attrNameLst>
                                          <p:attrName>ppt_h</p:attrName>
                                        </p:attrNameLst>
                                      </p:cBhvr>
                                      <p:tavLst>
                                        <p:tav tm="0">
                                          <p:val>
                                            <p:fltVal val="0"/>
                                          </p:val>
                                        </p:tav>
                                        <p:tav tm="100000">
                                          <p:val>
                                            <p:strVal val="#ppt_h"/>
                                          </p:val>
                                        </p:tav>
                                      </p:tavLst>
                                    </p:anim>
                                    <p:animEffect transition="in" filter="fade">
                                      <p:cBhvr>
                                        <p:cTn id="43" dur="500"/>
                                        <p:tgtEl>
                                          <p:spTgt spid="163"/>
                                        </p:tgtEl>
                                      </p:cBhvr>
                                    </p:animEffect>
                                  </p:childTnLst>
                                </p:cTn>
                              </p:par>
                            </p:childTnLst>
                          </p:cTn>
                        </p:par>
                        <p:par>
                          <p:cTn id="44" fill="hold">
                            <p:stCondLst>
                              <p:cond delay="2000"/>
                            </p:stCondLst>
                            <p:childTnLst>
                              <p:par>
                                <p:cTn id="45" presetID="22" presetClass="entr" presetSubtype="8" fill="hold" nodeType="afterEffect">
                                  <p:stCondLst>
                                    <p:cond delay="0"/>
                                  </p:stCondLst>
                                  <p:childTnLst>
                                    <p:set>
                                      <p:cBhvr>
                                        <p:cTn id="46" dur="1" fill="hold">
                                          <p:stCondLst>
                                            <p:cond delay="0"/>
                                          </p:stCondLst>
                                        </p:cTn>
                                        <p:tgtEl>
                                          <p:spTgt spid="168"/>
                                        </p:tgtEl>
                                        <p:attrNameLst>
                                          <p:attrName>style.visibility</p:attrName>
                                        </p:attrNameLst>
                                      </p:cBhvr>
                                      <p:to>
                                        <p:strVal val="visible"/>
                                      </p:to>
                                    </p:set>
                                    <p:animEffect transition="in" filter="wipe(left)">
                                      <p:cBhvr>
                                        <p:cTn id="47" dur="500"/>
                                        <p:tgtEl>
                                          <p:spTgt spid="168"/>
                                        </p:tgtEl>
                                      </p:cBhvr>
                                    </p:animEffect>
                                  </p:childTnLst>
                                </p:cTn>
                              </p:par>
                              <p:par>
                                <p:cTn id="48" presetID="22" presetClass="entr" presetSubtype="8" fill="hold" nodeType="withEffect">
                                  <p:stCondLst>
                                    <p:cond delay="0"/>
                                  </p:stCondLst>
                                  <p:childTnLst>
                                    <p:set>
                                      <p:cBhvr>
                                        <p:cTn id="49" dur="1" fill="hold">
                                          <p:stCondLst>
                                            <p:cond delay="0"/>
                                          </p:stCondLst>
                                        </p:cTn>
                                        <p:tgtEl>
                                          <p:spTgt spid="170"/>
                                        </p:tgtEl>
                                        <p:attrNameLst>
                                          <p:attrName>style.visibility</p:attrName>
                                        </p:attrNameLst>
                                      </p:cBhvr>
                                      <p:to>
                                        <p:strVal val="visible"/>
                                      </p:to>
                                    </p:set>
                                    <p:animEffect transition="in" filter="wipe(left)">
                                      <p:cBhvr>
                                        <p:cTn id="50" dur="500"/>
                                        <p:tgtEl>
                                          <p:spTgt spid="170"/>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167"/>
                                        </p:tgtEl>
                                        <p:attrNameLst>
                                          <p:attrName>style.visibility</p:attrName>
                                        </p:attrNameLst>
                                      </p:cBhvr>
                                      <p:to>
                                        <p:strVal val="visible"/>
                                      </p:to>
                                    </p:set>
                                    <p:animEffect transition="in" filter="wipe(left)">
                                      <p:cBhvr>
                                        <p:cTn id="53" dur="500"/>
                                        <p:tgtEl>
                                          <p:spTgt spid="167"/>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169"/>
                                        </p:tgtEl>
                                        <p:attrNameLst>
                                          <p:attrName>style.visibility</p:attrName>
                                        </p:attrNameLst>
                                      </p:cBhvr>
                                      <p:to>
                                        <p:strVal val="visible"/>
                                      </p:to>
                                    </p:set>
                                    <p:animEffect transition="in" filter="wipe(left)">
                                      <p:cBhvr>
                                        <p:cTn id="56" dur="500"/>
                                        <p:tgtEl>
                                          <p:spTgt spid="169"/>
                                        </p:tgtEl>
                                      </p:cBhvr>
                                    </p:animEffect>
                                  </p:childTnLst>
                                </p:cTn>
                              </p:par>
                            </p:childTnLst>
                          </p:cTn>
                        </p:par>
                        <p:par>
                          <p:cTn id="57" fill="hold">
                            <p:stCondLst>
                              <p:cond delay="2500"/>
                            </p:stCondLst>
                            <p:childTnLst>
                              <p:par>
                                <p:cTn id="58" presetID="22" presetClass="entr" presetSubtype="4" fill="hold" nodeType="afterEffect">
                                  <p:stCondLst>
                                    <p:cond delay="0"/>
                                  </p:stCondLst>
                                  <p:childTnLst>
                                    <p:set>
                                      <p:cBhvr>
                                        <p:cTn id="59" dur="1" fill="hold">
                                          <p:stCondLst>
                                            <p:cond delay="0"/>
                                          </p:stCondLst>
                                        </p:cTn>
                                        <p:tgtEl>
                                          <p:spTgt spid="160"/>
                                        </p:tgtEl>
                                        <p:attrNameLst>
                                          <p:attrName>style.visibility</p:attrName>
                                        </p:attrNameLst>
                                      </p:cBhvr>
                                      <p:to>
                                        <p:strVal val="visible"/>
                                      </p:to>
                                    </p:set>
                                    <p:animEffect transition="in" filter="wipe(down)">
                                      <p:cBhvr>
                                        <p:cTn id="60" dur="500"/>
                                        <p:tgtEl>
                                          <p:spTgt spid="160"/>
                                        </p:tgtEl>
                                      </p:cBhvr>
                                    </p:animEffect>
                                  </p:childTnLst>
                                </p:cTn>
                              </p:par>
                            </p:childTnLst>
                          </p:cTn>
                        </p:par>
                        <p:par>
                          <p:cTn id="61" fill="hold">
                            <p:stCondLst>
                              <p:cond delay="3000"/>
                            </p:stCondLst>
                            <p:childTnLst>
                              <p:par>
                                <p:cTn id="62" presetID="10" presetClass="entr" presetSubtype="0" fill="hold" grpId="0" nodeType="afterEffect">
                                  <p:stCondLst>
                                    <p:cond delay="0"/>
                                  </p:stCondLst>
                                  <p:childTnLst>
                                    <p:set>
                                      <p:cBhvr>
                                        <p:cTn id="63" dur="1" fill="hold">
                                          <p:stCondLst>
                                            <p:cond delay="0"/>
                                          </p:stCondLst>
                                        </p:cTn>
                                        <p:tgtEl>
                                          <p:spTgt spid="153"/>
                                        </p:tgtEl>
                                        <p:attrNameLst>
                                          <p:attrName>style.visibility</p:attrName>
                                        </p:attrNameLst>
                                      </p:cBhvr>
                                      <p:to>
                                        <p:strVal val="visible"/>
                                      </p:to>
                                    </p:set>
                                    <p:animEffect transition="in" filter="fade">
                                      <p:cBhvr>
                                        <p:cTn id="64" dur="500"/>
                                        <p:tgtEl>
                                          <p:spTgt spid="153"/>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165"/>
                                        </p:tgtEl>
                                        <p:attrNameLst>
                                          <p:attrName>style.visibility</p:attrName>
                                        </p:attrNameLst>
                                      </p:cBhvr>
                                      <p:to>
                                        <p:strVal val="visible"/>
                                      </p:to>
                                    </p:set>
                                    <p:anim calcmode="lin" valueType="num">
                                      <p:cBhvr>
                                        <p:cTn id="67" dur="500" fill="hold"/>
                                        <p:tgtEl>
                                          <p:spTgt spid="165"/>
                                        </p:tgtEl>
                                        <p:attrNameLst>
                                          <p:attrName>ppt_w</p:attrName>
                                        </p:attrNameLst>
                                      </p:cBhvr>
                                      <p:tavLst>
                                        <p:tav tm="0">
                                          <p:val>
                                            <p:fltVal val="0"/>
                                          </p:val>
                                        </p:tav>
                                        <p:tav tm="100000">
                                          <p:val>
                                            <p:strVal val="#ppt_w"/>
                                          </p:val>
                                        </p:tav>
                                      </p:tavLst>
                                    </p:anim>
                                    <p:anim calcmode="lin" valueType="num">
                                      <p:cBhvr>
                                        <p:cTn id="68" dur="500" fill="hold"/>
                                        <p:tgtEl>
                                          <p:spTgt spid="165"/>
                                        </p:tgtEl>
                                        <p:attrNameLst>
                                          <p:attrName>ppt_h</p:attrName>
                                        </p:attrNameLst>
                                      </p:cBhvr>
                                      <p:tavLst>
                                        <p:tav tm="0">
                                          <p:val>
                                            <p:fltVal val="0"/>
                                          </p:val>
                                        </p:tav>
                                        <p:tav tm="100000">
                                          <p:val>
                                            <p:strVal val="#ppt_h"/>
                                          </p:val>
                                        </p:tav>
                                      </p:tavLst>
                                    </p:anim>
                                    <p:animEffect transition="in" filter="fade">
                                      <p:cBhvr>
                                        <p:cTn id="69" dur="500"/>
                                        <p:tgtEl>
                                          <p:spTgt spid="165"/>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73"/>
                                        </p:tgtEl>
                                        <p:attrNameLst>
                                          <p:attrName>style.visibility</p:attrName>
                                        </p:attrNameLst>
                                      </p:cBhvr>
                                      <p:to>
                                        <p:strVal val="visible"/>
                                      </p:to>
                                    </p:set>
                                    <p:animEffect transition="in" filter="wipe(left)">
                                      <p:cBhvr>
                                        <p:cTn id="72" dur="500"/>
                                        <p:tgtEl>
                                          <p:spTgt spid="173"/>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157"/>
                                        </p:tgtEl>
                                        <p:attrNameLst>
                                          <p:attrName>style.visibility</p:attrName>
                                        </p:attrNameLst>
                                      </p:cBhvr>
                                      <p:to>
                                        <p:strVal val="visible"/>
                                      </p:to>
                                    </p:set>
                                    <p:animEffect transition="in" filter="fade">
                                      <p:cBhvr>
                                        <p:cTn id="75" dur="500"/>
                                        <p:tgtEl>
                                          <p:spTgt spid="157"/>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166"/>
                                        </p:tgtEl>
                                        <p:attrNameLst>
                                          <p:attrName>style.visibility</p:attrName>
                                        </p:attrNameLst>
                                      </p:cBhvr>
                                      <p:to>
                                        <p:strVal val="visible"/>
                                      </p:to>
                                    </p:set>
                                    <p:anim calcmode="lin" valueType="num">
                                      <p:cBhvr>
                                        <p:cTn id="78" dur="500" fill="hold"/>
                                        <p:tgtEl>
                                          <p:spTgt spid="166"/>
                                        </p:tgtEl>
                                        <p:attrNameLst>
                                          <p:attrName>ppt_w</p:attrName>
                                        </p:attrNameLst>
                                      </p:cBhvr>
                                      <p:tavLst>
                                        <p:tav tm="0">
                                          <p:val>
                                            <p:fltVal val="0"/>
                                          </p:val>
                                        </p:tav>
                                        <p:tav tm="100000">
                                          <p:val>
                                            <p:strVal val="#ppt_w"/>
                                          </p:val>
                                        </p:tav>
                                      </p:tavLst>
                                    </p:anim>
                                    <p:anim calcmode="lin" valueType="num">
                                      <p:cBhvr>
                                        <p:cTn id="79" dur="500" fill="hold"/>
                                        <p:tgtEl>
                                          <p:spTgt spid="166"/>
                                        </p:tgtEl>
                                        <p:attrNameLst>
                                          <p:attrName>ppt_h</p:attrName>
                                        </p:attrNameLst>
                                      </p:cBhvr>
                                      <p:tavLst>
                                        <p:tav tm="0">
                                          <p:val>
                                            <p:fltVal val="0"/>
                                          </p:val>
                                        </p:tav>
                                        <p:tav tm="100000">
                                          <p:val>
                                            <p:strVal val="#ppt_h"/>
                                          </p:val>
                                        </p:tav>
                                      </p:tavLst>
                                    </p:anim>
                                    <p:animEffect transition="in" filter="fade">
                                      <p:cBhvr>
                                        <p:cTn id="80" dur="500"/>
                                        <p:tgtEl>
                                          <p:spTgt spid="166"/>
                                        </p:tgtEl>
                                      </p:cBhvr>
                                    </p:animEffect>
                                  </p:childTnLst>
                                </p:cTn>
                              </p:par>
                            </p:childTnLst>
                          </p:cTn>
                        </p:par>
                        <p:par>
                          <p:cTn id="81" fill="hold">
                            <p:stCondLst>
                              <p:cond delay="3500"/>
                            </p:stCondLst>
                            <p:childTnLst>
                              <p:par>
                                <p:cTn id="82" presetID="22" presetClass="entr" presetSubtype="8" fill="hold" nodeType="afterEffect">
                                  <p:stCondLst>
                                    <p:cond delay="0"/>
                                  </p:stCondLst>
                                  <p:childTnLst>
                                    <p:set>
                                      <p:cBhvr>
                                        <p:cTn id="83" dur="1" fill="hold">
                                          <p:stCondLst>
                                            <p:cond delay="0"/>
                                          </p:stCondLst>
                                        </p:cTn>
                                        <p:tgtEl>
                                          <p:spTgt spid="172"/>
                                        </p:tgtEl>
                                        <p:attrNameLst>
                                          <p:attrName>style.visibility</p:attrName>
                                        </p:attrNameLst>
                                      </p:cBhvr>
                                      <p:to>
                                        <p:strVal val="visible"/>
                                      </p:to>
                                    </p:set>
                                    <p:animEffect transition="in" filter="wipe(left)">
                                      <p:cBhvr>
                                        <p:cTn id="84" dur="500"/>
                                        <p:tgtEl>
                                          <p:spTgt spid="172"/>
                                        </p:tgtEl>
                                      </p:cBhvr>
                                    </p:animEffect>
                                  </p:childTnLst>
                                </p:cTn>
                              </p:par>
                              <p:par>
                                <p:cTn id="85" presetID="22" presetClass="entr" presetSubtype="8" fill="hold" grpId="0" nodeType="withEffect">
                                  <p:stCondLst>
                                    <p:cond delay="0"/>
                                  </p:stCondLst>
                                  <p:childTnLst>
                                    <p:set>
                                      <p:cBhvr>
                                        <p:cTn id="86" dur="1" fill="hold">
                                          <p:stCondLst>
                                            <p:cond delay="0"/>
                                          </p:stCondLst>
                                        </p:cTn>
                                        <p:tgtEl>
                                          <p:spTgt spid="171"/>
                                        </p:tgtEl>
                                        <p:attrNameLst>
                                          <p:attrName>style.visibility</p:attrName>
                                        </p:attrNameLst>
                                      </p:cBhvr>
                                      <p:to>
                                        <p:strVal val="visible"/>
                                      </p:to>
                                    </p:set>
                                    <p:animEffect transition="in" filter="wipe(left)">
                                      <p:cBhvr>
                                        <p:cTn id="87" dur="500"/>
                                        <p:tgtEl>
                                          <p:spTgt spid="171"/>
                                        </p:tgtEl>
                                      </p:cBhvr>
                                    </p:animEffect>
                                  </p:childTnLst>
                                </p:cTn>
                              </p:par>
                            </p:childTnLst>
                          </p:cTn>
                        </p:par>
                        <p:par>
                          <p:cTn id="88" fill="hold">
                            <p:stCondLst>
                              <p:cond delay="4000"/>
                            </p:stCondLst>
                            <p:childTnLst>
                              <p:par>
                                <p:cTn id="89" presetID="22" presetClass="entr" presetSubtype="2" fill="hold" nodeType="afterEffect">
                                  <p:stCondLst>
                                    <p:cond delay="0"/>
                                  </p:stCondLst>
                                  <p:childTnLst>
                                    <p:set>
                                      <p:cBhvr>
                                        <p:cTn id="90" dur="1" fill="hold">
                                          <p:stCondLst>
                                            <p:cond delay="0"/>
                                          </p:stCondLst>
                                        </p:cTn>
                                        <p:tgtEl>
                                          <p:spTgt spid="161"/>
                                        </p:tgtEl>
                                        <p:attrNameLst>
                                          <p:attrName>style.visibility</p:attrName>
                                        </p:attrNameLst>
                                      </p:cBhvr>
                                      <p:to>
                                        <p:strVal val="visible"/>
                                      </p:to>
                                    </p:set>
                                    <p:animEffect transition="in" filter="wipe(right)">
                                      <p:cBhvr>
                                        <p:cTn id="91" dur="500"/>
                                        <p:tgtEl>
                                          <p:spTgt spid="161"/>
                                        </p:tgtEl>
                                      </p:cBhvr>
                                    </p:animEffect>
                                  </p:childTnLst>
                                </p:cTn>
                              </p:par>
                            </p:childTnLst>
                          </p:cTn>
                        </p:par>
                      </p:childTnLst>
                    </p:cTn>
                  </p:par>
                  <p:par>
                    <p:cTn id="92" fill="hold">
                      <p:stCondLst>
                        <p:cond delay="indefinite"/>
                      </p:stCondLst>
                      <p:childTnLst>
                        <p:par>
                          <p:cTn id="93" fill="hold">
                            <p:stCondLst>
                              <p:cond delay="0"/>
                            </p:stCondLst>
                            <p:childTnLst>
                              <p:par>
                                <p:cTn id="94" presetID="12" presetClass="entr" presetSubtype="8" fill="hold" nodeType="click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additive="base">
                                        <p:cTn id="96" dur="500"/>
                                        <p:tgtEl>
                                          <p:spTgt spid="28"/>
                                        </p:tgtEl>
                                        <p:attrNameLst>
                                          <p:attrName>ppt_x</p:attrName>
                                        </p:attrNameLst>
                                      </p:cBhvr>
                                      <p:tavLst>
                                        <p:tav tm="0">
                                          <p:val>
                                            <p:strVal val="#ppt_x-#ppt_w*1.125000"/>
                                          </p:val>
                                        </p:tav>
                                        <p:tav tm="100000">
                                          <p:val>
                                            <p:strVal val="#ppt_x"/>
                                          </p:val>
                                        </p:tav>
                                      </p:tavLst>
                                    </p:anim>
                                    <p:animEffect transition="in" filter="wipe(right)">
                                      <p:cBhvr>
                                        <p:cTn id="9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 grpId="0" animBg="1"/>
      <p:bldP spid="154" grpId="0" animBg="1"/>
      <p:bldP spid="155" grpId="0" animBg="1"/>
      <p:bldP spid="156" grpId="0" animBg="1"/>
      <p:bldP spid="157" grpId="0" animBg="1"/>
      <p:bldP spid="162" grpId="0"/>
      <p:bldP spid="163" grpId="0"/>
      <p:bldP spid="164" grpId="0"/>
      <p:bldP spid="165" grpId="0"/>
      <p:bldP spid="166" grpId="0"/>
      <p:bldP spid="167" grpId="0"/>
      <p:bldP spid="169" grpId="0"/>
      <p:bldP spid="171" grpId="0"/>
      <p:bldP spid="173" grpId="0"/>
      <p:bldP spid="17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nvGrpSpPr>
        <p:grpSpPr>
          <a:xfrm>
            <a:off x="3990858" y="2160566"/>
            <a:ext cx="3901718" cy="3897951"/>
            <a:chOff x="3590808" y="2141516"/>
            <a:chExt cx="3901718" cy="3897951"/>
          </a:xfrm>
        </p:grpSpPr>
        <p:sp>
          <p:nvSpPr>
            <p:cNvPr id="22" name="椭圆 21"/>
            <p:cNvSpPr/>
            <p:nvPr/>
          </p:nvSpPr>
          <p:spPr>
            <a:xfrm>
              <a:off x="3594575" y="2141516"/>
              <a:ext cx="3897951" cy="3897951"/>
            </a:xfrm>
            <a:prstGeom prst="ellipse">
              <a:avLst/>
            </a:prstGeom>
            <a:noFill/>
            <a:ln w="19050">
              <a:solidFill>
                <a:sysClr val="windowText" lastClr="000000"/>
              </a:solidFill>
              <a:prstDash val="sysDot"/>
            </a:ln>
          </p:spPr>
          <p:txBody>
            <a:bodyPr wrap="none" rtlCol="0" anchor="ctr">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等线" panose="02010600030101010101" charset="-122"/>
              </a:endParaRPr>
            </a:p>
          </p:txBody>
        </p:sp>
        <p:sp>
          <p:nvSpPr>
            <p:cNvPr id="23" name="椭圆 22"/>
            <p:cNvSpPr/>
            <p:nvPr/>
          </p:nvSpPr>
          <p:spPr>
            <a:xfrm>
              <a:off x="3590808" y="4686941"/>
              <a:ext cx="856800" cy="856800"/>
            </a:xfrm>
            <a:prstGeom prst="ellipse">
              <a:avLst/>
            </a:prstGeom>
            <a:solidFill>
              <a:srgbClr val="FF8800"/>
            </a:solidFill>
            <a:ln w="12700" cap="flat" cmpd="sng" algn="ctr">
              <a:noFill/>
              <a:prstDash val="solid"/>
              <a:miter lim="800000"/>
            </a:ln>
            <a:effectLst>
              <a:outerShdw blurRad="50800" dist="38100" dir="8100000" algn="tr" rotWithShape="0">
                <a:prstClr val="black">
                  <a:alpha val="40000"/>
                </a:prstClr>
              </a:outerShdw>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zh-CN" altLang="en-US" sz="2000" b="0" i="0" u="none" strike="noStrike" kern="0" cap="none" spc="0" normalizeH="0" baseline="0" noProof="0" dirty="0" smtClean="0">
                  <a:ln>
                    <a:noFill/>
                  </a:ln>
                  <a:solidFill>
                    <a:prstClr val="white"/>
                  </a:solidFill>
                  <a:effectLst/>
                  <a:uLnTx/>
                  <a:uFillTx/>
                  <a:latin typeface="等线" panose="02010600030101010101" charset="-122"/>
                  <a:cs typeface="+mn-cs"/>
                </a:rPr>
                <a:t>标题</a:t>
              </a:r>
              <a:endParaRPr kumimoji="1" lang="en-US" altLang="en-US" sz="2000" b="0" i="0" u="none" strike="noStrike" kern="0" cap="none" spc="0" normalizeH="0" baseline="0" noProof="0" dirty="0" smtClean="0">
                <a:ln>
                  <a:noFill/>
                </a:ln>
                <a:solidFill>
                  <a:prstClr val="white"/>
                </a:solidFill>
                <a:effectLst/>
                <a:uLnTx/>
                <a:uFillTx/>
                <a:latin typeface="等线" panose="02010600030101010101" charset="-122"/>
                <a:cs typeface="+mn-cs"/>
              </a:endParaRPr>
            </a:p>
          </p:txBody>
        </p:sp>
        <p:sp>
          <p:nvSpPr>
            <p:cNvPr id="24" name="椭圆 23"/>
            <p:cNvSpPr/>
            <p:nvPr/>
          </p:nvSpPr>
          <p:spPr>
            <a:xfrm>
              <a:off x="3590808" y="2268289"/>
              <a:ext cx="855824" cy="855824"/>
            </a:xfrm>
            <a:prstGeom prst="ellipse">
              <a:avLst/>
            </a:prstGeom>
            <a:solidFill>
              <a:srgbClr val="FF8800"/>
            </a:solidFill>
            <a:ln w="12700" cap="flat" cmpd="sng" algn="ctr">
              <a:noFill/>
              <a:prstDash val="solid"/>
              <a:miter lim="800000"/>
            </a:ln>
            <a:effectLst>
              <a:outerShdw blurRad="50800" dist="38100" dir="8100000" algn="tr" rotWithShape="0">
                <a:prstClr val="black">
                  <a:alpha val="40000"/>
                </a:prstClr>
              </a:outerShdw>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zh-CN" altLang="en-US" sz="2000" b="0" i="0" u="none" strike="noStrike" kern="0" cap="none" spc="0" normalizeH="0" baseline="0" noProof="0" dirty="0" smtClean="0">
                  <a:ln>
                    <a:noFill/>
                  </a:ln>
                  <a:solidFill>
                    <a:prstClr val="white"/>
                  </a:solidFill>
                  <a:effectLst/>
                  <a:uLnTx/>
                  <a:uFillTx/>
                  <a:latin typeface="等线" panose="02010600030101010101" charset="-122"/>
                  <a:cs typeface="+mn-cs"/>
                </a:rPr>
                <a:t>标题</a:t>
              </a:r>
              <a:endParaRPr kumimoji="1" lang="en-US" altLang="en-US" sz="2000" b="0" i="0" u="none" strike="noStrike" kern="0" cap="none" spc="0" normalizeH="0" baseline="0" noProof="0" dirty="0" smtClean="0">
                <a:ln>
                  <a:noFill/>
                </a:ln>
                <a:solidFill>
                  <a:prstClr val="white"/>
                </a:solidFill>
                <a:effectLst/>
                <a:uLnTx/>
                <a:uFillTx/>
                <a:latin typeface="等线" panose="02010600030101010101" charset="-122"/>
                <a:cs typeface="+mn-cs"/>
              </a:endParaRPr>
            </a:p>
          </p:txBody>
        </p:sp>
        <p:sp>
          <p:nvSpPr>
            <p:cNvPr id="25" name="椭圆 24"/>
            <p:cNvSpPr/>
            <p:nvPr/>
          </p:nvSpPr>
          <p:spPr>
            <a:xfrm>
              <a:off x="6636702" y="2268289"/>
              <a:ext cx="855824" cy="855824"/>
            </a:xfrm>
            <a:prstGeom prst="ellipse">
              <a:avLst/>
            </a:prstGeom>
            <a:solidFill>
              <a:srgbClr val="FF8800"/>
            </a:solidFill>
            <a:ln w="12700" cap="flat" cmpd="sng" algn="ctr">
              <a:noFill/>
              <a:prstDash val="solid"/>
              <a:miter lim="800000"/>
            </a:ln>
            <a:effectLst>
              <a:outerShdw blurRad="50800" dist="38100" dir="8100000" algn="tr" rotWithShape="0">
                <a:prstClr val="black">
                  <a:alpha val="40000"/>
                </a:prstClr>
              </a:outerShdw>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zh-CN" altLang="en-US" sz="2000" b="0" i="0" u="none" strike="noStrike" kern="0" cap="none" spc="0" normalizeH="0" baseline="0" noProof="0" dirty="0" smtClean="0">
                  <a:ln>
                    <a:noFill/>
                  </a:ln>
                  <a:solidFill>
                    <a:prstClr val="white"/>
                  </a:solidFill>
                  <a:effectLst/>
                  <a:uLnTx/>
                  <a:uFillTx/>
                  <a:latin typeface="等线" panose="02010600030101010101" charset="-122"/>
                  <a:cs typeface="+mn-cs"/>
                </a:rPr>
                <a:t>标题</a:t>
              </a:r>
              <a:endParaRPr kumimoji="1" lang="en-US" altLang="en-US" sz="2000" b="0" i="0" u="none" strike="noStrike" kern="0" cap="none" spc="0" normalizeH="0" baseline="0" noProof="0" dirty="0" smtClean="0">
                <a:ln>
                  <a:noFill/>
                </a:ln>
                <a:solidFill>
                  <a:prstClr val="white"/>
                </a:solidFill>
                <a:effectLst/>
                <a:uLnTx/>
                <a:uFillTx/>
                <a:latin typeface="等线" panose="02010600030101010101" charset="-122"/>
                <a:cs typeface="+mn-cs"/>
              </a:endParaRPr>
            </a:p>
          </p:txBody>
        </p:sp>
        <p:pic>
          <p:nvPicPr>
            <p:cNvPr id="26" name="图片 25"/>
            <p:cNvPicPr>
              <a:picLocks noChangeAspect="1"/>
            </p:cNvPicPr>
            <p:nvPr/>
          </p:nvPicPr>
          <p:blipFill>
            <a:blip r:embed="rId4" cstate="screen">
              <a:extLst>
                <a:ext uri="{BEBA8EAE-BF5A-486C-A8C5-ECC9F3942E4B}">
                  <a14:imgProps xmlns:a14="http://schemas.microsoft.com/office/drawing/2010/main">
                    <a14:imgLayer r:embed="rId5">
                      <a14:imgEffect>
                        <a14:backgroundRemoval t="0" b="99796" l="0" r="100000">
                          <a14:backgroundMark x1="7538" y1="13849" x2="7538" y2="13849"/>
                        </a14:backgroundRemoval>
                      </a14:imgEffect>
                    </a14:imgLayer>
                  </a14:imgProps>
                </a:ext>
              </a:extLst>
            </a:blip>
            <a:stretch>
              <a:fillRect/>
            </a:stretch>
          </p:blipFill>
          <p:spPr>
            <a:xfrm>
              <a:off x="4166604" y="3074139"/>
              <a:ext cx="2637949" cy="1992666"/>
            </a:xfrm>
            <a:prstGeom prst="rect">
              <a:avLst/>
            </a:prstGeom>
          </p:spPr>
        </p:pic>
        <p:sp>
          <p:nvSpPr>
            <p:cNvPr id="27" name="椭圆 26"/>
            <p:cNvSpPr/>
            <p:nvPr/>
          </p:nvSpPr>
          <p:spPr>
            <a:xfrm>
              <a:off x="6635726" y="4686941"/>
              <a:ext cx="856800" cy="856800"/>
            </a:xfrm>
            <a:prstGeom prst="ellipse">
              <a:avLst/>
            </a:prstGeom>
            <a:solidFill>
              <a:srgbClr val="FF8800"/>
            </a:solidFill>
            <a:ln w="12700" cap="flat" cmpd="sng" algn="ctr">
              <a:noFill/>
              <a:prstDash val="solid"/>
              <a:miter lim="800000"/>
            </a:ln>
            <a:effectLst>
              <a:outerShdw blurRad="50800" dist="38100" dir="8100000" algn="tr" rotWithShape="0">
                <a:prstClr val="black">
                  <a:alpha val="40000"/>
                </a:prstClr>
              </a:outerShdw>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zh-CN" altLang="en-US" sz="2000" b="0" i="0" u="none" strike="noStrike" kern="0" cap="none" spc="0" normalizeH="0" baseline="0" noProof="0" dirty="0" smtClean="0">
                  <a:ln>
                    <a:noFill/>
                  </a:ln>
                  <a:solidFill>
                    <a:prstClr val="white"/>
                  </a:solidFill>
                  <a:effectLst/>
                  <a:uLnTx/>
                  <a:uFillTx/>
                  <a:latin typeface="等线" panose="02010600030101010101" charset="-122"/>
                  <a:cs typeface="+mn-cs"/>
                </a:rPr>
                <a:t>标题</a:t>
              </a:r>
              <a:endParaRPr kumimoji="1" lang="en-US" altLang="en-US" sz="2000" b="0" i="0" u="none" strike="noStrike" kern="0" cap="none" spc="0" normalizeH="0" baseline="0" noProof="0" dirty="0" smtClean="0">
                <a:ln>
                  <a:noFill/>
                </a:ln>
                <a:solidFill>
                  <a:prstClr val="white"/>
                </a:solidFill>
                <a:effectLst/>
                <a:uLnTx/>
                <a:uFillTx/>
                <a:latin typeface="等线" panose="02010600030101010101" charset="-122"/>
                <a:cs typeface="+mn-cs"/>
              </a:endParaRPr>
            </a:p>
          </p:txBody>
        </p:sp>
      </p:grpSp>
      <p:grpSp>
        <p:nvGrpSpPr>
          <p:cNvPr id="28" name="组合 27"/>
          <p:cNvGrpSpPr/>
          <p:nvPr/>
        </p:nvGrpSpPr>
        <p:grpSpPr>
          <a:xfrm>
            <a:off x="9047997" y="2289123"/>
            <a:ext cx="2115035" cy="1154619"/>
            <a:chOff x="1478171" y="2225265"/>
            <a:chExt cx="2115035" cy="1154619"/>
          </a:xfrm>
        </p:grpSpPr>
        <p:sp>
          <p:nvSpPr>
            <p:cNvPr id="29"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900" b="0" i="0" u="none" strike="noStrike" kern="0" cap="none" spc="0" normalizeH="0" baseline="0" noProof="0" smtClean="0">
                  <a:ln>
                    <a:noFill/>
                  </a:ln>
                  <a:solidFill>
                    <a:prstClr val="white"/>
                  </a:solidFill>
                  <a:effectLst/>
                  <a:uLnTx/>
                  <a:uFillTx/>
                  <a:sym typeface="宋体" panose="02010600030101010101" pitchFamily="2" charset="-122"/>
                </a:rPr>
                <a:t>这里输入简单的文字概述这里输入简单文字概述简单的文字概述这里输入简单的文字概述这里输入</a:t>
              </a:r>
            </a:p>
          </p:txBody>
        </p:sp>
        <p:sp>
          <p:nvSpPr>
            <p:cNvPr id="30" name="文本框 36"/>
            <p:cNvSpPr txBox="1"/>
            <p:nvPr/>
          </p:nvSpPr>
          <p:spPr>
            <a:xfrm>
              <a:off x="1593972" y="2225265"/>
              <a:ext cx="1723549" cy="4001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smtClean="0">
                  <a:ln>
                    <a:noFill/>
                  </a:ln>
                  <a:solidFill>
                    <a:prstClr val="white"/>
                  </a:solidFill>
                  <a:effectLst/>
                  <a:uLnTx/>
                  <a:uFillTx/>
                </a:rPr>
                <a:t>替换文本标题</a:t>
              </a:r>
            </a:p>
          </p:txBody>
        </p:sp>
      </p:grpSp>
      <p:grpSp>
        <p:nvGrpSpPr>
          <p:cNvPr id="31" name="组合 30"/>
          <p:cNvGrpSpPr/>
          <p:nvPr/>
        </p:nvGrpSpPr>
        <p:grpSpPr>
          <a:xfrm>
            <a:off x="9047997" y="4327473"/>
            <a:ext cx="2115035" cy="1154619"/>
            <a:chOff x="1478171" y="2225265"/>
            <a:chExt cx="2115035" cy="1154619"/>
          </a:xfrm>
        </p:grpSpPr>
        <p:sp>
          <p:nvSpPr>
            <p:cNvPr id="32"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900" b="0" i="0" u="none" strike="noStrike" kern="0" cap="none" spc="0" normalizeH="0" baseline="0" noProof="0" smtClean="0">
                  <a:ln>
                    <a:noFill/>
                  </a:ln>
                  <a:solidFill>
                    <a:prstClr val="white"/>
                  </a:solidFill>
                  <a:effectLst/>
                  <a:uLnTx/>
                  <a:uFillTx/>
                  <a:sym typeface="宋体" panose="02010600030101010101" pitchFamily="2" charset="-122"/>
                </a:rPr>
                <a:t>这里输入简单的文字概述这里输入简单文字概述简单的文字概述这里输入简单的文字概述这里输入</a:t>
              </a:r>
            </a:p>
          </p:txBody>
        </p:sp>
        <p:sp>
          <p:nvSpPr>
            <p:cNvPr id="33" name="文本框 39"/>
            <p:cNvSpPr txBox="1"/>
            <p:nvPr/>
          </p:nvSpPr>
          <p:spPr>
            <a:xfrm>
              <a:off x="1593972" y="2225265"/>
              <a:ext cx="1723549" cy="4001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smtClean="0">
                  <a:ln>
                    <a:noFill/>
                  </a:ln>
                  <a:solidFill>
                    <a:prstClr val="white"/>
                  </a:solidFill>
                  <a:effectLst/>
                  <a:uLnTx/>
                  <a:uFillTx/>
                </a:rPr>
                <a:t>替换文本标题</a:t>
              </a:r>
            </a:p>
          </p:txBody>
        </p:sp>
      </p:grpSp>
      <p:grpSp>
        <p:nvGrpSpPr>
          <p:cNvPr id="34" name="组合 33"/>
          <p:cNvGrpSpPr/>
          <p:nvPr/>
        </p:nvGrpSpPr>
        <p:grpSpPr>
          <a:xfrm>
            <a:off x="1142247" y="2289123"/>
            <a:ext cx="2115035" cy="1154619"/>
            <a:chOff x="1478171" y="2225265"/>
            <a:chExt cx="2115035" cy="1154619"/>
          </a:xfrm>
        </p:grpSpPr>
        <p:sp>
          <p:nvSpPr>
            <p:cNvPr id="35"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900" b="0" i="0" u="none" strike="noStrike" kern="0" cap="none" spc="0" normalizeH="0" baseline="0" noProof="0" smtClean="0">
                  <a:ln>
                    <a:noFill/>
                  </a:ln>
                  <a:solidFill>
                    <a:prstClr val="white"/>
                  </a:solidFill>
                  <a:effectLst/>
                  <a:uLnTx/>
                  <a:uFillTx/>
                  <a:sym typeface="宋体" panose="02010600030101010101" pitchFamily="2" charset="-122"/>
                </a:rPr>
                <a:t>这里输入简单的文字概述这里输入简单文字概述简单的文字概述这里输入简单的文字概述这里输入</a:t>
              </a:r>
            </a:p>
          </p:txBody>
        </p:sp>
        <p:sp>
          <p:nvSpPr>
            <p:cNvPr id="36" name="文本框 42"/>
            <p:cNvSpPr txBox="1"/>
            <p:nvPr/>
          </p:nvSpPr>
          <p:spPr>
            <a:xfrm>
              <a:off x="1593972" y="2225265"/>
              <a:ext cx="1723549" cy="4001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smtClean="0">
                  <a:ln>
                    <a:noFill/>
                  </a:ln>
                  <a:solidFill>
                    <a:prstClr val="white"/>
                  </a:solidFill>
                  <a:effectLst/>
                  <a:uLnTx/>
                  <a:uFillTx/>
                </a:rPr>
                <a:t>替换文本标题</a:t>
              </a:r>
            </a:p>
          </p:txBody>
        </p:sp>
      </p:grpSp>
      <p:grpSp>
        <p:nvGrpSpPr>
          <p:cNvPr id="37" name="组合 36"/>
          <p:cNvGrpSpPr/>
          <p:nvPr/>
        </p:nvGrpSpPr>
        <p:grpSpPr>
          <a:xfrm>
            <a:off x="1142247" y="4327473"/>
            <a:ext cx="2115035" cy="1154619"/>
            <a:chOff x="1478171" y="2225265"/>
            <a:chExt cx="2115035" cy="1154619"/>
          </a:xfrm>
        </p:grpSpPr>
        <p:sp>
          <p:nvSpPr>
            <p:cNvPr id="38"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900" b="0" i="0" u="none" strike="noStrike" kern="0" cap="none" spc="0" normalizeH="0" baseline="0" noProof="0" smtClean="0">
                  <a:ln>
                    <a:noFill/>
                  </a:ln>
                  <a:solidFill>
                    <a:prstClr val="white"/>
                  </a:solidFill>
                  <a:effectLst/>
                  <a:uLnTx/>
                  <a:uFillTx/>
                  <a:sym typeface="宋体" panose="02010600030101010101" pitchFamily="2" charset="-122"/>
                </a:rPr>
                <a:t>这里输入简单的文字概述这里输入简单文字概述简单的文字概述这里输入简单的文字概述这里输入</a:t>
              </a:r>
            </a:p>
          </p:txBody>
        </p:sp>
        <p:sp>
          <p:nvSpPr>
            <p:cNvPr id="39" name="文本框 45"/>
            <p:cNvSpPr txBox="1"/>
            <p:nvPr/>
          </p:nvSpPr>
          <p:spPr>
            <a:xfrm>
              <a:off x="1593972" y="2225265"/>
              <a:ext cx="1723549" cy="4001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smtClean="0">
                  <a:ln>
                    <a:noFill/>
                  </a:ln>
                  <a:solidFill>
                    <a:prstClr val="white"/>
                  </a:solidFill>
                  <a:effectLst/>
                  <a:uLnTx/>
                  <a:uFillTx/>
                </a:rPr>
                <a:t>替换文本标题</a:t>
              </a:r>
            </a:p>
          </p:txBody>
        </p:sp>
      </p:grpSp>
      <p:grpSp>
        <p:nvGrpSpPr>
          <p:cNvPr id="40" name="组合 39"/>
          <p:cNvGrpSpPr/>
          <p:nvPr/>
        </p:nvGrpSpPr>
        <p:grpSpPr>
          <a:xfrm>
            <a:off x="404499" y="325993"/>
            <a:ext cx="3153864" cy="733706"/>
            <a:chOff x="303414" y="244438"/>
            <a:chExt cx="2365706" cy="550152"/>
          </a:xfrm>
        </p:grpSpPr>
        <p:sp>
          <p:nvSpPr>
            <p:cNvPr id="41" name="流程图: 延期 24"/>
            <p:cNvSpPr/>
            <p:nvPr/>
          </p:nvSpPr>
          <p:spPr>
            <a:xfrm>
              <a:off x="336148" y="244438"/>
              <a:ext cx="2249865" cy="446749"/>
            </a:xfrm>
            <a:custGeom>
              <a:avLst/>
              <a:gdLst>
                <a:gd name="connsiteX0" fmla="*/ 0 w 275921"/>
                <a:gd name="connsiteY0" fmla="*/ 0 h 342652"/>
                <a:gd name="connsiteX1" fmla="*/ 137961 w 275921"/>
                <a:gd name="connsiteY1" fmla="*/ 0 h 342652"/>
                <a:gd name="connsiteX2" fmla="*/ 275922 w 275921"/>
                <a:gd name="connsiteY2" fmla="*/ 171326 h 342652"/>
                <a:gd name="connsiteX3" fmla="*/ 137961 w 275921"/>
                <a:gd name="connsiteY3" fmla="*/ 342652 h 342652"/>
                <a:gd name="connsiteX4" fmla="*/ 0 w 275921"/>
                <a:gd name="connsiteY4" fmla="*/ 342652 h 342652"/>
                <a:gd name="connsiteX5" fmla="*/ 0 w 275921"/>
                <a:gd name="connsiteY5" fmla="*/ 0 h 342652"/>
                <a:gd name="connsiteX0-1" fmla="*/ 0 w 2249865"/>
                <a:gd name="connsiteY0-2" fmla="*/ 14514 h 342652"/>
                <a:gd name="connsiteX1-3" fmla="*/ 2111904 w 2249865"/>
                <a:gd name="connsiteY1-4" fmla="*/ 0 h 342652"/>
                <a:gd name="connsiteX2-5" fmla="*/ 2249865 w 2249865"/>
                <a:gd name="connsiteY2-6" fmla="*/ 171326 h 342652"/>
                <a:gd name="connsiteX3-7" fmla="*/ 2111904 w 2249865"/>
                <a:gd name="connsiteY3-8" fmla="*/ 342652 h 342652"/>
                <a:gd name="connsiteX4-9" fmla="*/ 1973943 w 2249865"/>
                <a:gd name="connsiteY4-10" fmla="*/ 342652 h 342652"/>
                <a:gd name="connsiteX5-11" fmla="*/ 0 w 2249865"/>
                <a:gd name="connsiteY5-12" fmla="*/ 14514 h 342652"/>
                <a:gd name="connsiteX0-13" fmla="*/ 0 w 2249865"/>
                <a:gd name="connsiteY0-14" fmla="*/ 14514 h 342652"/>
                <a:gd name="connsiteX1-15" fmla="*/ 2111904 w 2249865"/>
                <a:gd name="connsiteY1-16" fmla="*/ 0 h 342652"/>
                <a:gd name="connsiteX2-17" fmla="*/ 2249865 w 2249865"/>
                <a:gd name="connsiteY2-18" fmla="*/ 171326 h 342652"/>
                <a:gd name="connsiteX3-19" fmla="*/ 2111904 w 2249865"/>
                <a:gd name="connsiteY3-20" fmla="*/ 342652 h 342652"/>
                <a:gd name="connsiteX4-21" fmla="*/ 29028 w 2249865"/>
                <a:gd name="connsiteY4-22" fmla="*/ 342652 h 342652"/>
                <a:gd name="connsiteX5-23" fmla="*/ 0 w 2249865"/>
                <a:gd name="connsiteY5-24" fmla="*/ 14514 h 34265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249865" h="342652">
                  <a:moveTo>
                    <a:pt x="0" y="14514"/>
                  </a:moveTo>
                  <a:lnTo>
                    <a:pt x="2111904" y="0"/>
                  </a:lnTo>
                  <a:cubicBezTo>
                    <a:pt x="2188098" y="0"/>
                    <a:pt x="2249865" y="76705"/>
                    <a:pt x="2249865" y="171326"/>
                  </a:cubicBezTo>
                  <a:cubicBezTo>
                    <a:pt x="2249865" y="265947"/>
                    <a:pt x="2188098" y="342652"/>
                    <a:pt x="2111904" y="342652"/>
                  </a:cubicBezTo>
                  <a:lnTo>
                    <a:pt x="29028" y="342652"/>
                  </a:lnTo>
                  <a:lnTo>
                    <a:pt x="0" y="14514"/>
                  </a:lnTo>
                  <a:close/>
                </a:path>
              </a:pathLst>
            </a:custGeom>
            <a:solidFill>
              <a:srgbClr val="FFCD34"/>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solidFill>
                  <a:srgbClr val="FFCD34"/>
                </a:solidFill>
                <a:cs typeface="+mn-ea"/>
                <a:sym typeface="+mn-lt"/>
              </a:endParaRPr>
            </a:p>
          </p:txBody>
        </p:sp>
        <p:sp>
          <p:nvSpPr>
            <p:cNvPr id="42" name="MH_Entry_1"/>
            <p:cNvSpPr/>
            <p:nvPr>
              <p:custDataLst>
                <p:tags r:id="rId1"/>
              </p:custDataLst>
            </p:nvPr>
          </p:nvSpPr>
          <p:spPr>
            <a:xfrm>
              <a:off x="303414" y="266947"/>
              <a:ext cx="2365706" cy="527643"/>
            </a:xfrm>
            <a:custGeom>
              <a:avLst/>
              <a:gdLst>
                <a:gd name="connsiteX0" fmla="*/ 0 w 2365706"/>
                <a:gd name="connsiteY0" fmla="*/ 83104 h 498614"/>
                <a:gd name="connsiteX1" fmla="*/ 83104 w 2365706"/>
                <a:gd name="connsiteY1" fmla="*/ 0 h 498614"/>
                <a:gd name="connsiteX2" fmla="*/ 2282602 w 2365706"/>
                <a:gd name="connsiteY2" fmla="*/ 0 h 498614"/>
                <a:gd name="connsiteX3" fmla="*/ 2365706 w 2365706"/>
                <a:gd name="connsiteY3" fmla="*/ 83104 h 498614"/>
                <a:gd name="connsiteX4" fmla="*/ 2365706 w 2365706"/>
                <a:gd name="connsiteY4" fmla="*/ 415510 h 498614"/>
                <a:gd name="connsiteX5" fmla="*/ 2282602 w 2365706"/>
                <a:gd name="connsiteY5" fmla="*/ 498614 h 498614"/>
                <a:gd name="connsiteX6" fmla="*/ 83104 w 2365706"/>
                <a:gd name="connsiteY6" fmla="*/ 498614 h 498614"/>
                <a:gd name="connsiteX7" fmla="*/ 0 w 2365706"/>
                <a:gd name="connsiteY7" fmla="*/ 415510 h 498614"/>
                <a:gd name="connsiteX8" fmla="*/ 0 w 2365706"/>
                <a:gd name="connsiteY8" fmla="*/ 83104 h 498614"/>
                <a:gd name="connsiteX0-1" fmla="*/ 0 w 2365706"/>
                <a:gd name="connsiteY0-2" fmla="*/ 83104 h 527643"/>
                <a:gd name="connsiteX1-3" fmla="*/ 83104 w 2365706"/>
                <a:gd name="connsiteY1-4" fmla="*/ 0 h 527643"/>
                <a:gd name="connsiteX2-5" fmla="*/ 2282602 w 2365706"/>
                <a:gd name="connsiteY2-6" fmla="*/ 0 h 527643"/>
                <a:gd name="connsiteX3-7" fmla="*/ 2365706 w 2365706"/>
                <a:gd name="connsiteY3-8" fmla="*/ 83104 h 527643"/>
                <a:gd name="connsiteX4-9" fmla="*/ 2365706 w 2365706"/>
                <a:gd name="connsiteY4-10" fmla="*/ 415510 h 527643"/>
                <a:gd name="connsiteX5-11" fmla="*/ 2282602 w 2365706"/>
                <a:gd name="connsiteY5-12" fmla="*/ 498614 h 527643"/>
                <a:gd name="connsiteX6-13" fmla="*/ 83104 w 2365706"/>
                <a:gd name="connsiteY6-14" fmla="*/ 527643 h 527643"/>
                <a:gd name="connsiteX7-15" fmla="*/ 0 w 2365706"/>
                <a:gd name="connsiteY7-16" fmla="*/ 415510 h 527643"/>
                <a:gd name="connsiteX8-17" fmla="*/ 0 w 2365706"/>
                <a:gd name="connsiteY8-18" fmla="*/ 83104 h 52764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2365706" h="527643">
                  <a:moveTo>
                    <a:pt x="0" y="83104"/>
                  </a:moveTo>
                  <a:cubicBezTo>
                    <a:pt x="0" y="37207"/>
                    <a:pt x="37207" y="0"/>
                    <a:pt x="83104" y="0"/>
                  </a:cubicBezTo>
                  <a:lnTo>
                    <a:pt x="2282602" y="0"/>
                  </a:lnTo>
                  <a:cubicBezTo>
                    <a:pt x="2328499" y="0"/>
                    <a:pt x="2365706" y="37207"/>
                    <a:pt x="2365706" y="83104"/>
                  </a:cubicBezTo>
                  <a:lnTo>
                    <a:pt x="2365706" y="415510"/>
                  </a:lnTo>
                  <a:cubicBezTo>
                    <a:pt x="2365706" y="461407"/>
                    <a:pt x="2328499" y="498614"/>
                    <a:pt x="2282602" y="498614"/>
                  </a:cubicBezTo>
                  <a:cubicBezTo>
                    <a:pt x="1549436" y="498614"/>
                    <a:pt x="816270" y="527643"/>
                    <a:pt x="83104" y="527643"/>
                  </a:cubicBezTo>
                  <a:cubicBezTo>
                    <a:pt x="37207" y="527643"/>
                    <a:pt x="0" y="461407"/>
                    <a:pt x="0" y="415510"/>
                  </a:cubicBezTo>
                  <a:lnTo>
                    <a:pt x="0" y="83104"/>
                  </a:ln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r>
                <a:rPr lang="zh-CN" altLang="en-US" sz="3200" spc="267" dirty="0">
                  <a:solidFill>
                    <a:schemeClr val="tx1"/>
                  </a:solidFill>
                  <a:cs typeface="+mn-ea"/>
                  <a:sym typeface="+mn-lt"/>
                </a:rPr>
                <a:t>活动背景介绍</a:t>
              </a:r>
            </a:p>
          </p:txBody>
        </p:sp>
      </p:grpSp>
    </p:spTree>
  </p:cSld>
  <p:clrMapOvr>
    <a:masterClrMapping/>
  </p:clrMapOvr>
  <p:transition spd="slow" advClick="0" advTm="0">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fade">
                                      <p:cBhvr>
                                        <p:cTn id="14" dur="1000"/>
                                        <p:tgtEl>
                                          <p:spTgt spid="31"/>
                                        </p:tgtEl>
                                      </p:cBhvr>
                                    </p:animEffect>
                                    <p:anim calcmode="lin" valueType="num">
                                      <p:cBhvr>
                                        <p:cTn id="15" dur="1000" fill="hold"/>
                                        <p:tgtEl>
                                          <p:spTgt spid="31"/>
                                        </p:tgtEl>
                                        <p:attrNameLst>
                                          <p:attrName>ppt_x</p:attrName>
                                        </p:attrNameLst>
                                      </p:cBhvr>
                                      <p:tavLst>
                                        <p:tav tm="0">
                                          <p:val>
                                            <p:strVal val="#ppt_x"/>
                                          </p:val>
                                        </p:tav>
                                        <p:tav tm="100000">
                                          <p:val>
                                            <p:strVal val="#ppt_x"/>
                                          </p:val>
                                        </p:tav>
                                      </p:tavLst>
                                    </p:anim>
                                    <p:anim calcmode="lin" valueType="num">
                                      <p:cBhvr>
                                        <p:cTn id="16"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1000"/>
                                        <p:tgtEl>
                                          <p:spTgt spid="37"/>
                                        </p:tgtEl>
                                      </p:cBhvr>
                                    </p:animEffect>
                                    <p:anim calcmode="lin" valueType="num">
                                      <p:cBhvr>
                                        <p:cTn id="29" dur="1000" fill="hold"/>
                                        <p:tgtEl>
                                          <p:spTgt spid="37"/>
                                        </p:tgtEl>
                                        <p:attrNameLst>
                                          <p:attrName>ppt_x</p:attrName>
                                        </p:attrNameLst>
                                      </p:cBhvr>
                                      <p:tavLst>
                                        <p:tav tm="0">
                                          <p:val>
                                            <p:strVal val="#ppt_x"/>
                                          </p:val>
                                        </p:tav>
                                        <p:tav tm="100000">
                                          <p:val>
                                            <p:strVal val="#ppt_x"/>
                                          </p:val>
                                        </p:tav>
                                      </p:tavLst>
                                    </p:anim>
                                    <p:anim calcmode="lin" valueType="num">
                                      <p:cBhvr>
                                        <p:cTn id="30"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2" presetClass="entr" presetSubtype="8" fill="hold" nodeType="click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additive="base">
                                        <p:cTn id="42" dur="500"/>
                                        <p:tgtEl>
                                          <p:spTgt spid="40"/>
                                        </p:tgtEl>
                                        <p:attrNameLst>
                                          <p:attrName>ppt_x</p:attrName>
                                        </p:attrNameLst>
                                      </p:cBhvr>
                                      <p:tavLst>
                                        <p:tav tm="0">
                                          <p:val>
                                            <p:strVal val="#ppt_x-#ppt_w*1.125000"/>
                                          </p:val>
                                        </p:tav>
                                        <p:tav tm="100000">
                                          <p:val>
                                            <p:strVal val="#ppt_x"/>
                                          </p:val>
                                        </p:tav>
                                      </p:tavLst>
                                    </p:anim>
                                    <p:animEffect transition="in" filter="wipe(right)">
                                      <p:cBhvr>
                                        <p:cTn id="4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23" name="Picture 12"/>
          <p:cNvPicPr>
            <a:picLocks noChangeAspect="1"/>
          </p:cNvPicPr>
          <p:nvPr/>
        </p:nvPicPr>
        <p:blipFill>
          <a:blip r:embed="rId4"/>
          <a:stretch>
            <a:fillRect/>
          </a:stretch>
        </p:blipFill>
        <p:spPr>
          <a:xfrm>
            <a:off x="2363481" y="2011830"/>
            <a:ext cx="7463454" cy="3598108"/>
          </a:xfrm>
          <a:prstGeom prst="rect">
            <a:avLst/>
          </a:prstGeom>
          <a:noFill/>
          <a:ln w="9525">
            <a:noFill/>
          </a:ln>
        </p:spPr>
      </p:pic>
      <p:sp>
        <p:nvSpPr>
          <p:cNvPr id="14" name="Oval 13"/>
          <p:cNvSpPr/>
          <p:nvPr/>
        </p:nvSpPr>
        <p:spPr>
          <a:xfrm>
            <a:off x="6920600" y="2494541"/>
            <a:ext cx="768251" cy="768529"/>
          </a:xfrm>
          <a:prstGeom prst="ellipse">
            <a:avLst/>
          </a:prstGeom>
          <a:solidFill>
            <a:schemeClr val="tx1">
              <a:lumMod val="95000"/>
              <a:lumOff val="5000"/>
              <a:alpha val="80000"/>
            </a:schemeClr>
          </a:solid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defTabSz="914400">
              <a:defRPr/>
            </a:pPr>
            <a:r>
              <a:rPr lang="en-US" sz="1400">
                <a:cs typeface="+mn-ea"/>
                <a:sym typeface="+mn-lt"/>
              </a:rPr>
              <a:t>+65%</a:t>
            </a:r>
          </a:p>
        </p:txBody>
      </p:sp>
      <p:sp>
        <p:nvSpPr>
          <p:cNvPr id="17" name="Oval 16"/>
          <p:cNvSpPr/>
          <p:nvPr/>
        </p:nvSpPr>
        <p:spPr>
          <a:xfrm>
            <a:off x="4030138" y="4209438"/>
            <a:ext cx="768251" cy="768529"/>
          </a:xfrm>
          <a:prstGeom prst="ellipse">
            <a:avLst/>
          </a:prstGeom>
          <a:solidFill>
            <a:schemeClr val="tx1">
              <a:lumMod val="95000"/>
              <a:lumOff val="5000"/>
              <a:alpha val="80000"/>
            </a:schemeClr>
          </a:solid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defTabSz="914400">
              <a:defRPr/>
            </a:pPr>
            <a:r>
              <a:rPr lang="en-US" sz="1400">
                <a:cs typeface="+mn-ea"/>
                <a:sym typeface="+mn-lt"/>
              </a:rPr>
              <a:t>+40%</a:t>
            </a:r>
          </a:p>
        </p:txBody>
      </p:sp>
      <p:sp>
        <p:nvSpPr>
          <p:cNvPr id="20" name="Oval 19"/>
          <p:cNvSpPr/>
          <p:nvPr/>
        </p:nvSpPr>
        <p:spPr>
          <a:xfrm>
            <a:off x="3952361" y="2110277"/>
            <a:ext cx="768251" cy="768529"/>
          </a:xfrm>
          <a:prstGeom prst="ellipse">
            <a:avLst/>
          </a:prstGeom>
          <a:solidFill>
            <a:schemeClr val="tx1">
              <a:lumMod val="95000"/>
              <a:lumOff val="5000"/>
              <a:alpha val="80000"/>
            </a:schemeClr>
          </a:solid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defTabSz="914400">
              <a:defRPr/>
            </a:pPr>
            <a:r>
              <a:rPr lang="en-US" sz="1400">
                <a:cs typeface="+mn-ea"/>
                <a:sym typeface="+mn-lt"/>
              </a:rPr>
              <a:t>+25%</a:t>
            </a:r>
          </a:p>
        </p:txBody>
      </p:sp>
      <p:cxnSp>
        <p:nvCxnSpPr>
          <p:cNvPr id="22" name="Straight Connector 21"/>
          <p:cNvCxnSpPr/>
          <p:nvPr/>
        </p:nvCxnSpPr>
        <p:spPr>
          <a:xfrm flipV="1">
            <a:off x="7752341" y="2172203"/>
            <a:ext cx="285713" cy="457306"/>
          </a:xfrm>
          <a:prstGeom prst="line">
            <a:avLst/>
          </a:prstGeom>
          <a:ln w="9525">
            <a:solidFill>
              <a:schemeClr val="bg1"/>
            </a:solidFill>
            <a:head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8038054" y="2172203"/>
            <a:ext cx="857139" cy="0"/>
          </a:xfrm>
          <a:prstGeom prst="line">
            <a:avLst/>
          </a:prstGeom>
          <a:ln w="952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8880907" y="1878448"/>
            <a:ext cx="2699987" cy="646480"/>
          </a:xfrm>
          <a:prstGeom prst="rect">
            <a:avLst/>
          </a:prstGeom>
        </p:spPr>
        <p:txBody>
          <a:bodyPr wrap="square" lIns="121917" tIns="60958" rIns="121917" bIns="60958">
            <a:spAutoFit/>
          </a:bodyPr>
          <a:lstStyle/>
          <a:p>
            <a:pPr defTabSz="914400">
              <a:defRPr/>
            </a:pPr>
            <a:r>
              <a:rPr lang="zh-CN" altLang="en-US" sz="1400" b="1" dirty="0">
                <a:solidFill>
                  <a:srgbClr val="FDFBDB"/>
                </a:solidFill>
                <a:cs typeface="+mn-ea"/>
                <a:sym typeface="+mn-lt"/>
              </a:rPr>
              <a:t>输入文本内容</a:t>
            </a:r>
            <a:endParaRPr lang="en-US" sz="1400" b="1" dirty="0">
              <a:solidFill>
                <a:srgbClr val="FDFBDB"/>
              </a:solidFill>
              <a:cs typeface="+mn-ea"/>
              <a:sym typeface="+mn-lt"/>
            </a:endParaRPr>
          </a:p>
          <a:p>
            <a:pPr defTabSz="914400">
              <a:defRPr/>
            </a:pPr>
            <a:r>
              <a:rPr lang="en-US" sz="1000" dirty="0">
                <a:solidFill>
                  <a:srgbClr val="FDFBDB"/>
                </a:solidFill>
                <a:cs typeface="+mn-ea"/>
                <a:sym typeface="+mn-lt"/>
              </a:rPr>
              <a:t>Lorem ipsum dolor sit </a:t>
            </a:r>
            <a:r>
              <a:rPr lang="en-US" sz="1000" dirty="0" err="1">
                <a:solidFill>
                  <a:srgbClr val="FDFBDB"/>
                </a:solidFill>
                <a:cs typeface="+mn-ea"/>
                <a:sym typeface="+mn-lt"/>
              </a:rPr>
              <a:t>amet</a:t>
            </a:r>
            <a:r>
              <a:rPr lang="en-US" sz="1000" dirty="0">
                <a:solidFill>
                  <a:srgbClr val="FDFBDB"/>
                </a:solidFill>
                <a:cs typeface="+mn-ea"/>
                <a:sym typeface="+mn-lt"/>
              </a:rPr>
              <a:t>, </a:t>
            </a:r>
            <a:r>
              <a:rPr lang="en-US" sz="1000" dirty="0" err="1">
                <a:solidFill>
                  <a:srgbClr val="FDFBDB"/>
                </a:solidFill>
                <a:cs typeface="+mn-ea"/>
                <a:sym typeface="+mn-lt"/>
              </a:rPr>
              <a:t>consect</a:t>
            </a:r>
            <a:endParaRPr lang="en-US" sz="1000" dirty="0">
              <a:solidFill>
                <a:srgbClr val="FDFBDB"/>
              </a:solidFill>
              <a:cs typeface="+mn-ea"/>
              <a:sym typeface="+mn-lt"/>
            </a:endParaRPr>
          </a:p>
          <a:p>
            <a:pPr defTabSz="914400">
              <a:defRPr/>
            </a:pPr>
            <a:r>
              <a:rPr lang="en-US" sz="1000" dirty="0" err="1">
                <a:solidFill>
                  <a:srgbClr val="FDFBDB"/>
                </a:solidFill>
                <a:cs typeface="+mn-ea"/>
                <a:sym typeface="+mn-lt"/>
              </a:rPr>
              <a:t>etur</a:t>
            </a:r>
            <a:r>
              <a:rPr lang="en-US" sz="1000" dirty="0">
                <a:solidFill>
                  <a:srgbClr val="FDFBDB"/>
                </a:solidFill>
                <a:cs typeface="+mn-ea"/>
                <a:sym typeface="+mn-lt"/>
              </a:rPr>
              <a:t> </a:t>
            </a:r>
            <a:r>
              <a:rPr lang="en-US" sz="1000" dirty="0" err="1">
                <a:solidFill>
                  <a:srgbClr val="FDFBDB"/>
                </a:solidFill>
                <a:cs typeface="+mn-ea"/>
                <a:sym typeface="+mn-lt"/>
              </a:rPr>
              <a:t>adipiscing</a:t>
            </a:r>
            <a:r>
              <a:rPr lang="en-US" sz="1000" dirty="0">
                <a:solidFill>
                  <a:srgbClr val="FDFBDB"/>
                </a:solidFill>
                <a:cs typeface="+mn-ea"/>
                <a:sym typeface="+mn-lt"/>
              </a:rPr>
              <a:t> </a:t>
            </a:r>
            <a:r>
              <a:rPr lang="en-US" sz="1000" dirty="0" err="1">
                <a:solidFill>
                  <a:srgbClr val="FDFBDB"/>
                </a:solidFill>
                <a:cs typeface="+mn-ea"/>
                <a:sym typeface="+mn-lt"/>
              </a:rPr>
              <a:t>elit</a:t>
            </a:r>
            <a:r>
              <a:rPr lang="en-US" sz="1000" dirty="0">
                <a:solidFill>
                  <a:srgbClr val="FDFBDB"/>
                </a:solidFill>
                <a:cs typeface="+mn-ea"/>
                <a:sym typeface="+mn-lt"/>
              </a:rPr>
              <a:t>.. </a:t>
            </a:r>
          </a:p>
        </p:txBody>
      </p:sp>
      <p:cxnSp>
        <p:nvCxnSpPr>
          <p:cNvPr id="25" name="Straight Connector 24"/>
          <p:cNvCxnSpPr/>
          <p:nvPr/>
        </p:nvCxnSpPr>
        <p:spPr>
          <a:xfrm flipH="1">
            <a:off x="3809505" y="4977966"/>
            <a:ext cx="285713" cy="281053"/>
          </a:xfrm>
          <a:prstGeom prst="line">
            <a:avLst/>
          </a:prstGeom>
          <a:ln w="9525">
            <a:solidFill>
              <a:schemeClr val="bg1"/>
            </a:solidFill>
            <a:head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2838081" y="5259017"/>
            <a:ext cx="971424" cy="0"/>
          </a:xfrm>
          <a:prstGeom prst="line">
            <a:avLst/>
          </a:prstGeom>
          <a:ln w="9525">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593649" y="4981141"/>
            <a:ext cx="2241259" cy="646480"/>
          </a:xfrm>
          <a:prstGeom prst="rect">
            <a:avLst/>
          </a:prstGeom>
        </p:spPr>
        <p:txBody>
          <a:bodyPr wrap="square" lIns="121917" tIns="60958" rIns="121917" bIns="60958">
            <a:spAutoFit/>
          </a:bodyPr>
          <a:lstStyle/>
          <a:p>
            <a:pPr algn="r" defTabSz="914400">
              <a:defRPr/>
            </a:pPr>
            <a:r>
              <a:rPr lang="zh-CN" altLang="en-US" sz="1400" b="1" dirty="0">
                <a:solidFill>
                  <a:srgbClr val="FDFBDB"/>
                </a:solidFill>
                <a:cs typeface="+mn-ea"/>
                <a:sym typeface="+mn-lt"/>
              </a:rPr>
              <a:t>输入文本内容</a:t>
            </a:r>
            <a:endParaRPr lang="en-US" sz="1400" b="1" dirty="0">
              <a:solidFill>
                <a:srgbClr val="FDFBDB"/>
              </a:solidFill>
              <a:cs typeface="+mn-ea"/>
              <a:sym typeface="+mn-lt"/>
            </a:endParaRPr>
          </a:p>
          <a:p>
            <a:pPr algn="r" defTabSz="914400">
              <a:defRPr/>
            </a:pPr>
            <a:r>
              <a:rPr lang="en-US" sz="1000" dirty="0">
                <a:solidFill>
                  <a:srgbClr val="FDFBDB"/>
                </a:solidFill>
                <a:cs typeface="+mn-ea"/>
                <a:sym typeface="+mn-lt"/>
              </a:rPr>
              <a:t>Lorem ipsum dolor sit </a:t>
            </a:r>
            <a:r>
              <a:rPr lang="en-US" sz="1000" dirty="0" err="1">
                <a:solidFill>
                  <a:srgbClr val="FDFBDB"/>
                </a:solidFill>
                <a:cs typeface="+mn-ea"/>
                <a:sym typeface="+mn-lt"/>
              </a:rPr>
              <a:t>amet</a:t>
            </a:r>
            <a:r>
              <a:rPr lang="en-US" sz="1000" dirty="0">
                <a:solidFill>
                  <a:srgbClr val="FDFBDB"/>
                </a:solidFill>
                <a:cs typeface="+mn-ea"/>
                <a:sym typeface="+mn-lt"/>
              </a:rPr>
              <a:t>, </a:t>
            </a:r>
            <a:r>
              <a:rPr lang="en-US" sz="1000" dirty="0" err="1">
                <a:solidFill>
                  <a:srgbClr val="FDFBDB"/>
                </a:solidFill>
                <a:cs typeface="+mn-ea"/>
                <a:sym typeface="+mn-lt"/>
              </a:rPr>
              <a:t>consectetur</a:t>
            </a:r>
            <a:r>
              <a:rPr lang="en-US" sz="1000" dirty="0">
                <a:solidFill>
                  <a:srgbClr val="FDFBDB"/>
                </a:solidFill>
                <a:cs typeface="+mn-ea"/>
                <a:sym typeface="+mn-lt"/>
              </a:rPr>
              <a:t> </a:t>
            </a:r>
            <a:r>
              <a:rPr lang="en-US" sz="1000" dirty="0" err="1">
                <a:solidFill>
                  <a:srgbClr val="FDFBDB"/>
                </a:solidFill>
                <a:cs typeface="+mn-ea"/>
                <a:sym typeface="+mn-lt"/>
              </a:rPr>
              <a:t>adipiscing</a:t>
            </a:r>
            <a:r>
              <a:rPr lang="en-US" sz="1000" dirty="0">
                <a:solidFill>
                  <a:srgbClr val="FDFBDB"/>
                </a:solidFill>
                <a:cs typeface="+mn-ea"/>
                <a:sym typeface="+mn-lt"/>
              </a:rPr>
              <a:t> </a:t>
            </a:r>
            <a:r>
              <a:rPr lang="en-US" sz="1000" dirty="0" err="1">
                <a:solidFill>
                  <a:srgbClr val="FDFBDB"/>
                </a:solidFill>
                <a:cs typeface="+mn-ea"/>
                <a:sym typeface="+mn-lt"/>
              </a:rPr>
              <a:t>elit</a:t>
            </a:r>
            <a:r>
              <a:rPr lang="en-US" sz="1000" dirty="0">
                <a:solidFill>
                  <a:srgbClr val="FDFBDB"/>
                </a:solidFill>
                <a:cs typeface="+mn-ea"/>
                <a:sym typeface="+mn-lt"/>
              </a:rPr>
              <a:t>.. </a:t>
            </a:r>
          </a:p>
        </p:txBody>
      </p:sp>
      <p:cxnSp>
        <p:nvCxnSpPr>
          <p:cNvPr id="28" name="Straight Connector 27"/>
          <p:cNvCxnSpPr/>
          <p:nvPr/>
        </p:nvCxnSpPr>
        <p:spPr>
          <a:xfrm flipH="1">
            <a:off x="3622204" y="2748600"/>
            <a:ext cx="285713" cy="281053"/>
          </a:xfrm>
          <a:prstGeom prst="line">
            <a:avLst/>
          </a:prstGeom>
          <a:ln w="9525">
            <a:solidFill>
              <a:schemeClr val="bg1"/>
            </a:solidFill>
            <a:headEnd type="ova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2650781" y="3029652"/>
            <a:ext cx="971424" cy="0"/>
          </a:xfrm>
          <a:prstGeom prst="line">
            <a:avLst/>
          </a:prstGeom>
          <a:ln w="9525">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938091" y="2721605"/>
            <a:ext cx="1584119" cy="646480"/>
          </a:xfrm>
          <a:prstGeom prst="rect">
            <a:avLst/>
          </a:prstGeom>
        </p:spPr>
        <p:txBody>
          <a:bodyPr wrap="square" lIns="121917" tIns="60958" rIns="121917" bIns="60958">
            <a:spAutoFit/>
          </a:bodyPr>
          <a:lstStyle/>
          <a:p>
            <a:pPr algn="r" defTabSz="914400">
              <a:defRPr/>
            </a:pPr>
            <a:r>
              <a:rPr lang="zh-CN" altLang="en-US" sz="1400" b="1" dirty="0">
                <a:solidFill>
                  <a:srgbClr val="FDFBDB"/>
                </a:solidFill>
                <a:cs typeface="+mn-ea"/>
                <a:sym typeface="+mn-lt"/>
              </a:rPr>
              <a:t>输入文本内容</a:t>
            </a:r>
            <a:endParaRPr lang="en-US" sz="1400" b="1" dirty="0">
              <a:solidFill>
                <a:srgbClr val="FDFBDB"/>
              </a:solidFill>
              <a:cs typeface="+mn-ea"/>
              <a:sym typeface="+mn-lt"/>
            </a:endParaRPr>
          </a:p>
          <a:p>
            <a:pPr algn="r" defTabSz="914400">
              <a:defRPr/>
            </a:pPr>
            <a:r>
              <a:rPr lang="en-US" sz="1000" dirty="0">
                <a:solidFill>
                  <a:srgbClr val="FDFBDB"/>
                </a:solidFill>
                <a:cs typeface="+mn-ea"/>
                <a:sym typeface="+mn-lt"/>
              </a:rPr>
              <a:t>Lorem ipsum dolor sit </a:t>
            </a:r>
            <a:r>
              <a:rPr lang="en-US" sz="1000" dirty="0" err="1">
                <a:solidFill>
                  <a:srgbClr val="FDFBDB"/>
                </a:solidFill>
                <a:cs typeface="+mn-ea"/>
                <a:sym typeface="+mn-lt"/>
              </a:rPr>
              <a:t>amet</a:t>
            </a:r>
            <a:r>
              <a:rPr lang="en-US" sz="1000" dirty="0">
                <a:solidFill>
                  <a:srgbClr val="FDFBDB"/>
                </a:solidFill>
                <a:cs typeface="+mn-ea"/>
                <a:sym typeface="+mn-lt"/>
              </a:rPr>
              <a:t>, </a:t>
            </a:r>
            <a:r>
              <a:rPr lang="en-US" sz="1000" dirty="0" err="1">
                <a:solidFill>
                  <a:srgbClr val="FDFBDB"/>
                </a:solidFill>
                <a:cs typeface="+mn-ea"/>
                <a:sym typeface="+mn-lt"/>
              </a:rPr>
              <a:t>consectetur</a:t>
            </a:r>
            <a:endParaRPr lang="en-US" sz="1000" dirty="0">
              <a:solidFill>
                <a:srgbClr val="FDFBDB"/>
              </a:solidFill>
              <a:cs typeface="+mn-ea"/>
              <a:sym typeface="+mn-lt"/>
            </a:endParaRPr>
          </a:p>
        </p:txBody>
      </p:sp>
      <p:grpSp>
        <p:nvGrpSpPr>
          <p:cNvPr id="21" name="组合 20"/>
          <p:cNvGrpSpPr/>
          <p:nvPr/>
        </p:nvGrpSpPr>
        <p:grpSpPr>
          <a:xfrm>
            <a:off x="404499" y="325993"/>
            <a:ext cx="3153864" cy="733706"/>
            <a:chOff x="303414" y="244438"/>
            <a:chExt cx="2365706" cy="550152"/>
          </a:xfrm>
        </p:grpSpPr>
        <p:sp>
          <p:nvSpPr>
            <p:cNvPr id="31" name="流程图: 延期 24"/>
            <p:cNvSpPr/>
            <p:nvPr/>
          </p:nvSpPr>
          <p:spPr>
            <a:xfrm>
              <a:off x="336148" y="244438"/>
              <a:ext cx="2249865" cy="446749"/>
            </a:xfrm>
            <a:custGeom>
              <a:avLst/>
              <a:gdLst>
                <a:gd name="connsiteX0" fmla="*/ 0 w 275921"/>
                <a:gd name="connsiteY0" fmla="*/ 0 h 342652"/>
                <a:gd name="connsiteX1" fmla="*/ 137961 w 275921"/>
                <a:gd name="connsiteY1" fmla="*/ 0 h 342652"/>
                <a:gd name="connsiteX2" fmla="*/ 275922 w 275921"/>
                <a:gd name="connsiteY2" fmla="*/ 171326 h 342652"/>
                <a:gd name="connsiteX3" fmla="*/ 137961 w 275921"/>
                <a:gd name="connsiteY3" fmla="*/ 342652 h 342652"/>
                <a:gd name="connsiteX4" fmla="*/ 0 w 275921"/>
                <a:gd name="connsiteY4" fmla="*/ 342652 h 342652"/>
                <a:gd name="connsiteX5" fmla="*/ 0 w 275921"/>
                <a:gd name="connsiteY5" fmla="*/ 0 h 342652"/>
                <a:gd name="connsiteX0-1" fmla="*/ 0 w 2249865"/>
                <a:gd name="connsiteY0-2" fmla="*/ 14514 h 342652"/>
                <a:gd name="connsiteX1-3" fmla="*/ 2111904 w 2249865"/>
                <a:gd name="connsiteY1-4" fmla="*/ 0 h 342652"/>
                <a:gd name="connsiteX2-5" fmla="*/ 2249865 w 2249865"/>
                <a:gd name="connsiteY2-6" fmla="*/ 171326 h 342652"/>
                <a:gd name="connsiteX3-7" fmla="*/ 2111904 w 2249865"/>
                <a:gd name="connsiteY3-8" fmla="*/ 342652 h 342652"/>
                <a:gd name="connsiteX4-9" fmla="*/ 1973943 w 2249865"/>
                <a:gd name="connsiteY4-10" fmla="*/ 342652 h 342652"/>
                <a:gd name="connsiteX5-11" fmla="*/ 0 w 2249865"/>
                <a:gd name="connsiteY5-12" fmla="*/ 14514 h 342652"/>
                <a:gd name="connsiteX0-13" fmla="*/ 0 w 2249865"/>
                <a:gd name="connsiteY0-14" fmla="*/ 14514 h 342652"/>
                <a:gd name="connsiteX1-15" fmla="*/ 2111904 w 2249865"/>
                <a:gd name="connsiteY1-16" fmla="*/ 0 h 342652"/>
                <a:gd name="connsiteX2-17" fmla="*/ 2249865 w 2249865"/>
                <a:gd name="connsiteY2-18" fmla="*/ 171326 h 342652"/>
                <a:gd name="connsiteX3-19" fmla="*/ 2111904 w 2249865"/>
                <a:gd name="connsiteY3-20" fmla="*/ 342652 h 342652"/>
                <a:gd name="connsiteX4-21" fmla="*/ 29028 w 2249865"/>
                <a:gd name="connsiteY4-22" fmla="*/ 342652 h 342652"/>
                <a:gd name="connsiteX5-23" fmla="*/ 0 w 2249865"/>
                <a:gd name="connsiteY5-24" fmla="*/ 14514 h 34265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249865" h="342652">
                  <a:moveTo>
                    <a:pt x="0" y="14514"/>
                  </a:moveTo>
                  <a:lnTo>
                    <a:pt x="2111904" y="0"/>
                  </a:lnTo>
                  <a:cubicBezTo>
                    <a:pt x="2188098" y="0"/>
                    <a:pt x="2249865" y="76705"/>
                    <a:pt x="2249865" y="171326"/>
                  </a:cubicBezTo>
                  <a:cubicBezTo>
                    <a:pt x="2249865" y="265947"/>
                    <a:pt x="2188098" y="342652"/>
                    <a:pt x="2111904" y="342652"/>
                  </a:cubicBezTo>
                  <a:lnTo>
                    <a:pt x="29028" y="342652"/>
                  </a:lnTo>
                  <a:lnTo>
                    <a:pt x="0" y="14514"/>
                  </a:lnTo>
                  <a:close/>
                </a:path>
              </a:pathLst>
            </a:custGeom>
            <a:solidFill>
              <a:srgbClr val="FFCD34"/>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solidFill>
                  <a:srgbClr val="FFCD34"/>
                </a:solidFill>
                <a:cs typeface="+mn-ea"/>
                <a:sym typeface="+mn-lt"/>
              </a:endParaRPr>
            </a:p>
          </p:txBody>
        </p:sp>
        <p:sp>
          <p:nvSpPr>
            <p:cNvPr id="32" name="MH_Entry_1"/>
            <p:cNvSpPr/>
            <p:nvPr>
              <p:custDataLst>
                <p:tags r:id="rId1"/>
              </p:custDataLst>
            </p:nvPr>
          </p:nvSpPr>
          <p:spPr>
            <a:xfrm>
              <a:off x="303414" y="266947"/>
              <a:ext cx="2365706" cy="527643"/>
            </a:xfrm>
            <a:custGeom>
              <a:avLst/>
              <a:gdLst>
                <a:gd name="connsiteX0" fmla="*/ 0 w 2365706"/>
                <a:gd name="connsiteY0" fmla="*/ 83104 h 498614"/>
                <a:gd name="connsiteX1" fmla="*/ 83104 w 2365706"/>
                <a:gd name="connsiteY1" fmla="*/ 0 h 498614"/>
                <a:gd name="connsiteX2" fmla="*/ 2282602 w 2365706"/>
                <a:gd name="connsiteY2" fmla="*/ 0 h 498614"/>
                <a:gd name="connsiteX3" fmla="*/ 2365706 w 2365706"/>
                <a:gd name="connsiteY3" fmla="*/ 83104 h 498614"/>
                <a:gd name="connsiteX4" fmla="*/ 2365706 w 2365706"/>
                <a:gd name="connsiteY4" fmla="*/ 415510 h 498614"/>
                <a:gd name="connsiteX5" fmla="*/ 2282602 w 2365706"/>
                <a:gd name="connsiteY5" fmla="*/ 498614 h 498614"/>
                <a:gd name="connsiteX6" fmla="*/ 83104 w 2365706"/>
                <a:gd name="connsiteY6" fmla="*/ 498614 h 498614"/>
                <a:gd name="connsiteX7" fmla="*/ 0 w 2365706"/>
                <a:gd name="connsiteY7" fmla="*/ 415510 h 498614"/>
                <a:gd name="connsiteX8" fmla="*/ 0 w 2365706"/>
                <a:gd name="connsiteY8" fmla="*/ 83104 h 498614"/>
                <a:gd name="connsiteX0-1" fmla="*/ 0 w 2365706"/>
                <a:gd name="connsiteY0-2" fmla="*/ 83104 h 527643"/>
                <a:gd name="connsiteX1-3" fmla="*/ 83104 w 2365706"/>
                <a:gd name="connsiteY1-4" fmla="*/ 0 h 527643"/>
                <a:gd name="connsiteX2-5" fmla="*/ 2282602 w 2365706"/>
                <a:gd name="connsiteY2-6" fmla="*/ 0 h 527643"/>
                <a:gd name="connsiteX3-7" fmla="*/ 2365706 w 2365706"/>
                <a:gd name="connsiteY3-8" fmla="*/ 83104 h 527643"/>
                <a:gd name="connsiteX4-9" fmla="*/ 2365706 w 2365706"/>
                <a:gd name="connsiteY4-10" fmla="*/ 415510 h 527643"/>
                <a:gd name="connsiteX5-11" fmla="*/ 2282602 w 2365706"/>
                <a:gd name="connsiteY5-12" fmla="*/ 498614 h 527643"/>
                <a:gd name="connsiteX6-13" fmla="*/ 83104 w 2365706"/>
                <a:gd name="connsiteY6-14" fmla="*/ 527643 h 527643"/>
                <a:gd name="connsiteX7-15" fmla="*/ 0 w 2365706"/>
                <a:gd name="connsiteY7-16" fmla="*/ 415510 h 527643"/>
                <a:gd name="connsiteX8-17" fmla="*/ 0 w 2365706"/>
                <a:gd name="connsiteY8-18" fmla="*/ 83104 h 52764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2365706" h="527643">
                  <a:moveTo>
                    <a:pt x="0" y="83104"/>
                  </a:moveTo>
                  <a:cubicBezTo>
                    <a:pt x="0" y="37207"/>
                    <a:pt x="37207" y="0"/>
                    <a:pt x="83104" y="0"/>
                  </a:cubicBezTo>
                  <a:lnTo>
                    <a:pt x="2282602" y="0"/>
                  </a:lnTo>
                  <a:cubicBezTo>
                    <a:pt x="2328499" y="0"/>
                    <a:pt x="2365706" y="37207"/>
                    <a:pt x="2365706" y="83104"/>
                  </a:cubicBezTo>
                  <a:lnTo>
                    <a:pt x="2365706" y="415510"/>
                  </a:lnTo>
                  <a:cubicBezTo>
                    <a:pt x="2365706" y="461407"/>
                    <a:pt x="2328499" y="498614"/>
                    <a:pt x="2282602" y="498614"/>
                  </a:cubicBezTo>
                  <a:cubicBezTo>
                    <a:pt x="1549436" y="498614"/>
                    <a:pt x="816270" y="527643"/>
                    <a:pt x="83104" y="527643"/>
                  </a:cubicBezTo>
                  <a:cubicBezTo>
                    <a:pt x="37207" y="527643"/>
                    <a:pt x="0" y="461407"/>
                    <a:pt x="0" y="415510"/>
                  </a:cubicBezTo>
                  <a:lnTo>
                    <a:pt x="0" y="83104"/>
                  </a:ln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r>
                <a:rPr lang="zh-CN" altLang="en-US" sz="3200" spc="267" dirty="0">
                  <a:solidFill>
                    <a:schemeClr val="tx1"/>
                  </a:solidFill>
                  <a:cs typeface="+mn-ea"/>
                  <a:sym typeface="+mn-lt"/>
                </a:rPr>
                <a:t>活动背景介绍</a:t>
              </a:r>
            </a:p>
          </p:txBody>
        </p:sp>
      </p:grpSp>
    </p:spTree>
  </p:cSld>
  <p:clrMapOvr>
    <a:masterClrMapping/>
  </p:clrMapOvr>
  <p:transition spd="slow" advClick="0" advTm="0">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4823"/>
                                        </p:tgtEl>
                                        <p:attrNameLst>
                                          <p:attrName>style.visibility</p:attrName>
                                        </p:attrNameLst>
                                      </p:cBhvr>
                                      <p:to>
                                        <p:strVal val="visible"/>
                                      </p:to>
                                    </p:set>
                                    <p:animEffect transition="in" filter="wipe(down)">
                                      <p:cBhvr>
                                        <p:cTn id="7" dur="500"/>
                                        <p:tgtEl>
                                          <p:spTgt spid="3482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1000"/>
                                        <p:tgtEl>
                                          <p:spTgt spid="17"/>
                                        </p:tgtEl>
                                      </p:cBhvr>
                                    </p:animEffect>
                                    <p:anim calcmode="lin" valueType="num">
                                      <p:cBhvr>
                                        <p:cTn id="18" dur="1000" fill="hold"/>
                                        <p:tgtEl>
                                          <p:spTgt spid="17"/>
                                        </p:tgtEl>
                                        <p:attrNameLst>
                                          <p:attrName>ppt_x</p:attrName>
                                        </p:attrNameLst>
                                      </p:cBhvr>
                                      <p:tavLst>
                                        <p:tav tm="0">
                                          <p:val>
                                            <p:strVal val="#ppt_x"/>
                                          </p:val>
                                        </p:tav>
                                        <p:tav tm="100000">
                                          <p:val>
                                            <p:strVal val="#ppt_x"/>
                                          </p:val>
                                        </p:tav>
                                      </p:tavLst>
                                    </p:anim>
                                    <p:anim calcmode="lin" valueType="num">
                                      <p:cBhvr>
                                        <p:cTn id="19" dur="1000" fill="hold"/>
                                        <p:tgtEl>
                                          <p:spTgt spid="1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1000"/>
                                        <p:tgtEl>
                                          <p:spTgt spid="14"/>
                                        </p:tgtEl>
                                      </p:cBhvr>
                                    </p:animEffect>
                                    <p:anim calcmode="lin" valueType="num">
                                      <p:cBhvr>
                                        <p:cTn id="23" dur="1000" fill="hold"/>
                                        <p:tgtEl>
                                          <p:spTgt spid="14"/>
                                        </p:tgtEl>
                                        <p:attrNameLst>
                                          <p:attrName>ppt_x</p:attrName>
                                        </p:attrNameLst>
                                      </p:cBhvr>
                                      <p:tavLst>
                                        <p:tav tm="0">
                                          <p:val>
                                            <p:strVal val="#ppt_x"/>
                                          </p:val>
                                        </p:tav>
                                        <p:tav tm="100000">
                                          <p:val>
                                            <p:strVal val="#ppt_x"/>
                                          </p:val>
                                        </p:tav>
                                      </p:tavLst>
                                    </p:anim>
                                    <p:anim calcmode="lin" valueType="num">
                                      <p:cBhvr>
                                        <p:cTn id="24" dur="1000" fill="hold"/>
                                        <p:tgtEl>
                                          <p:spTgt spid="14"/>
                                        </p:tgtEl>
                                        <p:attrNameLst>
                                          <p:attrName>ppt_y</p:attrName>
                                        </p:attrNameLst>
                                      </p:cBhvr>
                                      <p:tavLst>
                                        <p:tav tm="0">
                                          <p:val>
                                            <p:strVal val="#ppt_y+.1"/>
                                          </p:val>
                                        </p:tav>
                                        <p:tav tm="100000">
                                          <p:val>
                                            <p:strVal val="#ppt_y"/>
                                          </p:val>
                                        </p:tav>
                                      </p:tavLst>
                                    </p:anim>
                                  </p:childTnLst>
                                </p:cTn>
                              </p:par>
                              <p:par>
                                <p:cTn id="25" presetID="22" presetClass="entr" presetSubtype="1" fill="hold" nodeType="with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up)">
                                      <p:cBhvr>
                                        <p:cTn id="27" dur="500"/>
                                        <p:tgtEl>
                                          <p:spTgt spid="28"/>
                                        </p:tgtEl>
                                      </p:cBhvr>
                                    </p:animEffect>
                                  </p:childTnLst>
                                </p:cTn>
                              </p:par>
                              <p:par>
                                <p:cTn id="28" presetID="22" presetClass="entr" presetSubtype="1" fill="hold" nodeType="with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up)">
                                      <p:cBhvr>
                                        <p:cTn id="30" dur="500"/>
                                        <p:tgtEl>
                                          <p:spTgt spid="25"/>
                                        </p:tgtEl>
                                      </p:cBhvr>
                                    </p:animEffect>
                                  </p:childTnLst>
                                </p:cTn>
                              </p:par>
                              <p:par>
                                <p:cTn id="31" presetID="22" presetClass="entr" presetSubtype="4" fill="hold" nodeType="with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down)">
                                      <p:cBhvr>
                                        <p:cTn id="33" dur="500"/>
                                        <p:tgtEl>
                                          <p:spTgt spid="22"/>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2" fill="hold" nodeType="click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right)">
                                      <p:cBhvr>
                                        <p:cTn id="38" dur="500"/>
                                        <p:tgtEl>
                                          <p:spTgt spid="29"/>
                                        </p:tgtEl>
                                      </p:cBhvr>
                                    </p:animEffect>
                                  </p:childTnLst>
                                </p:cTn>
                              </p:par>
                              <p:par>
                                <p:cTn id="39" presetID="22" presetClass="entr" presetSubtype="2" fill="hold"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right)">
                                      <p:cBhvr>
                                        <p:cTn id="41" dur="500"/>
                                        <p:tgtEl>
                                          <p:spTgt spid="26"/>
                                        </p:tgtEl>
                                      </p:cBhvr>
                                    </p:animEffect>
                                  </p:childTnLst>
                                </p:cTn>
                              </p:par>
                              <p:par>
                                <p:cTn id="42" presetID="22" presetClass="entr" presetSubtype="8" fill="hold" nodeType="with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wipe(left)">
                                      <p:cBhvr>
                                        <p:cTn id="44" dur="500"/>
                                        <p:tgtEl>
                                          <p:spTgt spid="23"/>
                                        </p:tgtEl>
                                      </p:cBhvr>
                                    </p:animEffect>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fade">
                                      <p:cBhvr>
                                        <p:cTn id="49" dur="1000"/>
                                        <p:tgtEl>
                                          <p:spTgt spid="30"/>
                                        </p:tgtEl>
                                      </p:cBhvr>
                                    </p:animEffect>
                                    <p:anim calcmode="lin" valueType="num">
                                      <p:cBhvr>
                                        <p:cTn id="50" dur="1000" fill="hold"/>
                                        <p:tgtEl>
                                          <p:spTgt spid="30"/>
                                        </p:tgtEl>
                                        <p:attrNameLst>
                                          <p:attrName>ppt_x</p:attrName>
                                        </p:attrNameLst>
                                      </p:cBhvr>
                                      <p:tavLst>
                                        <p:tav tm="0">
                                          <p:val>
                                            <p:strVal val="#ppt_x"/>
                                          </p:val>
                                        </p:tav>
                                        <p:tav tm="100000">
                                          <p:val>
                                            <p:strVal val="#ppt_x"/>
                                          </p:val>
                                        </p:tav>
                                      </p:tavLst>
                                    </p:anim>
                                    <p:anim calcmode="lin" valueType="num">
                                      <p:cBhvr>
                                        <p:cTn id="51" dur="1000" fill="hold"/>
                                        <p:tgtEl>
                                          <p:spTgt spid="30"/>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Effect transition="in" filter="fade">
                                      <p:cBhvr>
                                        <p:cTn id="54" dur="1000"/>
                                        <p:tgtEl>
                                          <p:spTgt spid="27"/>
                                        </p:tgtEl>
                                      </p:cBhvr>
                                    </p:animEffect>
                                    <p:anim calcmode="lin" valueType="num">
                                      <p:cBhvr>
                                        <p:cTn id="55" dur="1000" fill="hold"/>
                                        <p:tgtEl>
                                          <p:spTgt spid="27"/>
                                        </p:tgtEl>
                                        <p:attrNameLst>
                                          <p:attrName>ppt_x</p:attrName>
                                        </p:attrNameLst>
                                      </p:cBhvr>
                                      <p:tavLst>
                                        <p:tav tm="0">
                                          <p:val>
                                            <p:strVal val="#ppt_x"/>
                                          </p:val>
                                        </p:tav>
                                        <p:tav tm="100000">
                                          <p:val>
                                            <p:strVal val="#ppt_x"/>
                                          </p:val>
                                        </p:tav>
                                      </p:tavLst>
                                    </p:anim>
                                    <p:anim calcmode="lin" valueType="num">
                                      <p:cBhvr>
                                        <p:cTn id="56" dur="1000" fill="hold"/>
                                        <p:tgtEl>
                                          <p:spTgt spid="27"/>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fade">
                                      <p:cBhvr>
                                        <p:cTn id="59" dur="1000"/>
                                        <p:tgtEl>
                                          <p:spTgt spid="24"/>
                                        </p:tgtEl>
                                      </p:cBhvr>
                                    </p:animEffect>
                                    <p:anim calcmode="lin" valueType="num">
                                      <p:cBhvr>
                                        <p:cTn id="60" dur="1000" fill="hold"/>
                                        <p:tgtEl>
                                          <p:spTgt spid="24"/>
                                        </p:tgtEl>
                                        <p:attrNameLst>
                                          <p:attrName>ppt_x</p:attrName>
                                        </p:attrNameLst>
                                      </p:cBhvr>
                                      <p:tavLst>
                                        <p:tav tm="0">
                                          <p:val>
                                            <p:strVal val="#ppt_x"/>
                                          </p:val>
                                        </p:tav>
                                        <p:tav tm="100000">
                                          <p:val>
                                            <p:strVal val="#ppt_x"/>
                                          </p:val>
                                        </p:tav>
                                      </p:tavLst>
                                    </p:anim>
                                    <p:anim calcmode="lin" valueType="num">
                                      <p:cBhvr>
                                        <p:cTn id="6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12" presetClass="entr" presetSubtype="8" fill="hold" nodeType="click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additive="base">
                                        <p:cTn id="66" dur="500"/>
                                        <p:tgtEl>
                                          <p:spTgt spid="21"/>
                                        </p:tgtEl>
                                        <p:attrNameLst>
                                          <p:attrName>ppt_x</p:attrName>
                                        </p:attrNameLst>
                                      </p:cBhvr>
                                      <p:tavLst>
                                        <p:tav tm="0">
                                          <p:val>
                                            <p:strVal val="#ppt_x-#ppt_w*1.125000"/>
                                          </p:val>
                                        </p:tav>
                                        <p:tav tm="100000">
                                          <p:val>
                                            <p:strVal val="#ppt_x"/>
                                          </p:val>
                                        </p:tav>
                                      </p:tavLst>
                                    </p:anim>
                                    <p:animEffect transition="in" filter="wipe(right)">
                                      <p:cBhvr>
                                        <p:cTn id="6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7" grpId="0" animBg="1"/>
      <p:bldP spid="20" grpId="0" animBg="1"/>
      <p:bldP spid="24" grpId="0"/>
      <p:bldP spid="27" grpId="0"/>
      <p:bldP spid="3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 name="图片 10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71077" y="1129249"/>
            <a:ext cx="6951688" cy="3097884"/>
          </a:xfrm>
          <a:prstGeom prst="rect">
            <a:avLst/>
          </a:prstGeom>
        </p:spPr>
      </p:pic>
      <p:sp>
        <p:nvSpPr>
          <p:cNvPr id="12" name="MH_Entry_1"/>
          <p:cNvSpPr/>
          <p:nvPr>
            <p:custDataLst>
              <p:tags r:id="rId1"/>
            </p:custDataLst>
          </p:nvPr>
        </p:nvSpPr>
        <p:spPr>
          <a:xfrm>
            <a:off x="6500925" y="1760947"/>
            <a:ext cx="4702645" cy="917242"/>
          </a:xfrm>
          <a:prstGeom prst="roundRect">
            <a:avLst>
              <a:gd name="adj" fmla="val 15666"/>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121917" tIns="60958" rIns="121917" bIns="60958" rtlCol="0" anchor="ctr">
            <a:noAutofit/>
          </a:bodyPr>
          <a:lstStyle/>
          <a:p>
            <a:pPr algn="ctr"/>
            <a:r>
              <a:rPr lang="zh-CN" altLang="en-US" sz="4800" spc="267" dirty="0">
                <a:solidFill>
                  <a:schemeClr val="tx1"/>
                </a:solidFill>
                <a:cs typeface="+mn-ea"/>
                <a:sym typeface="+mn-lt"/>
              </a:rPr>
              <a:t>活动受众分析</a:t>
            </a:r>
          </a:p>
        </p:txBody>
      </p:sp>
      <p:sp>
        <p:nvSpPr>
          <p:cNvPr id="13" name="MH_Number_1"/>
          <p:cNvSpPr/>
          <p:nvPr>
            <p:custDataLst>
              <p:tags r:id="rId2"/>
            </p:custDataLst>
          </p:nvPr>
        </p:nvSpPr>
        <p:spPr>
          <a:xfrm>
            <a:off x="5497199" y="1509493"/>
            <a:ext cx="1382055" cy="1381620"/>
          </a:xfrm>
          <a:prstGeom prst="ellipse">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5900" b="1" dirty="0">
                <a:solidFill>
                  <a:schemeClr val="tx1"/>
                </a:solidFill>
                <a:cs typeface="+mn-ea"/>
                <a:sym typeface="+mn-lt"/>
              </a:rPr>
              <a:t>02</a:t>
            </a:r>
            <a:endParaRPr lang="zh-CN" altLang="en-US" sz="5900" b="1" dirty="0">
              <a:solidFill>
                <a:schemeClr val="tx1"/>
              </a:solidFill>
              <a:cs typeface="+mn-ea"/>
              <a:sym typeface="+mn-lt"/>
            </a:endParaRPr>
          </a:p>
        </p:txBody>
      </p:sp>
      <p:pic>
        <p:nvPicPr>
          <p:cNvPr id="6" name="图片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1241"/>
            <a:ext cx="12190413" cy="6857106"/>
          </a:xfrm>
          <a:prstGeom prst="rect">
            <a:avLst/>
          </a:prstGeom>
        </p:spPr>
      </p:pic>
      <p:pic>
        <p:nvPicPr>
          <p:cNvPr id="7" name="图片 6"/>
          <p:cNvPicPr>
            <a:picLocks noChangeAspect="1"/>
          </p:cNvPicPr>
          <p:nvPr/>
        </p:nvPicPr>
        <p:blipFill rotWithShape="1">
          <a:blip r:embed="rId7" cstate="print">
            <a:extLst>
              <a:ext uri="{28A0092B-C50C-407E-A947-70E740481C1C}">
                <a14:useLocalDpi xmlns:a14="http://schemas.microsoft.com/office/drawing/2010/main" val="0"/>
              </a:ext>
            </a:extLst>
          </a:blip>
          <a:srcRect b="51181"/>
          <a:stretch>
            <a:fillRect/>
          </a:stretch>
        </p:blipFill>
        <p:spPr>
          <a:xfrm>
            <a:off x="4621948" y="2552763"/>
            <a:ext cx="7568465" cy="3348738"/>
          </a:xfrm>
          <a:prstGeom prst="ellipse">
            <a:avLst/>
          </a:prstGeom>
        </p:spPr>
      </p:pic>
    </p:spTree>
  </p:cSld>
  <p:clrMapOvr>
    <a:masterClrMapping/>
  </p:clrMapOvr>
  <p:transition spd="slow" advClick="0" advTm="0">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fade">
                                      <p:cBhvr>
                                        <p:cTn id="7" dur="1000"/>
                                        <p:tgtEl>
                                          <p:spTgt spid="105"/>
                                        </p:tgtEl>
                                      </p:cBhvr>
                                    </p:animEffect>
                                    <p:anim calcmode="lin" valueType="num">
                                      <p:cBhvr>
                                        <p:cTn id="8" dur="1000" fill="hold"/>
                                        <p:tgtEl>
                                          <p:spTgt spid="105"/>
                                        </p:tgtEl>
                                        <p:attrNameLst>
                                          <p:attrName>ppt_x</p:attrName>
                                        </p:attrNameLst>
                                      </p:cBhvr>
                                      <p:tavLst>
                                        <p:tav tm="0">
                                          <p:val>
                                            <p:strVal val="#ppt_x"/>
                                          </p:val>
                                        </p:tav>
                                        <p:tav tm="100000">
                                          <p:val>
                                            <p:strVal val="#ppt_x"/>
                                          </p:val>
                                        </p:tav>
                                      </p:tavLst>
                                    </p:anim>
                                    <p:anim calcmode="lin" valueType="num">
                                      <p:cBhvr>
                                        <p:cTn id="9" dur="1000" fill="hold"/>
                                        <p:tgtEl>
                                          <p:spTgt spid="10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500" fill="hold"/>
                                        <p:tgtEl>
                                          <p:spTgt spid="13"/>
                                        </p:tgtEl>
                                        <p:attrNameLst>
                                          <p:attrName>ppt_w</p:attrName>
                                        </p:attrNameLst>
                                      </p:cBhvr>
                                      <p:tavLst>
                                        <p:tav tm="0">
                                          <p:val>
                                            <p:fltVal val="0"/>
                                          </p:val>
                                        </p:tav>
                                        <p:tav tm="100000">
                                          <p:val>
                                            <p:strVal val="#ppt_w"/>
                                          </p:val>
                                        </p:tav>
                                      </p:tavLst>
                                    </p:anim>
                                    <p:anim calcmode="lin" valueType="num">
                                      <p:cBhvr>
                                        <p:cTn id="14" dur="500" fill="hold"/>
                                        <p:tgtEl>
                                          <p:spTgt spid="13"/>
                                        </p:tgtEl>
                                        <p:attrNameLst>
                                          <p:attrName>ppt_h</p:attrName>
                                        </p:attrNameLst>
                                      </p:cBhvr>
                                      <p:tavLst>
                                        <p:tav tm="0">
                                          <p:val>
                                            <p:fltVal val="0"/>
                                          </p:val>
                                        </p:tav>
                                        <p:tav tm="100000">
                                          <p:val>
                                            <p:strVal val="#ppt_h"/>
                                          </p:val>
                                        </p:tav>
                                      </p:tavLst>
                                    </p:anim>
                                    <p:animEffect transition="in" filter="fade">
                                      <p:cBhvr>
                                        <p:cTn id="15" dur="500"/>
                                        <p:tgtEl>
                                          <p:spTgt spid="13"/>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left)">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down)">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tags/tag1.xml><?xml version="1.0" encoding="utf-8"?>
<p:tagLst xmlns:a="http://schemas.openxmlformats.org/drawingml/2006/main" xmlns:r="http://schemas.openxmlformats.org/officeDocument/2006/relationships" xmlns:p="http://schemas.openxmlformats.org/presentationml/2006/main">
  <p:tag name="MH" val="20150516230504"/>
  <p:tag name="MH_LIBRARY" val="CONTENTS"/>
  <p:tag name="MH_TYPE" val="OTHERS"/>
  <p:tag name="ID" val="545812"/>
</p:tagLst>
</file>

<file path=ppt/tags/tag10.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ENTRY"/>
  <p:tag name="ID" val="547142"/>
  <p:tag name="MH_ORDER" val="1"/>
</p:tagLst>
</file>

<file path=ppt/tags/tag11.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NUMBER"/>
  <p:tag name="ID" val="547142"/>
  <p:tag name="MH_ORDER" val="1"/>
</p:tagLst>
</file>

<file path=ppt/tags/tag12.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ENTRY"/>
  <p:tag name="ID" val="547142"/>
  <p:tag name="MH_ORDER" val="1"/>
</p:tagLst>
</file>

<file path=ppt/tags/tag13.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ENTRY"/>
  <p:tag name="ID" val="547142"/>
  <p:tag name="MH_ORDER" val="1"/>
</p:tagLst>
</file>

<file path=ppt/tags/tag14.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ENTRY"/>
  <p:tag name="ID" val="547142"/>
  <p:tag name="MH_ORDER" val="1"/>
</p:tagLst>
</file>

<file path=ppt/tags/tag15.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ENTRY"/>
  <p:tag name="ID" val="547142"/>
  <p:tag name="MH_ORDER" val="1"/>
</p:tagLst>
</file>

<file path=ppt/tags/tag16.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ENTRY"/>
  <p:tag name="ID" val="547142"/>
  <p:tag name="MH_ORDER" val="1"/>
</p:tagLst>
</file>

<file path=ppt/tags/tag17.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ENTRY"/>
  <p:tag name="ID" val="547142"/>
  <p:tag name="MH_ORDER" val="1"/>
</p:tagLst>
</file>

<file path=ppt/tags/tag18.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NUMBER"/>
  <p:tag name="ID" val="547142"/>
  <p:tag name="MH_ORDER" val="1"/>
</p:tagLst>
</file>

<file path=ppt/tags/tag19.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ENTRY"/>
  <p:tag name="ID" val="547142"/>
  <p:tag name="MH_ORDER" val="1"/>
</p:tagLst>
</file>

<file path=ppt/tags/tag2.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ENTRY"/>
  <p:tag name="ID" val="547142"/>
  <p:tag name="MH_ORDER" val="1"/>
</p:tagLst>
</file>

<file path=ppt/tags/tag20.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ENTRY"/>
  <p:tag name="ID" val="547142"/>
  <p:tag name="MH_ORDER" val="1"/>
</p:tagLst>
</file>

<file path=ppt/tags/tag21.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ENTRY"/>
  <p:tag name="ID" val="547142"/>
  <p:tag name="MH_ORDER" val="1"/>
</p:tagLst>
</file>

<file path=ppt/tags/tag22.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ENTRY"/>
  <p:tag name="ID" val="547142"/>
  <p:tag name="MH_ORDER" val="1"/>
</p:tagLst>
</file>

<file path=ppt/tags/tag23.xml><?xml version="1.0" encoding="utf-8"?>
<p:tagLst xmlns:a="http://schemas.openxmlformats.org/drawingml/2006/main" xmlns:r="http://schemas.openxmlformats.org/officeDocument/2006/relationships" xmlns:p="http://schemas.openxmlformats.org/presentationml/2006/main">
  <p:tag name="MH" val="20151122200356"/>
  <p:tag name="MH_LIBRARY" val="GRAPHIC"/>
  <p:tag name="MH_TYPE" val="Other"/>
  <p:tag name="MH_ORDER" val="1"/>
</p:tagLst>
</file>

<file path=ppt/tags/tag24.xml><?xml version="1.0" encoding="utf-8"?>
<p:tagLst xmlns:a="http://schemas.openxmlformats.org/drawingml/2006/main" xmlns:r="http://schemas.openxmlformats.org/officeDocument/2006/relationships" xmlns:p="http://schemas.openxmlformats.org/presentationml/2006/main">
  <p:tag name="MH" val="20151122200356"/>
  <p:tag name="MH_LIBRARY" val="GRAPHIC"/>
  <p:tag name="MH_TYPE" val="Other"/>
  <p:tag name="MH_ORDER" val="2"/>
</p:tagLst>
</file>

<file path=ppt/tags/tag25.xml><?xml version="1.0" encoding="utf-8"?>
<p:tagLst xmlns:a="http://schemas.openxmlformats.org/drawingml/2006/main" xmlns:r="http://schemas.openxmlformats.org/officeDocument/2006/relationships" xmlns:p="http://schemas.openxmlformats.org/presentationml/2006/main">
  <p:tag name="MH" val="20151122200356"/>
  <p:tag name="MH_LIBRARY" val="GRAPHIC"/>
  <p:tag name="MH_TYPE" val="Other"/>
  <p:tag name="MH_ORDER" val="3"/>
</p:tagLst>
</file>

<file path=ppt/tags/tag26.xml><?xml version="1.0" encoding="utf-8"?>
<p:tagLst xmlns:a="http://schemas.openxmlformats.org/drawingml/2006/main" xmlns:r="http://schemas.openxmlformats.org/officeDocument/2006/relationships" xmlns:p="http://schemas.openxmlformats.org/presentationml/2006/main">
  <p:tag name="MH" val="20151122200356"/>
  <p:tag name="MH_LIBRARY" val="GRAPHIC"/>
  <p:tag name="MH_TYPE" val="Other"/>
  <p:tag name="MH_ORDER" val="4"/>
</p:tagLst>
</file>

<file path=ppt/tags/tag27.xml><?xml version="1.0" encoding="utf-8"?>
<p:tagLst xmlns:a="http://schemas.openxmlformats.org/drawingml/2006/main" xmlns:r="http://schemas.openxmlformats.org/officeDocument/2006/relationships" xmlns:p="http://schemas.openxmlformats.org/presentationml/2006/main">
  <p:tag name="MH" val="20151122200356"/>
  <p:tag name="MH_LIBRARY" val="GRAPHIC"/>
  <p:tag name="MH_TYPE" val="Other"/>
  <p:tag name="MH_ORDER" val="5"/>
</p:tagLst>
</file>

<file path=ppt/tags/tag28.xml><?xml version="1.0" encoding="utf-8"?>
<p:tagLst xmlns:a="http://schemas.openxmlformats.org/drawingml/2006/main" xmlns:r="http://schemas.openxmlformats.org/officeDocument/2006/relationships" xmlns:p="http://schemas.openxmlformats.org/presentationml/2006/main">
  <p:tag name="MH" val="20151122200356"/>
  <p:tag name="MH_LIBRARY" val="GRAPHIC"/>
  <p:tag name="MH_TYPE" val="Other"/>
  <p:tag name="MH_ORDER" val="6"/>
</p:tagLst>
</file>

<file path=ppt/tags/tag29.xml><?xml version="1.0" encoding="utf-8"?>
<p:tagLst xmlns:a="http://schemas.openxmlformats.org/drawingml/2006/main" xmlns:r="http://schemas.openxmlformats.org/officeDocument/2006/relationships" xmlns:p="http://schemas.openxmlformats.org/presentationml/2006/main">
  <p:tag name="MH" val="20151122200356"/>
  <p:tag name="MH_LIBRARY" val="GRAPHIC"/>
  <p:tag name="MH_TYPE" val="Other"/>
  <p:tag name="MH_ORDER" val="7"/>
</p:tagLst>
</file>

<file path=ppt/tags/tag3.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ENTRY"/>
  <p:tag name="ID" val="547142"/>
  <p:tag name="MH_ORDER" val="2"/>
</p:tagLst>
</file>

<file path=ppt/tags/tag30.xml><?xml version="1.0" encoding="utf-8"?>
<p:tagLst xmlns:a="http://schemas.openxmlformats.org/drawingml/2006/main" xmlns:r="http://schemas.openxmlformats.org/officeDocument/2006/relationships" xmlns:p="http://schemas.openxmlformats.org/presentationml/2006/main">
  <p:tag name="MH" val="20151122200356"/>
  <p:tag name="MH_LIBRARY" val="GRAPHIC"/>
  <p:tag name="MH_TYPE" val="Other"/>
  <p:tag name="MH_ORDER" val="8"/>
</p:tagLst>
</file>

<file path=ppt/tags/tag31.xml><?xml version="1.0" encoding="utf-8"?>
<p:tagLst xmlns:a="http://schemas.openxmlformats.org/drawingml/2006/main" xmlns:r="http://schemas.openxmlformats.org/officeDocument/2006/relationships" xmlns:p="http://schemas.openxmlformats.org/presentationml/2006/main">
  <p:tag name="MH" val="20151122200356"/>
  <p:tag name="MH_LIBRARY" val="GRAPHIC"/>
  <p:tag name="MH_TYPE" val="Other"/>
  <p:tag name="MH_ORDER" val="9"/>
</p:tagLst>
</file>

<file path=ppt/tags/tag32.xml><?xml version="1.0" encoding="utf-8"?>
<p:tagLst xmlns:a="http://schemas.openxmlformats.org/drawingml/2006/main" xmlns:r="http://schemas.openxmlformats.org/officeDocument/2006/relationships" xmlns:p="http://schemas.openxmlformats.org/presentationml/2006/main">
  <p:tag name="MH" val="20151122200356"/>
  <p:tag name="MH_LIBRARY" val="GRAPHIC"/>
  <p:tag name="MH_TYPE" val="Text"/>
  <p:tag name="MH_ORDER" val="1"/>
</p:tagLst>
</file>

<file path=ppt/tags/tag33.xml><?xml version="1.0" encoding="utf-8"?>
<p:tagLst xmlns:a="http://schemas.openxmlformats.org/drawingml/2006/main" xmlns:r="http://schemas.openxmlformats.org/officeDocument/2006/relationships" xmlns:p="http://schemas.openxmlformats.org/presentationml/2006/main">
  <p:tag name="MH" val="20151122200356"/>
  <p:tag name="MH_LIBRARY" val="GRAPHIC"/>
  <p:tag name="MH_TYPE" val="Text"/>
  <p:tag name="MH_ORDER" val="2"/>
</p:tagLst>
</file>

<file path=ppt/tags/tag34.xml><?xml version="1.0" encoding="utf-8"?>
<p:tagLst xmlns:a="http://schemas.openxmlformats.org/drawingml/2006/main" xmlns:r="http://schemas.openxmlformats.org/officeDocument/2006/relationships" xmlns:p="http://schemas.openxmlformats.org/presentationml/2006/main">
  <p:tag name="MH" val="20151122200356"/>
  <p:tag name="MH_LIBRARY" val="GRAPHIC"/>
  <p:tag name="MH_TYPE" val="Text"/>
  <p:tag name="MH_ORDER" val="3"/>
</p:tagLst>
</file>

<file path=ppt/tags/tag35.xml><?xml version="1.0" encoding="utf-8"?>
<p:tagLst xmlns:a="http://schemas.openxmlformats.org/drawingml/2006/main" xmlns:r="http://schemas.openxmlformats.org/officeDocument/2006/relationships" xmlns:p="http://schemas.openxmlformats.org/presentationml/2006/main">
  <p:tag name="MH" val="20151122200356"/>
  <p:tag name="MH_LIBRARY" val="GRAPHIC"/>
  <p:tag name="MH_TYPE" val="Text"/>
  <p:tag name="MH_ORDER" val="4"/>
</p:tagLst>
</file>

<file path=ppt/tags/tag36.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ENTRY"/>
  <p:tag name="ID" val="547142"/>
  <p:tag name="MH_ORDER" val="1"/>
</p:tagLst>
</file>

<file path=ppt/tags/tag37.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ENTRY"/>
  <p:tag name="ID" val="547142"/>
  <p:tag name="MH_ORDER" val="1"/>
</p:tagLst>
</file>

<file path=ppt/tags/tag38.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ENTRY"/>
  <p:tag name="ID" val="547142"/>
  <p:tag name="MH_ORDER" val="1"/>
</p:tagLst>
</file>

<file path=ppt/tags/tag39.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NUMBER"/>
  <p:tag name="ID" val="547142"/>
  <p:tag name="MH_ORDER" val="1"/>
</p:tagLst>
</file>

<file path=ppt/tags/tag4.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ENTRY"/>
  <p:tag name="ID" val="547142"/>
  <p:tag name="MH_ORDER" val="1"/>
</p:tagLst>
</file>

<file path=ppt/tags/tag40.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ENTRY"/>
  <p:tag name="ID" val="547142"/>
  <p:tag name="MH_ORDER" val="1"/>
</p:tagLst>
</file>

<file path=ppt/tags/tag41.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ENTRY"/>
  <p:tag name="ID" val="547142"/>
  <p:tag name="MH_ORDER" val="1"/>
</p:tagLst>
</file>

<file path=ppt/tags/tag42.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ENTRY"/>
  <p:tag name="ID" val="547142"/>
  <p:tag name="MH_ORDER" val="1"/>
</p:tagLst>
</file>

<file path=ppt/tags/tag43.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ENTRY"/>
  <p:tag name="ID" val="547142"/>
  <p:tag name="MH_ORDER" val="1"/>
</p:tagLst>
</file>

<file path=ppt/tags/tag44.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ENTRY"/>
  <p:tag name="ID" val="547142"/>
  <p:tag name="MH_ORDER" val="1"/>
</p:tagLst>
</file>

<file path=ppt/tags/tag45.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NUMBER"/>
  <p:tag name="ID" val="547142"/>
  <p:tag name="MH_ORDER" val="1"/>
</p:tagLst>
</file>

<file path=ppt/tags/tag46.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ENTRY"/>
  <p:tag name="ID" val="547142"/>
  <p:tag name="MH_ORDER" val="1"/>
</p:tagLst>
</file>

<file path=ppt/tags/tag47.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ENTRY"/>
  <p:tag name="ID" val="547142"/>
  <p:tag name="MH_ORDER" val="1"/>
</p:tagLst>
</file>

<file path=ppt/tags/tag48.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ENTRY"/>
  <p:tag name="ID" val="547142"/>
  <p:tag name="MH_ORDER" val="1"/>
</p:tagLst>
</file>

<file path=ppt/tags/tag5.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ENTRY"/>
  <p:tag name="ID" val="547142"/>
  <p:tag name="MH_ORDER" val="2"/>
</p:tagLst>
</file>

<file path=ppt/tags/tag6.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NUMBER"/>
  <p:tag name="ID" val="547142"/>
  <p:tag name="MH_ORDER" val="2"/>
</p:tagLst>
</file>

<file path=ppt/tags/tag7.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NUMBER"/>
  <p:tag name="ID" val="547142"/>
  <p:tag name="MH_ORDER" val="1"/>
</p:tagLst>
</file>

<file path=ppt/tags/tag8.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NUMBER"/>
  <p:tag name="ID" val="547142"/>
  <p:tag name="MH_ORDER" val="2"/>
</p:tagLst>
</file>

<file path=ppt/tags/tag9.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NUMBER"/>
  <p:tag name="ID" val="547142"/>
  <p:tag name="MH_ORDER" val="1"/>
</p:tagLst>
</file>

<file path=ppt/theme/theme1.xml><?xml version="1.0" encoding="utf-8"?>
<a:theme xmlns:a="http://schemas.openxmlformats.org/drawingml/2006/main" name=" www.2ppt.com">
  <a:themeElements>
    <a:clrScheme name="自定义 99">
      <a:dk1>
        <a:srgbClr val="000000"/>
      </a:dk1>
      <a:lt1>
        <a:srgbClr val="FFFFFF"/>
      </a:lt1>
      <a:dk2>
        <a:srgbClr val="44546A"/>
      </a:dk2>
      <a:lt2>
        <a:srgbClr val="FFFFFF"/>
      </a:lt2>
      <a:accent1>
        <a:srgbClr val="74206D"/>
      </a:accent1>
      <a:accent2>
        <a:srgbClr val="ED7D31"/>
      </a:accent2>
      <a:accent3>
        <a:srgbClr val="FCB847"/>
      </a:accent3>
      <a:accent4>
        <a:srgbClr val="FFC000"/>
      </a:accent4>
      <a:accent5>
        <a:srgbClr val="FFFFFF"/>
      </a:accent5>
      <a:accent6>
        <a:srgbClr val="000000"/>
      </a:accent6>
      <a:hlink>
        <a:srgbClr val="030100"/>
      </a:hlink>
      <a:folHlink>
        <a:srgbClr val="954F72"/>
      </a:folHlink>
    </a:clrScheme>
    <a:fontScheme name="40051pxk">
      <a:majorFont>
        <a:latin typeface="微软雅黑"/>
        <a:ea typeface="微软雅黑"/>
        <a:cs typeface=""/>
      </a:majorFont>
      <a:minorFont>
        <a:latin typeface="微软雅黑"/>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1767</Words>
  <Application>Microsoft Office PowerPoint</Application>
  <PresentationFormat>自定义</PresentationFormat>
  <Paragraphs>258</Paragraphs>
  <Slides>26</Slides>
  <Notes>26</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26</vt:i4>
      </vt:variant>
    </vt:vector>
  </HeadingPairs>
  <TitlesOfParts>
    <vt:vector size="33" baseType="lpstr">
      <vt:lpstr>等线</vt:lpstr>
      <vt:lpstr>方正尚酷简体</vt:lpstr>
      <vt:lpstr>宋体</vt:lpstr>
      <vt:lpstr>微软雅黑</vt:lpstr>
      <vt:lpstr>Arial</vt:lpstr>
      <vt:lpstr>Calibri</vt:lpstr>
      <vt:lpstr> 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3</cp:revision>
  <dcterms:created xsi:type="dcterms:W3CDTF">2022-03-08T03:50:03Z</dcterms:created>
  <dcterms:modified xsi:type="dcterms:W3CDTF">2023-01-10T05:29:07Z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3B325005C48A47F49585723BE4FAFF69</vt:lpwstr>
  </property>
  <property fmtid="{D5CDD505-2E9C-101B-9397-08002B2CF9AE}" pid="3" name="KSOProductBuildVer">
    <vt:lpwstr>2052-11.1.0.10495</vt:lpwstr>
  </property>
  <property fmtid="{A09F084E-AD41-489F-8076-AA5BE3082BCA}" pid="100">
    <vt:ui4>5</vt:ui4>
  </property>
  <property fmtid="{64440492-4C8B-11D1-8B70-080036B11A03}" pid="11">
    <vt:lpwstr>www.2ppt.com-爱PPT提供资源下载</vt:lpwstr>
  </property>
</Properties>
</file>