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media1.mp3" ContentType="audio/mp3"/>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256" r:id="rId3"/>
    <p:sldId id="28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8" r:id="rId24"/>
    <p:sldId id="277" r:id="rId25"/>
    <p:sldId id="279" r:id="rId26"/>
    <p:sldId id="282" r:id="rId27"/>
    <p:sldId id="280" r:id="rId28"/>
    <p:sldId id="281" r:id="rId29"/>
    <p:sldId id="285"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C0EF"/>
    <a:srgbClr val="938ED7"/>
    <a:srgbClr val="EBBB24"/>
    <a:srgbClr val="ABE4F8"/>
    <a:srgbClr val="FFDCD0"/>
    <a:srgbClr val="4D4D4D"/>
    <a:srgbClr val="00BA9E"/>
    <a:srgbClr val="2D2A26"/>
    <a:srgbClr val="F07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16" autoAdjust="0"/>
    <p:restoredTop sz="94660"/>
  </p:normalViewPr>
  <p:slideViewPr>
    <p:cSldViewPr snapToGrid="0">
      <p:cViewPr varScale="1">
        <p:scale>
          <a:sx n="81" d="100"/>
          <a:sy n="81" d="100"/>
        </p:scale>
        <p:origin x="28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2F02BB1-DB15-4738-A8FE-45072D2C20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BE1B38-4A73-43A4-BA87-4BE947DA9FD3}" type="slidenum">
              <a:rPr lang="zh-CN" altLang="en-US" smtClean="0"/>
            </a:fld>
            <a:endParaRPr lang="zh-CN" altLang="en-US"/>
          </a:p>
        </p:txBody>
      </p:sp>
      <p:grpSp>
        <p:nvGrpSpPr>
          <p:cNvPr id="12" name="组合 11"/>
          <p:cNvGrpSpPr/>
          <p:nvPr userDrawn="1"/>
        </p:nvGrpSpPr>
        <p:grpSpPr>
          <a:xfrm>
            <a:off x="0" y="0"/>
            <a:ext cx="12192000" cy="6858000"/>
            <a:chOff x="0" y="0"/>
            <a:chExt cx="12192000" cy="6858000"/>
          </a:xfrm>
        </p:grpSpPr>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l="3170" t="6045" r="3350" b="8147"/>
            <a:stretch>
              <a:fillRect/>
            </a:stretch>
          </p:blipFill>
          <p:spPr>
            <a:xfrm>
              <a:off x="0" y="0"/>
              <a:ext cx="12192000" cy="6858000"/>
            </a:xfrm>
            <a:prstGeom prst="rect">
              <a:avLst/>
            </a:prstGeom>
          </p:spPr>
        </p:pic>
        <p:sp>
          <p:nvSpPr>
            <p:cNvPr id="14" name="矩形 13"/>
            <p:cNvSpPr/>
            <p:nvPr/>
          </p:nvSpPr>
          <p:spPr>
            <a:xfrm>
              <a:off x="647171" y="787139"/>
              <a:ext cx="10891237" cy="5283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2F02BB1-DB15-4738-A8FE-45072D2C20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BE1B38-4A73-43A4-BA87-4BE947DA9FD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2F02BB1-DB15-4738-A8FE-45072D2C20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BE1B38-4A73-43A4-BA87-4BE947DA9FD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2F02BB1-DB15-4738-A8FE-45072D2C20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BE1B38-4A73-43A4-BA87-4BE947DA9FD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2F02BB1-DB15-4738-A8FE-45072D2C20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BE1B38-4A73-43A4-BA87-4BE947DA9FD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2F02BB1-DB15-4738-A8FE-45072D2C207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2BE1B38-4A73-43A4-BA87-4BE947DA9FD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2F02BB1-DB15-4738-A8FE-45072D2C207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2BE1B38-4A73-43A4-BA87-4BE947DA9FD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2F02BB1-DB15-4738-A8FE-45072D2C207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BE1B38-4A73-43A4-BA87-4BE947DA9FD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F02BB1-DB15-4738-A8FE-45072D2C207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2BE1B38-4A73-43A4-BA87-4BE947DA9FD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2F02BB1-DB15-4738-A8FE-45072D2C207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2BE1B38-4A73-43A4-BA87-4BE947DA9FD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2F02BB1-DB15-4738-A8FE-45072D2C207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2BE1B38-4A73-43A4-BA87-4BE947DA9FD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02BB1-DB15-4738-A8FE-45072D2C207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E1B38-4A73-43A4-BA87-4BE947DA9FD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hemeOverride" Target="../theme/themeOverride1.xml"/><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audio" Target="../media/media1.mp3"/><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hemeOverride" Target="../theme/themeOverride13.xml"/><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6.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7.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8.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9.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2.xml"/><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hemeOverride" Target="../theme/themeOverride20.xml"/><Relationship Id="rId5" Type="http://schemas.openxmlformats.org/officeDocument/2006/relationships/image" Target="../media/image20.jpeg"/><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hemeOverride" Target="../theme/themeOverride22.xml"/><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23.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hemeOverride" Target="../theme/themeOverride24.xml"/><Relationship Id="rId3" Type="http://schemas.openxmlformats.org/officeDocument/2006/relationships/image" Target="../media/image23.jpeg"/><Relationship Id="rId2" Type="http://schemas.microsoft.com/office/2007/relationships/hdphoto" Target="../media/image22.wdp"/><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hemeOverride" Target="../theme/themeOverride25.xml"/><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24.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26.xml"/><Relationship Id="rId2" Type="http://schemas.openxmlformats.org/officeDocument/2006/relationships/image" Target="../media/image28.jpeg"/><Relationship Id="rId1" Type="http://schemas.openxmlformats.org/officeDocument/2006/relationships/image" Target="../media/image27.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27.xml"/><Relationship Id="rId2" Type="http://schemas.openxmlformats.org/officeDocument/2006/relationships/image" Target="../media/image30.jpeg"/><Relationship Id="rId1" Type="http://schemas.openxmlformats.org/officeDocument/2006/relationships/image" Target="../media/image29.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hemeOverride" Target="../theme/themeOverride28.xml"/><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hemeOverride" Target="../theme/themeOverride3.xml"/><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4.xml"/><Relationship Id="rId2" Type="http://schemas.microsoft.com/office/2007/relationships/hdphoto" Target="../media/image8.wdp"/><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5.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hemeOverride" Target="../theme/themeOverride7.xml"/><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8.xml"/><Relationship Id="rId2" Type="http://schemas.openxmlformats.org/officeDocument/2006/relationships/image" Target="../media/image11.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907890" y="2998461"/>
            <a:ext cx="5580840" cy="1107996"/>
          </a:xfrm>
          <a:prstGeom prst="rect">
            <a:avLst/>
          </a:prstGeom>
          <a:noFill/>
        </p:spPr>
        <p:txBody>
          <a:bodyPr wrap="square" rtlCol="0">
            <a:spAutoFit/>
          </a:bodyPr>
          <a:lstStyle/>
          <a:p>
            <a:pPr algn="dist"/>
            <a:r>
              <a:rPr lang="zh-CN" altLang="en-US" sz="6600" b="1" dirty="0">
                <a:solidFill>
                  <a:srgbClr val="F07E10"/>
                </a:solidFill>
                <a:latin typeface="微软雅黑" panose="020B0503020204020204" pitchFamily="34" charset="-122"/>
                <a:ea typeface="微软雅黑" panose="020B0503020204020204" pitchFamily="34" charset="-122"/>
                <a:cs typeface="+mn-ea"/>
                <a:sym typeface="+mn-lt"/>
              </a:rPr>
              <a:t>思</a:t>
            </a:r>
            <a:r>
              <a:rPr lang="zh-CN" altLang="en-US" sz="6600" b="1" dirty="0">
                <a:solidFill>
                  <a:srgbClr val="938ED7"/>
                </a:solidFill>
                <a:latin typeface="微软雅黑" panose="020B0503020204020204" pitchFamily="34" charset="-122"/>
                <a:ea typeface="微软雅黑" panose="020B0503020204020204" pitchFamily="34" charset="-122"/>
                <a:cs typeface="+mn-ea"/>
                <a:sym typeface="+mn-lt"/>
              </a:rPr>
              <a:t>维</a:t>
            </a:r>
            <a:r>
              <a:rPr lang="zh-CN" altLang="en-US" sz="6600" b="1" dirty="0">
                <a:solidFill>
                  <a:srgbClr val="EBBB24"/>
                </a:solidFill>
                <a:latin typeface="微软雅黑" panose="020B0503020204020204" pitchFamily="34" charset="-122"/>
                <a:ea typeface="微软雅黑" panose="020B0503020204020204" pitchFamily="34" charset="-122"/>
                <a:cs typeface="+mn-ea"/>
                <a:sym typeface="+mn-lt"/>
              </a:rPr>
              <a:t>导</a:t>
            </a:r>
            <a:r>
              <a:rPr lang="zh-CN" altLang="en-US" sz="6600" b="1" dirty="0">
                <a:solidFill>
                  <a:srgbClr val="3DC0EF"/>
                </a:solidFill>
                <a:latin typeface="微软雅黑" panose="020B0503020204020204" pitchFamily="34" charset="-122"/>
                <a:ea typeface="微软雅黑" panose="020B0503020204020204" pitchFamily="34" charset="-122"/>
                <a:cs typeface="+mn-ea"/>
                <a:sym typeface="+mn-lt"/>
              </a:rPr>
              <a:t>图</a:t>
            </a:r>
            <a:r>
              <a:rPr lang="en-US" altLang="zh-CN" sz="66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rPr>
              <a:t>PPT</a:t>
            </a:r>
            <a:endParaRPr lang="en-US" altLang="zh-CN" sz="66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endParaRPr>
          </a:p>
        </p:txBody>
      </p:sp>
      <p:sp>
        <p:nvSpPr>
          <p:cNvPr id="10" name="文本框 9"/>
          <p:cNvSpPr txBox="1"/>
          <p:nvPr/>
        </p:nvSpPr>
        <p:spPr>
          <a:xfrm>
            <a:off x="1967530" y="4218593"/>
            <a:ext cx="5626945" cy="369332"/>
          </a:xfrm>
          <a:prstGeom prst="rect">
            <a:avLst/>
          </a:prstGeom>
          <a:noFill/>
        </p:spPr>
        <p:txBody>
          <a:bodyPr wrap="square" rtlCol="0">
            <a:spAutoFit/>
          </a:bodyPr>
          <a:lstStyle/>
          <a:p>
            <a:pPr algn="dist"/>
            <a:r>
              <a:rPr lang="en-US" altLang="zh-CN" dirty="0">
                <a:solidFill>
                  <a:srgbClr val="514B44"/>
                </a:solidFill>
                <a:latin typeface="微软雅黑" panose="020B0503020204020204" pitchFamily="34" charset="-122"/>
                <a:ea typeface="微软雅黑" panose="020B0503020204020204" pitchFamily="34" charset="-122"/>
                <a:cs typeface="+mn-ea"/>
                <a:sym typeface="+mn-lt"/>
              </a:rPr>
              <a:t>WE ARE IN ACTION IN OUR EFFORTS</a:t>
            </a:r>
            <a:endParaRPr lang="zh-CN" altLang="en-US"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11" name="矩形 10"/>
          <p:cNvSpPr/>
          <p:nvPr/>
        </p:nvSpPr>
        <p:spPr>
          <a:xfrm>
            <a:off x="1990583" y="2511749"/>
            <a:ext cx="5580840" cy="461665"/>
          </a:xfrm>
          <a:prstGeom prst="rect">
            <a:avLst/>
          </a:prstGeom>
          <a:noFill/>
        </p:spPr>
        <p:txBody>
          <a:bodyPr wrap="square" rtlCol="0">
            <a:spAutoFit/>
          </a:bodyPr>
          <a:lstStyle/>
          <a:p>
            <a:pPr algn="dist"/>
            <a:r>
              <a:rPr lang="en-US" altLang="zh-CN" sz="2400" spc="600" dirty="0">
                <a:solidFill>
                  <a:srgbClr val="514B44"/>
                </a:solidFill>
                <a:latin typeface="微软雅黑" panose="020B0503020204020204" pitchFamily="34" charset="-122"/>
                <a:ea typeface="微软雅黑" panose="020B0503020204020204" pitchFamily="34" charset="-122"/>
                <a:cs typeface="+mn-ea"/>
                <a:sym typeface="+mn-lt"/>
              </a:rPr>
              <a:t>THE MIND MAP</a:t>
            </a:r>
            <a:endParaRPr lang="zh-CN" altLang="en-US" sz="2400" spc="600" dirty="0">
              <a:solidFill>
                <a:srgbClr val="514B44"/>
              </a:solidFill>
              <a:latin typeface="微软雅黑" panose="020B0503020204020204" pitchFamily="34" charset="-122"/>
              <a:ea typeface="微软雅黑" panose="020B0503020204020204" pitchFamily="34" charset="-122"/>
              <a:cs typeface="+mn-ea"/>
              <a:sym typeface="+mn-lt"/>
            </a:endParaRPr>
          </a:p>
        </p:txBody>
      </p:sp>
      <p:grpSp>
        <p:nvGrpSpPr>
          <p:cNvPr id="12" name="组合 11"/>
          <p:cNvGrpSpPr/>
          <p:nvPr/>
        </p:nvGrpSpPr>
        <p:grpSpPr>
          <a:xfrm>
            <a:off x="1844462" y="1427834"/>
            <a:ext cx="2146963" cy="461325"/>
            <a:chOff x="1337092" y="870355"/>
            <a:chExt cx="2146963" cy="461325"/>
          </a:xfrm>
        </p:grpSpPr>
        <p:sp>
          <p:nvSpPr>
            <p:cNvPr id="13" name="文本框 12"/>
            <p:cNvSpPr txBox="1"/>
            <p:nvPr/>
          </p:nvSpPr>
          <p:spPr>
            <a:xfrm>
              <a:off x="1337092" y="870355"/>
              <a:ext cx="946093" cy="430887"/>
            </a:xfrm>
            <a:prstGeom prst="rect">
              <a:avLst/>
            </a:prstGeom>
            <a:noFill/>
          </p:spPr>
          <p:txBody>
            <a:bodyPr wrap="none" rtlCol="0">
              <a:spAutoFit/>
            </a:bodyPr>
            <a:lstStyle>
              <a:defPPr>
                <a:defRPr lang="zh-CN"/>
              </a:defPPr>
              <a:lvl1pPr>
                <a:defRPr sz="2200" b="1" spc="300">
                  <a:solidFill>
                    <a:schemeClr val="bg1">
                      <a:lumMod val="65000"/>
                    </a:schemeClr>
                  </a:solidFill>
                  <a:latin typeface="+mj-ea"/>
                  <a:ea typeface="+mj-ea"/>
                </a:defRPr>
              </a:lvl1pPr>
            </a:lstStyle>
            <a:p>
              <a:r>
                <a:rPr lang="en-US" altLang="zh-CN" spc="0" dirty="0">
                  <a:solidFill>
                    <a:srgbClr val="514B44"/>
                  </a:solidFill>
                  <a:latin typeface="+mn-lt"/>
                  <a:ea typeface="+mn-ea"/>
                  <a:cs typeface="+mn-ea"/>
                  <a:sym typeface="+mn-lt"/>
                </a:rPr>
                <a:t>LOGO</a:t>
              </a:r>
              <a:endParaRPr lang="zh-CN" altLang="en-US" spc="0" dirty="0">
                <a:solidFill>
                  <a:srgbClr val="514B44"/>
                </a:solidFill>
                <a:latin typeface="+mn-lt"/>
                <a:ea typeface="+mn-ea"/>
                <a:cs typeface="+mn-ea"/>
                <a:sym typeface="+mn-lt"/>
              </a:endParaRPr>
            </a:p>
          </p:txBody>
        </p:sp>
        <p:sp>
          <p:nvSpPr>
            <p:cNvPr id="14" name="文本框 13"/>
            <p:cNvSpPr txBox="1"/>
            <p:nvPr/>
          </p:nvSpPr>
          <p:spPr>
            <a:xfrm>
              <a:off x="2453004" y="900793"/>
              <a:ext cx="1031051" cy="430887"/>
            </a:xfrm>
            <a:prstGeom prst="rect">
              <a:avLst/>
            </a:prstGeom>
            <a:noFill/>
          </p:spPr>
          <p:txBody>
            <a:bodyPr wrap="none" rtlCol="0">
              <a:spAutoFit/>
            </a:bodyPr>
            <a:lstStyle/>
            <a:p>
              <a:r>
                <a:rPr lang="zh-CN" altLang="en-US" sz="1050" dirty="0">
                  <a:solidFill>
                    <a:srgbClr val="514B44"/>
                  </a:solidFill>
                  <a:cs typeface="+mn-ea"/>
                  <a:sym typeface="+mn-lt"/>
                </a:rPr>
                <a:t>突破自我  </a:t>
              </a:r>
              <a:endParaRPr lang="en-US" altLang="zh-CN" sz="1050" dirty="0">
                <a:solidFill>
                  <a:srgbClr val="514B44"/>
                </a:solidFill>
                <a:cs typeface="+mn-ea"/>
                <a:sym typeface="+mn-lt"/>
              </a:endParaRPr>
            </a:p>
            <a:p>
              <a:r>
                <a:rPr lang="zh-CN" altLang="en-US" sz="1050" dirty="0">
                  <a:solidFill>
                    <a:srgbClr val="514B44"/>
                  </a:solidFill>
                  <a:cs typeface="+mn-ea"/>
                  <a:sym typeface="+mn-lt"/>
                </a:rPr>
                <a:t>创新才能发展</a:t>
              </a:r>
              <a:endParaRPr lang="zh-CN" altLang="en-US" sz="1050" dirty="0">
                <a:solidFill>
                  <a:srgbClr val="514B44"/>
                </a:solidFill>
                <a:cs typeface="+mn-ea"/>
                <a:sym typeface="+mn-lt"/>
              </a:endParaRPr>
            </a:p>
          </p:txBody>
        </p:sp>
        <p:cxnSp>
          <p:nvCxnSpPr>
            <p:cNvPr id="15" name="直接连接符 14"/>
            <p:cNvCxnSpPr/>
            <p:nvPr/>
          </p:nvCxnSpPr>
          <p:spPr>
            <a:xfrm flipV="1">
              <a:off x="2334769" y="935010"/>
              <a:ext cx="0" cy="286205"/>
            </a:xfrm>
            <a:prstGeom prst="line">
              <a:avLst/>
            </a:prstGeom>
            <a:ln w="19050">
              <a:solidFill>
                <a:srgbClr val="514B44"/>
              </a:solidFill>
            </a:ln>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a:xfrm>
            <a:off x="2240680" y="4920619"/>
            <a:ext cx="1216660" cy="306705"/>
          </a:xfrm>
          <a:prstGeom prst="rect">
            <a:avLst/>
          </a:prstGeom>
          <a:solidFill>
            <a:srgbClr val="3DC0EF"/>
          </a:solidFill>
        </p:spPr>
        <p:txBody>
          <a:bodyPr wrap="none">
            <a:spAutoFit/>
          </a:bodyPr>
          <a:lstStyle/>
          <a:p>
            <a:pPr algn="ctr"/>
            <a:r>
              <a:rPr lang="zh-CN" altLang="en-US" sz="1400" dirty="0">
                <a:solidFill>
                  <a:schemeClr val="bg1"/>
                </a:solidFill>
                <a:cs typeface="+mn-ea"/>
                <a:sym typeface="+mn-lt"/>
              </a:rPr>
              <a:t>讲课人：</a:t>
            </a:r>
            <a:r>
              <a:rPr lang="zh-CN" altLang="en-US" sz="1400" dirty="0">
                <a:solidFill>
                  <a:schemeClr val="bg1"/>
                </a:solidFill>
                <a:latin typeface="微软雅黑" panose="020B0503020204020204" pitchFamily="34" charset="-122"/>
                <a:ea typeface="微软雅黑" panose="020B0503020204020204" pitchFamily="34" charset="-122"/>
              </a:rPr>
              <a:t>小Q</a:t>
            </a:r>
            <a:endParaRPr lang="zh-CN" altLang="en-US" sz="1400" dirty="0">
              <a:solidFill>
                <a:schemeClr val="bg1"/>
              </a:solidFill>
              <a:cs typeface="+mn-ea"/>
              <a:sym typeface="+mn-lt"/>
            </a:endParaRPr>
          </a:p>
        </p:txBody>
      </p:sp>
      <p:grpSp>
        <p:nvGrpSpPr>
          <p:cNvPr id="17" name="组合 16"/>
          <p:cNvGrpSpPr/>
          <p:nvPr/>
        </p:nvGrpSpPr>
        <p:grpSpPr>
          <a:xfrm>
            <a:off x="7594475" y="1020487"/>
            <a:ext cx="4083619" cy="6017964"/>
            <a:chOff x="7267137" y="288164"/>
            <a:chExt cx="4638058" cy="6835032"/>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67137" y="288164"/>
              <a:ext cx="4638058" cy="6835032"/>
            </a:xfrm>
            <a:prstGeom prst="rect">
              <a:avLst/>
            </a:prstGeom>
          </p:spPr>
        </p:pic>
        <p:grpSp>
          <p:nvGrpSpPr>
            <p:cNvPr id="19" name="组合 18"/>
            <p:cNvGrpSpPr/>
            <p:nvPr/>
          </p:nvGrpSpPr>
          <p:grpSpPr>
            <a:xfrm>
              <a:off x="8994009" y="1493267"/>
              <a:ext cx="732762" cy="2078863"/>
              <a:chOff x="8451398" y="1507095"/>
              <a:chExt cx="732762" cy="2078863"/>
            </a:xfrm>
          </p:grpSpPr>
          <p:pic>
            <p:nvPicPr>
              <p:cNvPr id="20" name="图片 19"/>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273" r="60732"/>
              <a:stretch>
                <a:fillRect/>
              </a:stretch>
            </p:blipFill>
            <p:spPr>
              <a:xfrm>
                <a:off x="8451398" y="1507095"/>
                <a:ext cx="686638" cy="802280"/>
              </a:xfrm>
              <a:prstGeom prst="rect">
                <a:avLst/>
              </a:prstGeom>
            </p:spPr>
          </p:pic>
          <p:pic>
            <p:nvPicPr>
              <p:cNvPr id="21" name="图片 20"/>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9640" r="34498"/>
              <a:stretch>
                <a:fillRect/>
              </a:stretch>
            </p:blipFill>
            <p:spPr>
              <a:xfrm>
                <a:off x="8506744" y="2001494"/>
                <a:ext cx="631292" cy="1026639"/>
              </a:xfrm>
              <a:prstGeom prst="rect">
                <a:avLst/>
              </a:prstGeom>
            </p:spPr>
          </p:pic>
          <p:pic>
            <p:nvPicPr>
              <p:cNvPr id="22" name="图片 21"/>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64983" r="1245"/>
              <a:stretch>
                <a:fillRect/>
              </a:stretch>
            </p:blipFill>
            <p:spPr>
              <a:xfrm>
                <a:off x="8539928" y="2783678"/>
                <a:ext cx="644232" cy="802280"/>
              </a:xfrm>
              <a:prstGeom prst="rect">
                <a:avLst/>
              </a:prstGeom>
            </p:spPr>
          </p:pic>
        </p:grpSp>
      </p:grpSp>
      <p:pic>
        <p:nvPicPr>
          <p:cNvPr id="24" name="pd-5b7680a799bec410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59808" y="-709436"/>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2" presetClass="entr" presetSubtype="8" accel="35000" fill="hold" grpId="0" nodeType="withEffect" p14:presetBounceEnd="55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5000">
                                          <p:cBhvr additive="base">
                                            <p:cTn id="14" dur="1000" fill="hold"/>
                                            <p:tgtEl>
                                              <p:spTgt spid="11"/>
                                            </p:tgtEl>
                                            <p:attrNameLst>
                                              <p:attrName>ppt_x</p:attrName>
                                            </p:attrNameLst>
                                          </p:cBhvr>
                                          <p:tavLst>
                                            <p:tav tm="0">
                                              <p:val>
                                                <p:strVal val="0-#ppt_w/2"/>
                                              </p:val>
                                            </p:tav>
                                            <p:tav tm="100000">
                                              <p:val>
                                                <p:strVal val="#ppt_x"/>
                                              </p:val>
                                            </p:tav>
                                          </p:tavLst>
                                        </p:anim>
                                        <p:anim calcmode="lin" valueType="num" p14:bounceEnd="55000">
                                          <p:cBhvr additive="base">
                                            <p:cTn id="1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 presetClass="entr" presetSubtype="2" accel="35000" fill="hold" grpId="0" nodeType="withEffect" p14:presetBounceEnd="55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55000">
                                          <p:cBhvr additive="base">
                                            <p:cTn id="23" dur="1000" fill="hold"/>
                                            <p:tgtEl>
                                              <p:spTgt spid="10"/>
                                            </p:tgtEl>
                                            <p:attrNameLst>
                                              <p:attrName>ppt_x</p:attrName>
                                            </p:attrNameLst>
                                          </p:cBhvr>
                                          <p:tavLst>
                                            <p:tav tm="0">
                                              <p:val>
                                                <p:strVal val="1+#ppt_w/2"/>
                                              </p:val>
                                            </p:tav>
                                            <p:tav tm="100000">
                                              <p:val>
                                                <p:strVal val="#ppt_x"/>
                                              </p:val>
                                            </p:tav>
                                          </p:tavLst>
                                        </p:anim>
                                        <p:anim calcmode="lin" valueType="num" p14:bounceEnd="55000">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24"/>
                    </p:tgtEl>
                  </p:cMediaNode>
                </p:audio>
              </p:childTnLst>
            </p:cTn>
          </p:par>
        </p:tnLst>
        <p:bldLst>
          <p:bldP spid="9" grpId="0"/>
          <p:bldP spid="10" grpId="0"/>
          <p:bldP spid="11" grpId="0"/>
          <p:bldP spid="16"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2" presetClass="entr" presetSubtype="8" accel="35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0-#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 presetClass="entr" presetSubtype="2" accel="3500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24"/>
                    </p:tgtEl>
                  </p:cMediaNode>
                </p:audio>
              </p:childTnLst>
            </p:cTn>
          </p:par>
        </p:tnLst>
        <p:bldLst>
          <p:bldP spid="9" grpId="0"/>
          <p:bldP spid="10" grpId="0"/>
          <p:bldP spid="11" grpId="0"/>
          <p:bldP spid="16" grpId="0" bldLvl="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261299" y="1311809"/>
            <a:ext cx="2339102"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思维导图原理</a:t>
            </a:r>
            <a:endParaRPr lang="zh-CN" altLang="en-US" dirty="0">
              <a:sym typeface="+mn-lt"/>
            </a:endParaRPr>
          </a:p>
        </p:txBody>
      </p:sp>
      <p:sp>
        <p:nvSpPr>
          <p:cNvPr id="19" name="文本框 18"/>
          <p:cNvSpPr txBox="1"/>
          <p:nvPr/>
        </p:nvSpPr>
        <p:spPr>
          <a:xfrm>
            <a:off x="7907151" y="1549048"/>
            <a:ext cx="1800494" cy="369332"/>
          </a:xfrm>
          <a:prstGeom prst="rect">
            <a:avLst/>
          </a:prstGeom>
          <a:noFill/>
        </p:spPr>
        <p:txBody>
          <a:bodyPr wrap="none" rtlCol="0">
            <a:spAutoFit/>
          </a:bodyPr>
          <a:lstStyle/>
          <a:p>
            <a:pPr algn="ct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管理混乱的思维</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20" name="文本框 19"/>
          <p:cNvSpPr txBox="1"/>
          <p:nvPr/>
        </p:nvSpPr>
        <p:spPr>
          <a:xfrm>
            <a:off x="7907151" y="1988246"/>
            <a:ext cx="2492991" cy="369332"/>
          </a:xfrm>
          <a:prstGeom prst="rect">
            <a:avLst/>
          </a:prstGeom>
          <a:noFill/>
        </p:spPr>
        <p:txBody>
          <a:bodyPr wrap="none" rtlCol="0">
            <a:spAutoFit/>
          </a:bodyPr>
          <a:lstStyle/>
          <a:p>
            <a:pPr algn="ct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让思考变得有序、高效</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22" name="文本框 21"/>
          <p:cNvSpPr txBox="1"/>
          <p:nvPr/>
        </p:nvSpPr>
        <p:spPr>
          <a:xfrm>
            <a:off x="7907151" y="2427444"/>
            <a:ext cx="1107997" cy="369332"/>
          </a:xfrm>
          <a:prstGeom prst="rect">
            <a:avLst/>
          </a:prstGeom>
          <a:noFill/>
        </p:spPr>
        <p:txBody>
          <a:bodyPr wrap="none" rtlCol="0">
            <a:spAutoFit/>
          </a:bodyPr>
          <a:lstStyle/>
          <a:p>
            <a:pPr algn="ct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避免冲突</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23" name="文本框 22"/>
          <p:cNvSpPr txBox="1"/>
          <p:nvPr/>
        </p:nvSpPr>
        <p:spPr>
          <a:xfrm>
            <a:off x="7907151" y="2861569"/>
            <a:ext cx="1338828" cy="369332"/>
          </a:xfrm>
          <a:prstGeom prst="rect">
            <a:avLst/>
          </a:prstGeom>
          <a:noFill/>
        </p:spPr>
        <p:txBody>
          <a:bodyPr wrap="none" rtlCol="0">
            <a:spAutoFit/>
          </a:bodyPr>
          <a:lstStyle/>
          <a:p>
            <a:pPr algn="ct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激发创造力</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27" name="文本框 26"/>
          <p:cNvSpPr txBox="1"/>
          <p:nvPr/>
        </p:nvSpPr>
        <p:spPr>
          <a:xfrm>
            <a:off x="7907151" y="3295694"/>
            <a:ext cx="1107997" cy="369332"/>
          </a:xfrm>
          <a:prstGeom prst="rect">
            <a:avLst/>
          </a:prstGeom>
          <a:noFill/>
        </p:spPr>
        <p:txBody>
          <a:bodyPr wrap="none" rtlCol="0">
            <a:spAutoFit/>
          </a:bodyPr>
          <a:lstStyle/>
          <a:p>
            <a:pPr algn="ct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提高效率</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28" name="文本框 27"/>
          <p:cNvSpPr txBox="1"/>
          <p:nvPr/>
        </p:nvSpPr>
        <p:spPr>
          <a:xfrm>
            <a:off x="2086771" y="2783069"/>
            <a:ext cx="877163" cy="369332"/>
          </a:xfrm>
          <a:prstGeom prst="rect">
            <a:avLst/>
          </a:prstGeom>
          <a:noFill/>
        </p:spPr>
        <p:txBody>
          <a:bodyPr wrap="none" rtlCol="0">
            <a:spAutoFit/>
          </a:bodyPr>
          <a:lstStyle>
            <a:defPPr>
              <a:defRPr lang="zh-CN"/>
            </a:defPPr>
            <a:lvl1pPr algn="ctr">
              <a:defRPr b="1">
                <a:solidFill>
                  <a:schemeClr val="tx1">
                    <a:lumMod val="50000"/>
                    <a:lumOff val="50000"/>
                  </a:schemeClr>
                </a:solidFill>
              </a:defRPr>
            </a:lvl1pPr>
          </a:lstStyle>
          <a:p>
            <a:r>
              <a:rPr lang="zh-CN" altLang="en-US" dirty="0">
                <a:latin typeface="微软雅黑" panose="020B0503020204020204" pitchFamily="34" charset="-122"/>
                <a:ea typeface="微软雅黑" panose="020B0503020204020204" pitchFamily="34" charset="-122"/>
                <a:cs typeface="+mn-ea"/>
                <a:sym typeface="+mn-lt"/>
              </a:rPr>
              <a:t>流程化</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9" name="文本框 28"/>
          <p:cNvSpPr txBox="1"/>
          <p:nvPr/>
        </p:nvSpPr>
        <p:spPr>
          <a:xfrm>
            <a:off x="2086771" y="3222266"/>
            <a:ext cx="877163" cy="369332"/>
          </a:xfrm>
          <a:prstGeom prst="rect">
            <a:avLst/>
          </a:prstGeom>
          <a:noFill/>
        </p:spPr>
        <p:txBody>
          <a:bodyPr wrap="none" rtlCol="0">
            <a:spAutoFit/>
          </a:bodyPr>
          <a:lstStyle>
            <a:defPPr>
              <a:defRPr lang="zh-CN"/>
            </a:defPPr>
            <a:lvl1pPr algn="ctr">
              <a:defRPr b="1">
                <a:solidFill>
                  <a:schemeClr val="tx1">
                    <a:lumMod val="50000"/>
                    <a:lumOff val="50000"/>
                  </a:schemeClr>
                </a:solidFill>
              </a:defRPr>
            </a:lvl1pPr>
          </a:lstStyle>
          <a:p>
            <a:r>
              <a:rPr lang="zh-CN" altLang="en-US" dirty="0">
                <a:latin typeface="微软雅黑" panose="020B0503020204020204" pitchFamily="34" charset="-122"/>
                <a:ea typeface="微软雅黑" panose="020B0503020204020204" pitchFamily="34" charset="-122"/>
                <a:cs typeface="+mn-ea"/>
                <a:sym typeface="+mn-lt"/>
              </a:rPr>
              <a:t>图形化</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0" name="文本框 29"/>
          <p:cNvSpPr txBox="1"/>
          <p:nvPr/>
        </p:nvSpPr>
        <p:spPr>
          <a:xfrm>
            <a:off x="2086771" y="3661463"/>
            <a:ext cx="877163" cy="369332"/>
          </a:xfrm>
          <a:prstGeom prst="rect">
            <a:avLst/>
          </a:prstGeom>
          <a:noFill/>
        </p:spPr>
        <p:txBody>
          <a:bodyPr wrap="none" rtlCol="0">
            <a:spAutoFit/>
          </a:bodyPr>
          <a:lstStyle>
            <a:defPPr>
              <a:defRPr lang="zh-CN"/>
            </a:defPPr>
            <a:lvl1pPr algn="ctr">
              <a:defRPr b="1">
                <a:solidFill>
                  <a:schemeClr val="tx1">
                    <a:lumMod val="50000"/>
                    <a:lumOff val="50000"/>
                  </a:schemeClr>
                </a:solidFill>
              </a:defRPr>
            </a:lvl1pPr>
          </a:lstStyle>
          <a:p>
            <a:r>
              <a:rPr lang="zh-CN" altLang="en-US" dirty="0">
                <a:latin typeface="微软雅黑" panose="020B0503020204020204" pitchFamily="34" charset="-122"/>
                <a:ea typeface="微软雅黑" panose="020B0503020204020204" pitchFamily="34" charset="-122"/>
                <a:cs typeface="+mn-ea"/>
                <a:sym typeface="+mn-lt"/>
              </a:rPr>
              <a:t>清晰化</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1" name="文本框 30"/>
          <p:cNvSpPr txBox="1"/>
          <p:nvPr/>
        </p:nvSpPr>
        <p:spPr>
          <a:xfrm>
            <a:off x="2086771" y="4095589"/>
            <a:ext cx="877163" cy="369332"/>
          </a:xfrm>
          <a:prstGeom prst="rect">
            <a:avLst/>
          </a:prstGeom>
          <a:noFill/>
        </p:spPr>
        <p:txBody>
          <a:bodyPr wrap="none" rtlCol="0">
            <a:spAutoFit/>
          </a:bodyPr>
          <a:lstStyle>
            <a:defPPr>
              <a:defRPr lang="zh-CN"/>
            </a:defPPr>
            <a:lvl1pPr algn="ctr">
              <a:defRPr b="1">
                <a:solidFill>
                  <a:schemeClr val="tx1">
                    <a:lumMod val="50000"/>
                    <a:lumOff val="50000"/>
                  </a:schemeClr>
                </a:solidFill>
              </a:defRPr>
            </a:lvl1pPr>
          </a:lstStyle>
          <a:p>
            <a:r>
              <a:rPr lang="zh-CN" altLang="en-US" dirty="0">
                <a:latin typeface="微软雅黑" panose="020B0503020204020204" pitchFamily="34" charset="-122"/>
                <a:ea typeface="微软雅黑" panose="020B0503020204020204" pitchFamily="34" charset="-122"/>
                <a:cs typeface="+mn-ea"/>
                <a:sym typeface="+mn-lt"/>
              </a:rPr>
              <a:t>简单化</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2" name="文本框 31"/>
          <p:cNvSpPr txBox="1"/>
          <p:nvPr/>
        </p:nvSpPr>
        <p:spPr>
          <a:xfrm>
            <a:off x="2086771" y="4529715"/>
            <a:ext cx="877163" cy="369332"/>
          </a:xfrm>
          <a:prstGeom prst="rect">
            <a:avLst/>
          </a:prstGeom>
          <a:noFill/>
        </p:spPr>
        <p:txBody>
          <a:bodyPr wrap="none" rtlCol="0">
            <a:spAutoFit/>
          </a:bodyPr>
          <a:lstStyle>
            <a:defPPr>
              <a:defRPr lang="zh-CN"/>
            </a:defPPr>
            <a:lvl1pPr algn="ctr">
              <a:defRPr b="1">
                <a:solidFill>
                  <a:schemeClr val="tx1">
                    <a:lumMod val="50000"/>
                    <a:lumOff val="50000"/>
                  </a:schemeClr>
                </a:solidFill>
              </a:defRPr>
            </a:lvl1pPr>
          </a:lstStyle>
          <a:p>
            <a:r>
              <a:rPr lang="zh-CN" altLang="en-US" dirty="0">
                <a:latin typeface="微软雅黑" panose="020B0503020204020204" pitchFamily="34" charset="-122"/>
                <a:ea typeface="微软雅黑" panose="020B0503020204020204" pitchFamily="34" charset="-122"/>
                <a:cs typeface="+mn-ea"/>
                <a:sym typeface="+mn-lt"/>
              </a:rPr>
              <a:t>记忆化</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33" name="组合 32"/>
          <p:cNvGrpSpPr/>
          <p:nvPr/>
        </p:nvGrpSpPr>
        <p:grpSpPr>
          <a:xfrm>
            <a:off x="3600401" y="1553129"/>
            <a:ext cx="4167194" cy="4050786"/>
            <a:chOff x="2727017" y="1591601"/>
            <a:chExt cx="4291134" cy="4171264"/>
          </a:xfrm>
        </p:grpSpPr>
        <p:cxnSp>
          <p:nvCxnSpPr>
            <p:cNvPr id="34" name="直接连接符 33"/>
            <p:cNvCxnSpPr/>
            <p:nvPr/>
          </p:nvCxnSpPr>
          <p:spPr>
            <a:xfrm flipH="1">
              <a:off x="3479418" y="281442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rot="21465000" flipH="1">
              <a:off x="3453609" y="281493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21330000" flipH="1">
              <a:off x="3427839" y="281645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rot="21195000" flipH="1">
              <a:off x="3402149" y="281898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21060000" flipH="1">
              <a:off x="3376578" y="2822519"/>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20925000" flipH="1">
              <a:off x="3351166" y="282705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rot="20790000" flipH="1">
              <a:off x="3325951" y="2832589"/>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rot="20655000" flipH="1">
              <a:off x="3300973" y="283910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rot="20520000" flipH="1">
              <a:off x="3276270" y="2846601"/>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20385000" flipH="1">
              <a:off x="3251881" y="285505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rot="20250000" flipH="1">
              <a:off x="3227842" y="286446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rot="20115000" flipH="1">
              <a:off x="3204191" y="287481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rot="19980000" flipH="1">
              <a:off x="3180965" y="288607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19845000" flipH="1">
              <a:off x="3158198" y="2898246"/>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rot="19710000" flipH="1">
              <a:off x="3135927" y="2911300"/>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rot="19575000" flipH="1">
              <a:off x="3114186" y="292521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rot="19440000" flipH="1">
              <a:off x="3093008" y="293997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rot="19305000" flipH="1">
              <a:off x="3072426" y="295555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19170000" flipH="1">
              <a:off x="3052471" y="297193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19035000" flipH="1">
              <a:off x="3033175" y="298908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18900000" flipH="1">
              <a:off x="3014567" y="3006974"/>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18765000" flipH="1">
              <a:off x="2996675" y="302558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18630000" flipH="1">
              <a:off x="2979527" y="304487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18495000" flipH="1">
              <a:off x="2963151" y="306483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18360000" flipH="1">
              <a:off x="2947570" y="308541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18225000" flipH="1">
              <a:off x="2932810" y="310659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18090000" flipH="1">
              <a:off x="2918893" y="3128334"/>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17955000" flipH="1">
              <a:off x="2905839" y="315060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17820000" flipH="1">
              <a:off x="2893671" y="317337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rot="17685000" flipH="1">
              <a:off x="2882405" y="319659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rot="17550000" flipH="1">
              <a:off x="2872060" y="3220249"/>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rot="17415000" flipH="1">
              <a:off x="2862652" y="324428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rot="17280000" flipH="1">
              <a:off x="2854195" y="326867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rot="17145000" flipH="1">
              <a:off x="2846701" y="3293380"/>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rot="17010000" flipH="1">
              <a:off x="2840182" y="331835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rot="16875000" flipH="1">
              <a:off x="2834651" y="334357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rot="16740000" flipH="1">
              <a:off x="2830112" y="336898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rot="16605000" flipH="1">
              <a:off x="2826576" y="3394556"/>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rot="16470000" flipH="1">
              <a:off x="2824045" y="3420246"/>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rot="16335000" flipH="1">
              <a:off x="2822526" y="3446016"/>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rot="16065000" flipH="1">
              <a:off x="2822526" y="3497634"/>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rot="15930000" flipH="1">
              <a:off x="2824045" y="3523404"/>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rot="15795000" flipH="1">
              <a:off x="2826576" y="3549094"/>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rot="15660000" flipH="1">
              <a:off x="2830112" y="357466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rot="15525000" flipH="1">
              <a:off x="2834651" y="360007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rot="15390000" flipH="1">
              <a:off x="2840182" y="362529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rot="15255000" flipH="1">
              <a:off x="2846701" y="3650270"/>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rot="15120000" flipH="1">
              <a:off x="2854195" y="367497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rot="14985000" flipH="1">
              <a:off x="2862652" y="369936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rot="14850000" flipH="1">
              <a:off x="2872060" y="3723401"/>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rot="14715000" flipH="1">
              <a:off x="2882405" y="374705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rot="14580000" flipH="1">
              <a:off x="2893671" y="377027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rot="14445000" flipH="1">
              <a:off x="2905839" y="379304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rot="14310000" flipH="1">
              <a:off x="2918893" y="3815316"/>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rot="14175000" flipH="1">
              <a:off x="2932810" y="383705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rot="14040000" flipH="1">
              <a:off x="2947570" y="385823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rot="13905000" flipH="1">
              <a:off x="2963151" y="387881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rot="13770000" flipH="1">
              <a:off x="2979527" y="389877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rot="13635000" flipH="1">
              <a:off x="2996675" y="391806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rot="13500000" flipH="1">
              <a:off x="3014567" y="393667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rot="13365000" flipH="1">
              <a:off x="3033175" y="3954569"/>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13230000" flipH="1">
              <a:off x="3052471" y="3971716"/>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rot="13095000" flipH="1">
              <a:off x="3072426" y="398809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rot="12960000" flipH="1">
              <a:off x="3093008" y="400367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rot="12825000" flipH="1">
              <a:off x="3114186" y="401843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rot="12690000" flipH="1">
              <a:off x="3135927" y="4032350"/>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rot="12555000" flipH="1">
              <a:off x="3158198" y="404540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rot="12420000" flipH="1">
              <a:off x="3180965" y="405757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rot="12285000" flipH="1">
              <a:off x="3204191" y="406883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rot="12150000" flipH="1">
              <a:off x="3227842" y="407918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rot="12015000" flipH="1">
              <a:off x="3251881" y="408859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rot="11880000" flipH="1">
              <a:off x="3276270" y="4097049"/>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rot="11745000" flipH="1">
              <a:off x="3300973" y="410454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rot="11610000" flipH="1">
              <a:off x="3325951" y="4111061"/>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rot="11475000" flipH="1">
              <a:off x="3351166" y="411659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rot="11340000" flipH="1">
              <a:off x="3376578" y="4121131"/>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rot="11205000" flipH="1">
              <a:off x="3402149" y="412466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rot="11070000" flipH="1">
              <a:off x="3427839" y="412719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rot="10935000" flipH="1">
              <a:off x="3453609" y="412871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rot="10665000" flipH="1">
              <a:off x="3505227" y="412871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rot="10530000" flipH="1">
              <a:off x="3530997" y="412719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rot="10395000" flipH="1">
              <a:off x="3556687" y="412466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rot="10260000" flipH="1">
              <a:off x="3582258" y="4121131"/>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rot="10125000" flipH="1">
              <a:off x="3607670" y="411659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rot="9990000" flipH="1">
              <a:off x="3632885" y="4111061"/>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rot="9855000" flipH="1">
              <a:off x="3657863" y="410454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rot="9720000" flipH="1">
              <a:off x="3682566" y="4097049"/>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rot="9585000" flipH="1">
              <a:off x="3706955" y="408859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rot="9450000" flipH="1">
              <a:off x="3730994" y="407918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rot="9315000" flipH="1">
              <a:off x="3754645" y="406883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rot="9180000" flipH="1">
              <a:off x="3777871" y="405757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rot="9045000" flipH="1">
              <a:off x="3800637" y="404540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rot="8910000" flipH="1">
              <a:off x="3822909" y="4032350"/>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rot="8775000" flipH="1">
              <a:off x="3844650" y="401843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rot="8640000" flipH="1">
              <a:off x="3865828" y="400367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rot="8505000" flipH="1">
              <a:off x="3886410" y="398809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rot="8370000" flipH="1">
              <a:off x="3906365" y="3971716"/>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rot="8235000" flipH="1">
              <a:off x="3925661" y="3954569"/>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rot="8100000" flipH="1">
              <a:off x="3944269" y="393667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rot="7965000" flipH="1">
              <a:off x="3962161" y="391806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rot="7830000" flipH="1">
              <a:off x="3979309" y="389877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rot="7695000" flipH="1">
              <a:off x="3995685" y="387881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rot="7560000" flipH="1">
              <a:off x="4011266" y="385823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rot="7425000" flipH="1">
              <a:off x="4026026" y="383705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rot="7290000" flipH="1">
              <a:off x="4039943" y="3815316"/>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rot="7155000" flipH="1">
              <a:off x="4052996" y="379304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rot="7020000" flipH="1">
              <a:off x="4065165" y="377027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rot="6885000" flipH="1">
              <a:off x="4076430" y="374705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rot="6750000" flipH="1">
              <a:off x="4086776" y="3723401"/>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rot="6615000" flipH="1">
              <a:off x="4096184" y="369936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rot="6480000" flipH="1">
              <a:off x="4104642" y="367497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rot="6345000" flipH="1">
              <a:off x="4112135" y="3650270"/>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rot="6210000" flipH="1">
              <a:off x="4118653" y="362529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rot="6075000" flipH="1">
              <a:off x="4124185" y="360007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rot="5940000" flipH="1">
              <a:off x="4128724" y="357466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rot="5805000" flipH="1">
              <a:off x="4132260" y="3549094"/>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rot="5670000" flipH="1">
              <a:off x="4134791" y="3523404"/>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rot="5535000" flipH="1">
              <a:off x="4136310" y="3497634"/>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rot="5265000" flipH="1">
              <a:off x="4136310" y="3446016"/>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rot="5130000" flipH="1">
              <a:off x="4134791" y="3420246"/>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rot="4995000" flipH="1">
              <a:off x="4132260" y="3394556"/>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rot="4860000" flipH="1">
              <a:off x="4128724" y="336898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rot="4725000" flipH="1">
              <a:off x="4124185" y="334357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rot="4590000" flipH="1">
              <a:off x="4118653" y="331835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rot="4455000" flipH="1">
              <a:off x="4112135" y="3293380"/>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rot="4320000" flipH="1">
              <a:off x="4104642" y="326867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rot="4185000" flipH="1">
              <a:off x="4096184" y="324428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rot="4050000" flipH="1">
              <a:off x="4086776" y="3220249"/>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rot="3915000" flipH="1">
              <a:off x="4076430" y="319659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rot="3780000" flipH="1">
              <a:off x="4065165" y="317337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rot="3645000" flipH="1">
              <a:off x="4052996" y="315060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p:nvCxnSpPr>
          <p:spPr>
            <a:xfrm rot="3510000" flipH="1">
              <a:off x="4039943" y="3128334"/>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p:nvCxnSpPr>
          <p:spPr>
            <a:xfrm rot="3375000" flipH="1">
              <a:off x="4026026" y="310659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rot="3240000" flipH="1">
              <a:off x="4011266" y="308541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rot="3105000" flipH="1">
              <a:off x="3995685" y="3064833"/>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rot="2970000" flipH="1">
              <a:off x="3979309" y="304487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rot="2835000" flipH="1">
              <a:off x="3962161" y="302558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rot="2700000" flipH="1">
              <a:off x="3944269" y="3006974"/>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p:nvPr/>
          </p:nvCxnSpPr>
          <p:spPr>
            <a:xfrm rot="2565000" flipH="1">
              <a:off x="3925661" y="298908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rot="2430000" flipH="1">
              <a:off x="3906365" y="2971935"/>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rot="2295000" flipH="1">
              <a:off x="3886410" y="295555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rot="2160000" flipH="1">
              <a:off x="3865828" y="293997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rot="2025000" flipH="1">
              <a:off x="3844650" y="292521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rot="1890000" flipH="1">
              <a:off x="3822909" y="2911300"/>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rot="1755000" flipH="1">
              <a:off x="3800637" y="2898246"/>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rot="1620000" flipH="1">
              <a:off x="3777871" y="288607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rot="1485000" flipH="1">
              <a:off x="3754645" y="287481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rot="1350000" flipH="1">
              <a:off x="3730994" y="286446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rot="1215000" flipH="1">
              <a:off x="3706955" y="285505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rot="1080000" flipH="1">
              <a:off x="3682566" y="2846601"/>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rot="945000" flipH="1">
              <a:off x="3657863" y="2839108"/>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rot="810000" flipH="1">
              <a:off x="3632885" y="2832589"/>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rot="675000" flipH="1">
              <a:off x="3607670" y="2827057"/>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rot="540000" flipH="1">
              <a:off x="3582258" y="2822519"/>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rot="405000" flipH="1">
              <a:off x="3556687" y="281898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rot="270000" flipH="1">
              <a:off x="3530997" y="281645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rot="135000" flipH="1">
              <a:off x="3505227" y="2814932"/>
              <a:ext cx="0" cy="77341"/>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grpSp>
          <p:nvGrpSpPr>
            <p:cNvPr id="191" name="组合 190"/>
            <p:cNvGrpSpPr/>
            <p:nvPr/>
          </p:nvGrpSpPr>
          <p:grpSpPr>
            <a:xfrm flipH="1">
              <a:off x="2763496" y="2777265"/>
              <a:ext cx="1411991" cy="1431302"/>
              <a:chOff x="1701800" y="1311075"/>
              <a:chExt cx="2782317" cy="2820368"/>
            </a:xfrm>
          </p:grpSpPr>
          <p:grpSp>
            <p:nvGrpSpPr>
              <p:cNvPr id="537" name="组合 536"/>
              <p:cNvGrpSpPr/>
              <p:nvPr/>
            </p:nvGrpSpPr>
            <p:grpSpPr>
              <a:xfrm>
                <a:off x="1701800" y="2755900"/>
                <a:ext cx="2746508" cy="0"/>
                <a:chOff x="1701800" y="2755900"/>
                <a:chExt cx="2746508" cy="0"/>
              </a:xfrm>
            </p:grpSpPr>
            <p:cxnSp>
              <p:nvCxnSpPr>
                <p:cNvPr id="547" name="直接连接符 546"/>
                <p:cNvCxnSpPr/>
                <p:nvPr/>
              </p:nvCxnSpPr>
              <p:spPr>
                <a:xfrm flipH="1">
                  <a:off x="4185508" y="2755900"/>
                  <a:ext cx="262800"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48" name="直接连接符 547"/>
                <p:cNvCxnSpPr/>
                <p:nvPr/>
              </p:nvCxnSpPr>
              <p:spPr>
                <a:xfrm>
                  <a:off x="1701800" y="2755900"/>
                  <a:ext cx="261951"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grpSp>
          <p:grpSp>
            <p:nvGrpSpPr>
              <p:cNvPr id="538" name="组合 537"/>
              <p:cNvGrpSpPr/>
              <p:nvPr/>
            </p:nvGrpSpPr>
            <p:grpSpPr>
              <a:xfrm rot="5400000">
                <a:off x="1698625" y="2758189"/>
                <a:ext cx="2746508" cy="0"/>
                <a:chOff x="1701800" y="2755900"/>
                <a:chExt cx="2746508" cy="0"/>
              </a:xfrm>
            </p:grpSpPr>
            <p:cxnSp>
              <p:nvCxnSpPr>
                <p:cNvPr id="545" name="直接连接符 544"/>
                <p:cNvCxnSpPr/>
                <p:nvPr/>
              </p:nvCxnSpPr>
              <p:spPr>
                <a:xfrm flipH="1">
                  <a:off x="4185508" y="2755900"/>
                  <a:ext cx="262800"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46" name="直接连接符 545"/>
                <p:cNvCxnSpPr/>
                <p:nvPr/>
              </p:nvCxnSpPr>
              <p:spPr>
                <a:xfrm>
                  <a:off x="1701800" y="2755900"/>
                  <a:ext cx="261951"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grpSp>
          <p:grpSp>
            <p:nvGrpSpPr>
              <p:cNvPr id="539" name="组合 538"/>
              <p:cNvGrpSpPr/>
              <p:nvPr/>
            </p:nvGrpSpPr>
            <p:grpSpPr>
              <a:xfrm rot="2700000">
                <a:off x="1773163" y="2684329"/>
                <a:ext cx="2746508" cy="0"/>
                <a:chOff x="1701800" y="2755900"/>
                <a:chExt cx="2746508" cy="0"/>
              </a:xfrm>
            </p:grpSpPr>
            <p:cxnSp>
              <p:nvCxnSpPr>
                <p:cNvPr id="543" name="直接连接符 542"/>
                <p:cNvCxnSpPr/>
                <p:nvPr/>
              </p:nvCxnSpPr>
              <p:spPr>
                <a:xfrm flipH="1">
                  <a:off x="4185508" y="2755900"/>
                  <a:ext cx="262800"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44" name="直接连接符 543"/>
                <p:cNvCxnSpPr/>
                <p:nvPr/>
              </p:nvCxnSpPr>
              <p:spPr>
                <a:xfrm>
                  <a:off x="1701800" y="2755900"/>
                  <a:ext cx="261951"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grpSp>
          <p:grpSp>
            <p:nvGrpSpPr>
              <p:cNvPr id="540" name="组合 539"/>
              <p:cNvGrpSpPr/>
              <p:nvPr/>
            </p:nvGrpSpPr>
            <p:grpSpPr>
              <a:xfrm rot="18900000" flipH="1">
                <a:off x="1737609" y="2793679"/>
                <a:ext cx="2746508" cy="0"/>
                <a:chOff x="1701800" y="2755900"/>
                <a:chExt cx="2746508" cy="0"/>
              </a:xfrm>
            </p:grpSpPr>
            <p:cxnSp>
              <p:nvCxnSpPr>
                <p:cNvPr id="541" name="直接连接符 540"/>
                <p:cNvCxnSpPr/>
                <p:nvPr/>
              </p:nvCxnSpPr>
              <p:spPr>
                <a:xfrm flipH="1">
                  <a:off x="4185508" y="2755900"/>
                  <a:ext cx="262800"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42" name="直接连接符 541"/>
                <p:cNvCxnSpPr/>
                <p:nvPr/>
              </p:nvCxnSpPr>
              <p:spPr>
                <a:xfrm>
                  <a:off x="1701800" y="2755900"/>
                  <a:ext cx="261951"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grpSp>
        </p:grpSp>
        <p:sp>
          <p:nvSpPr>
            <p:cNvPr id="192" name="椭圆 191"/>
            <p:cNvSpPr/>
            <p:nvPr/>
          </p:nvSpPr>
          <p:spPr>
            <a:xfrm flipH="1">
              <a:off x="2727017" y="2756161"/>
              <a:ext cx="1508152" cy="1508152"/>
            </a:xfrm>
            <a:prstGeom prst="ellipse">
              <a:avLst/>
            </a:prstGeom>
            <a:noFill/>
            <a:ln w="25400">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514B44"/>
                </a:solidFill>
                <a:latin typeface="微软雅黑" panose="020B0503020204020204" pitchFamily="34" charset="-122"/>
                <a:ea typeface="微软雅黑" panose="020B0503020204020204" pitchFamily="34" charset="-122"/>
                <a:cs typeface="+mn-ea"/>
                <a:sym typeface="+mn-lt"/>
              </a:endParaRPr>
            </a:p>
          </p:txBody>
        </p:sp>
        <p:cxnSp>
          <p:nvCxnSpPr>
            <p:cNvPr id="193" name="直接连接符 192"/>
            <p:cNvCxnSpPr/>
            <p:nvPr/>
          </p:nvCxnSpPr>
          <p:spPr>
            <a:xfrm flipH="1">
              <a:off x="5685334" y="4526238"/>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rot="21465000" flipH="1">
              <a:off x="5663321" y="452667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rot="21330000" flipH="1">
              <a:off x="5641342" y="4527967"/>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rot="21195000" flipH="1">
              <a:off x="5619430" y="453012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rot="21060000" flipH="1">
              <a:off x="5597621" y="453314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rot="20925000" flipH="1">
              <a:off x="5575946" y="453701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p:nvPr/>
          </p:nvCxnSpPr>
          <p:spPr>
            <a:xfrm rot="20790000" flipH="1">
              <a:off x="5554440" y="454173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p:nvPr/>
          </p:nvCxnSpPr>
          <p:spPr>
            <a:xfrm rot="20655000" flipH="1">
              <a:off x="5533136" y="454729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rot="20520000" flipH="1">
              <a:off x="5512066" y="455368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nvCxnSpPr>
          <p:spPr>
            <a:xfrm rot="20385000" flipH="1">
              <a:off x="5491265" y="456089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rot="20250000" flipH="1">
              <a:off x="5470762" y="456891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rot="20115000" flipH="1">
              <a:off x="5450589" y="457774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05" name="直接连接符 204"/>
            <p:cNvCxnSpPr/>
            <p:nvPr/>
          </p:nvCxnSpPr>
          <p:spPr>
            <a:xfrm rot="19980000" flipH="1">
              <a:off x="5430780" y="458735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rot="19845000" flipH="1">
              <a:off x="5411362" y="459773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rot="19710000" flipH="1">
              <a:off x="5392366" y="460886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rot="19575000" flipH="1">
              <a:off x="5373823" y="462073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09" name="直接连接符 208"/>
            <p:cNvCxnSpPr/>
            <p:nvPr/>
          </p:nvCxnSpPr>
          <p:spPr>
            <a:xfrm rot="19440000" flipH="1">
              <a:off x="5355760" y="463332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rot="19305000" flipH="1">
              <a:off x="5338205" y="464661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p:nvPr/>
          </p:nvCxnSpPr>
          <p:spPr>
            <a:xfrm rot="19170000" flipH="1">
              <a:off x="5321186" y="466058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12" name="直接连接符 211"/>
            <p:cNvCxnSpPr/>
            <p:nvPr/>
          </p:nvCxnSpPr>
          <p:spPr>
            <a:xfrm rot="19035000" flipH="1">
              <a:off x="5304728" y="467520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rot="18900000" flipH="1">
              <a:off x="5288857" y="469046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p:nvPr/>
          </p:nvCxnSpPr>
          <p:spPr>
            <a:xfrm rot="18765000" flipH="1">
              <a:off x="5273596" y="4706336"/>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nvCxnSpPr>
          <p:spPr>
            <a:xfrm rot="18630000" flipH="1">
              <a:off x="5258971" y="472279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rot="18495000" flipH="1">
              <a:off x="5245003" y="473981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rot="18360000" flipH="1">
              <a:off x="5231714" y="4757368"/>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rot="18225000" flipH="1">
              <a:off x="5219126" y="477543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rot="18090000" flipH="1">
              <a:off x="5207256" y="479397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rot="17955000" flipH="1">
              <a:off x="5196122" y="481297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rot="17820000" flipH="1">
              <a:off x="5185743" y="4832388"/>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rot="17685000" flipH="1">
              <a:off x="5176134" y="4852198"/>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rot="17550000" flipH="1">
              <a:off x="5167311" y="487237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rot="17415000" flipH="1">
              <a:off x="5159287" y="4892873"/>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rot="17280000" flipH="1">
              <a:off x="5152073" y="491367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rot="17145000" flipH="1">
              <a:off x="5145682" y="493474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nvCxnSpPr>
          <p:spPr>
            <a:xfrm rot="17010000" flipH="1">
              <a:off x="5140122" y="495604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rot="16875000" flipH="1">
              <a:off x="5135404" y="497755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rot="16740000" flipH="1">
              <a:off x="5131533" y="499922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rot="16605000" flipH="1">
              <a:off x="5128516" y="502103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rot="16470000" flipH="1">
              <a:off x="5126359" y="504295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rot="16335000" flipH="1">
              <a:off x="5125062" y="506492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rot="16065000" flipH="1">
              <a:off x="5125062" y="510895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rot="15930000" flipH="1">
              <a:off x="5126359" y="513093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rot="15795000" flipH="1">
              <a:off x="5128516" y="5152846"/>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rot="15660000" flipH="1">
              <a:off x="5131533" y="5174656"/>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rot="15525000" flipH="1">
              <a:off x="5135404" y="519633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rot="15390000" flipH="1">
              <a:off x="5140122" y="5217836"/>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rot="15255000" flipH="1">
              <a:off x="5145682" y="523914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rot="15120000" flipH="1">
              <a:off x="5152073" y="526020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rot="14985000" flipH="1">
              <a:off x="5159287" y="528101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rot="14850000" flipH="1">
              <a:off x="5167311" y="530151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43" name="直接连接符 242"/>
            <p:cNvCxnSpPr/>
            <p:nvPr/>
          </p:nvCxnSpPr>
          <p:spPr>
            <a:xfrm rot="14715000" flipH="1">
              <a:off x="5176134" y="5321686"/>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rot="14580000" flipH="1">
              <a:off x="5185743" y="5341496"/>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rot="14445000" flipH="1">
              <a:off x="5196122" y="536091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p:nvPr/>
          </p:nvCxnSpPr>
          <p:spPr>
            <a:xfrm rot="14310000" flipH="1">
              <a:off x="5207256" y="537990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rot="14175000" flipH="1">
              <a:off x="5219126" y="5398453"/>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rot="14040000" flipH="1">
              <a:off x="5231714" y="541651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rot="13905000" flipH="1">
              <a:off x="5245003" y="543407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rot="13770000" flipH="1">
              <a:off x="5258971" y="545109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rot="13635000" flipH="1">
              <a:off x="5273596" y="5467548"/>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rot="13500000" flipH="1">
              <a:off x="5288857" y="548342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rot="13365000" flipH="1">
              <a:off x="5304728" y="549868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rot="13230000" flipH="1">
              <a:off x="5321186" y="551330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rot="13095000" flipH="1">
              <a:off x="5338205" y="552727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56" name="直接连接符 255"/>
            <p:cNvCxnSpPr/>
            <p:nvPr/>
          </p:nvCxnSpPr>
          <p:spPr>
            <a:xfrm rot="12960000" flipH="1">
              <a:off x="5355760" y="554056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57" name="直接连接符 256"/>
            <p:cNvCxnSpPr/>
            <p:nvPr/>
          </p:nvCxnSpPr>
          <p:spPr>
            <a:xfrm rot="12825000" flipH="1">
              <a:off x="5373823" y="555315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p:nvPr/>
          </p:nvCxnSpPr>
          <p:spPr>
            <a:xfrm rot="12690000" flipH="1">
              <a:off x="5392366" y="556502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59" name="直接连接符 258"/>
            <p:cNvCxnSpPr/>
            <p:nvPr/>
          </p:nvCxnSpPr>
          <p:spPr>
            <a:xfrm rot="12555000" flipH="1">
              <a:off x="5411362" y="557615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60" name="直接连接符 259"/>
            <p:cNvCxnSpPr/>
            <p:nvPr/>
          </p:nvCxnSpPr>
          <p:spPr>
            <a:xfrm rot="12420000" flipH="1">
              <a:off x="5430780" y="5586533"/>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p:nvPr/>
          </p:nvCxnSpPr>
          <p:spPr>
            <a:xfrm rot="12285000" flipH="1">
              <a:off x="5450589" y="559614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62" name="直接连接符 261"/>
            <p:cNvCxnSpPr/>
            <p:nvPr/>
          </p:nvCxnSpPr>
          <p:spPr>
            <a:xfrm rot="12150000" flipH="1">
              <a:off x="5470762" y="560496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63" name="直接连接符 262"/>
            <p:cNvCxnSpPr/>
            <p:nvPr/>
          </p:nvCxnSpPr>
          <p:spPr>
            <a:xfrm rot="12015000" flipH="1">
              <a:off x="5491265" y="561299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p:nvPr/>
          </p:nvCxnSpPr>
          <p:spPr>
            <a:xfrm rot="11880000" flipH="1">
              <a:off x="5512066" y="5620203"/>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65" name="直接连接符 264"/>
            <p:cNvCxnSpPr/>
            <p:nvPr/>
          </p:nvCxnSpPr>
          <p:spPr>
            <a:xfrm rot="11745000" flipH="1">
              <a:off x="5533136" y="562659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66" name="直接连接符 265"/>
            <p:cNvCxnSpPr/>
            <p:nvPr/>
          </p:nvCxnSpPr>
          <p:spPr>
            <a:xfrm rot="11610000" flipH="1">
              <a:off x="5554440" y="563215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67" name="直接连接符 266"/>
            <p:cNvCxnSpPr/>
            <p:nvPr/>
          </p:nvCxnSpPr>
          <p:spPr>
            <a:xfrm rot="11475000" flipH="1">
              <a:off x="5575946" y="563687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68" name="直接连接符 267"/>
            <p:cNvCxnSpPr/>
            <p:nvPr/>
          </p:nvCxnSpPr>
          <p:spPr>
            <a:xfrm rot="11340000" flipH="1">
              <a:off x="5597621" y="564074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p:nvPr/>
          </p:nvCxnSpPr>
          <p:spPr>
            <a:xfrm rot="11205000" flipH="1">
              <a:off x="5619430" y="564375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70" name="直接连接符 269"/>
            <p:cNvCxnSpPr/>
            <p:nvPr/>
          </p:nvCxnSpPr>
          <p:spPr>
            <a:xfrm rot="11070000" flipH="1">
              <a:off x="5641342" y="5645918"/>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71" name="直接连接符 270"/>
            <p:cNvCxnSpPr/>
            <p:nvPr/>
          </p:nvCxnSpPr>
          <p:spPr>
            <a:xfrm rot="10935000" flipH="1">
              <a:off x="5663321" y="5647213"/>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72" name="直接连接符 271"/>
            <p:cNvCxnSpPr/>
            <p:nvPr/>
          </p:nvCxnSpPr>
          <p:spPr>
            <a:xfrm rot="10665000" flipH="1">
              <a:off x="5707347" y="5647213"/>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73" name="直接连接符 272"/>
            <p:cNvCxnSpPr/>
            <p:nvPr/>
          </p:nvCxnSpPr>
          <p:spPr>
            <a:xfrm rot="10530000" flipH="1">
              <a:off x="5729326" y="5645918"/>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74" name="直接连接符 273"/>
            <p:cNvCxnSpPr/>
            <p:nvPr/>
          </p:nvCxnSpPr>
          <p:spPr>
            <a:xfrm rot="10395000" flipH="1">
              <a:off x="5751237" y="564375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75" name="直接连接符 274"/>
            <p:cNvCxnSpPr/>
            <p:nvPr/>
          </p:nvCxnSpPr>
          <p:spPr>
            <a:xfrm rot="10260000" flipH="1">
              <a:off x="5773047" y="564074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76" name="直接连接符 275"/>
            <p:cNvCxnSpPr/>
            <p:nvPr/>
          </p:nvCxnSpPr>
          <p:spPr>
            <a:xfrm rot="10125000" flipH="1">
              <a:off x="5794721" y="563687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77" name="直接连接符 276"/>
            <p:cNvCxnSpPr/>
            <p:nvPr/>
          </p:nvCxnSpPr>
          <p:spPr>
            <a:xfrm rot="9990000" flipH="1">
              <a:off x="5816227" y="563215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78" name="直接连接符 277"/>
            <p:cNvCxnSpPr/>
            <p:nvPr/>
          </p:nvCxnSpPr>
          <p:spPr>
            <a:xfrm rot="9855000" flipH="1">
              <a:off x="5837531" y="562659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79" name="直接连接符 278"/>
            <p:cNvCxnSpPr/>
            <p:nvPr/>
          </p:nvCxnSpPr>
          <p:spPr>
            <a:xfrm rot="9720000" flipH="1">
              <a:off x="5858601" y="5620203"/>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80" name="直接连接符 279"/>
            <p:cNvCxnSpPr/>
            <p:nvPr/>
          </p:nvCxnSpPr>
          <p:spPr>
            <a:xfrm rot="9585000" flipH="1">
              <a:off x="5879403" y="561299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81" name="直接连接符 280"/>
            <p:cNvCxnSpPr/>
            <p:nvPr/>
          </p:nvCxnSpPr>
          <p:spPr>
            <a:xfrm rot="9450000" flipH="1">
              <a:off x="5899905" y="560496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82" name="直接连接符 281"/>
            <p:cNvCxnSpPr/>
            <p:nvPr/>
          </p:nvCxnSpPr>
          <p:spPr>
            <a:xfrm rot="9315000" flipH="1">
              <a:off x="5920078" y="559614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83" name="直接连接符 282"/>
            <p:cNvCxnSpPr/>
            <p:nvPr/>
          </p:nvCxnSpPr>
          <p:spPr>
            <a:xfrm rot="9180000" flipH="1">
              <a:off x="5939887" y="5586533"/>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84" name="直接连接符 283"/>
            <p:cNvCxnSpPr/>
            <p:nvPr/>
          </p:nvCxnSpPr>
          <p:spPr>
            <a:xfrm rot="9045000" flipH="1">
              <a:off x="5959306" y="557615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85" name="直接连接符 284"/>
            <p:cNvCxnSpPr/>
            <p:nvPr/>
          </p:nvCxnSpPr>
          <p:spPr>
            <a:xfrm rot="8910000" flipH="1">
              <a:off x="5978301" y="556502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86" name="直接连接符 285"/>
            <p:cNvCxnSpPr/>
            <p:nvPr/>
          </p:nvCxnSpPr>
          <p:spPr>
            <a:xfrm rot="8775000" flipH="1">
              <a:off x="5996844" y="555315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87" name="直接连接符 286"/>
            <p:cNvCxnSpPr/>
            <p:nvPr/>
          </p:nvCxnSpPr>
          <p:spPr>
            <a:xfrm rot="8640000" flipH="1">
              <a:off x="6014907" y="554056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88" name="直接连接符 287"/>
            <p:cNvCxnSpPr/>
            <p:nvPr/>
          </p:nvCxnSpPr>
          <p:spPr>
            <a:xfrm rot="8505000" flipH="1">
              <a:off x="6032462" y="552727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89" name="直接连接符 288"/>
            <p:cNvCxnSpPr/>
            <p:nvPr/>
          </p:nvCxnSpPr>
          <p:spPr>
            <a:xfrm rot="8370000" flipH="1">
              <a:off x="6049481" y="551330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90" name="直接连接符 289"/>
            <p:cNvCxnSpPr/>
            <p:nvPr/>
          </p:nvCxnSpPr>
          <p:spPr>
            <a:xfrm rot="8235000" flipH="1">
              <a:off x="6065939" y="549868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91" name="直接连接符 290"/>
            <p:cNvCxnSpPr/>
            <p:nvPr/>
          </p:nvCxnSpPr>
          <p:spPr>
            <a:xfrm rot="8100000" flipH="1">
              <a:off x="6081811" y="548342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92" name="直接连接符 291"/>
            <p:cNvCxnSpPr/>
            <p:nvPr/>
          </p:nvCxnSpPr>
          <p:spPr>
            <a:xfrm rot="7965000" flipH="1">
              <a:off x="6097071" y="5467548"/>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93" name="直接连接符 292"/>
            <p:cNvCxnSpPr/>
            <p:nvPr/>
          </p:nvCxnSpPr>
          <p:spPr>
            <a:xfrm rot="7830000" flipH="1">
              <a:off x="6111696" y="545109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94" name="直接连接符 293"/>
            <p:cNvCxnSpPr/>
            <p:nvPr/>
          </p:nvCxnSpPr>
          <p:spPr>
            <a:xfrm rot="7695000" flipH="1">
              <a:off x="6125664" y="543407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95" name="直接连接符 294"/>
            <p:cNvCxnSpPr/>
            <p:nvPr/>
          </p:nvCxnSpPr>
          <p:spPr>
            <a:xfrm rot="7560000" flipH="1">
              <a:off x="6138953" y="541651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96" name="直接连接符 295"/>
            <p:cNvCxnSpPr/>
            <p:nvPr/>
          </p:nvCxnSpPr>
          <p:spPr>
            <a:xfrm rot="7425000" flipH="1">
              <a:off x="6151542" y="5398453"/>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97" name="直接连接符 296"/>
            <p:cNvCxnSpPr/>
            <p:nvPr/>
          </p:nvCxnSpPr>
          <p:spPr>
            <a:xfrm rot="7290000" flipH="1">
              <a:off x="6163412" y="537990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98" name="直接连接符 297"/>
            <p:cNvCxnSpPr/>
            <p:nvPr/>
          </p:nvCxnSpPr>
          <p:spPr>
            <a:xfrm rot="7155000" flipH="1">
              <a:off x="6174545" y="536091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299" name="直接连接符 298"/>
            <p:cNvCxnSpPr/>
            <p:nvPr/>
          </p:nvCxnSpPr>
          <p:spPr>
            <a:xfrm rot="7020000" flipH="1">
              <a:off x="6184924" y="5341496"/>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00" name="直接连接符 299"/>
            <p:cNvCxnSpPr/>
            <p:nvPr/>
          </p:nvCxnSpPr>
          <p:spPr>
            <a:xfrm rot="6885000" flipH="1">
              <a:off x="6194533" y="5321686"/>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01" name="直接连接符 300"/>
            <p:cNvCxnSpPr/>
            <p:nvPr/>
          </p:nvCxnSpPr>
          <p:spPr>
            <a:xfrm rot="6750000" flipH="1">
              <a:off x="6203356" y="530151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02" name="直接连接符 301"/>
            <p:cNvCxnSpPr/>
            <p:nvPr/>
          </p:nvCxnSpPr>
          <p:spPr>
            <a:xfrm rot="6615000" flipH="1">
              <a:off x="6211381" y="528101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03" name="直接连接符 302"/>
            <p:cNvCxnSpPr/>
            <p:nvPr/>
          </p:nvCxnSpPr>
          <p:spPr>
            <a:xfrm rot="6480000" flipH="1">
              <a:off x="6218595" y="526020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04" name="直接连接符 303"/>
            <p:cNvCxnSpPr/>
            <p:nvPr/>
          </p:nvCxnSpPr>
          <p:spPr>
            <a:xfrm rot="6345000" flipH="1">
              <a:off x="6224986" y="523914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05" name="直接连接符 304"/>
            <p:cNvCxnSpPr/>
            <p:nvPr/>
          </p:nvCxnSpPr>
          <p:spPr>
            <a:xfrm rot="6210000" flipH="1">
              <a:off x="6230545" y="5217836"/>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06" name="直接连接符 305"/>
            <p:cNvCxnSpPr/>
            <p:nvPr/>
          </p:nvCxnSpPr>
          <p:spPr>
            <a:xfrm rot="6075000" flipH="1">
              <a:off x="6235263" y="519633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07" name="直接连接符 306"/>
            <p:cNvCxnSpPr/>
            <p:nvPr/>
          </p:nvCxnSpPr>
          <p:spPr>
            <a:xfrm rot="5940000" flipH="1">
              <a:off x="6239134" y="5174656"/>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08" name="直接连接符 307"/>
            <p:cNvCxnSpPr/>
            <p:nvPr/>
          </p:nvCxnSpPr>
          <p:spPr>
            <a:xfrm rot="5805000" flipH="1">
              <a:off x="6242151" y="5152846"/>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09" name="直接连接符 308"/>
            <p:cNvCxnSpPr/>
            <p:nvPr/>
          </p:nvCxnSpPr>
          <p:spPr>
            <a:xfrm rot="5670000" flipH="1">
              <a:off x="6244309" y="513093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10" name="直接连接符 309"/>
            <p:cNvCxnSpPr/>
            <p:nvPr/>
          </p:nvCxnSpPr>
          <p:spPr>
            <a:xfrm rot="5535000" flipH="1">
              <a:off x="6245605" y="510895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11" name="直接连接符 310"/>
            <p:cNvCxnSpPr/>
            <p:nvPr/>
          </p:nvCxnSpPr>
          <p:spPr>
            <a:xfrm rot="5265000" flipH="1">
              <a:off x="6245605" y="506492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12" name="直接连接符 311"/>
            <p:cNvCxnSpPr/>
            <p:nvPr/>
          </p:nvCxnSpPr>
          <p:spPr>
            <a:xfrm rot="5130000" flipH="1">
              <a:off x="6244309" y="504295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13" name="直接连接符 312"/>
            <p:cNvCxnSpPr/>
            <p:nvPr/>
          </p:nvCxnSpPr>
          <p:spPr>
            <a:xfrm rot="4995000" flipH="1">
              <a:off x="6242151" y="502103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14" name="直接连接符 313"/>
            <p:cNvCxnSpPr/>
            <p:nvPr/>
          </p:nvCxnSpPr>
          <p:spPr>
            <a:xfrm rot="4860000" flipH="1">
              <a:off x="6239134" y="499922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15" name="直接连接符 314"/>
            <p:cNvCxnSpPr/>
            <p:nvPr/>
          </p:nvCxnSpPr>
          <p:spPr>
            <a:xfrm rot="4725000" flipH="1">
              <a:off x="6235263" y="497755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16" name="直接连接符 315"/>
            <p:cNvCxnSpPr/>
            <p:nvPr/>
          </p:nvCxnSpPr>
          <p:spPr>
            <a:xfrm rot="4590000" flipH="1">
              <a:off x="6230545" y="495604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17" name="直接连接符 316"/>
            <p:cNvCxnSpPr/>
            <p:nvPr/>
          </p:nvCxnSpPr>
          <p:spPr>
            <a:xfrm rot="4455000" flipH="1">
              <a:off x="6224986" y="493474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18" name="直接连接符 317"/>
            <p:cNvCxnSpPr/>
            <p:nvPr/>
          </p:nvCxnSpPr>
          <p:spPr>
            <a:xfrm rot="4320000" flipH="1">
              <a:off x="6218595" y="491367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19" name="直接连接符 318"/>
            <p:cNvCxnSpPr/>
            <p:nvPr/>
          </p:nvCxnSpPr>
          <p:spPr>
            <a:xfrm rot="4185000" flipH="1">
              <a:off x="6211381" y="4892873"/>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20" name="直接连接符 319"/>
            <p:cNvCxnSpPr/>
            <p:nvPr/>
          </p:nvCxnSpPr>
          <p:spPr>
            <a:xfrm rot="4050000" flipH="1">
              <a:off x="6203356" y="487237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21" name="直接连接符 320"/>
            <p:cNvCxnSpPr/>
            <p:nvPr/>
          </p:nvCxnSpPr>
          <p:spPr>
            <a:xfrm rot="3915000" flipH="1">
              <a:off x="6194533" y="4852198"/>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nvCxnSpPr>
          <p:spPr>
            <a:xfrm rot="3780000" flipH="1">
              <a:off x="6184924" y="4832388"/>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23" name="直接连接符 322"/>
            <p:cNvCxnSpPr/>
            <p:nvPr/>
          </p:nvCxnSpPr>
          <p:spPr>
            <a:xfrm rot="3645000" flipH="1">
              <a:off x="6174545" y="481297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24" name="直接连接符 323"/>
            <p:cNvCxnSpPr/>
            <p:nvPr/>
          </p:nvCxnSpPr>
          <p:spPr>
            <a:xfrm rot="3510000" flipH="1">
              <a:off x="6163412" y="479397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25" name="直接连接符 324"/>
            <p:cNvCxnSpPr/>
            <p:nvPr/>
          </p:nvCxnSpPr>
          <p:spPr>
            <a:xfrm rot="3375000" flipH="1">
              <a:off x="6151542" y="477543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26" name="直接连接符 325"/>
            <p:cNvCxnSpPr/>
            <p:nvPr/>
          </p:nvCxnSpPr>
          <p:spPr>
            <a:xfrm rot="3240000" flipH="1">
              <a:off x="6138953" y="4757368"/>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27" name="直接连接符 326"/>
            <p:cNvCxnSpPr/>
            <p:nvPr/>
          </p:nvCxnSpPr>
          <p:spPr>
            <a:xfrm rot="3105000" flipH="1">
              <a:off x="6125664" y="473981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28" name="直接连接符 327"/>
            <p:cNvCxnSpPr/>
            <p:nvPr/>
          </p:nvCxnSpPr>
          <p:spPr>
            <a:xfrm rot="2970000" flipH="1">
              <a:off x="6111696" y="472279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29" name="直接连接符 328"/>
            <p:cNvCxnSpPr/>
            <p:nvPr/>
          </p:nvCxnSpPr>
          <p:spPr>
            <a:xfrm rot="2835000" flipH="1">
              <a:off x="6097071" y="4706336"/>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30" name="直接连接符 329"/>
            <p:cNvCxnSpPr/>
            <p:nvPr/>
          </p:nvCxnSpPr>
          <p:spPr>
            <a:xfrm rot="2700000" flipH="1">
              <a:off x="6081811" y="469046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31" name="直接连接符 330"/>
            <p:cNvCxnSpPr/>
            <p:nvPr/>
          </p:nvCxnSpPr>
          <p:spPr>
            <a:xfrm rot="2565000" flipH="1">
              <a:off x="6065939" y="467520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32" name="直接连接符 331"/>
            <p:cNvCxnSpPr/>
            <p:nvPr/>
          </p:nvCxnSpPr>
          <p:spPr>
            <a:xfrm rot="2430000" flipH="1">
              <a:off x="6049481" y="466058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33" name="直接连接符 332"/>
            <p:cNvCxnSpPr/>
            <p:nvPr/>
          </p:nvCxnSpPr>
          <p:spPr>
            <a:xfrm rot="2295000" flipH="1">
              <a:off x="6032462" y="464661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34" name="直接连接符 333"/>
            <p:cNvCxnSpPr/>
            <p:nvPr/>
          </p:nvCxnSpPr>
          <p:spPr>
            <a:xfrm rot="2160000" flipH="1">
              <a:off x="6014907" y="463332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35" name="直接连接符 334"/>
            <p:cNvCxnSpPr/>
            <p:nvPr/>
          </p:nvCxnSpPr>
          <p:spPr>
            <a:xfrm rot="2025000" flipH="1">
              <a:off x="5996844" y="462073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36" name="直接连接符 335"/>
            <p:cNvCxnSpPr/>
            <p:nvPr/>
          </p:nvCxnSpPr>
          <p:spPr>
            <a:xfrm rot="1890000" flipH="1">
              <a:off x="5978301" y="460886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37" name="直接连接符 336"/>
            <p:cNvCxnSpPr/>
            <p:nvPr/>
          </p:nvCxnSpPr>
          <p:spPr>
            <a:xfrm rot="1755000" flipH="1">
              <a:off x="5959306" y="459773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38" name="直接连接符 337"/>
            <p:cNvCxnSpPr/>
            <p:nvPr/>
          </p:nvCxnSpPr>
          <p:spPr>
            <a:xfrm rot="1620000" flipH="1">
              <a:off x="5939887" y="458735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rot="1485000" flipH="1">
              <a:off x="5920078" y="457774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p:nvPr/>
          </p:nvCxnSpPr>
          <p:spPr>
            <a:xfrm rot="1350000" flipH="1">
              <a:off x="5899905" y="4568919"/>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41" name="直接连接符 340"/>
            <p:cNvCxnSpPr/>
            <p:nvPr/>
          </p:nvCxnSpPr>
          <p:spPr>
            <a:xfrm rot="1215000" flipH="1">
              <a:off x="5879403" y="4560895"/>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42" name="直接连接符 341"/>
            <p:cNvCxnSpPr/>
            <p:nvPr/>
          </p:nvCxnSpPr>
          <p:spPr>
            <a:xfrm rot="1080000" flipH="1">
              <a:off x="5858601" y="455368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43" name="直接连接符 342"/>
            <p:cNvCxnSpPr/>
            <p:nvPr/>
          </p:nvCxnSpPr>
          <p:spPr>
            <a:xfrm rot="945000" flipH="1">
              <a:off x="5837531" y="454729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44" name="直接连接符 343"/>
            <p:cNvCxnSpPr/>
            <p:nvPr/>
          </p:nvCxnSpPr>
          <p:spPr>
            <a:xfrm rot="810000" flipH="1">
              <a:off x="5816227" y="454173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45" name="直接连接符 344"/>
            <p:cNvCxnSpPr/>
            <p:nvPr/>
          </p:nvCxnSpPr>
          <p:spPr>
            <a:xfrm rot="675000" flipH="1">
              <a:off x="5794721" y="4537012"/>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46" name="直接连接符 345"/>
            <p:cNvCxnSpPr/>
            <p:nvPr/>
          </p:nvCxnSpPr>
          <p:spPr>
            <a:xfrm rot="540000" flipH="1">
              <a:off x="5773047" y="4533141"/>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47" name="直接连接符 346"/>
            <p:cNvCxnSpPr/>
            <p:nvPr/>
          </p:nvCxnSpPr>
          <p:spPr>
            <a:xfrm rot="405000" flipH="1">
              <a:off x="5751237" y="4530124"/>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48" name="直接连接符 347"/>
            <p:cNvCxnSpPr/>
            <p:nvPr/>
          </p:nvCxnSpPr>
          <p:spPr>
            <a:xfrm rot="270000" flipH="1">
              <a:off x="5729326" y="4527967"/>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49" name="直接连接符 348"/>
            <p:cNvCxnSpPr/>
            <p:nvPr/>
          </p:nvCxnSpPr>
          <p:spPr>
            <a:xfrm rot="135000" flipH="1">
              <a:off x="5707347" y="4526670"/>
              <a:ext cx="0" cy="65965"/>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grpSp>
          <p:nvGrpSpPr>
            <p:cNvPr id="350" name="组合 349"/>
            <p:cNvGrpSpPr/>
            <p:nvPr/>
          </p:nvGrpSpPr>
          <p:grpSpPr>
            <a:xfrm flipH="1">
              <a:off x="5074715" y="4494543"/>
              <a:ext cx="1204304" cy="1220774"/>
              <a:chOff x="1701800" y="1311075"/>
              <a:chExt cx="2782317" cy="2820368"/>
            </a:xfrm>
          </p:grpSpPr>
          <p:grpSp>
            <p:nvGrpSpPr>
              <p:cNvPr id="525" name="组合 524"/>
              <p:cNvGrpSpPr/>
              <p:nvPr/>
            </p:nvGrpSpPr>
            <p:grpSpPr>
              <a:xfrm>
                <a:off x="1701800" y="2755900"/>
                <a:ext cx="2746508" cy="0"/>
                <a:chOff x="1701800" y="2755900"/>
                <a:chExt cx="2746508" cy="0"/>
              </a:xfrm>
            </p:grpSpPr>
            <p:cxnSp>
              <p:nvCxnSpPr>
                <p:cNvPr id="535" name="直接连接符 534"/>
                <p:cNvCxnSpPr/>
                <p:nvPr/>
              </p:nvCxnSpPr>
              <p:spPr>
                <a:xfrm flipH="1">
                  <a:off x="4185508" y="2755900"/>
                  <a:ext cx="262800"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36" name="直接连接符 535"/>
                <p:cNvCxnSpPr/>
                <p:nvPr/>
              </p:nvCxnSpPr>
              <p:spPr>
                <a:xfrm>
                  <a:off x="1701800" y="2755900"/>
                  <a:ext cx="261951"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grpSp>
          <p:grpSp>
            <p:nvGrpSpPr>
              <p:cNvPr id="526" name="组合 525"/>
              <p:cNvGrpSpPr/>
              <p:nvPr/>
            </p:nvGrpSpPr>
            <p:grpSpPr>
              <a:xfrm rot="5400000">
                <a:off x="1698625" y="2758189"/>
                <a:ext cx="2746508" cy="0"/>
                <a:chOff x="1701800" y="2755900"/>
                <a:chExt cx="2746508" cy="0"/>
              </a:xfrm>
            </p:grpSpPr>
            <p:cxnSp>
              <p:nvCxnSpPr>
                <p:cNvPr id="533" name="直接连接符 532"/>
                <p:cNvCxnSpPr/>
                <p:nvPr/>
              </p:nvCxnSpPr>
              <p:spPr>
                <a:xfrm flipH="1">
                  <a:off x="4185508" y="2755900"/>
                  <a:ext cx="262800"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34" name="直接连接符 533"/>
                <p:cNvCxnSpPr/>
                <p:nvPr/>
              </p:nvCxnSpPr>
              <p:spPr>
                <a:xfrm>
                  <a:off x="1701800" y="2755900"/>
                  <a:ext cx="261951"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grpSp>
          <p:grpSp>
            <p:nvGrpSpPr>
              <p:cNvPr id="527" name="组合 526"/>
              <p:cNvGrpSpPr/>
              <p:nvPr/>
            </p:nvGrpSpPr>
            <p:grpSpPr>
              <a:xfrm rot="2700000">
                <a:off x="1773163" y="2684329"/>
                <a:ext cx="2746508" cy="0"/>
                <a:chOff x="1701800" y="2755900"/>
                <a:chExt cx="2746508" cy="0"/>
              </a:xfrm>
            </p:grpSpPr>
            <p:cxnSp>
              <p:nvCxnSpPr>
                <p:cNvPr id="531" name="直接连接符 530"/>
                <p:cNvCxnSpPr/>
                <p:nvPr/>
              </p:nvCxnSpPr>
              <p:spPr>
                <a:xfrm flipH="1">
                  <a:off x="4185508" y="2755900"/>
                  <a:ext cx="262800"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32" name="直接连接符 531"/>
                <p:cNvCxnSpPr/>
                <p:nvPr/>
              </p:nvCxnSpPr>
              <p:spPr>
                <a:xfrm>
                  <a:off x="1701800" y="2755900"/>
                  <a:ext cx="261951"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grpSp>
          <p:grpSp>
            <p:nvGrpSpPr>
              <p:cNvPr id="528" name="组合 527"/>
              <p:cNvGrpSpPr/>
              <p:nvPr/>
            </p:nvGrpSpPr>
            <p:grpSpPr>
              <a:xfrm rot="18900000" flipH="1">
                <a:off x="1737609" y="2793679"/>
                <a:ext cx="2746508" cy="0"/>
                <a:chOff x="1701800" y="2755900"/>
                <a:chExt cx="2746508" cy="0"/>
              </a:xfrm>
            </p:grpSpPr>
            <p:cxnSp>
              <p:nvCxnSpPr>
                <p:cNvPr id="529" name="直接连接符 528"/>
                <p:cNvCxnSpPr/>
                <p:nvPr/>
              </p:nvCxnSpPr>
              <p:spPr>
                <a:xfrm flipH="1">
                  <a:off x="4185508" y="2755900"/>
                  <a:ext cx="262800"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30" name="直接连接符 529"/>
                <p:cNvCxnSpPr/>
                <p:nvPr/>
              </p:nvCxnSpPr>
              <p:spPr>
                <a:xfrm>
                  <a:off x="1701800" y="2755900"/>
                  <a:ext cx="261951"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grpSp>
        </p:grpSp>
        <p:sp>
          <p:nvSpPr>
            <p:cNvPr id="351" name="椭圆 350"/>
            <p:cNvSpPr/>
            <p:nvPr/>
          </p:nvSpPr>
          <p:spPr>
            <a:xfrm flipH="1">
              <a:off x="5043601" y="4476544"/>
              <a:ext cx="1286320" cy="1286321"/>
            </a:xfrm>
            <a:prstGeom prst="ellipse">
              <a:avLst/>
            </a:prstGeom>
            <a:noFill/>
            <a:ln w="25400">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352" name="文本框 351"/>
            <p:cNvSpPr txBox="1"/>
            <p:nvPr/>
          </p:nvSpPr>
          <p:spPr>
            <a:xfrm flipH="1">
              <a:off x="5448092" y="2102362"/>
              <a:ext cx="1146446" cy="1045871"/>
            </a:xfrm>
            <a:prstGeom prst="rect">
              <a:avLst/>
            </a:prstGeom>
            <a:noFill/>
            <a:ln>
              <a:noFill/>
            </a:ln>
          </p:spPr>
          <p:txBody>
            <a:bodyPr wrap="square" rtlCol="0">
              <a:spAutoFit/>
            </a:bodyPr>
            <a:lstStyle/>
            <a:p>
              <a:pPr algn="ctr"/>
              <a:r>
                <a:rPr lang="zh-CN" altLang="en-US" sz="2000" b="1" dirty="0">
                  <a:solidFill>
                    <a:srgbClr val="938ED7"/>
                  </a:solidFill>
                  <a:latin typeface="微软雅黑" panose="020B0503020204020204" pitchFamily="34" charset="-122"/>
                  <a:ea typeface="微软雅黑" panose="020B0503020204020204" pitchFamily="34" charset="-122"/>
                  <a:cs typeface="+mn-ea"/>
                  <a:sym typeface="+mn-lt"/>
                </a:rPr>
                <a:t>为何选择思维工具</a:t>
              </a:r>
              <a:endParaRPr lang="zh-CN" altLang="en-US" sz="2000" b="1" dirty="0">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353" name="文本框 352"/>
            <p:cNvSpPr txBox="1"/>
            <p:nvPr/>
          </p:nvSpPr>
          <p:spPr>
            <a:xfrm flipH="1">
              <a:off x="5174426" y="4881029"/>
              <a:ext cx="1100815" cy="602167"/>
            </a:xfrm>
            <a:prstGeom prst="rect">
              <a:avLst/>
            </a:prstGeom>
            <a:noFill/>
            <a:ln>
              <a:noFill/>
            </a:ln>
          </p:spPr>
          <p:txBody>
            <a:bodyPr wrap="square" rtlCol="0">
              <a:spAutoFit/>
            </a:bodyPr>
            <a:lstStyle/>
            <a:p>
              <a:pPr algn="ctr"/>
              <a:r>
                <a:rPr lang="zh-CN" altLang="en-US" sz="1600" b="1" dirty="0">
                  <a:solidFill>
                    <a:srgbClr val="EBBB24"/>
                  </a:solidFill>
                  <a:latin typeface="微软雅黑" panose="020B0503020204020204" pitchFamily="34" charset="-122"/>
                  <a:ea typeface="微软雅黑" panose="020B0503020204020204" pitchFamily="34" charset="-122"/>
                  <a:cs typeface="+mn-ea"/>
                  <a:sym typeface="+mn-lt"/>
                </a:rPr>
                <a:t>思维工具的优势</a:t>
              </a:r>
              <a:endParaRPr lang="zh-CN" altLang="en-US" sz="1600" b="1" dirty="0">
                <a:solidFill>
                  <a:srgbClr val="EBBB24"/>
                </a:solidFill>
                <a:latin typeface="微软雅黑" panose="020B0503020204020204" pitchFamily="34" charset="-122"/>
                <a:ea typeface="微软雅黑" panose="020B0503020204020204" pitchFamily="34" charset="-122"/>
                <a:cs typeface="+mn-ea"/>
                <a:sym typeface="+mn-lt"/>
              </a:endParaRPr>
            </a:p>
          </p:txBody>
        </p:sp>
        <p:sp>
          <p:nvSpPr>
            <p:cNvPr id="354" name="文本框 353"/>
            <p:cNvSpPr txBox="1"/>
            <p:nvPr/>
          </p:nvSpPr>
          <p:spPr>
            <a:xfrm flipH="1">
              <a:off x="2967120" y="3103453"/>
              <a:ext cx="1016168" cy="855712"/>
            </a:xfrm>
            <a:prstGeom prst="rect">
              <a:avLst/>
            </a:prstGeom>
            <a:noFill/>
            <a:ln>
              <a:noFill/>
            </a:ln>
          </p:spPr>
          <p:txBody>
            <a:bodyPr wrap="square" rtlCol="0">
              <a:spAutoFit/>
            </a:bodyPr>
            <a:lstStyle/>
            <a:p>
              <a:pPr algn="ctr"/>
              <a:r>
                <a:rPr lang="zh-CN" altLang="en-US" sz="2400" b="1" dirty="0">
                  <a:solidFill>
                    <a:srgbClr val="3DC0EF"/>
                  </a:solidFill>
                  <a:latin typeface="微软雅黑" panose="020B0503020204020204" pitchFamily="34" charset="-122"/>
                  <a:ea typeface="微软雅黑" panose="020B0503020204020204" pitchFamily="34" charset="-122"/>
                  <a:cs typeface="+mn-ea"/>
                  <a:sym typeface="+mn-lt"/>
                </a:rPr>
                <a:t>思维工具</a:t>
              </a:r>
              <a:endParaRPr lang="zh-CN" altLang="en-US" sz="2400" b="1" dirty="0">
                <a:solidFill>
                  <a:srgbClr val="3DC0EF"/>
                </a:solidFill>
                <a:latin typeface="微软雅黑" panose="020B0503020204020204" pitchFamily="34" charset="-122"/>
                <a:ea typeface="微软雅黑" panose="020B0503020204020204" pitchFamily="34" charset="-122"/>
                <a:cs typeface="+mn-ea"/>
                <a:sym typeface="+mn-lt"/>
              </a:endParaRPr>
            </a:p>
          </p:txBody>
        </p:sp>
        <p:cxnSp>
          <p:nvCxnSpPr>
            <p:cNvPr id="355" name="直接连接符 354"/>
            <p:cNvCxnSpPr/>
            <p:nvPr/>
          </p:nvCxnSpPr>
          <p:spPr>
            <a:xfrm flipH="1">
              <a:off x="6032108" y="166762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56" name="直接连接符 355"/>
            <p:cNvCxnSpPr/>
            <p:nvPr/>
          </p:nvCxnSpPr>
          <p:spPr>
            <a:xfrm rot="21465000" flipH="1">
              <a:off x="5998435" y="166828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57" name="直接连接符 356"/>
            <p:cNvCxnSpPr/>
            <p:nvPr/>
          </p:nvCxnSpPr>
          <p:spPr>
            <a:xfrm rot="21330000" flipH="1">
              <a:off x="5964812" y="167026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58" name="直接连接符 357"/>
            <p:cNvCxnSpPr/>
            <p:nvPr/>
          </p:nvCxnSpPr>
          <p:spPr>
            <a:xfrm rot="21195000" flipH="1">
              <a:off x="5931294" y="167356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59" name="直接连接符 358"/>
            <p:cNvCxnSpPr/>
            <p:nvPr/>
          </p:nvCxnSpPr>
          <p:spPr>
            <a:xfrm rot="21060000" flipH="1">
              <a:off x="5897931" y="167818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60" name="直接连接符 359"/>
            <p:cNvCxnSpPr/>
            <p:nvPr/>
          </p:nvCxnSpPr>
          <p:spPr>
            <a:xfrm rot="20925000" flipH="1">
              <a:off x="5864775" y="168410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61" name="直接连接符 360"/>
            <p:cNvCxnSpPr/>
            <p:nvPr/>
          </p:nvCxnSpPr>
          <p:spPr>
            <a:xfrm rot="20790000" flipH="1">
              <a:off x="5831877" y="169131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62" name="直接连接符 361"/>
            <p:cNvCxnSpPr/>
            <p:nvPr/>
          </p:nvCxnSpPr>
          <p:spPr>
            <a:xfrm rot="20655000" flipH="1">
              <a:off x="5799288" y="169982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63" name="直接连接符 362"/>
            <p:cNvCxnSpPr/>
            <p:nvPr/>
          </p:nvCxnSpPr>
          <p:spPr>
            <a:xfrm rot="20520000" flipH="1">
              <a:off x="5767058" y="170959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64" name="直接连接符 363"/>
            <p:cNvCxnSpPr/>
            <p:nvPr/>
          </p:nvCxnSpPr>
          <p:spPr>
            <a:xfrm rot="20385000" flipH="1">
              <a:off x="5735236" y="172063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65" name="直接连接符 364"/>
            <p:cNvCxnSpPr/>
            <p:nvPr/>
          </p:nvCxnSpPr>
          <p:spPr>
            <a:xfrm rot="20250000" flipH="1">
              <a:off x="5703872" y="173290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66" name="直接连接符 365"/>
            <p:cNvCxnSpPr/>
            <p:nvPr/>
          </p:nvCxnSpPr>
          <p:spPr>
            <a:xfrm rot="20115000" flipH="1">
              <a:off x="5673014" y="1746407"/>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67" name="直接连接符 366"/>
            <p:cNvCxnSpPr/>
            <p:nvPr/>
          </p:nvCxnSpPr>
          <p:spPr>
            <a:xfrm rot="19980000" flipH="1">
              <a:off x="5642711" y="176110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68" name="直接连接符 367"/>
            <p:cNvCxnSpPr/>
            <p:nvPr/>
          </p:nvCxnSpPr>
          <p:spPr>
            <a:xfrm rot="19845000" flipH="1">
              <a:off x="5613007" y="177698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69" name="直接连接符 368"/>
            <p:cNvCxnSpPr/>
            <p:nvPr/>
          </p:nvCxnSpPr>
          <p:spPr>
            <a:xfrm rot="19710000" flipH="1">
              <a:off x="5583950" y="179401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70" name="直接连接符 369"/>
            <p:cNvCxnSpPr/>
            <p:nvPr/>
          </p:nvCxnSpPr>
          <p:spPr>
            <a:xfrm rot="19575000" flipH="1">
              <a:off x="5555583" y="1812172"/>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71" name="直接连接符 370"/>
            <p:cNvCxnSpPr/>
            <p:nvPr/>
          </p:nvCxnSpPr>
          <p:spPr>
            <a:xfrm rot="19440000" flipH="1">
              <a:off x="5527952" y="183143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72" name="直接连接符 371"/>
            <p:cNvCxnSpPr/>
            <p:nvPr/>
          </p:nvCxnSpPr>
          <p:spPr>
            <a:xfrm rot="19305000" flipH="1">
              <a:off x="5501098" y="185175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73" name="直接连接符 372"/>
            <p:cNvCxnSpPr/>
            <p:nvPr/>
          </p:nvCxnSpPr>
          <p:spPr>
            <a:xfrm rot="19170000" flipH="1">
              <a:off x="5475062" y="187312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74" name="直接连接符 373"/>
            <p:cNvCxnSpPr/>
            <p:nvPr/>
          </p:nvCxnSpPr>
          <p:spPr>
            <a:xfrm rot="19035000" flipH="1">
              <a:off x="5449887" y="1895497"/>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75" name="直接连接符 374"/>
            <p:cNvCxnSpPr/>
            <p:nvPr/>
          </p:nvCxnSpPr>
          <p:spPr>
            <a:xfrm rot="18900000" flipH="1">
              <a:off x="5425608" y="191884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76" name="直接连接符 375"/>
            <p:cNvCxnSpPr/>
            <p:nvPr/>
          </p:nvCxnSpPr>
          <p:spPr>
            <a:xfrm rot="18765000" flipH="1">
              <a:off x="5402263" y="194312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77" name="直接连接符 376"/>
            <p:cNvCxnSpPr/>
            <p:nvPr/>
          </p:nvCxnSpPr>
          <p:spPr>
            <a:xfrm rot="18630000" flipH="1">
              <a:off x="5379891" y="196829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78" name="直接连接符 377"/>
            <p:cNvCxnSpPr/>
            <p:nvPr/>
          </p:nvCxnSpPr>
          <p:spPr>
            <a:xfrm rot="18495000" flipH="1">
              <a:off x="5358525" y="199433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79" name="直接连接符 378"/>
            <p:cNvCxnSpPr/>
            <p:nvPr/>
          </p:nvCxnSpPr>
          <p:spPr>
            <a:xfrm rot="18360000" flipH="1">
              <a:off x="5338197" y="202118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80" name="直接连接符 379"/>
            <p:cNvCxnSpPr/>
            <p:nvPr/>
          </p:nvCxnSpPr>
          <p:spPr>
            <a:xfrm rot="18225000" flipH="1">
              <a:off x="5318938" y="2048817"/>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81" name="直接连接符 380"/>
            <p:cNvCxnSpPr/>
            <p:nvPr/>
          </p:nvCxnSpPr>
          <p:spPr>
            <a:xfrm rot="18090000" flipH="1">
              <a:off x="5300780" y="207718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82" name="直接连接符 381"/>
            <p:cNvCxnSpPr/>
            <p:nvPr/>
          </p:nvCxnSpPr>
          <p:spPr>
            <a:xfrm rot="17955000" flipH="1">
              <a:off x="5283749" y="210624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83" name="直接连接符 382"/>
            <p:cNvCxnSpPr/>
            <p:nvPr/>
          </p:nvCxnSpPr>
          <p:spPr>
            <a:xfrm rot="17820000" flipH="1">
              <a:off x="5267872" y="2135944"/>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84" name="直接连接符 383"/>
            <p:cNvCxnSpPr/>
            <p:nvPr/>
          </p:nvCxnSpPr>
          <p:spPr>
            <a:xfrm rot="17685000" flipH="1">
              <a:off x="5253174" y="216624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85" name="直接连接符 384"/>
            <p:cNvCxnSpPr/>
            <p:nvPr/>
          </p:nvCxnSpPr>
          <p:spPr>
            <a:xfrm rot="17550000" flipH="1">
              <a:off x="5239676" y="219710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86" name="直接连接符 385"/>
            <p:cNvCxnSpPr/>
            <p:nvPr/>
          </p:nvCxnSpPr>
          <p:spPr>
            <a:xfrm rot="17415000" flipH="1">
              <a:off x="5227401" y="222847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87" name="直接连接符 386"/>
            <p:cNvCxnSpPr/>
            <p:nvPr/>
          </p:nvCxnSpPr>
          <p:spPr>
            <a:xfrm rot="17280000" flipH="1">
              <a:off x="5216367" y="226029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88" name="直接连接符 387"/>
            <p:cNvCxnSpPr/>
            <p:nvPr/>
          </p:nvCxnSpPr>
          <p:spPr>
            <a:xfrm rot="17145000" flipH="1">
              <a:off x="5206589" y="229252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89" name="直接连接符 388"/>
            <p:cNvCxnSpPr/>
            <p:nvPr/>
          </p:nvCxnSpPr>
          <p:spPr>
            <a:xfrm rot="17010000" flipH="1">
              <a:off x="5198085" y="232511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90" name="直接连接符 389"/>
            <p:cNvCxnSpPr/>
            <p:nvPr/>
          </p:nvCxnSpPr>
          <p:spPr>
            <a:xfrm rot="16875000" flipH="1">
              <a:off x="5190867" y="235800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91" name="直接连接符 390"/>
            <p:cNvCxnSpPr/>
            <p:nvPr/>
          </p:nvCxnSpPr>
          <p:spPr>
            <a:xfrm rot="16740000" flipH="1">
              <a:off x="5184946" y="239116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92" name="直接连接符 391"/>
            <p:cNvCxnSpPr/>
            <p:nvPr/>
          </p:nvCxnSpPr>
          <p:spPr>
            <a:xfrm rot="16605000" flipH="1">
              <a:off x="5180332" y="242452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93" name="直接连接符 392"/>
            <p:cNvCxnSpPr/>
            <p:nvPr/>
          </p:nvCxnSpPr>
          <p:spPr>
            <a:xfrm rot="16470000" flipH="1">
              <a:off x="5177030" y="245804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94" name="直接连接符 393"/>
            <p:cNvCxnSpPr/>
            <p:nvPr/>
          </p:nvCxnSpPr>
          <p:spPr>
            <a:xfrm rot="16335000" flipH="1">
              <a:off x="5175048" y="249166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95" name="直接连接符 394"/>
            <p:cNvCxnSpPr/>
            <p:nvPr/>
          </p:nvCxnSpPr>
          <p:spPr>
            <a:xfrm rot="16065000" flipH="1">
              <a:off x="5175048" y="255901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96" name="直接连接符 395"/>
            <p:cNvCxnSpPr/>
            <p:nvPr/>
          </p:nvCxnSpPr>
          <p:spPr>
            <a:xfrm rot="15930000" flipH="1">
              <a:off x="5177030" y="259263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97" name="直接连接符 396"/>
            <p:cNvCxnSpPr/>
            <p:nvPr/>
          </p:nvCxnSpPr>
          <p:spPr>
            <a:xfrm rot="15795000" flipH="1">
              <a:off x="5180332" y="262615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98" name="直接连接符 397"/>
            <p:cNvCxnSpPr/>
            <p:nvPr/>
          </p:nvCxnSpPr>
          <p:spPr>
            <a:xfrm rot="15660000" flipH="1">
              <a:off x="5184946" y="265951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399" name="直接连接符 398"/>
            <p:cNvCxnSpPr/>
            <p:nvPr/>
          </p:nvCxnSpPr>
          <p:spPr>
            <a:xfrm rot="15525000" flipH="1">
              <a:off x="5190867" y="269267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00" name="直接连接符 399"/>
            <p:cNvCxnSpPr/>
            <p:nvPr/>
          </p:nvCxnSpPr>
          <p:spPr>
            <a:xfrm rot="15390000" flipH="1">
              <a:off x="5198085" y="272557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01" name="直接连接符 400"/>
            <p:cNvCxnSpPr/>
            <p:nvPr/>
          </p:nvCxnSpPr>
          <p:spPr>
            <a:xfrm rot="15255000" flipH="1">
              <a:off x="5206589" y="2758162"/>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02" name="直接连接符 401"/>
            <p:cNvCxnSpPr/>
            <p:nvPr/>
          </p:nvCxnSpPr>
          <p:spPr>
            <a:xfrm rot="15120000" flipH="1">
              <a:off x="5216367" y="2790392"/>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03" name="直接连接符 402"/>
            <p:cNvCxnSpPr/>
            <p:nvPr/>
          </p:nvCxnSpPr>
          <p:spPr>
            <a:xfrm rot="14985000" flipH="1">
              <a:off x="5227401" y="2822214"/>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04" name="直接连接符 403"/>
            <p:cNvCxnSpPr/>
            <p:nvPr/>
          </p:nvCxnSpPr>
          <p:spPr>
            <a:xfrm rot="14850000" flipH="1">
              <a:off x="5239676" y="285357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05" name="直接连接符 404"/>
            <p:cNvCxnSpPr/>
            <p:nvPr/>
          </p:nvCxnSpPr>
          <p:spPr>
            <a:xfrm rot="14715000" flipH="1">
              <a:off x="5253174" y="288443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06" name="直接连接符 405"/>
            <p:cNvCxnSpPr/>
            <p:nvPr/>
          </p:nvCxnSpPr>
          <p:spPr>
            <a:xfrm rot="14580000" flipH="1">
              <a:off x="5267872" y="291474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07" name="直接连接符 406"/>
            <p:cNvCxnSpPr/>
            <p:nvPr/>
          </p:nvCxnSpPr>
          <p:spPr>
            <a:xfrm rot="14445000" flipH="1">
              <a:off x="5283749" y="294444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08" name="直接连接符 407"/>
            <p:cNvCxnSpPr/>
            <p:nvPr/>
          </p:nvCxnSpPr>
          <p:spPr>
            <a:xfrm rot="14310000" flipH="1">
              <a:off x="5300780" y="297350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09" name="直接连接符 408"/>
            <p:cNvCxnSpPr/>
            <p:nvPr/>
          </p:nvCxnSpPr>
          <p:spPr>
            <a:xfrm rot="14175000" flipH="1">
              <a:off x="5318938" y="3001867"/>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10" name="直接连接符 409"/>
            <p:cNvCxnSpPr/>
            <p:nvPr/>
          </p:nvCxnSpPr>
          <p:spPr>
            <a:xfrm rot="14040000" flipH="1">
              <a:off x="5338197" y="302949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11" name="直接连接符 410"/>
            <p:cNvCxnSpPr/>
            <p:nvPr/>
          </p:nvCxnSpPr>
          <p:spPr>
            <a:xfrm rot="13905000" flipH="1">
              <a:off x="5358525" y="3056352"/>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12" name="直接连接符 411"/>
            <p:cNvCxnSpPr/>
            <p:nvPr/>
          </p:nvCxnSpPr>
          <p:spPr>
            <a:xfrm rot="13770000" flipH="1">
              <a:off x="5379891" y="308238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13" name="直接连接符 412"/>
            <p:cNvCxnSpPr/>
            <p:nvPr/>
          </p:nvCxnSpPr>
          <p:spPr>
            <a:xfrm rot="13635000" flipH="1">
              <a:off x="5402263" y="3107564"/>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14" name="直接连接符 413"/>
            <p:cNvCxnSpPr/>
            <p:nvPr/>
          </p:nvCxnSpPr>
          <p:spPr>
            <a:xfrm rot="13500000" flipH="1">
              <a:off x="5425608" y="313184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15" name="直接连接符 414"/>
            <p:cNvCxnSpPr/>
            <p:nvPr/>
          </p:nvCxnSpPr>
          <p:spPr>
            <a:xfrm rot="13365000" flipH="1">
              <a:off x="5449887" y="3155187"/>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16" name="直接连接符 415"/>
            <p:cNvCxnSpPr/>
            <p:nvPr/>
          </p:nvCxnSpPr>
          <p:spPr>
            <a:xfrm rot="13230000" flipH="1">
              <a:off x="5475062" y="317756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17" name="直接连接符 416"/>
            <p:cNvCxnSpPr/>
            <p:nvPr/>
          </p:nvCxnSpPr>
          <p:spPr>
            <a:xfrm rot="13095000" flipH="1">
              <a:off x="5501098" y="319892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18" name="直接连接符 417"/>
            <p:cNvCxnSpPr/>
            <p:nvPr/>
          </p:nvCxnSpPr>
          <p:spPr>
            <a:xfrm rot="12960000" flipH="1">
              <a:off x="5527952" y="3219254"/>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19" name="直接连接符 418"/>
            <p:cNvCxnSpPr/>
            <p:nvPr/>
          </p:nvCxnSpPr>
          <p:spPr>
            <a:xfrm rot="12825000" flipH="1">
              <a:off x="5555583" y="3238512"/>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20" name="直接连接符 419"/>
            <p:cNvCxnSpPr/>
            <p:nvPr/>
          </p:nvCxnSpPr>
          <p:spPr>
            <a:xfrm rot="12690000" flipH="1">
              <a:off x="5583950" y="325667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21" name="直接连接符 420"/>
            <p:cNvCxnSpPr/>
            <p:nvPr/>
          </p:nvCxnSpPr>
          <p:spPr>
            <a:xfrm rot="12555000" flipH="1">
              <a:off x="5613007" y="327370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22" name="直接连接符 421"/>
            <p:cNvCxnSpPr/>
            <p:nvPr/>
          </p:nvCxnSpPr>
          <p:spPr>
            <a:xfrm rot="12420000" flipH="1">
              <a:off x="5642711" y="328957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23" name="直接连接符 422"/>
            <p:cNvCxnSpPr/>
            <p:nvPr/>
          </p:nvCxnSpPr>
          <p:spPr>
            <a:xfrm rot="12285000" flipH="1">
              <a:off x="5673014" y="330427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24" name="直接连接符 423"/>
            <p:cNvCxnSpPr/>
            <p:nvPr/>
          </p:nvCxnSpPr>
          <p:spPr>
            <a:xfrm rot="12150000" flipH="1">
              <a:off x="5703872" y="3317774"/>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25" name="直接连接符 424"/>
            <p:cNvCxnSpPr/>
            <p:nvPr/>
          </p:nvCxnSpPr>
          <p:spPr>
            <a:xfrm rot="12015000" flipH="1">
              <a:off x="5735236" y="333004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26" name="直接连接符 425"/>
            <p:cNvCxnSpPr/>
            <p:nvPr/>
          </p:nvCxnSpPr>
          <p:spPr>
            <a:xfrm rot="11880000" flipH="1">
              <a:off x="5767058" y="334108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27" name="直接连接符 426"/>
            <p:cNvCxnSpPr/>
            <p:nvPr/>
          </p:nvCxnSpPr>
          <p:spPr>
            <a:xfrm rot="11745000" flipH="1">
              <a:off x="5799288" y="335086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28" name="直接连接符 427"/>
            <p:cNvCxnSpPr/>
            <p:nvPr/>
          </p:nvCxnSpPr>
          <p:spPr>
            <a:xfrm rot="11610000" flipH="1">
              <a:off x="5831877" y="335936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29" name="直接连接符 428"/>
            <p:cNvCxnSpPr/>
            <p:nvPr/>
          </p:nvCxnSpPr>
          <p:spPr>
            <a:xfrm rot="11475000" flipH="1">
              <a:off x="5864775" y="336658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30" name="直接连接符 429"/>
            <p:cNvCxnSpPr/>
            <p:nvPr/>
          </p:nvCxnSpPr>
          <p:spPr>
            <a:xfrm rot="11340000" flipH="1">
              <a:off x="5897931" y="3372504"/>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31" name="直接连接符 430"/>
            <p:cNvCxnSpPr/>
            <p:nvPr/>
          </p:nvCxnSpPr>
          <p:spPr>
            <a:xfrm rot="11205000" flipH="1">
              <a:off x="5931294" y="337711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32" name="直接连接符 431"/>
            <p:cNvCxnSpPr/>
            <p:nvPr/>
          </p:nvCxnSpPr>
          <p:spPr>
            <a:xfrm rot="11070000" flipH="1">
              <a:off x="5964812" y="338042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33" name="直接连接符 432"/>
            <p:cNvCxnSpPr/>
            <p:nvPr/>
          </p:nvCxnSpPr>
          <p:spPr>
            <a:xfrm rot="10935000" flipH="1">
              <a:off x="5998435" y="3382402"/>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34" name="直接连接符 433"/>
            <p:cNvCxnSpPr/>
            <p:nvPr/>
          </p:nvCxnSpPr>
          <p:spPr>
            <a:xfrm rot="10665000" flipH="1">
              <a:off x="6065782" y="3382402"/>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35" name="直接连接符 434"/>
            <p:cNvCxnSpPr/>
            <p:nvPr/>
          </p:nvCxnSpPr>
          <p:spPr>
            <a:xfrm rot="10530000" flipH="1">
              <a:off x="6099405" y="338042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36" name="直接连接符 435"/>
            <p:cNvCxnSpPr/>
            <p:nvPr/>
          </p:nvCxnSpPr>
          <p:spPr>
            <a:xfrm rot="10395000" flipH="1">
              <a:off x="6132923" y="337711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37" name="直接连接符 436"/>
            <p:cNvCxnSpPr/>
            <p:nvPr/>
          </p:nvCxnSpPr>
          <p:spPr>
            <a:xfrm rot="10260000" flipH="1">
              <a:off x="6166285" y="3372504"/>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38" name="直接连接符 437"/>
            <p:cNvCxnSpPr/>
            <p:nvPr/>
          </p:nvCxnSpPr>
          <p:spPr>
            <a:xfrm rot="10125000" flipH="1">
              <a:off x="6199442" y="336658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39" name="直接连接符 438"/>
            <p:cNvCxnSpPr/>
            <p:nvPr/>
          </p:nvCxnSpPr>
          <p:spPr>
            <a:xfrm rot="9990000" flipH="1">
              <a:off x="6232340" y="335936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40" name="直接连接符 439"/>
            <p:cNvCxnSpPr/>
            <p:nvPr/>
          </p:nvCxnSpPr>
          <p:spPr>
            <a:xfrm rot="9855000" flipH="1">
              <a:off x="6264929" y="335086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41" name="直接连接符 440"/>
            <p:cNvCxnSpPr/>
            <p:nvPr/>
          </p:nvCxnSpPr>
          <p:spPr>
            <a:xfrm rot="9720000" flipH="1">
              <a:off x="6297159" y="334108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42" name="直接连接符 441"/>
            <p:cNvCxnSpPr/>
            <p:nvPr/>
          </p:nvCxnSpPr>
          <p:spPr>
            <a:xfrm rot="9585000" flipH="1">
              <a:off x="6328981" y="333004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43" name="直接连接符 442"/>
            <p:cNvCxnSpPr/>
            <p:nvPr/>
          </p:nvCxnSpPr>
          <p:spPr>
            <a:xfrm rot="9450000" flipH="1">
              <a:off x="6360345" y="3317774"/>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44" name="直接连接符 443"/>
            <p:cNvCxnSpPr/>
            <p:nvPr/>
          </p:nvCxnSpPr>
          <p:spPr>
            <a:xfrm rot="9315000" flipH="1">
              <a:off x="6391202" y="330427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45" name="直接连接符 444"/>
            <p:cNvCxnSpPr/>
            <p:nvPr/>
          </p:nvCxnSpPr>
          <p:spPr>
            <a:xfrm rot="9180000" flipH="1">
              <a:off x="6421506" y="328957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46" name="直接连接符 445"/>
            <p:cNvCxnSpPr/>
            <p:nvPr/>
          </p:nvCxnSpPr>
          <p:spPr>
            <a:xfrm rot="9045000" flipH="1">
              <a:off x="6451210" y="327370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47" name="直接连接符 446"/>
            <p:cNvCxnSpPr/>
            <p:nvPr/>
          </p:nvCxnSpPr>
          <p:spPr>
            <a:xfrm rot="8910000" flipH="1">
              <a:off x="6480267" y="325667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48" name="直接连接符 447"/>
            <p:cNvCxnSpPr/>
            <p:nvPr/>
          </p:nvCxnSpPr>
          <p:spPr>
            <a:xfrm rot="8775000" flipH="1">
              <a:off x="6508634" y="3238512"/>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49" name="直接连接符 448"/>
            <p:cNvCxnSpPr/>
            <p:nvPr/>
          </p:nvCxnSpPr>
          <p:spPr>
            <a:xfrm rot="8640000" flipH="1">
              <a:off x="6536265" y="3219254"/>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50" name="直接连接符 449"/>
            <p:cNvCxnSpPr/>
            <p:nvPr/>
          </p:nvCxnSpPr>
          <p:spPr>
            <a:xfrm rot="8505000" flipH="1">
              <a:off x="6563119" y="319892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51" name="直接连接符 450"/>
            <p:cNvCxnSpPr/>
            <p:nvPr/>
          </p:nvCxnSpPr>
          <p:spPr>
            <a:xfrm rot="8370000" flipH="1">
              <a:off x="6589154" y="317756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52" name="直接连接符 451"/>
            <p:cNvCxnSpPr/>
            <p:nvPr/>
          </p:nvCxnSpPr>
          <p:spPr>
            <a:xfrm rot="8235000" flipH="1">
              <a:off x="6614330" y="3155187"/>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53" name="直接连接符 452"/>
            <p:cNvCxnSpPr/>
            <p:nvPr/>
          </p:nvCxnSpPr>
          <p:spPr>
            <a:xfrm rot="8100000" flipH="1">
              <a:off x="6638609" y="313184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54" name="直接连接符 453"/>
            <p:cNvCxnSpPr/>
            <p:nvPr/>
          </p:nvCxnSpPr>
          <p:spPr>
            <a:xfrm rot="7965000" flipH="1">
              <a:off x="6661953" y="3107564"/>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55" name="直接连接符 454"/>
            <p:cNvCxnSpPr/>
            <p:nvPr/>
          </p:nvCxnSpPr>
          <p:spPr>
            <a:xfrm rot="7830000" flipH="1">
              <a:off x="6684326" y="308238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56" name="直接连接符 455"/>
            <p:cNvCxnSpPr/>
            <p:nvPr/>
          </p:nvCxnSpPr>
          <p:spPr>
            <a:xfrm rot="7695000" flipH="1">
              <a:off x="6705692" y="3056352"/>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57" name="直接连接符 456"/>
            <p:cNvCxnSpPr/>
            <p:nvPr/>
          </p:nvCxnSpPr>
          <p:spPr>
            <a:xfrm rot="7560000" flipH="1">
              <a:off x="6726020" y="302949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58" name="直接连接符 457"/>
            <p:cNvCxnSpPr/>
            <p:nvPr/>
          </p:nvCxnSpPr>
          <p:spPr>
            <a:xfrm rot="7425000" flipH="1">
              <a:off x="6745278" y="3001867"/>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59" name="直接连接符 458"/>
            <p:cNvCxnSpPr/>
            <p:nvPr/>
          </p:nvCxnSpPr>
          <p:spPr>
            <a:xfrm rot="7290000" flipH="1">
              <a:off x="6763437" y="297350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60" name="直接连接符 459"/>
            <p:cNvCxnSpPr/>
            <p:nvPr/>
          </p:nvCxnSpPr>
          <p:spPr>
            <a:xfrm rot="7155000" flipH="1">
              <a:off x="6780468" y="294444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61" name="直接连接符 460"/>
            <p:cNvCxnSpPr/>
            <p:nvPr/>
          </p:nvCxnSpPr>
          <p:spPr>
            <a:xfrm rot="7020000" flipH="1">
              <a:off x="6796345" y="291474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62" name="直接连接符 461"/>
            <p:cNvCxnSpPr/>
            <p:nvPr/>
          </p:nvCxnSpPr>
          <p:spPr>
            <a:xfrm rot="6885000" flipH="1">
              <a:off x="6811042" y="288443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63" name="直接连接符 462"/>
            <p:cNvCxnSpPr/>
            <p:nvPr/>
          </p:nvCxnSpPr>
          <p:spPr>
            <a:xfrm rot="6750000" flipH="1">
              <a:off x="6824541" y="285357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64" name="直接连接符 463"/>
            <p:cNvCxnSpPr/>
            <p:nvPr/>
          </p:nvCxnSpPr>
          <p:spPr>
            <a:xfrm rot="6615000" flipH="1">
              <a:off x="6836815" y="2822214"/>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65" name="直接连接符 464"/>
            <p:cNvCxnSpPr/>
            <p:nvPr/>
          </p:nvCxnSpPr>
          <p:spPr>
            <a:xfrm rot="6480000" flipH="1">
              <a:off x="6847851" y="2790392"/>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66" name="直接连接符 465"/>
            <p:cNvCxnSpPr/>
            <p:nvPr/>
          </p:nvCxnSpPr>
          <p:spPr>
            <a:xfrm rot="6345000" flipH="1">
              <a:off x="6857627" y="2758162"/>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67" name="直接连接符 466"/>
            <p:cNvCxnSpPr/>
            <p:nvPr/>
          </p:nvCxnSpPr>
          <p:spPr>
            <a:xfrm rot="6210000" flipH="1">
              <a:off x="6866131" y="272557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68" name="直接连接符 467"/>
            <p:cNvCxnSpPr/>
            <p:nvPr/>
          </p:nvCxnSpPr>
          <p:spPr>
            <a:xfrm rot="6075000" flipH="1">
              <a:off x="6873350" y="269267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69" name="直接连接符 468"/>
            <p:cNvCxnSpPr/>
            <p:nvPr/>
          </p:nvCxnSpPr>
          <p:spPr>
            <a:xfrm rot="5940000" flipH="1">
              <a:off x="6879271" y="265951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70" name="直接连接符 469"/>
            <p:cNvCxnSpPr/>
            <p:nvPr/>
          </p:nvCxnSpPr>
          <p:spPr>
            <a:xfrm rot="5805000" flipH="1">
              <a:off x="6883884" y="262615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71" name="直接连接符 470"/>
            <p:cNvCxnSpPr/>
            <p:nvPr/>
          </p:nvCxnSpPr>
          <p:spPr>
            <a:xfrm rot="5670000" flipH="1">
              <a:off x="6887187" y="259263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72" name="直接连接符 471"/>
            <p:cNvCxnSpPr/>
            <p:nvPr/>
          </p:nvCxnSpPr>
          <p:spPr>
            <a:xfrm rot="5535000" flipH="1">
              <a:off x="6889169" y="255901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73" name="直接连接符 472"/>
            <p:cNvCxnSpPr/>
            <p:nvPr/>
          </p:nvCxnSpPr>
          <p:spPr>
            <a:xfrm rot="5265000" flipH="1">
              <a:off x="6889169" y="249166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74" name="直接连接符 473"/>
            <p:cNvCxnSpPr/>
            <p:nvPr/>
          </p:nvCxnSpPr>
          <p:spPr>
            <a:xfrm rot="5130000" flipH="1">
              <a:off x="6887187" y="245804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75" name="直接连接符 474"/>
            <p:cNvCxnSpPr/>
            <p:nvPr/>
          </p:nvCxnSpPr>
          <p:spPr>
            <a:xfrm rot="4995000" flipH="1">
              <a:off x="6883884" y="242452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76" name="直接连接符 475"/>
            <p:cNvCxnSpPr/>
            <p:nvPr/>
          </p:nvCxnSpPr>
          <p:spPr>
            <a:xfrm rot="4860000" flipH="1">
              <a:off x="6879271" y="239116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77" name="直接连接符 476"/>
            <p:cNvCxnSpPr/>
            <p:nvPr/>
          </p:nvCxnSpPr>
          <p:spPr>
            <a:xfrm rot="4725000" flipH="1">
              <a:off x="6873350" y="235800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78" name="直接连接符 477"/>
            <p:cNvCxnSpPr/>
            <p:nvPr/>
          </p:nvCxnSpPr>
          <p:spPr>
            <a:xfrm rot="4590000" flipH="1">
              <a:off x="6866131" y="232511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79" name="直接连接符 478"/>
            <p:cNvCxnSpPr/>
            <p:nvPr/>
          </p:nvCxnSpPr>
          <p:spPr>
            <a:xfrm rot="4455000" flipH="1">
              <a:off x="6857627" y="229252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80" name="直接连接符 479"/>
            <p:cNvCxnSpPr/>
            <p:nvPr/>
          </p:nvCxnSpPr>
          <p:spPr>
            <a:xfrm rot="4320000" flipH="1">
              <a:off x="6847851" y="226029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81" name="直接连接符 480"/>
            <p:cNvCxnSpPr/>
            <p:nvPr/>
          </p:nvCxnSpPr>
          <p:spPr>
            <a:xfrm rot="4185000" flipH="1">
              <a:off x="6836815" y="222847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82" name="直接连接符 481"/>
            <p:cNvCxnSpPr/>
            <p:nvPr/>
          </p:nvCxnSpPr>
          <p:spPr>
            <a:xfrm rot="4050000" flipH="1">
              <a:off x="6824541" y="219710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83" name="直接连接符 482"/>
            <p:cNvCxnSpPr/>
            <p:nvPr/>
          </p:nvCxnSpPr>
          <p:spPr>
            <a:xfrm rot="3915000" flipH="1">
              <a:off x="6811042" y="216624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84" name="直接连接符 483"/>
            <p:cNvCxnSpPr/>
            <p:nvPr/>
          </p:nvCxnSpPr>
          <p:spPr>
            <a:xfrm rot="3780000" flipH="1">
              <a:off x="6796345" y="2135944"/>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85" name="直接连接符 484"/>
            <p:cNvCxnSpPr/>
            <p:nvPr/>
          </p:nvCxnSpPr>
          <p:spPr>
            <a:xfrm rot="3645000" flipH="1">
              <a:off x="6780468" y="210624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86" name="直接连接符 485"/>
            <p:cNvCxnSpPr/>
            <p:nvPr/>
          </p:nvCxnSpPr>
          <p:spPr>
            <a:xfrm rot="3510000" flipH="1">
              <a:off x="6763437" y="207718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87" name="直接连接符 486"/>
            <p:cNvCxnSpPr/>
            <p:nvPr/>
          </p:nvCxnSpPr>
          <p:spPr>
            <a:xfrm rot="3375000" flipH="1">
              <a:off x="6745278" y="2048817"/>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88" name="直接连接符 487"/>
            <p:cNvCxnSpPr/>
            <p:nvPr/>
          </p:nvCxnSpPr>
          <p:spPr>
            <a:xfrm rot="3240000" flipH="1">
              <a:off x="6726020" y="202118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89" name="直接连接符 488"/>
            <p:cNvCxnSpPr/>
            <p:nvPr/>
          </p:nvCxnSpPr>
          <p:spPr>
            <a:xfrm rot="3105000" flipH="1">
              <a:off x="6705692" y="199433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90" name="直接连接符 489"/>
            <p:cNvCxnSpPr/>
            <p:nvPr/>
          </p:nvCxnSpPr>
          <p:spPr>
            <a:xfrm rot="2970000" flipH="1">
              <a:off x="6684326" y="1968296"/>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91" name="直接连接符 490"/>
            <p:cNvCxnSpPr/>
            <p:nvPr/>
          </p:nvCxnSpPr>
          <p:spPr>
            <a:xfrm rot="2835000" flipH="1">
              <a:off x="6661953" y="194312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92" name="直接连接符 491"/>
            <p:cNvCxnSpPr/>
            <p:nvPr/>
          </p:nvCxnSpPr>
          <p:spPr>
            <a:xfrm rot="2700000" flipH="1">
              <a:off x="6638609" y="191884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93" name="直接连接符 492"/>
            <p:cNvCxnSpPr/>
            <p:nvPr/>
          </p:nvCxnSpPr>
          <p:spPr>
            <a:xfrm rot="2565000" flipH="1">
              <a:off x="6614330" y="1895497"/>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94" name="直接连接符 493"/>
            <p:cNvCxnSpPr/>
            <p:nvPr/>
          </p:nvCxnSpPr>
          <p:spPr>
            <a:xfrm rot="2430000" flipH="1">
              <a:off x="6589154" y="187312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95" name="直接连接符 494"/>
            <p:cNvCxnSpPr/>
            <p:nvPr/>
          </p:nvCxnSpPr>
          <p:spPr>
            <a:xfrm rot="2295000" flipH="1">
              <a:off x="6563119" y="1851758"/>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96" name="直接连接符 495"/>
            <p:cNvCxnSpPr/>
            <p:nvPr/>
          </p:nvCxnSpPr>
          <p:spPr>
            <a:xfrm rot="2160000" flipH="1">
              <a:off x="6536265" y="183143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97" name="直接连接符 496"/>
            <p:cNvCxnSpPr/>
            <p:nvPr/>
          </p:nvCxnSpPr>
          <p:spPr>
            <a:xfrm rot="2025000" flipH="1">
              <a:off x="6508634" y="1812172"/>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98" name="直接连接符 497"/>
            <p:cNvCxnSpPr/>
            <p:nvPr/>
          </p:nvCxnSpPr>
          <p:spPr>
            <a:xfrm rot="1890000" flipH="1">
              <a:off x="6480267" y="179401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499" name="直接连接符 498"/>
            <p:cNvCxnSpPr/>
            <p:nvPr/>
          </p:nvCxnSpPr>
          <p:spPr>
            <a:xfrm rot="1755000" flipH="1">
              <a:off x="6451210" y="177698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00" name="直接连接符 499"/>
            <p:cNvCxnSpPr/>
            <p:nvPr/>
          </p:nvCxnSpPr>
          <p:spPr>
            <a:xfrm rot="1620000" flipH="1">
              <a:off x="6421506" y="176110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01" name="直接连接符 500"/>
            <p:cNvCxnSpPr/>
            <p:nvPr/>
          </p:nvCxnSpPr>
          <p:spPr>
            <a:xfrm rot="1485000" flipH="1">
              <a:off x="6391202" y="1746407"/>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02" name="直接连接符 501"/>
            <p:cNvCxnSpPr/>
            <p:nvPr/>
          </p:nvCxnSpPr>
          <p:spPr>
            <a:xfrm rot="1350000" flipH="1">
              <a:off x="6360345" y="173290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03" name="直接连接符 502"/>
            <p:cNvCxnSpPr/>
            <p:nvPr/>
          </p:nvCxnSpPr>
          <p:spPr>
            <a:xfrm rot="1215000" flipH="1">
              <a:off x="6328981" y="172063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04" name="直接连接符 503"/>
            <p:cNvCxnSpPr/>
            <p:nvPr/>
          </p:nvCxnSpPr>
          <p:spPr>
            <a:xfrm rot="1080000" flipH="1">
              <a:off x="6297159" y="170959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05" name="直接连接符 504"/>
            <p:cNvCxnSpPr/>
            <p:nvPr/>
          </p:nvCxnSpPr>
          <p:spPr>
            <a:xfrm rot="945000" flipH="1">
              <a:off x="6264929" y="1699823"/>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06" name="直接连接符 505"/>
            <p:cNvCxnSpPr/>
            <p:nvPr/>
          </p:nvCxnSpPr>
          <p:spPr>
            <a:xfrm rot="810000" flipH="1">
              <a:off x="6232340" y="1691319"/>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07" name="直接连接符 506"/>
            <p:cNvCxnSpPr/>
            <p:nvPr/>
          </p:nvCxnSpPr>
          <p:spPr>
            <a:xfrm rot="675000" flipH="1">
              <a:off x="6199442" y="168410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08" name="直接连接符 507"/>
            <p:cNvCxnSpPr/>
            <p:nvPr/>
          </p:nvCxnSpPr>
          <p:spPr>
            <a:xfrm rot="540000" flipH="1">
              <a:off x="6166285" y="1678180"/>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09" name="直接连接符 508"/>
            <p:cNvCxnSpPr/>
            <p:nvPr/>
          </p:nvCxnSpPr>
          <p:spPr>
            <a:xfrm rot="405000" flipH="1">
              <a:off x="6132923" y="167356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10" name="直接连接符 509"/>
            <p:cNvCxnSpPr/>
            <p:nvPr/>
          </p:nvCxnSpPr>
          <p:spPr>
            <a:xfrm rot="270000" flipH="1">
              <a:off x="6099405" y="1670265"/>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11" name="直接连接符 510"/>
            <p:cNvCxnSpPr/>
            <p:nvPr/>
          </p:nvCxnSpPr>
          <p:spPr>
            <a:xfrm rot="135000" flipH="1">
              <a:off x="6065782" y="1668281"/>
              <a:ext cx="0" cy="100909"/>
            </a:xfrm>
            <a:prstGeom prst="line">
              <a:avLst/>
            </a:prstGeom>
            <a:ln w="12700">
              <a:solidFill>
                <a:srgbClr val="EBBB24"/>
              </a:solidFill>
            </a:ln>
          </p:spPr>
          <p:style>
            <a:lnRef idx="1">
              <a:schemeClr val="accent1"/>
            </a:lnRef>
            <a:fillRef idx="0">
              <a:schemeClr val="accent1"/>
            </a:fillRef>
            <a:effectRef idx="0">
              <a:schemeClr val="accent1"/>
            </a:effectRef>
            <a:fontRef idx="minor">
              <a:schemeClr val="tx1"/>
            </a:fontRef>
          </p:style>
        </p:cxnSp>
        <p:grpSp>
          <p:nvGrpSpPr>
            <p:cNvPr id="512" name="组合 511"/>
            <p:cNvGrpSpPr/>
            <p:nvPr/>
          </p:nvGrpSpPr>
          <p:grpSpPr>
            <a:xfrm flipH="1">
              <a:off x="5121742" y="2575797"/>
              <a:ext cx="1818543" cy="0"/>
              <a:chOff x="1701800" y="2755900"/>
              <a:chExt cx="2746508" cy="0"/>
            </a:xfrm>
          </p:grpSpPr>
          <p:cxnSp>
            <p:nvCxnSpPr>
              <p:cNvPr id="523" name="直接连接符 522"/>
              <p:cNvCxnSpPr/>
              <p:nvPr/>
            </p:nvCxnSpPr>
            <p:spPr>
              <a:xfrm flipH="1">
                <a:off x="4185508" y="2755900"/>
                <a:ext cx="262800"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24" name="直接连接符 523"/>
              <p:cNvCxnSpPr/>
              <p:nvPr/>
            </p:nvCxnSpPr>
            <p:spPr>
              <a:xfrm>
                <a:off x="1701800" y="2755900"/>
                <a:ext cx="261951"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grpSp>
        <p:grpSp>
          <p:nvGrpSpPr>
            <p:cNvPr id="513" name="组合 512"/>
            <p:cNvGrpSpPr/>
            <p:nvPr/>
          </p:nvGrpSpPr>
          <p:grpSpPr>
            <a:xfrm rot="16200000" flipH="1">
              <a:off x="5123843" y="2577312"/>
              <a:ext cx="1818543" cy="0"/>
              <a:chOff x="1701800" y="2755900"/>
              <a:chExt cx="2746508" cy="0"/>
            </a:xfrm>
          </p:grpSpPr>
          <p:cxnSp>
            <p:nvCxnSpPr>
              <p:cNvPr id="521" name="直接连接符 520"/>
              <p:cNvCxnSpPr/>
              <p:nvPr/>
            </p:nvCxnSpPr>
            <p:spPr>
              <a:xfrm flipH="1">
                <a:off x="4185508" y="2755900"/>
                <a:ext cx="262800"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22" name="直接连接符 521"/>
              <p:cNvCxnSpPr/>
              <p:nvPr/>
            </p:nvCxnSpPr>
            <p:spPr>
              <a:xfrm>
                <a:off x="1701800" y="2755900"/>
                <a:ext cx="261951"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grpSp>
        <p:grpSp>
          <p:nvGrpSpPr>
            <p:cNvPr id="514" name="组合 513"/>
            <p:cNvGrpSpPr/>
            <p:nvPr/>
          </p:nvGrpSpPr>
          <p:grpSpPr>
            <a:xfrm rot="18900000" flipH="1">
              <a:off x="5074490" y="2528407"/>
              <a:ext cx="1818543" cy="0"/>
              <a:chOff x="1701800" y="2755900"/>
              <a:chExt cx="2746508" cy="0"/>
            </a:xfrm>
          </p:grpSpPr>
          <p:cxnSp>
            <p:nvCxnSpPr>
              <p:cNvPr id="519" name="直接连接符 518"/>
              <p:cNvCxnSpPr/>
              <p:nvPr/>
            </p:nvCxnSpPr>
            <p:spPr>
              <a:xfrm flipH="1">
                <a:off x="4185508" y="2755900"/>
                <a:ext cx="262800"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20" name="直接连接符 519"/>
              <p:cNvCxnSpPr/>
              <p:nvPr/>
            </p:nvCxnSpPr>
            <p:spPr>
              <a:xfrm>
                <a:off x="1701800" y="2755900"/>
                <a:ext cx="261951"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grpSp>
        <p:grpSp>
          <p:nvGrpSpPr>
            <p:cNvPr id="515" name="组合 514"/>
            <p:cNvGrpSpPr/>
            <p:nvPr/>
          </p:nvGrpSpPr>
          <p:grpSpPr>
            <a:xfrm rot="2700000">
              <a:off x="5098031" y="2600810"/>
              <a:ext cx="1818543" cy="0"/>
              <a:chOff x="1701800" y="2755900"/>
              <a:chExt cx="2746508" cy="0"/>
            </a:xfrm>
          </p:grpSpPr>
          <p:cxnSp>
            <p:nvCxnSpPr>
              <p:cNvPr id="517" name="直接连接符 516"/>
              <p:cNvCxnSpPr/>
              <p:nvPr/>
            </p:nvCxnSpPr>
            <p:spPr>
              <a:xfrm flipH="1">
                <a:off x="4185508" y="2755900"/>
                <a:ext cx="262800"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cxnSp>
            <p:nvCxnSpPr>
              <p:cNvPr id="518" name="直接连接符 517"/>
              <p:cNvCxnSpPr/>
              <p:nvPr/>
            </p:nvCxnSpPr>
            <p:spPr>
              <a:xfrm>
                <a:off x="1701800" y="2755900"/>
                <a:ext cx="261951" cy="0"/>
              </a:xfrm>
              <a:prstGeom prst="line">
                <a:avLst/>
              </a:prstGeom>
              <a:ln w="19050">
                <a:solidFill>
                  <a:srgbClr val="EBBB24"/>
                </a:solidFill>
              </a:ln>
            </p:spPr>
            <p:style>
              <a:lnRef idx="1">
                <a:schemeClr val="accent1"/>
              </a:lnRef>
              <a:fillRef idx="0">
                <a:schemeClr val="accent1"/>
              </a:fillRef>
              <a:effectRef idx="0">
                <a:schemeClr val="accent1"/>
              </a:effectRef>
              <a:fontRef idx="minor">
                <a:schemeClr val="tx1"/>
              </a:fontRef>
            </p:style>
          </p:cxnSp>
        </p:grpSp>
        <p:sp>
          <p:nvSpPr>
            <p:cNvPr id="516" name="椭圆 515"/>
            <p:cNvSpPr/>
            <p:nvPr/>
          </p:nvSpPr>
          <p:spPr>
            <a:xfrm flipH="1">
              <a:off x="5050436" y="1591601"/>
              <a:ext cx="1967715" cy="1967715"/>
            </a:xfrm>
            <a:prstGeom prst="ellipse">
              <a:avLst/>
            </a:prstGeom>
            <a:noFill/>
            <a:ln w="25400">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514B44"/>
                </a:solidFill>
                <a:latin typeface="微软雅黑" panose="020B0503020204020204" pitchFamily="34" charset="-122"/>
                <a:ea typeface="微软雅黑" panose="020B0503020204020204" pitchFamily="34" charset="-122"/>
                <a:cs typeface="+mn-ea"/>
                <a:sym typeface="+mn-lt"/>
              </a:endParaRPr>
            </a:p>
          </p:txBody>
        </p:sp>
      </p:grpSp>
    </p:spTree>
  </p:cSld>
  <p:clrMapOvr>
    <a:masterClrMapping/>
  </p:clrMapOvr>
  <p:transition spd="slow" advTm="3000">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ppt_w</p:attrName>
                                            </p:attrNameLst>
                                          </p:cBhvr>
                                          <p:tavLst>
                                            <p:tav tm="0">
                                              <p:val>
                                                <p:fltVal val="0"/>
                                              </p:val>
                                            </p:tav>
                                            <p:tav tm="100000">
                                              <p:val>
                                                <p:strVal val="#ppt_w"/>
                                              </p:val>
                                            </p:tav>
                                          </p:tavLst>
                                        </p:anim>
                                        <p:anim calcmode="lin" valueType="num">
                                          <p:cBhvr>
                                            <p:cTn id="13" dur="1000" fill="hold"/>
                                            <p:tgtEl>
                                              <p:spTgt spid="33"/>
                                            </p:tgtEl>
                                            <p:attrNameLst>
                                              <p:attrName>ppt_h</p:attrName>
                                            </p:attrNameLst>
                                          </p:cBhvr>
                                          <p:tavLst>
                                            <p:tav tm="0">
                                              <p:val>
                                                <p:fltVal val="0"/>
                                              </p:val>
                                            </p:tav>
                                            <p:tav tm="100000">
                                              <p:val>
                                                <p:strVal val="#ppt_h"/>
                                              </p:val>
                                            </p:tav>
                                          </p:tavLst>
                                        </p:anim>
                                        <p:anim calcmode="lin" valueType="num">
                                          <p:cBhvr>
                                            <p:cTn id="14" dur="1000" fill="hold"/>
                                            <p:tgtEl>
                                              <p:spTgt spid="33"/>
                                            </p:tgtEl>
                                            <p:attrNameLst>
                                              <p:attrName>style.rotation</p:attrName>
                                            </p:attrNameLst>
                                          </p:cBhvr>
                                          <p:tavLst>
                                            <p:tav tm="0">
                                              <p:val>
                                                <p:fltVal val="90"/>
                                              </p:val>
                                            </p:tav>
                                            <p:tav tm="100000">
                                              <p:val>
                                                <p:fltVal val="0"/>
                                              </p:val>
                                            </p:tav>
                                          </p:tavLst>
                                        </p:anim>
                                        <p:animEffect transition="in" filter="fade">
                                          <p:cBhvr>
                                            <p:cTn id="15" dur="1000"/>
                                            <p:tgtEl>
                                              <p:spTgt spid="33"/>
                                            </p:tgtEl>
                                          </p:cBhvr>
                                        </p:animEffect>
                                      </p:childTnLst>
                                    </p:cTn>
                                  </p:par>
                                </p:childTnLst>
                              </p:cTn>
                            </p:par>
                            <p:par>
                              <p:cTn id="16" fill="hold">
                                <p:stCondLst>
                                  <p:cond delay="1000"/>
                                </p:stCondLst>
                                <p:childTnLst>
                                  <p:par>
                                    <p:cTn id="17" presetID="2" presetClass="entr" presetSubtype="2" accel="35000" fill="hold" grpId="0" nodeType="afterEffect" p14:presetBounceEnd="55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55000">
                                          <p:cBhvr additive="base">
                                            <p:cTn id="19" dur="1000" fill="hold"/>
                                            <p:tgtEl>
                                              <p:spTgt spid="19"/>
                                            </p:tgtEl>
                                            <p:attrNameLst>
                                              <p:attrName>ppt_x</p:attrName>
                                            </p:attrNameLst>
                                          </p:cBhvr>
                                          <p:tavLst>
                                            <p:tav tm="0">
                                              <p:val>
                                                <p:strVal val="1+#ppt_w/2"/>
                                              </p:val>
                                            </p:tav>
                                            <p:tav tm="100000">
                                              <p:val>
                                                <p:strVal val="#ppt_x"/>
                                              </p:val>
                                            </p:tav>
                                          </p:tavLst>
                                        </p:anim>
                                        <p:anim calcmode="lin" valueType="num" p14:bounceEnd="55000">
                                          <p:cBhvr additive="base">
                                            <p:cTn id="20" dur="10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accel="35000" fill="hold" grpId="0" nodeType="withEffect" p14:presetBounceEnd="55000">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14:bounceEnd="55000">
                                          <p:cBhvr additive="base">
                                            <p:cTn id="23" dur="1000" fill="hold"/>
                                            <p:tgtEl>
                                              <p:spTgt spid="20"/>
                                            </p:tgtEl>
                                            <p:attrNameLst>
                                              <p:attrName>ppt_x</p:attrName>
                                            </p:attrNameLst>
                                          </p:cBhvr>
                                          <p:tavLst>
                                            <p:tav tm="0">
                                              <p:val>
                                                <p:strVal val="1+#ppt_w/2"/>
                                              </p:val>
                                            </p:tav>
                                            <p:tav tm="100000">
                                              <p:val>
                                                <p:strVal val="#ppt_x"/>
                                              </p:val>
                                            </p:tav>
                                          </p:tavLst>
                                        </p:anim>
                                        <p:anim calcmode="lin" valueType="num" p14:bounceEnd="55000">
                                          <p:cBhvr additive="base">
                                            <p:cTn id="24" dur="10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2" accel="35000" fill="hold" grpId="0" nodeType="withEffect" p14:presetBounceEnd="55000">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14:bounceEnd="55000">
                                          <p:cBhvr additive="base">
                                            <p:cTn id="27" dur="1000" fill="hold"/>
                                            <p:tgtEl>
                                              <p:spTgt spid="22"/>
                                            </p:tgtEl>
                                            <p:attrNameLst>
                                              <p:attrName>ppt_x</p:attrName>
                                            </p:attrNameLst>
                                          </p:cBhvr>
                                          <p:tavLst>
                                            <p:tav tm="0">
                                              <p:val>
                                                <p:strVal val="1+#ppt_w/2"/>
                                              </p:val>
                                            </p:tav>
                                            <p:tav tm="100000">
                                              <p:val>
                                                <p:strVal val="#ppt_x"/>
                                              </p:val>
                                            </p:tav>
                                          </p:tavLst>
                                        </p:anim>
                                        <p:anim calcmode="lin" valueType="num" p14:bounceEnd="55000">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2" accel="35000" fill="hold" grpId="0" nodeType="withEffect" p14:presetBounceEnd="55000">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14:bounceEnd="55000">
                                          <p:cBhvr additive="base">
                                            <p:cTn id="31" dur="1000" fill="hold"/>
                                            <p:tgtEl>
                                              <p:spTgt spid="23"/>
                                            </p:tgtEl>
                                            <p:attrNameLst>
                                              <p:attrName>ppt_x</p:attrName>
                                            </p:attrNameLst>
                                          </p:cBhvr>
                                          <p:tavLst>
                                            <p:tav tm="0">
                                              <p:val>
                                                <p:strVal val="1+#ppt_w/2"/>
                                              </p:val>
                                            </p:tav>
                                            <p:tav tm="100000">
                                              <p:val>
                                                <p:strVal val="#ppt_x"/>
                                              </p:val>
                                            </p:tav>
                                          </p:tavLst>
                                        </p:anim>
                                        <p:anim calcmode="lin" valueType="num" p14:bounceEnd="55000">
                                          <p:cBhvr additive="base">
                                            <p:cTn id="32" dur="10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2" accel="35000" fill="hold" grpId="0" nodeType="withEffect" p14:presetBounceEnd="55000">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14:bounceEnd="55000">
                                          <p:cBhvr additive="base">
                                            <p:cTn id="35" dur="1000" fill="hold"/>
                                            <p:tgtEl>
                                              <p:spTgt spid="27"/>
                                            </p:tgtEl>
                                            <p:attrNameLst>
                                              <p:attrName>ppt_x</p:attrName>
                                            </p:attrNameLst>
                                          </p:cBhvr>
                                          <p:tavLst>
                                            <p:tav tm="0">
                                              <p:val>
                                                <p:strVal val="1+#ppt_w/2"/>
                                              </p:val>
                                            </p:tav>
                                            <p:tav tm="100000">
                                              <p:val>
                                                <p:strVal val="#ppt_x"/>
                                              </p:val>
                                            </p:tav>
                                          </p:tavLst>
                                        </p:anim>
                                        <p:anim calcmode="lin" valueType="num" p14:bounceEnd="55000">
                                          <p:cBhvr additive="base">
                                            <p:cTn id="36" dur="10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8" accel="35000" fill="hold" grpId="0" nodeType="withEffect" p14:presetBounceEnd="55000">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14:bounceEnd="55000">
                                          <p:cBhvr additive="base">
                                            <p:cTn id="39" dur="1000" fill="hold"/>
                                            <p:tgtEl>
                                              <p:spTgt spid="28"/>
                                            </p:tgtEl>
                                            <p:attrNameLst>
                                              <p:attrName>ppt_x</p:attrName>
                                            </p:attrNameLst>
                                          </p:cBhvr>
                                          <p:tavLst>
                                            <p:tav tm="0">
                                              <p:val>
                                                <p:strVal val="0-#ppt_w/2"/>
                                              </p:val>
                                            </p:tav>
                                            <p:tav tm="100000">
                                              <p:val>
                                                <p:strVal val="#ppt_x"/>
                                              </p:val>
                                            </p:tav>
                                          </p:tavLst>
                                        </p:anim>
                                        <p:anim calcmode="lin" valueType="num" p14:bounceEnd="55000">
                                          <p:cBhvr additive="base">
                                            <p:cTn id="40" dur="1000" fill="hold"/>
                                            <p:tgtEl>
                                              <p:spTgt spid="28"/>
                                            </p:tgtEl>
                                            <p:attrNameLst>
                                              <p:attrName>ppt_y</p:attrName>
                                            </p:attrNameLst>
                                          </p:cBhvr>
                                          <p:tavLst>
                                            <p:tav tm="0">
                                              <p:val>
                                                <p:strVal val="#ppt_y"/>
                                              </p:val>
                                            </p:tav>
                                            <p:tav tm="100000">
                                              <p:val>
                                                <p:strVal val="#ppt_y"/>
                                              </p:val>
                                            </p:tav>
                                          </p:tavLst>
                                        </p:anim>
                                      </p:childTnLst>
                                    </p:cTn>
                                  </p:par>
                                  <p:par>
                                    <p:cTn id="41" presetID="2" presetClass="entr" presetSubtype="8" accel="35000" fill="hold" grpId="0" nodeType="withEffect" p14:presetBounceEnd="55000">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14:bounceEnd="55000">
                                          <p:cBhvr additive="base">
                                            <p:cTn id="43" dur="1000" fill="hold"/>
                                            <p:tgtEl>
                                              <p:spTgt spid="30"/>
                                            </p:tgtEl>
                                            <p:attrNameLst>
                                              <p:attrName>ppt_x</p:attrName>
                                            </p:attrNameLst>
                                          </p:cBhvr>
                                          <p:tavLst>
                                            <p:tav tm="0">
                                              <p:val>
                                                <p:strVal val="0-#ppt_w/2"/>
                                              </p:val>
                                            </p:tav>
                                            <p:tav tm="100000">
                                              <p:val>
                                                <p:strVal val="#ppt_x"/>
                                              </p:val>
                                            </p:tav>
                                          </p:tavLst>
                                        </p:anim>
                                        <p:anim calcmode="lin" valueType="num" p14:bounceEnd="55000">
                                          <p:cBhvr additive="base">
                                            <p:cTn id="44" dur="1000" fill="hold"/>
                                            <p:tgtEl>
                                              <p:spTgt spid="30"/>
                                            </p:tgtEl>
                                            <p:attrNameLst>
                                              <p:attrName>ppt_y</p:attrName>
                                            </p:attrNameLst>
                                          </p:cBhvr>
                                          <p:tavLst>
                                            <p:tav tm="0">
                                              <p:val>
                                                <p:strVal val="#ppt_y"/>
                                              </p:val>
                                            </p:tav>
                                            <p:tav tm="100000">
                                              <p:val>
                                                <p:strVal val="#ppt_y"/>
                                              </p:val>
                                            </p:tav>
                                          </p:tavLst>
                                        </p:anim>
                                      </p:childTnLst>
                                    </p:cTn>
                                  </p:par>
                                  <p:par>
                                    <p:cTn id="45" presetID="2" presetClass="entr" presetSubtype="8" accel="35000" fill="hold" grpId="0" nodeType="withEffect" p14:presetBounceEnd="55000">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14:bounceEnd="55000">
                                          <p:cBhvr additive="base">
                                            <p:cTn id="47" dur="1000" fill="hold"/>
                                            <p:tgtEl>
                                              <p:spTgt spid="29"/>
                                            </p:tgtEl>
                                            <p:attrNameLst>
                                              <p:attrName>ppt_x</p:attrName>
                                            </p:attrNameLst>
                                          </p:cBhvr>
                                          <p:tavLst>
                                            <p:tav tm="0">
                                              <p:val>
                                                <p:strVal val="0-#ppt_w/2"/>
                                              </p:val>
                                            </p:tav>
                                            <p:tav tm="100000">
                                              <p:val>
                                                <p:strVal val="#ppt_x"/>
                                              </p:val>
                                            </p:tav>
                                          </p:tavLst>
                                        </p:anim>
                                        <p:anim calcmode="lin" valueType="num" p14:bounceEnd="55000">
                                          <p:cBhvr additive="base">
                                            <p:cTn id="48" dur="1000" fill="hold"/>
                                            <p:tgtEl>
                                              <p:spTgt spid="29"/>
                                            </p:tgtEl>
                                            <p:attrNameLst>
                                              <p:attrName>ppt_y</p:attrName>
                                            </p:attrNameLst>
                                          </p:cBhvr>
                                          <p:tavLst>
                                            <p:tav tm="0">
                                              <p:val>
                                                <p:strVal val="#ppt_y"/>
                                              </p:val>
                                            </p:tav>
                                            <p:tav tm="100000">
                                              <p:val>
                                                <p:strVal val="#ppt_y"/>
                                              </p:val>
                                            </p:tav>
                                          </p:tavLst>
                                        </p:anim>
                                      </p:childTnLst>
                                    </p:cTn>
                                  </p:par>
                                  <p:par>
                                    <p:cTn id="49" presetID="2" presetClass="entr" presetSubtype="8" accel="35000" fill="hold" grpId="0" nodeType="withEffect" p14:presetBounceEnd="55000">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14:bounceEnd="55000">
                                          <p:cBhvr additive="base">
                                            <p:cTn id="51" dur="1000" fill="hold"/>
                                            <p:tgtEl>
                                              <p:spTgt spid="31"/>
                                            </p:tgtEl>
                                            <p:attrNameLst>
                                              <p:attrName>ppt_x</p:attrName>
                                            </p:attrNameLst>
                                          </p:cBhvr>
                                          <p:tavLst>
                                            <p:tav tm="0">
                                              <p:val>
                                                <p:strVal val="0-#ppt_w/2"/>
                                              </p:val>
                                            </p:tav>
                                            <p:tav tm="100000">
                                              <p:val>
                                                <p:strVal val="#ppt_x"/>
                                              </p:val>
                                            </p:tav>
                                          </p:tavLst>
                                        </p:anim>
                                        <p:anim calcmode="lin" valueType="num" p14:bounceEnd="55000">
                                          <p:cBhvr additive="base">
                                            <p:cTn id="52" dur="1000" fill="hold"/>
                                            <p:tgtEl>
                                              <p:spTgt spid="31"/>
                                            </p:tgtEl>
                                            <p:attrNameLst>
                                              <p:attrName>ppt_y</p:attrName>
                                            </p:attrNameLst>
                                          </p:cBhvr>
                                          <p:tavLst>
                                            <p:tav tm="0">
                                              <p:val>
                                                <p:strVal val="#ppt_y"/>
                                              </p:val>
                                            </p:tav>
                                            <p:tav tm="100000">
                                              <p:val>
                                                <p:strVal val="#ppt_y"/>
                                              </p:val>
                                            </p:tav>
                                          </p:tavLst>
                                        </p:anim>
                                      </p:childTnLst>
                                    </p:cTn>
                                  </p:par>
                                  <p:par>
                                    <p:cTn id="53" presetID="2" presetClass="entr" presetSubtype="8" accel="35000" fill="hold" grpId="0" nodeType="withEffect" p14:presetBounceEnd="55000">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14:bounceEnd="55000">
                                          <p:cBhvr additive="base">
                                            <p:cTn id="55" dur="1000" fill="hold"/>
                                            <p:tgtEl>
                                              <p:spTgt spid="32"/>
                                            </p:tgtEl>
                                            <p:attrNameLst>
                                              <p:attrName>ppt_x</p:attrName>
                                            </p:attrNameLst>
                                          </p:cBhvr>
                                          <p:tavLst>
                                            <p:tav tm="0">
                                              <p:val>
                                                <p:strVal val="0-#ppt_w/2"/>
                                              </p:val>
                                            </p:tav>
                                            <p:tav tm="100000">
                                              <p:val>
                                                <p:strVal val="#ppt_x"/>
                                              </p:val>
                                            </p:tav>
                                          </p:tavLst>
                                        </p:anim>
                                        <p:anim calcmode="lin" valueType="num" p14:bounceEnd="55000">
                                          <p:cBhvr additive="base">
                                            <p:cTn id="56"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P spid="20" grpId="0"/>
          <p:bldP spid="22" grpId="0"/>
          <p:bldP spid="23" grpId="0"/>
          <p:bldP spid="27" grpId="0"/>
          <p:bldP spid="28" grpId="0"/>
          <p:bldP spid="29" grpId="0"/>
          <p:bldP spid="30" grpId="0"/>
          <p:bldP spid="31" grpId="0"/>
          <p:bldP spid="3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ppt_w</p:attrName>
                                            </p:attrNameLst>
                                          </p:cBhvr>
                                          <p:tavLst>
                                            <p:tav tm="0">
                                              <p:val>
                                                <p:fltVal val="0"/>
                                              </p:val>
                                            </p:tav>
                                            <p:tav tm="100000">
                                              <p:val>
                                                <p:strVal val="#ppt_w"/>
                                              </p:val>
                                            </p:tav>
                                          </p:tavLst>
                                        </p:anim>
                                        <p:anim calcmode="lin" valueType="num">
                                          <p:cBhvr>
                                            <p:cTn id="13" dur="1000" fill="hold"/>
                                            <p:tgtEl>
                                              <p:spTgt spid="33"/>
                                            </p:tgtEl>
                                            <p:attrNameLst>
                                              <p:attrName>ppt_h</p:attrName>
                                            </p:attrNameLst>
                                          </p:cBhvr>
                                          <p:tavLst>
                                            <p:tav tm="0">
                                              <p:val>
                                                <p:fltVal val="0"/>
                                              </p:val>
                                            </p:tav>
                                            <p:tav tm="100000">
                                              <p:val>
                                                <p:strVal val="#ppt_h"/>
                                              </p:val>
                                            </p:tav>
                                          </p:tavLst>
                                        </p:anim>
                                        <p:anim calcmode="lin" valueType="num">
                                          <p:cBhvr>
                                            <p:cTn id="14" dur="1000" fill="hold"/>
                                            <p:tgtEl>
                                              <p:spTgt spid="33"/>
                                            </p:tgtEl>
                                            <p:attrNameLst>
                                              <p:attrName>style.rotation</p:attrName>
                                            </p:attrNameLst>
                                          </p:cBhvr>
                                          <p:tavLst>
                                            <p:tav tm="0">
                                              <p:val>
                                                <p:fltVal val="90"/>
                                              </p:val>
                                            </p:tav>
                                            <p:tav tm="100000">
                                              <p:val>
                                                <p:fltVal val="0"/>
                                              </p:val>
                                            </p:tav>
                                          </p:tavLst>
                                        </p:anim>
                                        <p:animEffect transition="in" filter="fade">
                                          <p:cBhvr>
                                            <p:cTn id="15" dur="1000"/>
                                            <p:tgtEl>
                                              <p:spTgt spid="33"/>
                                            </p:tgtEl>
                                          </p:cBhvr>
                                        </p:animEffect>
                                      </p:childTnLst>
                                    </p:cTn>
                                  </p:par>
                                </p:childTnLst>
                              </p:cTn>
                            </p:par>
                            <p:par>
                              <p:cTn id="16" fill="hold">
                                <p:stCondLst>
                                  <p:cond delay="1000"/>
                                </p:stCondLst>
                                <p:childTnLst>
                                  <p:par>
                                    <p:cTn id="17" presetID="2" presetClass="entr" presetSubtype="2" accel="3500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1+#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accel="3500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1+#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2" accel="35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2" accel="3500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000" fill="hold"/>
                                            <p:tgtEl>
                                              <p:spTgt spid="23"/>
                                            </p:tgtEl>
                                            <p:attrNameLst>
                                              <p:attrName>ppt_x</p:attrName>
                                            </p:attrNameLst>
                                          </p:cBhvr>
                                          <p:tavLst>
                                            <p:tav tm="0">
                                              <p:val>
                                                <p:strVal val="1+#ppt_w/2"/>
                                              </p:val>
                                            </p:tav>
                                            <p:tav tm="100000">
                                              <p:val>
                                                <p:strVal val="#ppt_x"/>
                                              </p:val>
                                            </p:tav>
                                          </p:tavLst>
                                        </p:anim>
                                        <p:anim calcmode="lin" valueType="num">
                                          <p:cBhvr additive="base">
                                            <p:cTn id="32" dur="10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2" accel="3500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000" fill="hold"/>
                                            <p:tgtEl>
                                              <p:spTgt spid="27"/>
                                            </p:tgtEl>
                                            <p:attrNameLst>
                                              <p:attrName>ppt_x</p:attrName>
                                            </p:attrNameLst>
                                          </p:cBhvr>
                                          <p:tavLst>
                                            <p:tav tm="0">
                                              <p:val>
                                                <p:strVal val="1+#ppt_w/2"/>
                                              </p:val>
                                            </p:tav>
                                            <p:tav tm="100000">
                                              <p:val>
                                                <p:strVal val="#ppt_x"/>
                                              </p:val>
                                            </p:tav>
                                          </p:tavLst>
                                        </p:anim>
                                        <p:anim calcmode="lin" valueType="num">
                                          <p:cBhvr additive="base">
                                            <p:cTn id="36" dur="10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8" accel="3500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1000" fill="hold"/>
                                            <p:tgtEl>
                                              <p:spTgt spid="28"/>
                                            </p:tgtEl>
                                            <p:attrNameLst>
                                              <p:attrName>ppt_x</p:attrName>
                                            </p:attrNameLst>
                                          </p:cBhvr>
                                          <p:tavLst>
                                            <p:tav tm="0">
                                              <p:val>
                                                <p:strVal val="0-#ppt_w/2"/>
                                              </p:val>
                                            </p:tav>
                                            <p:tav tm="100000">
                                              <p:val>
                                                <p:strVal val="#ppt_x"/>
                                              </p:val>
                                            </p:tav>
                                          </p:tavLst>
                                        </p:anim>
                                        <p:anim calcmode="lin" valueType="num">
                                          <p:cBhvr additive="base">
                                            <p:cTn id="40" dur="1000" fill="hold"/>
                                            <p:tgtEl>
                                              <p:spTgt spid="28"/>
                                            </p:tgtEl>
                                            <p:attrNameLst>
                                              <p:attrName>ppt_y</p:attrName>
                                            </p:attrNameLst>
                                          </p:cBhvr>
                                          <p:tavLst>
                                            <p:tav tm="0">
                                              <p:val>
                                                <p:strVal val="#ppt_y"/>
                                              </p:val>
                                            </p:tav>
                                            <p:tav tm="100000">
                                              <p:val>
                                                <p:strVal val="#ppt_y"/>
                                              </p:val>
                                            </p:tav>
                                          </p:tavLst>
                                        </p:anim>
                                      </p:childTnLst>
                                    </p:cTn>
                                  </p:par>
                                  <p:par>
                                    <p:cTn id="41" presetID="2" presetClass="entr" presetSubtype="8" accel="3500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1000" fill="hold"/>
                                            <p:tgtEl>
                                              <p:spTgt spid="30"/>
                                            </p:tgtEl>
                                            <p:attrNameLst>
                                              <p:attrName>ppt_x</p:attrName>
                                            </p:attrNameLst>
                                          </p:cBhvr>
                                          <p:tavLst>
                                            <p:tav tm="0">
                                              <p:val>
                                                <p:strVal val="0-#ppt_w/2"/>
                                              </p:val>
                                            </p:tav>
                                            <p:tav tm="100000">
                                              <p:val>
                                                <p:strVal val="#ppt_x"/>
                                              </p:val>
                                            </p:tav>
                                          </p:tavLst>
                                        </p:anim>
                                        <p:anim calcmode="lin" valueType="num">
                                          <p:cBhvr additive="base">
                                            <p:cTn id="44" dur="1000" fill="hold"/>
                                            <p:tgtEl>
                                              <p:spTgt spid="30"/>
                                            </p:tgtEl>
                                            <p:attrNameLst>
                                              <p:attrName>ppt_y</p:attrName>
                                            </p:attrNameLst>
                                          </p:cBhvr>
                                          <p:tavLst>
                                            <p:tav tm="0">
                                              <p:val>
                                                <p:strVal val="#ppt_y"/>
                                              </p:val>
                                            </p:tav>
                                            <p:tav tm="100000">
                                              <p:val>
                                                <p:strVal val="#ppt_y"/>
                                              </p:val>
                                            </p:tav>
                                          </p:tavLst>
                                        </p:anim>
                                      </p:childTnLst>
                                    </p:cTn>
                                  </p:par>
                                  <p:par>
                                    <p:cTn id="45" presetID="2" presetClass="entr" presetSubtype="8" accel="3500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1000" fill="hold"/>
                                            <p:tgtEl>
                                              <p:spTgt spid="29"/>
                                            </p:tgtEl>
                                            <p:attrNameLst>
                                              <p:attrName>ppt_x</p:attrName>
                                            </p:attrNameLst>
                                          </p:cBhvr>
                                          <p:tavLst>
                                            <p:tav tm="0">
                                              <p:val>
                                                <p:strVal val="0-#ppt_w/2"/>
                                              </p:val>
                                            </p:tav>
                                            <p:tav tm="100000">
                                              <p:val>
                                                <p:strVal val="#ppt_x"/>
                                              </p:val>
                                            </p:tav>
                                          </p:tavLst>
                                        </p:anim>
                                        <p:anim calcmode="lin" valueType="num">
                                          <p:cBhvr additive="base">
                                            <p:cTn id="48" dur="1000" fill="hold"/>
                                            <p:tgtEl>
                                              <p:spTgt spid="29"/>
                                            </p:tgtEl>
                                            <p:attrNameLst>
                                              <p:attrName>ppt_y</p:attrName>
                                            </p:attrNameLst>
                                          </p:cBhvr>
                                          <p:tavLst>
                                            <p:tav tm="0">
                                              <p:val>
                                                <p:strVal val="#ppt_y"/>
                                              </p:val>
                                            </p:tav>
                                            <p:tav tm="100000">
                                              <p:val>
                                                <p:strVal val="#ppt_y"/>
                                              </p:val>
                                            </p:tav>
                                          </p:tavLst>
                                        </p:anim>
                                      </p:childTnLst>
                                    </p:cTn>
                                  </p:par>
                                  <p:par>
                                    <p:cTn id="49" presetID="2" presetClass="entr" presetSubtype="8" accel="3500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1000" fill="hold"/>
                                            <p:tgtEl>
                                              <p:spTgt spid="31"/>
                                            </p:tgtEl>
                                            <p:attrNameLst>
                                              <p:attrName>ppt_x</p:attrName>
                                            </p:attrNameLst>
                                          </p:cBhvr>
                                          <p:tavLst>
                                            <p:tav tm="0">
                                              <p:val>
                                                <p:strVal val="0-#ppt_w/2"/>
                                              </p:val>
                                            </p:tav>
                                            <p:tav tm="100000">
                                              <p:val>
                                                <p:strVal val="#ppt_x"/>
                                              </p:val>
                                            </p:tav>
                                          </p:tavLst>
                                        </p:anim>
                                        <p:anim calcmode="lin" valueType="num">
                                          <p:cBhvr additive="base">
                                            <p:cTn id="52" dur="1000" fill="hold"/>
                                            <p:tgtEl>
                                              <p:spTgt spid="31"/>
                                            </p:tgtEl>
                                            <p:attrNameLst>
                                              <p:attrName>ppt_y</p:attrName>
                                            </p:attrNameLst>
                                          </p:cBhvr>
                                          <p:tavLst>
                                            <p:tav tm="0">
                                              <p:val>
                                                <p:strVal val="#ppt_y"/>
                                              </p:val>
                                            </p:tav>
                                            <p:tav tm="100000">
                                              <p:val>
                                                <p:strVal val="#ppt_y"/>
                                              </p:val>
                                            </p:tav>
                                          </p:tavLst>
                                        </p:anim>
                                      </p:childTnLst>
                                    </p:cTn>
                                  </p:par>
                                  <p:par>
                                    <p:cTn id="53" presetID="2" presetClass="entr" presetSubtype="8" accel="3500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1000" fill="hold"/>
                                            <p:tgtEl>
                                              <p:spTgt spid="32"/>
                                            </p:tgtEl>
                                            <p:attrNameLst>
                                              <p:attrName>ppt_x</p:attrName>
                                            </p:attrNameLst>
                                          </p:cBhvr>
                                          <p:tavLst>
                                            <p:tav tm="0">
                                              <p:val>
                                                <p:strVal val="0-#ppt_w/2"/>
                                              </p:val>
                                            </p:tav>
                                            <p:tav tm="100000">
                                              <p:val>
                                                <p:strVal val="#ppt_x"/>
                                              </p:val>
                                            </p:tav>
                                          </p:tavLst>
                                        </p:anim>
                                        <p:anim calcmode="lin" valueType="num">
                                          <p:cBhvr additive="base">
                                            <p:cTn id="56"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P spid="20" grpId="0"/>
          <p:bldP spid="22" grpId="0"/>
          <p:bldP spid="23" grpId="0"/>
          <p:bldP spid="27" grpId="0"/>
          <p:bldP spid="28" grpId="0"/>
          <p:bldP spid="29" grpId="0"/>
          <p:bldP spid="30" grpId="0"/>
          <p:bldP spid="31" grpId="0"/>
          <p:bldP spid="3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215816" y="1132010"/>
            <a:ext cx="2339102"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思维导图原理</a:t>
            </a:r>
            <a:endParaRPr lang="zh-CN" altLang="en-US" dirty="0">
              <a:sym typeface="+mn-lt"/>
            </a:endParaRPr>
          </a:p>
        </p:txBody>
      </p:sp>
      <p:sp>
        <p:nvSpPr>
          <p:cNvPr id="549" name="Freeform 5"/>
          <p:cNvSpPr/>
          <p:nvPr/>
        </p:nvSpPr>
        <p:spPr bwMode="auto">
          <a:xfrm rot="5400000">
            <a:off x="1793470" y="1781203"/>
            <a:ext cx="2215765" cy="196381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07E10"/>
          </a:solidFill>
          <a:ln w="15875">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0" name="文本框 549"/>
          <p:cNvSpPr txBox="1"/>
          <p:nvPr/>
        </p:nvSpPr>
        <p:spPr>
          <a:xfrm>
            <a:off x="1628332" y="2096340"/>
            <a:ext cx="2462220" cy="1336520"/>
          </a:xfrm>
          <a:prstGeom prst="rect">
            <a:avLst/>
          </a:prstGeom>
          <a:noFill/>
        </p:spPr>
        <p:txBody>
          <a:bodyPr wrap="square" lIns="91440" tIns="45720" rIns="91440" bIns="45720" rtlCol="0">
            <a:spAutoFit/>
          </a:bodyPr>
          <a:lstStyle/>
          <a:p>
            <a:pPr algn="ctr">
              <a:lnSpc>
                <a:spcPts val="5000"/>
              </a:lnSpc>
            </a:pPr>
            <a:r>
              <a:rPr lang="en-US" altLang="zh-CN" sz="2800" b="1" dirty="0">
                <a:solidFill>
                  <a:schemeClr val="bg1"/>
                </a:solidFill>
                <a:latin typeface="微软雅黑" panose="020B0503020204020204" pitchFamily="34" charset="-122"/>
                <a:ea typeface="微软雅黑" panose="020B0503020204020204" pitchFamily="34" charset="-122"/>
                <a:cs typeface="+mn-ea"/>
                <a:sym typeface="+mn-lt"/>
              </a:rPr>
              <a:t>MECE</a:t>
            </a:r>
            <a:endParaRPr lang="en-US" altLang="zh-CN" sz="2800" b="1" dirty="0">
              <a:solidFill>
                <a:schemeClr val="bg1"/>
              </a:solidFill>
              <a:latin typeface="微软雅黑" panose="020B0503020204020204" pitchFamily="34" charset="-122"/>
              <a:ea typeface="微软雅黑" panose="020B0503020204020204" pitchFamily="34" charset="-122"/>
              <a:cs typeface="+mn-ea"/>
              <a:sym typeface="+mn-lt"/>
            </a:endParaRPr>
          </a:p>
          <a:p>
            <a:pPr algn="ctr">
              <a:lnSpc>
                <a:spcPts val="5000"/>
              </a:lnSpc>
            </a:pPr>
            <a:r>
              <a:rPr lang="zh-CN" altLang="en-US" sz="2800" b="1" dirty="0">
                <a:solidFill>
                  <a:schemeClr val="bg1"/>
                </a:solidFill>
                <a:latin typeface="微软雅黑" panose="020B0503020204020204" pitchFamily="34" charset="-122"/>
                <a:ea typeface="微软雅黑" panose="020B0503020204020204" pitchFamily="34" charset="-122"/>
                <a:cs typeface="+mn-ea"/>
                <a:sym typeface="+mn-lt"/>
              </a:rPr>
              <a:t>原则</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51" name="Freeform 5"/>
          <p:cNvSpPr/>
          <p:nvPr/>
        </p:nvSpPr>
        <p:spPr bwMode="auto">
          <a:xfrm rot="5400000">
            <a:off x="5360991" y="2033964"/>
            <a:ext cx="1950119" cy="172837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938ED7"/>
          </a:solidFill>
          <a:ln w="15875">
            <a:noFill/>
          </a:ln>
          <a:effectLst>
            <a:outerShdw blurRad="63500" sx="102000" sy="102000" algn="ctr" rotWithShape="0">
              <a:prstClr val="black">
                <a:alpha val="40000"/>
              </a:prstClr>
            </a:outerShdw>
          </a:effectLst>
        </p:spPr>
        <p:txBody>
          <a:bodyPr vert="horz" wrap="square" lIns="121920" tIns="60960" rIns="121920" bIns="60960" numCol="1" anchor="t" anchorCtr="0" compatLnSpc="1"/>
          <a:lstStyle/>
          <a:p>
            <a:endParaRPr lang="zh-CN" altLang="en-US">
              <a:latin typeface="微软雅黑" panose="020B0503020204020204" pitchFamily="34" charset="-122"/>
              <a:ea typeface="微软雅黑" panose="020B0503020204020204" pitchFamily="34" charset="-122"/>
              <a:cs typeface="+mn-ea"/>
              <a:sym typeface="+mn-lt"/>
            </a:endParaRPr>
          </a:p>
        </p:txBody>
      </p:sp>
      <p:sp>
        <p:nvSpPr>
          <p:cNvPr id="552" name="文本框 551"/>
          <p:cNvSpPr txBox="1"/>
          <p:nvPr/>
        </p:nvSpPr>
        <p:spPr>
          <a:xfrm>
            <a:off x="5081332" y="2452155"/>
            <a:ext cx="2462220" cy="954107"/>
          </a:xfrm>
          <a:prstGeom prst="rect">
            <a:avLst/>
          </a:prstGeom>
          <a:noFill/>
        </p:spPr>
        <p:txBody>
          <a:bodyPr wrap="square" lIns="91440" tIns="45720" rIns="91440" bIns="45720"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cs typeface="+mn-ea"/>
                <a:sym typeface="+mn-lt"/>
              </a:rPr>
              <a:t>彼此</a:t>
            </a:r>
            <a:endParaRPr lang="en-US" altLang="zh-CN" sz="2800" b="1" dirty="0">
              <a:solidFill>
                <a:schemeClr val="bg1"/>
              </a:solidFill>
              <a:latin typeface="微软雅黑" panose="020B0503020204020204" pitchFamily="34" charset="-122"/>
              <a:ea typeface="微软雅黑" panose="020B0503020204020204" pitchFamily="34" charset="-122"/>
              <a:cs typeface="+mn-ea"/>
              <a:sym typeface="+mn-lt"/>
            </a:endParaRPr>
          </a:p>
          <a:p>
            <a:pPr algn="ctr"/>
            <a:r>
              <a:rPr lang="zh-CN" altLang="en-US" sz="2800" b="1" dirty="0">
                <a:solidFill>
                  <a:schemeClr val="bg1"/>
                </a:solidFill>
                <a:latin typeface="微软雅黑" panose="020B0503020204020204" pitchFamily="34" charset="-122"/>
                <a:ea typeface="微软雅黑" panose="020B0503020204020204" pitchFamily="34" charset="-122"/>
                <a:cs typeface="+mn-ea"/>
                <a:sym typeface="+mn-lt"/>
              </a:rPr>
              <a:t>独立</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nvGrpSpPr>
          <p:cNvPr id="553" name="组合 552"/>
          <p:cNvGrpSpPr/>
          <p:nvPr/>
        </p:nvGrpSpPr>
        <p:grpSpPr>
          <a:xfrm>
            <a:off x="8117251" y="2376622"/>
            <a:ext cx="2462220" cy="1583816"/>
            <a:chOff x="7992049" y="2687067"/>
            <a:chExt cx="2462220" cy="1583816"/>
          </a:xfrm>
        </p:grpSpPr>
        <p:sp>
          <p:nvSpPr>
            <p:cNvPr id="554" name="Freeform 5"/>
            <p:cNvSpPr/>
            <p:nvPr/>
          </p:nvSpPr>
          <p:spPr bwMode="auto">
            <a:xfrm rot="5400000">
              <a:off x="8431251" y="2777112"/>
              <a:ext cx="1583816" cy="140372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3DC0EF"/>
            </a:solidFill>
            <a:ln w="15875">
              <a:noFill/>
            </a:ln>
            <a:effectLst>
              <a:outerShdw blurRad="63500" sx="102000" sy="102000" algn="ctr" rotWithShape="0">
                <a:prstClr val="black">
                  <a:alpha val="40000"/>
                </a:prstClr>
              </a:outerShdw>
            </a:effectLst>
          </p:spPr>
          <p:txBody>
            <a:bodyPr vert="horz" wrap="square" lIns="121920" tIns="60960" rIns="121920" bIns="60960" numCol="1" anchor="t" anchorCtr="0" compatLnSpc="1"/>
            <a:lstStyle/>
            <a:p>
              <a:endParaRPr lang="zh-CN" altLang="en-US" sz="1400" b="1" dirty="0">
                <a:latin typeface="微软雅黑" panose="020B0503020204020204" pitchFamily="34" charset="-122"/>
                <a:ea typeface="微软雅黑" panose="020B0503020204020204" pitchFamily="34" charset="-122"/>
                <a:cs typeface="+mn-ea"/>
                <a:sym typeface="+mn-lt"/>
              </a:endParaRPr>
            </a:p>
          </p:txBody>
        </p:sp>
        <p:sp>
          <p:nvSpPr>
            <p:cNvPr id="555" name="文本框 554"/>
            <p:cNvSpPr txBox="1"/>
            <p:nvPr/>
          </p:nvSpPr>
          <p:spPr>
            <a:xfrm>
              <a:off x="7992049" y="3024234"/>
              <a:ext cx="2462220" cy="954107"/>
            </a:xfrm>
            <a:prstGeom prst="rect">
              <a:avLst/>
            </a:prstGeom>
            <a:noFill/>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cs typeface="+mn-ea"/>
                  <a:sym typeface="+mn-lt"/>
                </a:rPr>
                <a:t>互无</a:t>
              </a:r>
              <a:endParaRPr lang="en-US" altLang="zh-CN" sz="2800" b="1" dirty="0">
                <a:solidFill>
                  <a:schemeClr val="bg1"/>
                </a:solidFill>
                <a:latin typeface="微软雅黑" panose="020B0503020204020204" pitchFamily="34" charset="-122"/>
                <a:ea typeface="微软雅黑" panose="020B0503020204020204" pitchFamily="34" charset="-122"/>
                <a:cs typeface="+mn-ea"/>
                <a:sym typeface="+mn-lt"/>
              </a:endParaRPr>
            </a:p>
            <a:p>
              <a:pPr algn="ctr"/>
              <a:r>
                <a:rPr lang="zh-CN" altLang="en-US" sz="2800" b="1" dirty="0">
                  <a:solidFill>
                    <a:schemeClr val="bg1"/>
                  </a:solidFill>
                  <a:latin typeface="微软雅黑" panose="020B0503020204020204" pitchFamily="34" charset="-122"/>
                  <a:ea typeface="微软雅黑" panose="020B0503020204020204" pitchFamily="34" charset="-122"/>
                  <a:cs typeface="+mn-ea"/>
                  <a:sym typeface="+mn-lt"/>
                </a:rPr>
                <a:t>遗漏</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556" name="加号 555"/>
          <p:cNvSpPr/>
          <p:nvPr/>
        </p:nvSpPr>
        <p:spPr>
          <a:xfrm>
            <a:off x="7659090" y="2703656"/>
            <a:ext cx="669471" cy="669471"/>
          </a:xfrm>
          <a:prstGeom prst="mathPlu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557" name="等号 556"/>
          <p:cNvSpPr/>
          <p:nvPr/>
        </p:nvSpPr>
        <p:spPr>
          <a:xfrm>
            <a:off x="4355175" y="2595560"/>
            <a:ext cx="669471" cy="669471"/>
          </a:xfrm>
          <a:prstGeom prst="mathEqual">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558" name="矩形 557"/>
          <p:cNvSpPr/>
          <p:nvPr/>
        </p:nvSpPr>
        <p:spPr>
          <a:xfrm>
            <a:off x="3196510" y="4164013"/>
            <a:ext cx="7581458" cy="738664"/>
          </a:xfrm>
          <a:prstGeom prst="rect">
            <a:avLst/>
          </a:prstGeom>
        </p:spPr>
        <p:txBody>
          <a:bodyPr wrap="square">
            <a:spAutoFit/>
          </a:bodyPr>
          <a:lstStyle/>
          <a:p>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MECE</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原则，念做“</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me see”</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，意思是彼此独立（</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Mutually Exclusive</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）、互无遗漏（</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Collectively Exhaustive</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），是一种把一些事物的集合拆分为彼此独立的子集的分类原则。用</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MECE</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的好处：不重叠、无遗漏。</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559" name="矩形 558"/>
          <p:cNvSpPr/>
          <p:nvPr/>
        </p:nvSpPr>
        <p:spPr>
          <a:xfrm>
            <a:off x="3196509" y="4987326"/>
            <a:ext cx="7581459" cy="738664"/>
          </a:xfrm>
          <a:prstGeom prst="rect">
            <a:avLst/>
          </a:prstGeom>
        </p:spPr>
        <p:txBody>
          <a:bodyPr wrap="square">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比如说，把人按照年龄分类（假设我们知道这些人的年龄是已知的），这是符合</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MECE</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原则的。把人按照国籍分类，则不符合</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MECE</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原则，因为这种分类方法，既不是「彼此独立」的（一些人有双重国籍），也不是「互无遗漏」的（有一些人没有国籍）。</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560" name="组合 559"/>
          <p:cNvGrpSpPr/>
          <p:nvPr/>
        </p:nvGrpSpPr>
        <p:grpSpPr>
          <a:xfrm>
            <a:off x="1557420" y="4428829"/>
            <a:ext cx="1261884" cy="1116994"/>
            <a:chOff x="8904241" y="4875274"/>
            <a:chExt cx="1261884" cy="1116994"/>
          </a:xfrm>
        </p:grpSpPr>
        <p:sp>
          <p:nvSpPr>
            <p:cNvPr id="561" name="文本框 560"/>
            <p:cNvSpPr txBox="1"/>
            <p:nvPr/>
          </p:nvSpPr>
          <p:spPr>
            <a:xfrm>
              <a:off x="8904241" y="4875274"/>
              <a:ext cx="1261884" cy="523220"/>
            </a:xfrm>
            <a:prstGeom prst="rect">
              <a:avLst/>
            </a:prstGeom>
            <a:noFill/>
          </p:spPr>
          <p:txBody>
            <a:bodyPr wrap="none" rtlCol="0">
              <a:spAutoFit/>
            </a:bodyPr>
            <a:lstStyle/>
            <a:p>
              <a:r>
                <a:rPr lang="zh-CN" altLang="en-US" sz="2800" b="1" dirty="0">
                  <a:solidFill>
                    <a:srgbClr val="3DC0EF"/>
                  </a:solidFill>
                  <a:latin typeface="微软雅黑" panose="020B0503020204020204" pitchFamily="34" charset="-122"/>
                  <a:ea typeface="微软雅黑" panose="020B0503020204020204" pitchFamily="34" charset="-122"/>
                  <a:cs typeface="+mn-ea"/>
                  <a:sym typeface="+mn-lt"/>
                </a:rPr>
                <a:t>不重叠</a:t>
              </a:r>
              <a:endParaRPr lang="zh-CN" altLang="en-US" sz="2800" b="1" dirty="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562" name="文本框 561"/>
            <p:cNvSpPr txBox="1"/>
            <p:nvPr/>
          </p:nvSpPr>
          <p:spPr>
            <a:xfrm>
              <a:off x="8904241" y="5469048"/>
              <a:ext cx="1261884" cy="523220"/>
            </a:xfrm>
            <a:prstGeom prst="rect">
              <a:avLst/>
            </a:prstGeom>
            <a:noFill/>
          </p:spPr>
          <p:txBody>
            <a:bodyPr wrap="none" rtlCol="0">
              <a:spAutoFit/>
            </a:bodyPr>
            <a:lstStyle/>
            <a:p>
              <a:r>
                <a:rPr lang="zh-CN" altLang="en-US" sz="2800" b="1" dirty="0">
                  <a:solidFill>
                    <a:srgbClr val="3DC0EF"/>
                  </a:solidFill>
                  <a:latin typeface="微软雅黑" panose="020B0503020204020204" pitchFamily="34" charset="-122"/>
                  <a:ea typeface="微软雅黑" panose="020B0503020204020204" pitchFamily="34" charset="-122"/>
                  <a:cs typeface="+mn-ea"/>
                  <a:sym typeface="+mn-lt"/>
                </a:rPr>
                <a:t>无遗漏</a:t>
              </a:r>
              <a:endParaRPr lang="zh-CN" altLang="en-US" sz="2800" b="1" dirty="0">
                <a:solidFill>
                  <a:srgbClr val="3DC0EF"/>
                </a:solidFill>
                <a:latin typeface="微软雅黑" panose="020B0503020204020204" pitchFamily="34" charset="-122"/>
                <a:ea typeface="微软雅黑" panose="020B0503020204020204" pitchFamily="34" charset="-122"/>
                <a:cs typeface="+mn-ea"/>
                <a:sym typeface="+mn-lt"/>
              </a:endParaRPr>
            </a:p>
          </p:txBody>
        </p:sp>
      </p:grpSp>
      <p:cxnSp>
        <p:nvCxnSpPr>
          <p:cNvPr id="563" name="直接连接符 562"/>
          <p:cNvCxnSpPr/>
          <p:nvPr/>
        </p:nvCxnSpPr>
        <p:spPr>
          <a:xfrm>
            <a:off x="3020980" y="4237764"/>
            <a:ext cx="0" cy="1488226"/>
          </a:xfrm>
          <a:prstGeom prst="line">
            <a:avLst/>
          </a:prstGeom>
          <a:ln w="6350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49"/>
                                        </p:tgtEl>
                                        <p:attrNameLst>
                                          <p:attrName>style.visibility</p:attrName>
                                        </p:attrNameLst>
                                      </p:cBhvr>
                                      <p:to>
                                        <p:strVal val="visible"/>
                                      </p:to>
                                    </p:set>
                                    <p:animEffect transition="in" filter="strips(downLeft)">
                                      <p:cBhvr>
                                        <p:cTn id="10" dur="500"/>
                                        <p:tgtEl>
                                          <p:spTgt spid="54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50"/>
                                        </p:tgtEl>
                                        <p:attrNameLst>
                                          <p:attrName>style.visibility</p:attrName>
                                        </p:attrNameLst>
                                      </p:cBhvr>
                                      <p:to>
                                        <p:strVal val="visible"/>
                                      </p:to>
                                    </p:set>
                                    <p:animEffect transition="in" filter="strips(downLeft)">
                                      <p:cBhvr>
                                        <p:cTn id="13" dur="500"/>
                                        <p:tgtEl>
                                          <p:spTgt spid="55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552"/>
                                        </p:tgtEl>
                                        <p:attrNameLst>
                                          <p:attrName>style.visibility</p:attrName>
                                        </p:attrNameLst>
                                      </p:cBhvr>
                                      <p:to>
                                        <p:strVal val="visible"/>
                                      </p:to>
                                    </p:set>
                                    <p:animEffect transition="in" filter="strips(downLeft)">
                                      <p:cBhvr>
                                        <p:cTn id="16" dur="500"/>
                                        <p:tgtEl>
                                          <p:spTgt spid="552"/>
                                        </p:tgtEl>
                                      </p:cBhvr>
                                    </p:animEffect>
                                  </p:childTnLst>
                                </p:cTn>
                              </p:par>
                              <p:par>
                                <p:cTn id="17" presetID="18" presetClass="entr" presetSubtype="12" fill="hold" nodeType="withEffect">
                                  <p:stCondLst>
                                    <p:cond delay="0"/>
                                  </p:stCondLst>
                                  <p:childTnLst>
                                    <p:set>
                                      <p:cBhvr>
                                        <p:cTn id="18" dur="1" fill="hold">
                                          <p:stCondLst>
                                            <p:cond delay="0"/>
                                          </p:stCondLst>
                                        </p:cTn>
                                        <p:tgtEl>
                                          <p:spTgt spid="553"/>
                                        </p:tgtEl>
                                        <p:attrNameLst>
                                          <p:attrName>style.visibility</p:attrName>
                                        </p:attrNameLst>
                                      </p:cBhvr>
                                      <p:to>
                                        <p:strVal val="visible"/>
                                      </p:to>
                                    </p:set>
                                    <p:animEffect transition="in" filter="strips(downLeft)">
                                      <p:cBhvr>
                                        <p:cTn id="19" dur="500"/>
                                        <p:tgtEl>
                                          <p:spTgt spid="553"/>
                                        </p:tgtEl>
                                      </p:cBhvr>
                                    </p:animEffect>
                                  </p:childTnLst>
                                </p:cTn>
                              </p:par>
                              <p:par>
                                <p:cTn id="20" presetID="53" presetClass="entr" presetSubtype="16" fill="hold" grpId="0" nodeType="withEffect">
                                  <p:stCondLst>
                                    <p:cond delay="1000"/>
                                  </p:stCondLst>
                                  <p:childTnLst>
                                    <p:set>
                                      <p:cBhvr>
                                        <p:cTn id="21" dur="1" fill="hold">
                                          <p:stCondLst>
                                            <p:cond delay="0"/>
                                          </p:stCondLst>
                                        </p:cTn>
                                        <p:tgtEl>
                                          <p:spTgt spid="557"/>
                                        </p:tgtEl>
                                        <p:attrNameLst>
                                          <p:attrName>style.visibility</p:attrName>
                                        </p:attrNameLst>
                                      </p:cBhvr>
                                      <p:to>
                                        <p:strVal val="visible"/>
                                      </p:to>
                                    </p:set>
                                    <p:anim calcmode="lin" valueType="num">
                                      <p:cBhvr>
                                        <p:cTn id="22" dur="500" fill="hold"/>
                                        <p:tgtEl>
                                          <p:spTgt spid="557"/>
                                        </p:tgtEl>
                                        <p:attrNameLst>
                                          <p:attrName>ppt_w</p:attrName>
                                        </p:attrNameLst>
                                      </p:cBhvr>
                                      <p:tavLst>
                                        <p:tav tm="0">
                                          <p:val>
                                            <p:fltVal val="0"/>
                                          </p:val>
                                        </p:tav>
                                        <p:tav tm="100000">
                                          <p:val>
                                            <p:strVal val="#ppt_w"/>
                                          </p:val>
                                        </p:tav>
                                      </p:tavLst>
                                    </p:anim>
                                    <p:anim calcmode="lin" valueType="num">
                                      <p:cBhvr>
                                        <p:cTn id="23" dur="500" fill="hold"/>
                                        <p:tgtEl>
                                          <p:spTgt spid="557"/>
                                        </p:tgtEl>
                                        <p:attrNameLst>
                                          <p:attrName>ppt_h</p:attrName>
                                        </p:attrNameLst>
                                      </p:cBhvr>
                                      <p:tavLst>
                                        <p:tav tm="0">
                                          <p:val>
                                            <p:fltVal val="0"/>
                                          </p:val>
                                        </p:tav>
                                        <p:tav tm="100000">
                                          <p:val>
                                            <p:strVal val="#ppt_h"/>
                                          </p:val>
                                        </p:tav>
                                      </p:tavLst>
                                    </p:anim>
                                    <p:animEffect transition="in" filter="fade">
                                      <p:cBhvr>
                                        <p:cTn id="24" dur="500"/>
                                        <p:tgtEl>
                                          <p:spTgt spid="557"/>
                                        </p:tgtEl>
                                      </p:cBhvr>
                                    </p:animEffect>
                                  </p:childTnLst>
                                </p:cTn>
                              </p:par>
                              <p:par>
                                <p:cTn id="25" presetID="53" presetClass="entr" presetSubtype="16" fill="hold" grpId="0" nodeType="withEffect">
                                  <p:stCondLst>
                                    <p:cond delay="1500"/>
                                  </p:stCondLst>
                                  <p:childTnLst>
                                    <p:set>
                                      <p:cBhvr>
                                        <p:cTn id="26" dur="1" fill="hold">
                                          <p:stCondLst>
                                            <p:cond delay="0"/>
                                          </p:stCondLst>
                                        </p:cTn>
                                        <p:tgtEl>
                                          <p:spTgt spid="556"/>
                                        </p:tgtEl>
                                        <p:attrNameLst>
                                          <p:attrName>style.visibility</p:attrName>
                                        </p:attrNameLst>
                                      </p:cBhvr>
                                      <p:to>
                                        <p:strVal val="visible"/>
                                      </p:to>
                                    </p:set>
                                    <p:anim calcmode="lin" valueType="num">
                                      <p:cBhvr>
                                        <p:cTn id="27" dur="1000" fill="hold"/>
                                        <p:tgtEl>
                                          <p:spTgt spid="556"/>
                                        </p:tgtEl>
                                        <p:attrNameLst>
                                          <p:attrName>ppt_w</p:attrName>
                                        </p:attrNameLst>
                                      </p:cBhvr>
                                      <p:tavLst>
                                        <p:tav tm="0">
                                          <p:val>
                                            <p:fltVal val="0"/>
                                          </p:val>
                                        </p:tav>
                                        <p:tav tm="100000">
                                          <p:val>
                                            <p:strVal val="#ppt_w"/>
                                          </p:val>
                                        </p:tav>
                                      </p:tavLst>
                                    </p:anim>
                                    <p:anim calcmode="lin" valueType="num">
                                      <p:cBhvr>
                                        <p:cTn id="28" dur="1000" fill="hold"/>
                                        <p:tgtEl>
                                          <p:spTgt spid="556"/>
                                        </p:tgtEl>
                                        <p:attrNameLst>
                                          <p:attrName>ppt_h</p:attrName>
                                        </p:attrNameLst>
                                      </p:cBhvr>
                                      <p:tavLst>
                                        <p:tav tm="0">
                                          <p:val>
                                            <p:fltVal val="0"/>
                                          </p:val>
                                        </p:tav>
                                        <p:tav tm="100000">
                                          <p:val>
                                            <p:strVal val="#ppt_h"/>
                                          </p:val>
                                        </p:tav>
                                      </p:tavLst>
                                    </p:anim>
                                    <p:animEffect transition="in" filter="fade">
                                      <p:cBhvr>
                                        <p:cTn id="29" dur="1000"/>
                                        <p:tgtEl>
                                          <p:spTgt spid="556"/>
                                        </p:tgtEl>
                                      </p:cBhvr>
                                    </p:animEffect>
                                  </p:childTnLst>
                                </p:cTn>
                              </p:par>
                              <p:par>
                                <p:cTn id="30" presetID="42" presetClass="entr" presetSubtype="0" fill="hold" nodeType="withEffect">
                                  <p:stCondLst>
                                    <p:cond delay="2250"/>
                                  </p:stCondLst>
                                  <p:childTnLst>
                                    <p:set>
                                      <p:cBhvr>
                                        <p:cTn id="31" dur="1" fill="hold">
                                          <p:stCondLst>
                                            <p:cond delay="0"/>
                                          </p:stCondLst>
                                        </p:cTn>
                                        <p:tgtEl>
                                          <p:spTgt spid="560"/>
                                        </p:tgtEl>
                                        <p:attrNameLst>
                                          <p:attrName>style.visibility</p:attrName>
                                        </p:attrNameLst>
                                      </p:cBhvr>
                                      <p:to>
                                        <p:strVal val="visible"/>
                                      </p:to>
                                    </p:set>
                                    <p:animEffect transition="in" filter="fade">
                                      <p:cBhvr>
                                        <p:cTn id="32" dur="1000"/>
                                        <p:tgtEl>
                                          <p:spTgt spid="560"/>
                                        </p:tgtEl>
                                      </p:cBhvr>
                                    </p:animEffect>
                                    <p:anim calcmode="lin" valueType="num">
                                      <p:cBhvr>
                                        <p:cTn id="33" dur="1000" fill="hold"/>
                                        <p:tgtEl>
                                          <p:spTgt spid="560"/>
                                        </p:tgtEl>
                                        <p:attrNameLst>
                                          <p:attrName>ppt_x</p:attrName>
                                        </p:attrNameLst>
                                      </p:cBhvr>
                                      <p:tavLst>
                                        <p:tav tm="0">
                                          <p:val>
                                            <p:strVal val="#ppt_x"/>
                                          </p:val>
                                        </p:tav>
                                        <p:tav tm="100000">
                                          <p:val>
                                            <p:strVal val="#ppt_x"/>
                                          </p:val>
                                        </p:tav>
                                      </p:tavLst>
                                    </p:anim>
                                    <p:anim calcmode="lin" valueType="num">
                                      <p:cBhvr>
                                        <p:cTn id="34" dur="1000" fill="hold"/>
                                        <p:tgtEl>
                                          <p:spTgt spid="560"/>
                                        </p:tgtEl>
                                        <p:attrNameLst>
                                          <p:attrName>ppt_y</p:attrName>
                                        </p:attrNameLst>
                                      </p:cBhvr>
                                      <p:tavLst>
                                        <p:tav tm="0">
                                          <p:val>
                                            <p:strVal val="#ppt_y+.1"/>
                                          </p:val>
                                        </p:tav>
                                        <p:tav tm="100000">
                                          <p:val>
                                            <p:strVal val="#ppt_y"/>
                                          </p:val>
                                        </p:tav>
                                      </p:tavLst>
                                    </p:anim>
                                  </p:childTnLst>
                                </p:cTn>
                              </p:par>
                              <p:par>
                                <p:cTn id="35" presetID="16" presetClass="entr" presetSubtype="42" fill="hold" nodeType="withEffect">
                                  <p:stCondLst>
                                    <p:cond delay="2750"/>
                                  </p:stCondLst>
                                  <p:childTnLst>
                                    <p:set>
                                      <p:cBhvr>
                                        <p:cTn id="36" dur="1" fill="hold">
                                          <p:stCondLst>
                                            <p:cond delay="0"/>
                                          </p:stCondLst>
                                        </p:cTn>
                                        <p:tgtEl>
                                          <p:spTgt spid="563"/>
                                        </p:tgtEl>
                                        <p:attrNameLst>
                                          <p:attrName>style.visibility</p:attrName>
                                        </p:attrNameLst>
                                      </p:cBhvr>
                                      <p:to>
                                        <p:strVal val="visible"/>
                                      </p:to>
                                    </p:set>
                                    <p:animEffect transition="in" filter="barn(outHorizontal)">
                                      <p:cBhvr>
                                        <p:cTn id="37" dur="500"/>
                                        <p:tgtEl>
                                          <p:spTgt spid="563"/>
                                        </p:tgtEl>
                                      </p:cBhvr>
                                    </p:animEffect>
                                  </p:childTnLst>
                                </p:cTn>
                              </p:par>
                              <p:par>
                                <p:cTn id="38" presetID="22" presetClass="entr" presetSubtype="8" fill="hold" grpId="0" nodeType="withEffect">
                                  <p:stCondLst>
                                    <p:cond delay="2750"/>
                                  </p:stCondLst>
                                  <p:childTnLst>
                                    <p:set>
                                      <p:cBhvr>
                                        <p:cTn id="39" dur="1" fill="hold">
                                          <p:stCondLst>
                                            <p:cond delay="0"/>
                                          </p:stCondLst>
                                        </p:cTn>
                                        <p:tgtEl>
                                          <p:spTgt spid="558"/>
                                        </p:tgtEl>
                                        <p:attrNameLst>
                                          <p:attrName>style.visibility</p:attrName>
                                        </p:attrNameLst>
                                      </p:cBhvr>
                                      <p:to>
                                        <p:strVal val="visible"/>
                                      </p:to>
                                    </p:set>
                                    <p:animEffect transition="in" filter="wipe(left)">
                                      <p:cBhvr>
                                        <p:cTn id="40" dur="1000"/>
                                        <p:tgtEl>
                                          <p:spTgt spid="558"/>
                                        </p:tgtEl>
                                      </p:cBhvr>
                                    </p:animEffect>
                                  </p:childTnLst>
                                </p:cTn>
                              </p:par>
                              <p:par>
                                <p:cTn id="41" presetID="22" presetClass="entr" presetSubtype="8" fill="hold" grpId="0" nodeType="withEffect">
                                  <p:stCondLst>
                                    <p:cond delay="2750"/>
                                  </p:stCondLst>
                                  <p:childTnLst>
                                    <p:set>
                                      <p:cBhvr>
                                        <p:cTn id="42" dur="1" fill="hold">
                                          <p:stCondLst>
                                            <p:cond delay="0"/>
                                          </p:stCondLst>
                                        </p:cTn>
                                        <p:tgtEl>
                                          <p:spTgt spid="559"/>
                                        </p:tgtEl>
                                        <p:attrNameLst>
                                          <p:attrName>style.visibility</p:attrName>
                                        </p:attrNameLst>
                                      </p:cBhvr>
                                      <p:to>
                                        <p:strVal val="visible"/>
                                      </p:to>
                                    </p:set>
                                    <p:animEffect transition="in" filter="wipe(left)">
                                      <p:cBhvr>
                                        <p:cTn id="43" dur="10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49" grpId="0" animBg="1"/>
      <p:bldP spid="550" grpId="0"/>
      <p:bldP spid="552" grpId="0"/>
      <p:bldP spid="556" grpId="0" animBg="1"/>
      <p:bldP spid="557" grpId="0" animBg="1"/>
      <p:bldP spid="558" grpId="0"/>
      <p:bldP spid="5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548524" y="1142291"/>
            <a:ext cx="2339102"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思维导图原理</a:t>
            </a:r>
            <a:endParaRPr lang="zh-CN" altLang="en-US" dirty="0">
              <a:sym typeface="+mn-lt"/>
            </a:endParaRPr>
          </a:p>
        </p:txBody>
      </p:sp>
      <p:sp>
        <p:nvSpPr>
          <p:cNvPr id="26" name="椭圆 25"/>
          <p:cNvSpPr/>
          <p:nvPr/>
        </p:nvSpPr>
        <p:spPr>
          <a:xfrm>
            <a:off x="4685219" y="2051981"/>
            <a:ext cx="2474649" cy="2474649"/>
          </a:xfrm>
          <a:prstGeom prst="ellipse">
            <a:avLst/>
          </a:prstGeom>
          <a:gradFill>
            <a:gsLst>
              <a:gs pos="100000">
                <a:srgbClr val="F7F7F7"/>
              </a:gs>
              <a:gs pos="0">
                <a:srgbClr val="B0B0B0"/>
              </a:gs>
            </a:gsLst>
            <a:lin ang="2700000" scaled="1"/>
          </a:gradFill>
          <a:ln w="63500">
            <a:gradFill flip="none" rotWithShape="1">
              <a:gsLst>
                <a:gs pos="0">
                  <a:schemeClr val="bg1"/>
                </a:gs>
                <a:gs pos="100000">
                  <a:schemeClr val="bg1">
                    <a:lumMod val="6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4500"/>
              </a:lnSpc>
            </a:pPr>
            <a:r>
              <a:rPr lang="en-US" altLang="zh-CN" sz="3200" b="1" dirty="0">
                <a:solidFill>
                  <a:srgbClr val="2D2A26"/>
                </a:solidFill>
                <a:latin typeface="微软雅黑" panose="020B0503020204020204" pitchFamily="34" charset="-122"/>
                <a:ea typeface="微软雅黑" panose="020B0503020204020204" pitchFamily="34" charset="-122"/>
                <a:cs typeface="+mn-ea"/>
                <a:sym typeface="+mn-lt"/>
              </a:rPr>
              <a:t>TEFCAS</a:t>
            </a:r>
            <a:endParaRPr lang="en-US" altLang="zh-CN" sz="3200" b="1" dirty="0">
              <a:solidFill>
                <a:srgbClr val="2D2A26"/>
              </a:solidFill>
              <a:latin typeface="微软雅黑" panose="020B0503020204020204" pitchFamily="34" charset="-122"/>
              <a:ea typeface="微软雅黑" panose="020B0503020204020204" pitchFamily="34" charset="-122"/>
              <a:cs typeface="+mn-ea"/>
              <a:sym typeface="+mn-lt"/>
            </a:endParaRPr>
          </a:p>
          <a:p>
            <a:pPr algn="ctr">
              <a:lnSpc>
                <a:spcPts val="4500"/>
              </a:lnSpc>
            </a:pPr>
            <a:r>
              <a:rPr lang="zh-CN" altLang="en-US" sz="3200" b="1" dirty="0">
                <a:solidFill>
                  <a:srgbClr val="2D2A26"/>
                </a:solidFill>
                <a:latin typeface="微软雅黑" panose="020B0503020204020204" pitchFamily="34" charset="-122"/>
                <a:ea typeface="微软雅黑" panose="020B0503020204020204" pitchFamily="34" charset="-122"/>
                <a:cs typeface="+mn-ea"/>
                <a:sym typeface="+mn-lt"/>
              </a:rPr>
              <a:t>原则</a:t>
            </a:r>
            <a:endParaRPr lang="zh-CN" altLang="en-US" sz="3200" b="1" dirty="0">
              <a:solidFill>
                <a:srgbClr val="2D2A26"/>
              </a:solidFill>
              <a:latin typeface="微软雅黑" panose="020B0503020204020204" pitchFamily="34" charset="-122"/>
              <a:ea typeface="微软雅黑" panose="020B0503020204020204" pitchFamily="34" charset="-122"/>
              <a:cs typeface="+mn-ea"/>
              <a:sym typeface="+mn-lt"/>
            </a:endParaRPr>
          </a:p>
        </p:txBody>
      </p:sp>
      <p:grpSp>
        <p:nvGrpSpPr>
          <p:cNvPr id="27" name="组合 26"/>
          <p:cNvGrpSpPr/>
          <p:nvPr/>
        </p:nvGrpSpPr>
        <p:grpSpPr>
          <a:xfrm>
            <a:off x="4737490" y="1885187"/>
            <a:ext cx="598484" cy="598484"/>
            <a:chOff x="2586038" y="2761615"/>
            <a:chExt cx="1334770" cy="1334770"/>
          </a:xfrm>
        </p:grpSpPr>
        <p:sp>
          <p:nvSpPr>
            <p:cNvPr id="28" name="椭圆 27"/>
            <p:cNvSpPr/>
            <p:nvPr/>
          </p:nvSpPr>
          <p:spPr>
            <a:xfrm>
              <a:off x="2586038" y="2761615"/>
              <a:ext cx="1334770" cy="1334770"/>
            </a:xfrm>
            <a:prstGeom prst="ellipse">
              <a:avLst/>
            </a:prstGeom>
            <a:solidFill>
              <a:srgbClr val="3DC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29" name="椭圆 28"/>
            <p:cNvSpPr/>
            <p:nvPr/>
          </p:nvSpPr>
          <p:spPr>
            <a:xfrm>
              <a:off x="2742565" y="2919095"/>
              <a:ext cx="1019810" cy="1019810"/>
            </a:xfrm>
            <a:prstGeom prst="ellipse">
              <a:avLst/>
            </a:prstGeom>
            <a:gradFill>
              <a:gsLst>
                <a:gs pos="100000">
                  <a:srgbClr val="F7F7F7"/>
                </a:gs>
                <a:gs pos="0">
                  <a:srgbClr val="B0B0B0"/>
                </a:gs>
              </a:gsLst>
              <a:lin ang="2700000" scaled="1"/>
            </a:gradFill>
            <a:ln w="3810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514B44"/>
                  </a:solidFill>
                  <a:latin typeface="微软雅黑" panose="020B0503020204020204" pitchFamily="34" charset="-122"/>
                  <a:ea typeface="微软雅黑" panose="020B0503020204020204" pitchFamily="34" charset="-122"/>
                  <a:cs typeface="+mn-ea"/>
                  <a:sym typeface="+mn-lt"/>
                </a:rPr>
                <a:t>1</a:t>
              </a:r>
              <a:endParaRPr lang="zh-CN" altLang="en-US" sz="2400" b="1" dirty="0">
                <a:solidFill>
                  <a:srgbClr val="514B44"/>
                </a:solidFill>
                <a:latin typeface="微软雅黑" panose="020B0503020204020204" pitchFamily="34" charset="-122"/>
                <a:ea typeface="微软雅黑" panose="020B0503020204020204" pitchFamily="34" charset="-122"/>
                <a:cs typeface="+mn-ea"/>
                <a:sym typeface="+mn-lt"/>
              </a:endParaRPr>
            </a:p>
          </p:txBody>
        </p:sp>
      </p:grpSp>
      <p:grpSp>
        <p:nvGrpSpPr>
          <p:cNvPr id="30" name="组合 29"/>
          <p:cNvGrpSpPr/>
          <p:nvPr/>
        </p:nvGrpSpPr>
        <p:grpSpPr>
          <a:xfrm>
            <a:off x="4645043" y="4003975"/>
            <a:ext cx="598484" cy="598484"/>
            <a:chOff x="2586038" y="2761615"/>
            <a:chExt cx="1334770" cy="1334770"/>
          </a:xfrm>
        </p:grpSpPr>
        <p:sp>
          <p:nvSpPr>
            <p:cNvPr id="31" name="椭圆 30"/>
            <p:cNvSpPr/>
            <p:nvPr/>
          </p:nvSpPr>
          <p:spPr>
            <a:xfrm>
              <a:off x="2586038" y="2761615"/>
              <a:ext cx="1334770" cy="1334770"/>
            </a:xfrm>
            <a:prstGeom prst="ellipse">
              <a:avLst/>
            </a:prstGeom>
            <a:solidFill>
              <a:srgbClr val="938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32" name="椭圆 31"/>
            <p:cNvSpPr/>
            <p:nvPr/>
          </p:nvSpPr>
          <p:spPr>
            <a:xfrm>
              <a:off x="2742565" y="2919095"/>
              <a:ext cx="1019810" cy="1019810"/>
            </a:xfrm>
            <a:prstGeom prst="ellipse">
              <a:avLst/>
            </a:prstGeom>
            <a:gradFill>
              <a:gsLst>
                <a:gs pos="100000">
                  <a:srgbClr val="F7F7F7"/>
                </a:gs>
                <a:gs pos="0">
                  <a:srgbClr val="B0B0B0"/>
                </a:gs>
              </a:gsLst>
              <a:lin ang="2700000" scaled="1"/>
            </a:gradFill>
            <a:ln w="3810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514B44"/>
                  </a:solidFill>
                  <a:latin typeface="微软雅黑" panose="020B0503020204020204" pitchFamily="34" charset="-122"/>
                  <a:ea typeface="微软雅黑" panose="020B0503020204020204" pitchFamily="34" charset="-122"/>
                  <a:cs typeface="+mn-ea"/>
                  <a:sym typeface="+mn-lt"/>
                </a:rPr>
                <a:t>3</a:t>
              </a:r>
              <a:endParaRPr lang="zh-CN" altLang="en-US" sz="2400" b="1" dirty="0">
                <a:solidFill>
                  <a:srgbClr val="514B44"/>
                </a:solidFill>
                <a:latin typeface="微软雅黑" panose="020B0503020204020204" pitchFamily="34" charset="-122"/>
                <a:ea typeface="微软雅黑" panose="020B0503020204020204" pitchFamily="34" charset="-122"/>
                <a:cs typeface="+mn-ea"/>
                <a:sym typeface="+mn-lt"/>
              </a:endParaRPr>
            </a:p>
          </p:txBody>
        </p:sp>
      </p:grpSp>
      <p:grpSp>
        <p:nvGrpSpPr>
          <p:cNvPr id="33" name="组合 32"/>
          <p:cNvGrpSpPr/>
          <p:nvPr/>
        </p:nvGrpSpPr>
        <p:grpSpPr>
          <a:xfrm>
            <a:off x="6532240" y="4058432"/>
            <a:ext cx="598484" cy="598484"/>
            <a:chOff x="2586038" y="2761615"/>
            <a:chExt cx="1334770" cy="1334770"/>
          </a:xfrm>
        </p:grpSpPr>
        <p:sp>
          <p:nvSpPr>
            <p:cNvPr id="34" name="椭圆 33"/>
            <p:cNvSpPr/>
            <p:nvPr/>
          </p:nvSpPr>
          <p:spPr>
            <a:xfrm>
              <a:off x="2586038" y="2761615"/>
              <a:ext cx="1334770" cy="1334770"/>
            </a:xfrm>
            <a:prstGeom prst="ellipse">
              <a:avLst/>
            </a:prstGeom>
            <a:solidFill>
              <a:srgbClr val="3DC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35" name="椭圆 34"/>
            <p:cNvSpPr/>
            <p:nvPr/>
          </p:nvSpPr>
          <p:spPr>
            <a:xfrm>
              <a:off x="2742565" y="2919095"/>
              <a:ext cx="1019810" cy="1019810"/>
            </a:xfrm>
            <a:prstGeom prst="ellipse">
              <a:avLst/>
            </a:prstGeom>
            <a:gradFill>
              <a:gsLst>
                <a:gs pos="100000">
                  <a:srgbClr val="F7F7F7"/>
                </a:gs>
                <a:gs pos="0">
                  <a:srgbClr val="B0B0B0"/>
                </a:gs>
              </a:gsLst>
              <a:lin ang="2700000" scaled="1"/>
            </a:gradFill>
            <a:ln w="3810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514B44"/>
                  </a:solidFill>
                  <a:latin typeface="微软雅黑" panose="020B0503020204020204" pitchFamily="34" charset="-122"/>
                  <a:ea typeface="微软雅黑" panose="020B0503020204020204" pitchFamily="34" charset="-122"/>
                  <a:cs typeface="+mn-ea"/>
                  <a:sym typeface="+mn-lt"/>
                </a:rPr>
                <a:t>6</a:t>
              </a:r>
              <a:endParaRPr lang="zh-CN" altLang="en-US" sz="2400" b="1" dirty="0">
                <a:solidFill>
                  <a:srgbClr val="514B44"/>
                </a:solidFill>
                <a:latin typeface="微软雅黑" panose="020B0503020204020204" pitchFamily="34" charset="-122"/>
                <a:ea typeface="微软雅黑" panose="020B0503020204020204" pitchFamily="34" charset="-122"/>
                <a:cs typeface="+mn-ea"/>
                <a:sym typeface="+mn-lt"/>
              </a:endParaRPr>
            </a:p>
          </p:txBody>
        </p:sp>
      </p:grpSp>
      <p:grpSp>
        <p:nvGrpSpPr>
          <p:cNvPr id="36" name="组合 35"/>
          <p:cNvGrpSpPr/>
          <p:nvPr/>
        </p:nvGrpSpPr>
        <p:grpSpPr>
          <a:xfrm>
            <a:off x="6563540" y="1912329"/>
            <a:ext cx="598484" cy="598484"/>
            <a:chOff x="2586038" y="2761615"/>
            <a:chExt cx="1334770" cy="1334770"/>
          </a:xfrm>
        </p:grpSpPr>
        <p:sp>
          <p:nvSpPr>
            <p:cNvPr id="37" name="椭圆 36"/>
            <p:cNvSpPr/>
            <p:nvPr/>
          </p:nvSpPr>
          <p:spPr>
            <a:xfrm>
              <a:off x="2586038" y="2761615"/>
              <a:ext cx="1334770" cy="1334770"/>
            </a:xfrm>
            <a:prstGeom prst="ellipse">
              <a:avLst/>
            </a:prstGeom>
            <a:solidFill>
              <a:srgbClr val="938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38" name="椭圆 37"/>
            <p:cNvSpPr/>
            <p:nvPr/>
          </p:nvSpPr>
          <p:spPr>
            <a:xfrm>
              <a:off x="2742565" y="2919095"/>
              <a:ext cx="1019810" cy="1019810"/>
            </a:xfrm>
            <a:prstGeom prst="ellipse">
              <a:avLst/>
            </a:prstGeom>
            <a:gradFill>
              <a:gsLst>
                <a:gs pos="100000">
                  <a:srgbClr val="F7F7F7"/>
                </a:gs>
                <a:gs pos="0">
                  <a:srgbClr val="B0B0B0"/>
                </a:gs>
              </a:gsLst>
              <a:lin ang="2700000" scaled="1"/>
            </a:gradFill>
            <a:ln w="3810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514B44"/>
                  </a:solidFill>
                  <a:latin typeface="微软雅黑" panose="020B0503020204020204" pitchFamily="34" charset="-122"/>
                  <a:ea typeface="微软雅黑" panose="020B0503020204020204" pitchFamily="34" charset="-122"/>
                  <a:cs typeface="+mn-ea"/>
                  <a:sym typeface="+mn-lt"/>
                </a:rPr>
                <a:t>4</a:t>
              </a:r>
              <a:endParaRPr lang="zh-CN" altLang="en-US" sz="2400" b="1" dirty="0">
                <a:solidFill>
                  <a:srgbClr val="514B44"/>
                </a:solidFill>
                <a:latin typeface="微软雅黑" panose="020B0503020204020204" pitchFamily="34" charset="-122"/>
                <a:ea typeface="微软雅黑" panose="020B0503020204020204" pitchFamily="34" charset="-122"/>
                <a:cs typeface="+mn-ea"/>
                <a:sym typeface="+mn-lt"/>
              </a:endParaRPr>
            </a:p>
          </p:txBody>
        </p:sp>
      </p:grpSp>
      <p:grpSp>
        <p:nvGrpSpPr>
          <p:cNvPr id="39" name="组合 38"/>
          <p:cNvGrpSpPr/>
          <p:nvPr/>
        </p:nvGrpSpPr>
        <p:grpSpPr>
          <a:xfrm>
            <a:off x="4333182" y="2876198"/>
            <a:ext cx="598484" cy="598484"/>
            <a:chOff x="2586038" y="2761615"/>
            <a:chExt cx="1334770" cy="1334770"/>
          </a:xfrm>
        </p:grpSpPr>
        <p:sp>
          <p:nvSpPr>
            <p:cNvPr id="40" name="椭圆 39"/>
            <p:cNvSpPr/>
            <p:nvPr/>
          </p:nvSpPr>
          <p:spPr>
            <a:xfrm>
              <a:off x="2586038" y="2761615"/>
              <a:ext cx="1334770" cy="1334770"/>
            </a:xfrm>
            <a:prstGeom prst="ellipse">
              <a:avLst/>
            </a:prstGeom>
            <a:solidFill>
              <a:srgbClr val="E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41" name="椭圆 40"/>
            <p:cNvSpPr/>
            <p:nvPr/>
          </p:nvSpPr>
          <p:spPr>
            <a:xfrm>
              <a:off x="2742565" y="2919095"/>
              <a:ext cx="1019810" cy="1019810"/>
            </a:xfrm>
            <a:prstGeom prst="ellipse">
              <a:avLst/>
            </a:prstGeom>
            <a:gradFill>
              <a:gsLst>
                <a:gs pos="100000">
                  <a:srgbClr val="F7F7F7"/>
                </a:gs>
                <a:gs pos="0">
                  <a:srgbClr val="B0B0B0"/>
                </a:gs>
              </a:gsLst>
              <a:lin ang="2700000" scaled="1"/>
            </a:gradFill>
            <a:ln w="3810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514B44"/>
                  </a:solidFill>
                  <a:latin typeface="微软雅黑" panose="020B0503020204020204" pitchFamily="34" charset="-122"/>
                  <a:ea typeface="微软雅黑" panose="020B0503020204020204" pitchFamily="34" charset="-122"/>
                  <a:cs typeface="+mn-ea"/>
                  <a:sym typeface="+mn-lt"/>
                </a:rPr>
                <a:t>2</a:t>
              </a:r>
              <a:endParaRPr lang="zh-CN" altLang="en-US" sz="2400" b="1" dirty="0">
                <a:solidFill>
                  <a:srgbClr val="514B44"/>
                </a:solidFill>
                <a:latin typeface="微软雅黑" panose="020B0503020204020204" pitchFamily="34" charset="-122"/>
                <a:ea typeface="微软雅黑" panose="020B0503020204020204" pitchFamily="34" charset="-122"/>
                <a:cs typeface="+mn-ea"/>
                <a:sym typeface="+mn-lt"/>
              </a:endParaRPr>
            </a:p>
          </p:txBody>
        </p:sp>
      </p:grpSp>
      <p:grpSp>
        <p:nvGrpSpPr>
          <p:cNvPr id="42" name="组合 41"/>
          <p:cNvGrpSpPr/>
          <p:nvPr/>
        </p:nvGrpSpPr>
        <p:grpSpPr>
          <a:xfrm>
            <a:off x="6913421" y="3046027"/>
            <a:ext cx="598484" cy="598484"/>
            <a:chOff x="2586038" y="2761615"/>
            <a:chExt cx="1334770" cy="1334770"/>
          </a:xfrm>
        </p:grpSpPr>
        <p:sp>
          <p:nvSpPr>
            <p:cNvPr id="43" name="椭圆 42"/>
            <p:cNvSpPr/>
            <p:nvPr/>
          </p:nvSpPr>
          <p:spPr>
            <a:xfrm>
              <a:off x="2586038" y="2761615"/>
              <a:ext cx="1334770" cy="1334770"/>
            </a:xfrm>
            <a:prstGeom prst="ellipse">
              <a:avLst/>
            </a:prstGeom>
            <a:solidFill>
              <a:srgbClr val="E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44" name="椭圆 43"/>
            <p:cNvSpPr/>
            <p:nvPr/>
          </p:nvSpPr>
          <p:spPr>
            <a:xfrm>
              <a:off x="2742565" y="2919095"/>
              <a:ext cx="1019810" cy="1019810"/>
            </a:xfrm>
            <a:prstGeom prst="ellipse">
              <a:avLst/>
            </a:prstGeom>
            <a:gradFill>
              <a:gsLst>
                <a:gs pos="100000">
                  <a:srgbClr val="F7F7F7"/>
                </a:gs>
                <a:gs pos="0">
                  <a:srgbClr val="B0B0B0"/>
                </a:gs>
              </a:gsLst>
              <a:lin ang="2700000" scaled="1"/>
            </a:gradFill>
            <a:ln w="3810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514B44"/>
                  </a:solidFill>
                  <a:latin typeface="微软雅黑" panose="020B0503020204020204" pitchFamily="34" charset="-122"/>
                  <a:ea typeface="微软雅黑" panose="020B0503020204020204" pitchFamily="34" charset="-122"/>
                  <a:cs typeface="+mn-ea"/>
                  <a:sym typeface="+mn-lt"/>
                </a:rPr>
                <a:t>5</a:t>
              </a:r>
              <a:endParaRPr lang="zh-CN" altLang="en-US" sz="2400" b="1" dirty="0">
                <a:solidFill>
                  <a:srgbClr val="514B44"/>
                </a:solidFill>
                <a:latin typeface="微软雅黑" panose="020B0503020204020204" pitchFamily="34" charset="-122"/>
                <a:ea typeface="微软雅黑" panose="020B0503020204020204" pitchFamily="34" charset="-122"/>
                <a:cs typeface="+mn-ea"/>
                <a:sym typeface="+mn-lt"/>
              </a:endParaRPr>
            </a:p>
          </p:txBody>
        </p:sp>
      </p:grpSp>
      <p:sp>
        <p:nvSpPr>
          <p:cNvPr id="45" name="矩形 44"/>
          <p:cNvSpPr/>
          <p:nvPr/>
        </p:nvSpPr>
        <p:spPr>
          <a:xfrm>
            <a:off x="2177977" y="5065597"/>
            <a:ext cx="8082913" cy="646331"/>
          </a:xfrm>
          <a:prstGeom prst="rect">
            <a:avLst/>
          </a:prstGeom>
        </p:spPr>
        <p:txBody>
          <a:bodyPr wrap="square">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TEFCAS”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是“尝试”、“行动”、“反馈”、“检查”、“调整”和“成功”的英文首字缩写，博赞称为“人生的指南针”。这一规则的要领就是</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总之先试试看”。﻿﻿第一步是尝试，然后是行动。从这两步中，我们将有所收获（反馈）。确认（核实）自己的收获并反复调整，终将走向成功。</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6" name="矩形 45"/>
          <p:cNvSpPr/>
          <p:nvPr/>
        </p:nvSpPr>
        <p:spPr>
          <a:xfrm>
            <a:off x="2639237" y="1950580"/>
            <a:ext cx="2274394" cy="369332"/>
          </a:xfrm>
          <a:prstGeom prst="rect">
            <a:avLst/>
          </a:prstGeom>
        </p:spPr>
        <p:txBody>
          <a:bodyPr wrap="square">
            <a:sp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行动 </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TRIAL</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7" name="矩形 46"/>
          <p:cNvSpPr/>
          <p:nvPr/>
        </p:nvSpPr>
        <p:spPr>
          <a:xfrm>
            <a:off x="1572561" y="3079072"/>
            <a:ext cx="2274394" cy="369332"/>
          </a:xfrm>
          <a:prstGeom prst="rect">
            <a:avLst/>
          </a:prstGeom>
        </p:spPr>
        <p:txBody>
          <a:bodyPr wrap="square">
            <a:sp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行动 </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EVENT</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8" name="矩形 47"/>
          <p:cNvSpPr/>
          <p:nvPr/>
        </p:nvSpPr>
        <p:spPr>
          <a:xfrm>
            <a:off x="1912193" y="4303738"/>
            <a:ext cx="2508876" cy="369332"/>
          </a:xfrm>
          <a:prstGeom prst="rect">
            <a:avLst/>
          </a:prstGeom>
        </p:spPr>
        <p:txBody>
          <a:bodyPr wrap="square">
            <a:sp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反馈 </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FEEDBACK</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9" name="矩形 48"/>
          <p:cNvSpPr/>
          <p:nvPr/>
        </p:nvSpPr>
        <p:spPr>
          <a:xfrm>
            <a:off x="7143257" y="2121644"/>
            <a:ext cx="2274394" cy="369332"/>
          </a:xfrm>
          <a:prstGeom prst="rect">
            <a:avLst/>
          </a:prstGeom>
        </p:spPr>
        <p:txBody>
          <a:bodyPr wrap="square">
            <a:sp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检查 </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check</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50" name="矩形 49"/>
          <p:cNvSpPr/>
          <p:nvPr/>
        </p:nvSpPr>
        <p:spPr>
          <a:xfrm>
            <a:off x="7511051" y="3050100"/>
            <a:ext cx="2274394" cy="369332"/>
          </a:xfrm>
          <a:prstGeom prst="rect">
            <a:avLst/>
          </a:prstGeom>
        </p:spPr>
        <p:txBody>
          <a:bodyPr wrap="square">
            <a:sp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调整 </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adjust</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51" name="矩形 50"/>
          <p:cNvSpPr/>
          <p:nvPr/>
        </p:nvSpPr>
        <p:spPr>
          <a:xfrm>
            <a:off x="7212236" y="4280030"/>
            <a:ext cx="2274394" cy="369332"/>
          </a:xfrm>
          <a:prstGeom prst="rect">
            <a:avLst/>
          </a:prstGeom>
        </p:spPr>
        <p:txBody>
          <a:bodyPr wrap="square">
            <a:sp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成功 </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success</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fltVal val="0.5"/>
                                          </p:val>
                                        </p:tav>
                                        <p:tav tm="100000">
                                          <p:val>
                                            <p:strVal val="#ppt_x"/>
                                          </p:val>
                                        </p:tav>
                                      </p:tavLst>
                                    </p:anim>
                                    <p:anim calcmode="lin" valueType="num">
                                      <p:cBhvr>
                                        <p:cTn id="18" dur="500" fill="hold"/>
                                        <p:tgtEl>
                                          <p:spTgt spid="27"/>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anim calcmode="lin" valueType="num">
                                      <p:cBhvr>
                                        <p:cTn id="24" dur="500" fill="hold"/>
                                        <p:tgtEl>
                                          <p:spTgt spid="30"/>
                                        </p:tgtEl>
                                        <p:attrNameLst>
                                          <p:attrName>ppt_x</p:attrName>
                                        </p:attrNameLst>
                                      </p:cBhvr>
                                      <p:tavLst>
                                        <p:tav tm="0">
                                          <p:val>
                                            <p:fltVal val="0.5"/>
                                          </p:val>
                                        </p:tav>
                                        <p:tav tm="100000">
                                          <p:val>
                                            <p:strVal val="#ppt_x"/>
                                          </p:val>
                                        </p:tav>
                                      </p:tavLst>
                                    </p:anim>
                                    <p:anim calcmode="lin" valueType="num">
                                      <p:cBhvr>
                                        <p:cTn id="25" dur="500" fill="hold"/>
                                        <p:tgtEl>
                                          <p:spTgt spid="30"/>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anim calcmode="lin" valueType="num">
                                      <p:cBhvr>
                                        <p:cTn id="31" dur="500" fill="hold"/>
                                        <p:tgtEl>
                                          <p:spTgt spid="33"/>
                                        </p:tgtEl>
                                        <p:attrNameLst>
                                          <p:attrName>ppt_x</p:attrName>
                                        </p:attrNameLst>
                                      </p:cBhvr>
                                      <p:tavLst>
                                        <p:tav tm="0">
                                          <p:val>
                                            <p:fltVal val="0.5"/>
                                          </p:val>
                                        </p:tav>
                                        <p:tav tm="100000">
                                          <p:val>
                                            <p:strVal val="#ppt_x"/>
                                          </p:val>
                                        </p:tav>
                                      </p:tavLst>
                                    </p:anim>
                                    <p:anim calcmode="lin" valueType="num">
                                      <p:cBhvr>
                                        <p:cTn id="32" dur="500" fill="hold"/>
                                        <p:tgtEl>
                                          <p:spTgt spid="33"/>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anim calcmode="lin" valueType="num">
                                      <p:cBhvr>
                                        <p:cTn id="38" dur="500" fill="hold"/>
                                        <p:tgtEl>
                                          <p:spTgt spid="36"/>
                                        </p:tgtEl>
                                        <p:attrNameLst>
                                          <p:attrName>ppt_x</p:attrName>
                                        </p:attrNameLst>
                                      </p:cBhvr>
                                      <p:tavLst>
                                        <p:tav tm="0">
                                          <p:val>
                                            <p:fltVal val="0.5"/>
                                          </p:val>
                                        </p:tav>
                                        <p:tav tm="100000">
                                          <p:val>
                                            <p:strVal val="#ppt_x"/>
                                          </p:val>
                                        </p:tav>
                                      </p:tavLst>
                                    </p:anim>
                                    <p:anim calcmode="lin" valueType="num">
                                      <p:cBhvr>
                                        <p:cTn id="39" dur="500" fill="hold"/>
                                        <p:tgtEl>
                                          <p:spTgt spid="36"/>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anim calcmode="lin" valueType="num">
                                      <p:cBhvr>
                                        <p:cTn id="45" dur="500" fill="hold"/>
                                        <p:tgtEl>
                                          <p:spTgt spid="39"/>
                                        </p:tgtEl>
                                        <p:attrNameLst>
                                          <p:attrName>ppt_x</p:attrName>
                                        </p:attrNameLst>
                                      </p:cBhvr>
                                      <p:tavLst>
                                        <p:tav tm="0">
                                          <p:val>
                                            <p:fltVal val="0.5"/>
                                          </p:val>
                                        </p:tav>
                                        <p:tav tm="100000">
                                          <p:val>
                                            <p:strVal val="#ppt_x"/>
                                          </p:val>
                                        </p:tav>
                                      </p:tavLst>
                                    </p:anim>
                                    <p:anim calcmode="lin" valueType="num">
                                      <p:cBhvr>
                                        <p:cTn id="46" dur="500" fill="hold"/>
                                        <p:tgtEl>
                                          <p:spTgt spid="39"/>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fltVal val="0.5"/>
                                          </p:val>
                                        </p:tav>
                                        <p:tav tm="100000">
                                          <p:val>
                                            <p:strVal val="#ppt_x"/>
                                          </p:val>
                                        </p:tav>
                                      </p:tavLst>
                                    </p:anim>
                                    <p:anim calcmode="lin" valueType="num">
                                      <p:cBhvr>
                                        <p:cTn id="53" dur="500" fill="hold"/>
                                        <p:tgtEl>
                                          <p:spTgt spid="42"/>
                                        </p:tgtEl>
                                        <p:attrNameLst>
                                          <p:attrName>ppt_y</p:attrName>
                                        </p:attrNameLst>
                                      </p:cBhvr>
                                      <p:tavLst>
                                        <p:tav tm="0">
                                          <p:val>
                                            <p:fltVal val="0.5"/>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250"/>
                                        <p:tgtEl>
                                          <p:spTgt spid="4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250"/>
                                        <p:tgtEl>
                                          <p:spTgt spid="4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250"/>
                                        <p:tgtEl>
                                          <p:spTgt spid="4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250"/>
                                        <p:tgtEl>
                                          <p:spTgt spid="4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250"/>
                                        <p:tgtEl>
                                          <p:spTgt spid="5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250"/>
                                        <p:tgtEl>
                                          <p:spTgt spid="51"/>
                                        </p:tgtEl>
                                      </p:cBhvr>
                                    </p:animEffect>
                                  </p:childTnLst>
                                </p:cTn>
                              </p:par>
                              <p:par>
                                <p:cTn id="72" presetID="31" presetClass="entr" presetSubtype="0" fill="hold" grpId="0" nodeType="withEffect">
                                  <p:stCondLst>
                                    <p:cond delay="250"/>
                                  </p:stCondLst>
                                  <p:iterate type="lt">
                                    <p:tmPct val="1003"/>
                                  </p:iterate>
                                  <p:childTnLst>
                                    <p:set>
                                      <p:cBhvr>
                                        <p:cTn id="73" dur="1" fill="hold">
                                          <p:stCondLst>
                                            <p:cond delay="0"/>
                                          </p:stCondLst>
                                        </p:cTn>
                                        <p:tgtEl>
                                          <p:spTgt spid="45"/>
                                        </p:tgtEl>
                                        <p:attrNameLst>
                                          <p:attrName>style.visibility</p:attrName>
                                        </p:attrNameLst>
                                      </p:cBhvr>
                                      <p:to>
                                        <p:strVal val="visible"/>
                                      </p:to>
                                    </p:set>
                                    <p:anim calcmode="lin" valueType="num">
                                      <p:cBhvr>
                                        <p:cTn id="74" dur="750" fill="hold"/>
                                        <p:tgtEl>
                                          <p:spTgt spid="45"/>
                                        </p:tgtEl>
                                        <p:attrNameLst>
                                          <p:attrName>ppt_w</p:attrName>
                                        </p:attrNameLst>
                                      </p:cBhvr>
                                      <p:tavLst>
                                        <p:tav tm="0">
                                          <p:val>
                                            <p:fltVal val="0"/>
                                          </p:val>
                                        </p:tav>
                                        <p:tav tm="100000">
                                          <p:val>
                                            <p:strVal val="#ppt_w"/>
                                          </p:val>
                                        </p:tav>
                                      </p:tavLst>
                                    </p:anim>
                                    <p:anim calcmode="lin" valueType="num">
                                      <p:cBhvr>
                                        <p:cTn id="75" dur="750" fill="hold"/>
                                        <p:tgtEl>
                                          <p:spTgt spid="45"/>
                                        </p:tgtEl>
                                        <p:attrNameLst>
                                          <p:attrName>ppt_h</p:attrName>
                                        </p:attrNameLst>
                                      </p:cBhvr>
                                      <p:tavLst>
                                        <p:tav tm="0">
                                          <p:val>
                                            <p:fltVal val="0"/>
                                          </p:val>
                                        </p:tav>
                                        <p:tav tm="100000">
                                          <p:val>
                                            <p:strVal val="#ppt_h"/>
                                          </p:val>
                                        </p:tav>
                                      </p:tavLst>
                                    </p:anim>
                                    <p:anim calcmode="lin" valueType="num">
                                      <p:cBhvr>
                                        <p:cTn id="76" dur="750" fill="hold"/>
                                        <p:tgtEl>
                                          <p:spTgt spid="45"/>
                                        </p:tgtEl>
                                        <p:attrNameLst>
                                          <p:attrName>style.rotation</p:attrName>
                                        </p:attrNameLst>
                                      </p:cBhvr>
                                      <p:tavLst>
                                        <p:tav tm="0">
                                          <p:val>
                                            <p:fltVal val="90"/>
                                          </p:val>
                                        </p:tav>
                                        <p:tav tm="100000">
                                          <p:val>
                                            <p:fltVal val="0"/>
                                          </p:val>
                                        </p:tav>
                                      </p:tavLst>
                                    </p:anim>
                                    <p:animEffect transition="in" filter="fade">
                                      <p:cBhvr>
                                        <p:cTn id="7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P spid="45" grpId="0"/>
      <p:bldP spid="46" grpId="0"/>
      <p:bldP spid="47" grpId="0"/>
      <p:bldP spid="48" grpId="0"/>
      <p:bldP spid="49" grpId="0"/>
      <p:bldP spid="50"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827286" y="1768195"/>
            <a:ext cx="2146963" cy="461325"/>
            <a:chOff x="1337092" y="870355"/>
            <a:chExt cx="2146963" cy="461325"/>
          </a:xfrm>
        </p:grpSpPr>
        <p:sp>
          <p:nvSpPr>
            <p:cNvPr id="53" name="文本框 52"/>
            <p:cNvSpPr txBox="1"/>
            <p:nvPr/>
          </p:nvSpPr>
          <p:spPr>
            <a:xfrm>
              <a:off x="1337092" y="870355"/>
              <a:ext cx="1008802" cy="430887"/>
            </a:xfrm>
            <a:prstGeom prst="rect">
              <a:avLst/>
            </a:prstGeom>
            <a:noFill/>
          </p:spPr>
          <p:txBody>
            <a:bodyPr wrap="none" rtlCol="0">
              <a:spAutoFit/>
            </a:bodyPr>
            <a:lstStyle>
              <a:defPPr>
                <a:defRPr lang="zh-CN"/>
              </a:defPPr>
              <a:lvl1pPr>
                <a:defRPr sz="2200" b="1" spc="300">
                  <a:solidFill>
                    <a:schemeClr val="bg1">
                      <a:lumMod val="65000"/>
                    </a:schemeClr>
                  </a:solidFill>
                  <a:latin typeface="+mj-ea"/>
                  <a:ea typeface="+mj-ea"/>
                </a:defRPr>
              </a:lvl1pPr>
            </a:lstStyle>
            <a:p>
              <a:r>
                <a:rPr lang="en-US" altLang="zh-CN" spc="0" dirty="0">
                  <a:solidFill>
                    <a:srgbClr val="514B44"/>
                  </a:solidFill>
                  <a:latin typeface="微软雅黑" panose="020B0503020204020204" pitchFamily="34" charset="-122"/>
                  <a:ea typeface="微软雅黑" panose="020B0503020204020204" pitchFamily="34" charset="-122"/>
                  <a:cs typeface="+mn-ea"/>
                  <a:sym typeface="+mn-lt"/>
                </a:rPr>
                <a:t>LOGO</a:t>
              </a:r>
              <a:endParaRPr lang="zh-CN" altLang="en-US" spc="0"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54" name="文本框 53"/>
            <p:cNvSpPr txBox="1"/>
            <p:nvPr/>
          </p:nvSpPr>
          <p:spPr>
            <a:xfrm>
              <a:off x="2453004" y="900793"/>
              <a:ext cx="1031051" cy="430887"/>
            </a:xfrm>
            <a:prstGeom prst="rect">
              <a:avLst/>
            </a:prstGeom>
            <a:noFill/>
          </p:spPr>
          <p:txBody>
            <a:bodyPr wrap="none" rtlCol="0">
              <a:spAutoFit/>
            </a:bodyPr>
            <a:lstStyle/>
            <a:p>
              <a:r>
                <a:rPr lang="zh-CN" altLang="en-US" sz="1050" dirty="0">
                  <a:solidFill>
                    <a:srgbClr val="514B44"/>
                  </a:solidFill>
                  <a:latin typeface="微软雅黑" panose="020B0503020204020204" pitchFamily="34" charset="-122"/>
                  <a:ea typeface="微软雅黑" panose="020B0503020204020204" pitchFamily="34" charset="-122"/>
                  <a:cs typeface="+mn-ea"/>
                  <a:sym typeface="+mn-lt"/>
                </a:rPr>
                <a:t>突破自我  </a:t>
              </a:r>
              <a:endParaRPr lang="en-US" altLang="zh-CN" sz="1050" dirty="0">
                <a:solidFill>
                  <a:srgbClr val="514B44"/>
                </a:solidFill>
                <a:latin typeface="微软雅黑" panose="020B0503020204020204" pitchFamily="34" charset="-122"/>
                <a:ea typeface="微软雅黑" panose="020B0503020204020204" pitchFamily="34" charset="-122"/>
                <a:cs typeface="+mn-ea"/>
                <a:sym typeface="+mn-lt"/>
              </a:endParaRPr>
            </a:p>
            <a:p>
              <a:r>
                <a:rPr lang="zh-CN" altLang="en-US" sz="1050" dirty="0">
                  <a:solidFill>
                    <a:srgbClr val="514B44"/>
                  </a:solidFill>
                  <a:latin typeface="微软雅黑" panose="020B0503020204020204" pitchFamily="34" charset="-122"/>
                  <a:ea typeface="微软雅黑" panose="020B0503020204020204" pitchFamily="34" charset="-122"/>
                  <a:cs typeface="+mn-ea"/>
                  <a:sym typeface="+mn-lt"/>
                </a:rPr>
                <a:t>创新才能发展</a:t>
              </a:r>
              <a:endParaRPr lang="zh-CN" altLang="en-US" sz="1050" dirty="0">
                <a:solidFill>
                  <a:srgbClr val="514B44"/>
                </a:solidFill>
                <a:latin typeface="微软雅黑" panose="020B0503020204020204" pitchFamily="34" charset="-122"/>
                <a:ea typeface="微软雅黑" panose="020B0503020204020204" pitchFamily="34" charset="-122"/>
                <a:cs typeface="+mn-ea"/>
                <a:sym typeface="+mn-lt"/>
              </a:endParaRPr>
            </a:p>
          </p:txBody>
        </p:sp>
        <p:cxnSp>
          <p:nvCxnSpPr>
            <p:cNvPr id="55" name="直接连接符 54"/>
            <p:cNvCxnSpPr/>
            <p:nvPr/>
          </p:nvCxnSpPr>
          <p:spPr>
            <a:xfrm flipV="1">
              <a:off x="2334769" y="935010"/>
              <a:ext cx="0" cy="286205"/>
            </a:xfrm>
            <a:prstGeom prst="line">
              <a:avLst/>
            </a:prstGeom>
            <a:ln w="19050">
              <a:solidFill>
                <a:srgbClr val="514B44"/>
              </a:solidFill>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7594299" y="1170417"/>
            <a:ext cx="4076151" cy="6006959"/>
            <a:chOff x="7267137" y="288164"/>
            <a:chExt cx="4638058" cy="6835032"/>
          </a:xfrm>
        </p:grpSpPr>
        <p:pic>
          <p:nvPicPr>
            <p:cNvPr id="57" name="图片 5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67137" y="288164"/>
              <a:ext cx="4638058" cy="6835032"/>
            </a:xfrm>
            <a:prstGeom prst="rect">
              <a:avLst/>
            </a:prstGeom>
          </p:spPr>
        </p:pic>
        <p:grpSp>
          <p:nvGrpSpPr>
            <p:cNvPr id="58" name="组合 57"/>
            <p:cNvGrpSpPr/>
            <p:nvPr/>
          </p:nvGrpSpPr>
          <p:grpSpPr>
            <a:xfrm>
              <a:off x="8994009" y="1493267"/>
              <a:ext cx="732762" cy="2078863"/>
              <a:chOff x="8451398" y="1507095"/>
              <a:chExt cx="732762" cy="2078863"/>
            </a:xfrm>
          </p:grpSpPr>
          <p:pic>
            <p:nvPicPr>
              <p:cNvPr id="59" name="图片 58"/>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273" r="60732"/>
              <a:stretch>
                <a:fillRect/>
              </a:stretch>
            </p:blipFill>
            <p:spPr>
              <a:xfrm>
                <a:off x="8451398" y="1507095"/>
                <a:ext cx="686638" cy="802280"/>
              </a:xfrm>
              <a:prstGeom prst="rect">
                <a:avLst/>
              </a:prstGeom>
            </p:spPr>
          </p:pic>
          <p:pic>
            <p:nvPicPr>
              <p:cNvPr id="60" name="图片 59"/>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9640" r="34498"/>
              <a:stretch>
                <a:fillRect/>
              </a:stretch>
            </p:blipFill>
            <p:spPr>
              <a:xfrm>
                <a:off x="8506744" y="2001494"/>
                <a:ext cx="631292" cy="1026639"/>
              </a:xfrm>
              <a:prstGeom prst="rect">
                <a:avLst/>
              </a:prstGeom>
            </p:spPr>
          </p:pic>
          <p:pic>
            <p:nvPicPr>
              <p:cNvPr id="61" name="图片 60"/>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64983" r="1245"/>
              <a:stretch>
                <a:fillRect/>
              </a:stretch>
            </p:blipFill>
            <p:spPr>
              <a:xfrm>
                <a:off x="8539928" y="2783678"/>
                <a:ext cx="644232" cy="802280"/>
              </a:xfrm>
              <a:prstGeom prst="rect">
                <a:avLst/>
              </a:prstGeom>
            </p:spPr>
          </p:pic>
        </p:grpSp>
      </p:grpSp>
      <p:sp>
        <p:nvSpPr>
          <p:cNvPr id="62" name="文本框 61"/>
          <p:cNvSpPr txBox="1"/>
          <p:nvPr/>
        </p:nvSpPr>
        <p:spPr>
          <a:xfrm>
            <a:off x="2165751" y="3390697"/>
            <a:ext cx="5570756" cy="1015663"/>
          </a:xfrm>
          <a:prstGeom prst="rect">
            <a:avLst/>
          </a:prstGeom>
          <a:noFill/>
        </p:spPr>
        <p:txBody>
          <a:bodyPr wrap="none" rtlCol="0">
            <a:spAutoFit/>
          </a:bodyPr>
          <a:lstStyle/>
          <a:p>
            <a:r>
              <a:rPr lang="zh-CN" altLang="en-US" sz="6000" b="1" dirty="0">
                <a:solidFill>
                  <a:srgbClr val="F07E10"/>
                </a:solidFill>
                <a:latin typeface="微软雅黑" panose="020B0503020204020204" pitchFamily="34" charset="-122"/>
                <a:ea typeface="微软雅黑" panose="020B0503020204020204" pitchFamily="34" charset="-122"/>
                <a:cs typeface="+mn-ea"/>
                <a:sym typeface="+mn-lt"/>
              </a:rPr>
              <a:t>思</a:t>
            </a:r>
            <a:r>
              <a:rPr lang="zh-CN" altLang="en-US" sz="6000" b="1" dirty="0">
                <a:solidFill>
                  <a:srgbClr val="938ED7"/>
                </a:solidFill>
                <a:latin typeface="微软雅黑" panose="020B0503020204020204" pitchFamily="34" charset="-122"/>
                <a:ea typeface="微软雅黑" panose="020B0503020204020204" pitchFamily="34" charset="-122"/>
                <a:cs typeface="+mn-ea"/>
                <a:sym typeface="+mn-lt"/>
              </a:rPr>
              <a:t>维</a:t>
            </a:r>
            <a:r>
              <a:rPr lang="zh-CN" altLang="en-US" sz="6000" b="1" dirty="0">
                <a:solidFill>
                  <a:srgbClr val="EBBB24"/>
                </a:solidFill>
                <a:latin typeface="微软雅黑" panose="020B0503020204020204" pitchFamily="34" charset="-122"/>
                <a:ea typeface="微软雅黑" panose="020B0503020204020204" pitchFamily="34" charset="-122"/>
                <a:cs typeface="+mn-ea"/>
                <a:sym typeface="+mn-lt"/>
              </a:rPr>
              <a:t>导</a:t>
            </a:r>
            <a:r>
              <a:rPr lang="zh-CN" altLang="en-US" sz="6000" b="1" dirty="0">
                <a:solidFill>
                  <a:srgbClr val="3DC0EF"/>
                </a:solidFill>
                <a:latin typeface="微软雅黑" panose="020B0503020204020204" pitchFamily="34" charset="-122"/>
                <a:ea typeface="微软雅黑" panose="020B0503020204020204" pitchFamily="34" charset="-122"/>
                <a:cs typeface="+mn-ea"/>
                <a:sym typeface="+mn-lt"/>
              </a:rPr>
              <a:t>图</a:t>
            </a:r>
            <a:r>
              <a:rPr lang="zh-CN" altLang="en-US" sz="60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rPr>
              <a:t>的制作</a:t>
            </a:r>
            <a:endParaRPr lang="en-US" altLang="zh-CN" sz="60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endParaRPr>
          </a:p>
        </p:txBody>
      </p:sp>
      <p:sp>
        <p:nvSpPr>
          <p:cNvPr id="63" name="文本框 62"/>
          <p:cNvSpPr txBox="1"/>
          <p:nvPr/>
        </p:nvSpPr>
        <p:spPr>
          <a:xfrm>
            <a:off x="2165751" y="4582536"/>
            <a:ext cx="5344923" cy="369332"/>
          </a:xfrm>
          <a:prstGeom prst="rect">
            <a:avLst/>
          </a:prstGeom>
          <a:noFill/>
        </p:spPr>
        <p:txBody>
          <a:bodyPr wrap="square" rtlCol="0">
            <a:spAutoFit/>
          </a:bodyPr>
          <a:lstStyle/>
          <a:p>
            <a:pPr algn="dist"/>
            <a:r>
              <a:rPr lang="en-US" altLang="zh-CN" dirty="0">
                <a:solidFill>
                  <a:srgbClr val="514B44"/>
                </a:solidFill>
                <a:latin typeface="微软雅黑" panose="020B0503020204020204" pitchFamily="34" charset="-122"/>
                <a:ea typeface="微软雅黑" panose="020B0503020204020204" pitchFamily="34" charset="-122"/>
                <a:cs typeface="+mn-ea"/>
                <a:sym typeface="+mn-lt"/>
              </a:rPr>
              <a:t>WE ARE IN ACTION IN OUR EFFORTS</a:t>
            </a:r>
            <a:endParaRPr lang="zh-CN" altLang="en-US"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64" name="文本框 63"/>
          <p:cNvSpPr txBox="1"/>
          <p:nvPr/>
        </p:nvSpPr>
        <p:spPr>
          <a:xfrm>
            <a:off x="2298354" y="2616440"/>
            <a:ext cx="2236510" cy="707886"/>
          </a:xfrm>
          <a:prstGeom prst="rect">
            <a:avLst/>
          </a:prstGeom>
          <a:noFill/>
        </p:spPr>
        <p:txBody>
          <a:bodyPr wrap="none" rtlCol="0">
            <a:spAutoFit/>
          </a:bodyPr>
          <a:lstStyle/>
          <a:p>
            <a:r>
              <a:rPr lang="zh-CN" altLang="en-US" sz="4000" b="1" dirty="0">
                <a:solidFill>
                  <a:srgbClr val="EBBB24"/>
                </a:solidFill>
                <a:latin typeface="微软雅黑" panose="020B0503020204020204" pitchFamily="34" charset="-122"/>
                <a:ea typeface="微软雅黑" panose="020B0503020204020204" pitchFamily="34" charset="-122"/>
                <a:cs typeface="+mn-ea"/>
                <a:sym typeface="+mn-lt"/>
              </a:rPr>
              <a:t>第三部分</a:t>
            </a:r>
            <a:endParaRPr lang="en-US" altLang="zh-CN" sz="4000" b="1" dirty="0">
              <a:solidFill>
                <a:srgbClr val="EBBB24"/>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62"/>
                                            </p:tgtEl>
                                            <p:attrNameLst>
                                              <p:attrName>style.visibility</p:attrName>
                                            </p:attrNameLst>
                                          </p:cBhvr>
                                          <p:to>
                                            <p:strVal val="visible"/>
                                          </p:to>
                                        </p:set>
                                        <p:anim calcmode="lin" valueType="num">
                                          <p:cBhvr>
                                            <p:cTn id="23" dur="1000" fill="hold"/>
                                            <p:tgtEl>
                                              <p:spTgt spid="62"/>
                                            </p:tgtEl>
                                            <p:attrNameLst>
                                              <p:attrName>ppt_w</p:attrName>
                                            </p:attrNameLst>
                                          </p:cBhvr>
                                          <p:tavLst>
                                            <p:tav tm="0">
                                              <p:val>
                                                <p:fltVal val="0"/>
                                              </p:val>
                                            </p:tav>
                                            <p:tav tm="100000">
                                              <p:val>
                                                <p:strVal val="#ppt_w"/>
                                              </p:val>
                                            </p:tav>
                                          </p:tavLst>
                                        </p:anim>
                                        <p:anim calcmode="lin" valueType="num">
                                          <p:cBhvr>
                                            <p:cTn id="24" dur="1000" fill="hold"/>
                                            <p:tgtEl>
                                              <p:spTgt spid="62"/>
                                            </p:tgtEl>
                                            <p:attrNameLst>
                                              <p:attrName>ppt_h</p:attrName>
                                            </p:attrNameLst>
                                          </p:cBhvr>
                                          <p:tavLst>
                                            <p:tav tm="0">
                                              <p:val>
                                                <p:fltVal val="0"/>
                                              </p:val>
                                            </p:tav>
                                            <p:tav tm="100000">
                                              <p:val>
                                                <p:strVal val="#ppt_h"/>
                                              </p:val>
                                            </p:tav>
                                          </p:tavLst>
                                        </p:anim>
                                        <p:anim calcmode="lin" valueType="num">
                                          <p:cBhvr>
                                            <p:cTn id="25" dur="1000" fill="hold"/>
                                            <p:tgtEl>
                                              <p:spTgt spid="62"/>
                                            </p:tgtEl>
                                            <p:attrNameLst>
                                              <p:attrName>style.rotation</p:attrName>
                                            </p:attrNameLst>
                                          </p:cBhvr>
                                          <p:tavLst>
                                            <p:tav tm="0">
                                              <p:val>
                                                <p:fltVal val="90"/>
                                              </p:val>
                                            </p:tav>
                                            <p:tav tm="100000">
                                              <p:val>
                                                <p:fltVal val="0"/>
                                              </p:val>
                                            </p:tav>
                                          </p:tavLst>
                                        </p:anim>
                                        <p:animEffect transition="in" filter="fade">
                                          <p:cBhvr>
                                            <p:cTn id="26" dur="1000"/>
                                            <p:tgtEl>
                                              <p:spTgt spid="62"/>
                                            </p:tgtEl>
                                          </p:cBhvr>
                                        </p:animEffect>
                                      </p:childTnLst>
                                    </p:cTn>
                                  </p:par>
                                  <p:par>
                                    <p:cTn id="27" presetID="2" presetClass="entr" presetSubtype="2" accel="35000" fill="hold" grpId="0" nodeType="withEffect" p14:presetBounceEnd="55000">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14:bounceEnd="55000">
                                          <p:cBhvr additive="base">
                                            <p:cTn id="29" dur="1000" fill="hold"/>
                                            <p:tgtEl>
                                              <p:spTgt spid="63"/>
                                            </p:tgtEl>
                                            <p:attrNameLst>
                                              <p:attrName>ppt_x</p:attrName>
                                            </p:attrNameLst>
                                          </p:cBhvr>
                                          <p:tavLst>
                                            <p:tav tm="0">
                                              <p:val>
                                                <p:strVal val="1+#ppt_w/2"/>
                                              </p:val>
                                            </p:tav>
                                            <p:tav tm="100000">
                                              <p:val>
                                                <p:strVal val="#ppt_x"/>
                                              </p:val>
                                            </p:tav>
                                          </p:tavLst>
                                        </p:anim>
                                        <p:anim calcmode="lin" valueType="num" p14:bounceEnd="55000">
                                          <p:cBhvr additive="base">
                                            <p:cTn id="30" dur="10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62"/>
                                            </p:tgtEl>
                                            <p:attrNameLst>
                                              <p:attrName>style.visibility</p:attrName>
                                            </p:attrNameLst>
                                          </p:cBhvr>
                                          <p:to>
                                            <p:strVal val="visible"/>
                                          </p:to>
                                        </p:set>
                                        <p:anim calcmode="lin" valueType="num">
                                          <p:cBhvr>
                                            <p:cTn id="23" dur="1000" fill="hold"/>
                                            <p:tgtEl>
                                              <p:spTgt spid="62"/>
                                            </p:tgtEl>
                                            <p:attrNameLst>
                                              <p:attrName>ppt_w</p:attrName>
                                            </p:attrNameLst>
                                          </p:cBhvr>
                                          <p:tavLst>
                                            <p:tav tm="0">
                                              <p:val>
                                                <p:fltVal val="0"/>
                                              </p:val>
                                            </p:tav>
                                            <p:tav tm="100000">
                                              <p:val>
                                                <p:strVal val="#ppt_w"/>
                                              </p:val>
                                            </p:tav>
                                          </p:tavLst>
                                        </p:anim>
                                        <p:anim calcmode="lin" valueType="num">
                                          <p:cBhvr>
                                            <p:cTn id="24" dur="1000" fill="hold"/>
                                            <p:tgtEl>
                                              <p:spTgt spid="62"/>
                                            </p:tgtEl>
                                            <p:attrNameLst>
                                              <p:attrName>ppt_h</p:attrName>
                                            </p:attrNameLst>
                                          </p:cBhvr>
                                          <p:tavLst>
                                            <p:tav tm="0">
                                              <p:val>
                                                <p:fltVal val="0"/>
                                              </p:val>
                                            </p:tav>
                                            <p:tav tm="100000">
                                              <p:val>
                                                <p:strVal val="#ppt_h"/>
                                              </p:val>
                                            </p:tav>
                                          </p:tavLst>
                                        </p:anim>
                                        <p:anim calcmode="lin" valueType="num">
                                          <p:cBhvr>
                                            <p:cTn id="25" dur="1000" fill="hold"/>
                                            <p:tgtEl>
                                              <p:spTgt spid="62"/>
                                            </p:tgtEl>
                                            <p:attrNameLst>
                                              <p:attrName>style.rotation</p:attrName>
                                            </p:attrNameLst>
                                          </p:cBhvr>
                                          <p:tavLst>
                                            <p:tav tm="0">
                                              <p:val>
                                                <p:fltVal val="90"/>
                                              </p:val>
                                            </p:tav>
                                            <p:tav tm="100000">
                                              <p:val>
                                                <p:fltVal val="0"/>
                                              </p:val>
                                            </p:tav>
                                          </p:tavLst>
                                        </p:anim>
                                        <p:animEffect transition="in" filter="fade">
                                          <p:cBhvr>
                                            <p:cTn id="26" dur="1000"/>
                                            <p:tgtEl>
                                              <p:spTgt spid="62"/>
                                            </p:tgtEl>
                                          </p:cBhvr>
                                        </p:animEffect>
                                      </p:childTnLst>
                                    </p:cTn>
                                  </p:par>
                                  <p:par>
                                    <p:cTn id="27" presetID="2" presetClass="entr" presetSubtype="2" accel="3500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1000" fill="hold"/>
                                            <p:tgtEl>
                                              <p:spTgt spid="63"/>
                                            </p:tgtEl>
                                            <p:attrNameLst>
                                              <p:attrName>ppt_x</p:attrName>
                                            </p:attrNameLst>
                                          </p:cBhvr>
                                          <p:tavLst>
                                            <p:tav tm="0">
                                              <p:val>
                                                <p:strVal val="1+#ppt_w/2"/>
                                              </p:val>
                                            </p:tav>
                                            <p:tav tm="100000">
                                              <p:val>
                                                <p:strVal val="#ppt_x"/>
                                              </p:val>
                                            </p:tav>
                                          </p:tavLst>
                                        </p:anim>
                                        <p:anim calcmode="lin" valueType="num">
                                          <p:cBhvr additive="base">
                                            <p:cTn id="30" dur="10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nvSpPr>
        <p:spPr>
          <a:xfrm>
            <a:off x="5920797" y="4545640"/>
            <a:ext cx="974188" cy="97418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文本框 19"/>
          <p:cNvSpPr txBox="1"/>
          <p:nvPr/>
        </p:nvSpPr>
        <p:spPr>
          <a:xfrm>
            <a:off x="8555137" y="5327650"/>
            <a:ext cx="2262158" cy="369332"/>
          </a:xfrm>
          <a:prstGeom prst="rect">
            <a:avLst/>
          </a:prstGeom>
          <a:noFill/>
        </p:spPr>
        <p:txBody>
          <a:bodyPr wrap="non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确定主题及中心图案</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1" name="文本框 20"/>
          <p:cNvSpPr txBox="1"/>
          <p:nvPr/>
        </p:nvSpPr>
        <p:spPr>
          <a:xfrm>
            <a:off x="1196746" y="4082950"/>
            <a:ext cx="1800493" cy="369332"/>
          </a:xfrm>
          <a:prstGeom prst="rect">
            <a:avLst/>
          </a:prstGeom>
          <a:noFill/>
        </p:spPr>
        <p:txBody>
          <a:bodyPr wrap="non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绘制章节和主干</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2" name="文本框 21"/>
          <p:cNvSpPr txBox="1"/>
          <p:nvPr/>
        </p:nvSpPr>
        <p:spPr>
          <a:xfrm>
            <a:off x="8433163" y="4005848"/>
            <a:ext cx="1800494" cy="369332"/>
          </a:xfrm>
          <a:prstGeom prst="rect">
            <a:avLst/>
          </a:prstGeom>
          <a:noFill/>
        </p:spPr>
        <p:txBody>
          <a:bodyPr wrap="non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绘制分支知识点</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3" name="文本框 22"/>
          <p:cNvSpPr txBox="1"/>
          <p:nvPr/>
        </p:nvSpPr>
        <p:spPr>
          <a:xfrm>
            <a:off x="1647179" y="2516393"/>
            <a:ext cx="1376504" cy="646331"/>
          </a:xfrm>
          <a:prstGeom prst="rect">
            <a:avLst/>
          </a:prstGeom>
          <a:noFill/>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完成知识点和关键词</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4" name="文本框 23"/>
          <p:cNvSpPr txBox="1"/>
          <p:nvPr/>
        </p:nvSpPr>
        <p:spPr>
          <a:xfrm>
            <a:off x="8512567" y="2384768"/>
            <a:ext cx="1870509" cy="646331"/>
          </a:xfrm>
          <a:prstGeom prst="rect">
            <a:avLst/>
          </a:prstGeom>
          <a:noFill/>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根据记忆联想加上颜色和图像</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25" name="组合 24"/>
          <p:cNvGrpSpPr/>
          <p:nvPr/>
        </p:nvGrpSpPr>
        <p:grpSpPr>
          <a:xfrm>
            <a:off x="6467687" y="2409836"/>
            <a:ext cx="1857698" cy="338983"/>
            <a:chOff x="7335360" y="2291979"/>
            <a:chExt cx="2769020" cy="505277"/>
          </a:xfrm>
        </p:grpSpPr>
        <p:grpSp>
          <p:nvGrpSpPr>
            <p:cNvPr id="26" name="组合 25"/>
            <p:cNvGrpSpPr/>
            <p:nvPr/>
          </p:nvGrpSpPr>
          <p:grpSpPr>
            <a:xfrm flipH="1" flipV="1">
              <a:off x="7335360" y="2327957"/>
              <a:ext cx="2604593" cy="429601"/>
              <a:chOff x="1243321" y="4939255"/>
              <a:chExt cx="2604593" cy="429601"/>
            </a:xfrm>
            <a:solidFill>
              <a:srgbClr val="A6A6A6"/>
            </a:solidFill>
          </p:grpSpPr>
          <p:sp>
            <p:nvSpPr>
              <p:cNvPr id="29" name="矩形 28"/>
              <p:cNvSpPr/>
              <p:nvPr/>
            </p:nvSpPr>
            <p:spPr>
              <a:xfrm flipV="1">
                <a:off x="1243321" y="4991055"/>
                <a:ext cx="2448000" cy="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30" name="任意多边形 64"/>
              <p:cNvSpPr/>
              <p:nvPr/>
            </p:nvSpPr>
            <p:spPr>
              <a:xfrm rot="2700000" flipV="1">
                <a:off x="3618713" y="5139656"/>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sp>
          <p:nvSpPr>
            <p:cNvPr id="27" name="Freeform 16"/>
            <p:cNvSpPr>
              <a:spLocks noEditPoints="1"/>
            </p:cNvSpPr>
            <p:nvPr/>
          </p:nvSpPr>
          <p:spPr bwMode="auto">
            <a:xfrm>
              <a:off x="7404117" y="2291979"/>
              <a:ext cx="314648" cy="31316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28" name="Freeform 16"/>
            <p:cNvSpPr>
              <a:spLocks noEditPoints="1"/>
            </p:cNvSpPr>
            <p:nvPr/>
          </p:nvSpPr>
          <p:spPr bwMode="auto">
            <a:xfrm>
              <a:off x="9886620" y="2580522"/>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grpSp>
      <p:grpSp>
        <p:nvGrpSpPr>
          <p:cNvPr id="31" name="组合 30"/>
          <p:cNvGrpSpPr/>
          <p:nvPr/>
        </p:nvGrpSpPr>
        <p:grpSpPr>
          <a:xfrm>
            <a:off x="6708385" y="3970473"/>
            <a:ext cx="1621260" cy="338983"/>
            <a:chOff x="7335360" y="2291979"/>
            <a:chExt cx="2416595" cy="505277"/>
          </a:xfrm>
        </p:grpSpPr>
        <p:grpSp>
          <p:nvGrpSpPr>
            <p:cNvPr id="32" name="组合 31"/>
            <p:cNvGrpSpPr/>
            <p:nvPr/>
          </p:nvGrpSpPr>
          <p:grpSpPr>
            <a:xfrm flipH="1" flipV="1">
              <a:off x="7335360" y="2327957"/>
              <a:ext cx="2231161" cy="429601"/>
              <a:chOff x="1616753" y="4939255"/>
              <a:chExt cx="2231161" cy="429601"/>
            </a:xfrm>
            <a:solidFill>
              <a:srgbClr val="A6A6A6"/>
            </a:solidFill>
          </p:grpSpPr>
          <p:sp>
            <p:nvSpPr>
              <p:cNvPr id="35" name="矩形 34"/>
              <p:cNvSpPr/>
              <p:nvPr/>
            </p:nvSpPr>
            <p:spPr>
              <a:xfrm flipV="1">
                <a:off x="1616753" y="4991055"/>
                <a:ext cx="2072822" cy="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36" name="任意多边形 83"/>
              <p:cNvSpPr/>
              <p:nvPr/>
            </p:nvSpPr>
            <p:spPr>
              <a:xfrm rot="2700000" flipV="1">
                <a:off x="3618713" y="5139656"/>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sp>
          <p:nvSpPr>
            <p:cNvPr id="33" name="Freeform 16"/>
            <p:cNvSpPr>
              <a:spLocks noEditPoints="1"/>
            </p:cNvSpPr>
            <p:nvPr/>
          </p:nvSpPr>
          <p:spPr bwMode="auto">
            <a:xfrm>
              <a:off x="7404117" y="2291979"/>
              <a:ext cx="314648" cy="31316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34" name="Freeform 16"/>
            <p:cNvSpPr>
              <a:spLocks noEditPoints="1"/>
            </p:cNvSpPr>
            <p:nvPr/>
          </p:nvSpPr>
          <p:spPr bwMode="auto">
            <a:xfrm>
              <a:off x="9534195" y="2580522"/>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grpSp>
      <p:grpSp>
        <p:nvGrpSpPr>
          <p:cNvPr id="37" name="组合 36"/>
          <p:cNvGrpSpPr/>
          <p:nvPr/>
        </p:nvGrpSpPr>
        <p:grpSpPr>
          <a:xfrm>
            <a:off x="3149280" y="4176411"/>
            <a:ext cx="1785577" cy="288213"/>
            <a:chOff x="1627719" y="4939255"/>
            <a:chExt cx="2661519" cy="429601"/>
          </a:xfrm>
          <a:solidFill>
            <a:srgbClr val="A6A6A6"/>
          </a:solidFill>
        </p:grpSpPr>
        <p:sp>
          <p:nvSpPr>
            <p:cNvPr id="38" name="矩形 37"/>
            <p:cNvSpPr/>
            <p:nvPr/>
          </p:nvSpPr>
          <p:spPr>
            <a:xfrm flipV="1">
              <a:off x="1627719" y="4991055"/>
              <a:ext cx="2508114" cy="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39" name="任意多边形 61"/>
            <p:cNvSpPr/>
            <p:nvPr/>
          </p:nvSpPr>
          <p:spPr>
            <a:xfrm rot="2700000" flipV="1">
              <a:off x="4060037" y="5139656"/>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grpSp>
        <p:nvGrpSpPr>
          <p:cNvPr id="40" name="组合 39"/>
          <p:cNvGrpSpPr/>
          <p:nvPr/>
        </p:nvGrpSpPr>
        <p:grpSpPr>
          <a:xfrm>
            <a:off x="3126325" y="2614163"/>
            <a:ext cx="1420860" cy="288213"/>
            <a:chOff x="1720504" y="4939255"/>
            <a:chExt cx="2117885" cy="429601"/>
          </a:xfrm>
          <a:solidFill>
            <a:srgbClr val="A6A6A6"/>
          </a:solidFill>
        </p:grpSpPr>
        <p:sp>
          <p:nvSpPr>
            <p:cNvPr id="41" name="矩形 40"/>
            <p:cNvSpPr/>
            <p:nvPr/>
          </p:nvSpPr>
          <p:spPr>
            <a:xfrm flipV="1">
              <a:off x="1720504" y="4991055"/>
              <a:ext cx="1962000" cy="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42" name="任意多边形 53"/>
            <p:cNvSpPr/>
            <p:nvPr/>
          </p:nvSpPr>
          <p:spPr>
            <a:xfrm rot="2700000" flipV="1">
              <a:off x="3609188" y="5139656"/>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sp>
        <p:nvSpPr>
          <p:cNvPr id="43" name="Freeform 16"/>
          <p:cNvSpPr>
            <a:spLocks noEditPoints="1"/>
          </p:cNvSpPr>
          <p:nvPr/>
        </p:nvSpPr>
        <p:spPr bwMode="auto">
          <a:xfrm flipH="1" flipV="1">
            <a:off x="4277172" y="2675628"/>
            <a:ext cx="211093" cy="210097"/>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44" name="Freeform 16"/>
          <p:cNvSpPr>
            <a:spLocks noEditPoints="1"/>
          </p:cNvSpPr>
          <p:nvPr/>
        </p:nvSpPr>
        <p:spPr bwMode="auto">
          <a:xfrm flipH="1" flipV="1">
            <a:off x="3009422" y="2584834"/>
            <a:ext cx="146092" cy="145405"/>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45" name="Freeform 16"/>
          <p:cNvSpPr>
            <a:spLocks noEditPoints="1"/>
          </p:cNvSpPr>
          <p:nvPr/>
        </p:nvSpPr>
        <p:spPr bwMode="auto">
          <a:xfrm flipH="1" flipV="1">
            <a:off x="4667795" y="4242185"/>
            <a:ext cx="211093" cy="210097"/>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46" name="Freeform 16"/>
          <p:cNvSpPr>
            <a:spLocks noEditPoints="1"/>
          </p:cNvSpPr>
          <p:nvPr/>
        </p:nvSpPr>
        <p:spPr bwMode="auto">
          <a:xfrm flipH="1" flipV="1">
            <a:off x="3023683" y="4145618"/>
            <a:ext cx="146092" cy="145405"/>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grpSp>
        <p:nvGrpSpPr>
          <p:cNvPr id="47" name="组合 46"/>
          <p:cNvGrpSpPr/>
          <p:nvPr/>
        </p:nvGrpSpPr>
        <p:grpSpPr>
          <a:xfrm>
            <a:off x="6939878" y="5232113"/>
            <a:ext cx="1621260" cy="338983"/>
            <a:chOff x="7335360" y="2291979"/>
            <a:chExt cx="2416595" cy="505277"/>
          </a:xfrm>
        </p:grpSpPr>
        <p:grpSp>
          <p:nvGrpSpPr>
            <p:cNvPr id="48" name="组合 47"/>
            <p:cNvGrpSpPr/>
            <p:nvPr/>
          </p:nvGrpSpPr>
          <p:grpSpPr>
            <a:xfrm flipH="1" flipV="1">
              <a:off x="7335360" y="2327957"/>
              <a:ext cx="2231161" cy="429601"/>
              <a:chOff x="1616753" y="4939255"/>
              <a:chExt cx="2231161" cy="429601"/>
            </a:xfrm>
            <a:solidFill>
              <a:srgbClr val="A6A6A6"/>
            </a:solidFill>
          </p:grpSpPr>
          <p:sp>
            <p:nvSpPr>
              <p:cNvPr id="51" name="矩形 50"/>
              <p:cNvSpPr/>
              <p:nvPr/>
            </p:nvSpPr>
            <p:spPr>
              <a:xfrm flipV="1">
                <a:off x="1616753" y="4991055"/>
                <a:ext cx="2072822" cy="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65" name="任意多边形 83"/>
              <p:cNvSpPr/>
              <p:nvPr/>
            </p:nvSpPr>
            <p:spPr>
              <a:xfrm rot="2700000" flipV="1">
                <a:off x="3618713" y="5139656"/>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sp>
          <p:nvSpPr>
            <p:cNvPr id="49" name="Freeform 16"/>
            <p:cNvSpPr>
              <a:spLocks noEditPoints="1"/>
            </p:cNvSpPr>
            <p:nvPr/>
          </p:nvSpPr>
          <p:spPr bwMode="auto">
            <a:xfrm>
              <a:off x="7404117" y="2291979"/>
              <a:ext cx="314648" cy="31316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50" name="Freeform 16"/>
            <p:cNvSpPr>
              <a:spLocks noEditPoints="1"/>
            </p:cNvSpPr>
            <p:nvPr/>
          </p:nvSpPr>
          <p:spPr bwMode="auto">
            <a:xfrm>
              <a:off x="9534195" y="2580522"/>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grpSp>
      <p:grpSp>
        <p:nvGrpSpPr>
          <p:cNvPr id="66" name="组合 65"/>
          <p:cNvGrpSpPr/>
          <p:nvPr/>
        </p:nvGrpSpPr>
        <p:grpSpPr>
          <a:xfrm>
            <a:off x="4517757" y="1417933"/>
            <a:ext cx="2348420" cy="3940075"/>
            <a:chOff x="4442343" y="1795005"/>
            <a:chExt cx="2348420" cy="3940075"/>
          </a:xfrm>
        </p:grpSpPr>
        <p:sp>
          <p:nvSpPr>
            <p:cNvPr id="67" name="Freeform 5"/>
            <p:cNvSpPr/>
            <p:nvPr/>
          </p:nvSpPr>
          <p:spPr bwMode="auto">
            <a:xfrm>
              <a:off x="4442343" y="1795005"/>
              <a:ext cx="2236778" cy="3731872"/>
            </a:xfrm>
            <a:custGeom>
              <a:avLst/>
              <a:gdLst>
                <a:gd name="T0" fmla="*/ 952 w 1289"/>
                <a:gd name="T1" fmla="*/ 1022 h 2152"/>
                <a:gd name="T2" fmla="*/ 759 w 1289"/>
                <a:gd name="T3" fmla="*/ 1082 h 2152"/>
                <a:gd name="T4" fmla="*/ 722 w 1289"/>
                <a:gd name="T5" fmla="*/ 1071 h 2152"/>
                <a:gd name="T6" fmla="*/ 727 w 1289"/>
                <a:gd name="T7" fmla="*/ 1010 h 2152"/>
                <a:gd name="T8" fmla="*/ 672 w 1289"/>
                <a:gd name="T9" fmla="*/ 817 h 2152"/>
                <a:gd name="T10" fmla="*/ 691 w 1289"/>
                <a:gd name="T11" fmla="*/ 786 h 2152"/>
                <a:gd name="T12" fmla="*/ 770 w 1289"/>
                <a:gd name="T13" fmla="*/ 794 h 2152"/>
                <a:gd name="T14" fmla="*/ 1168 w 1289"/>
                <a:gd name="T15" fmla="*/ 397 h 2152"/>
                <a:gd name="T16" fmla="*/ 770 w 1289"/>
                <a:gd name="T17" fmla="*/ 0 h 2152"/>
                <a:gd name="T18" fmla="*/ 373 w 1289"/>
                <a:gd name="T19" fmla="*/ 397 h 2152"/>
                <a:gd name="T20" fmla="*/ 437 w 1289"/>
                <a:gd name="T21" fmla="*/ 613 h 2152"/>
                <a:gd name="T22" fmla="*/ 418 w 1289"/>
                <a:gd name="T23" fmla="*/ 650 h 2152"/>
                <a:gd name="T24" fmla="*/ 364 w 1289"/>
                <a:gd name="T25" fmla="*/ 646 h 2152"/>
                <a:gd name="T26" fmla="*/ 0 w 1289"/>
                <a:gd name="T27" fmla="*/ 1010 h 2152"/>
                <a:gd name="T28" fmla="*/ 364 w 1289"/>
                <a:gd name="T29" fmla="*/ 1373 h 2152"/>
                <a:gd name="T30" fmla="*/ 587 w 1289"/>
                <a:gd name="T31" fmla="*/ 1297 h 2152"/>
                <a:gd name="T32" fmla="*/ 618 w 1289"/>
                <a:gd name="T33" fmla="*/ 1311 h 2152"/>
                <a:gd name="T34" fmla="*/ 615 w 1289"/>
                <a:gd name="T35" fmla="*/ 1359 h 2152"/>
                <a:gd name="T36" fmla="*/ 665 w 1289"/>
                <a:gd name="T37" fmla="*/ 1536 h 2152"/>
                <a:gd name="T38" fmla="*/ 652 w 1289"/>
                <a:gd name="T39" fmla="*/ 1556 h 2152"/>
                <a:gd name="T40" fmla="*/ 567 w 1289"/>
                <a:gd name="T41" fmla="*/ 1544 h 2152"/>
                <a:gd name="T42" fmla="*/ 263 w 1289"/>
                <a:gd name="T43" fmla="*/ 1848 h 2152"/>
                <a:gd name="T44" fmla="*/ 567 w 1289"/>
                <a:gd name="T45" fmla="*/ 2152 h 2152"/>
                <a:gd name="T46" fmla="*/ 870 w 1289"/>
                <a:gd name="T47" fmla="*/ 1848 h 2152"/>
                <a:gd name="T48" fmla="*/ 832 w 1289"/>
                <a:gd name="T49" fmla="*/ 1700 h 2152"/>
                <a:gd name="T50" fmla="*/ 851 w 1289"/>
                <a:gd name="T51" fmla="*/ 1681 h 2152"/>
                <a:gd name="T52" fmla="*/ 952 w 1289"/>
                <a:gd name="T53" fmla="*/ 1696 h 2152"/>
                <a:gd name="T54" fmla="*/ 1289 w 1289"/>
                <a:gd name="T55" fmla="*/ 1359 h 2152"/>
                <a:gd name="T56" fmla="*/ 952 w 1289"/>
                <a:gd name="T57" fmla="*/ 1022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9" h="2152">
                  <a:moveTo>
                    <a:pt x="952" y="1022"/>
                  </a:moveTo>
                  <a:cubicBezTo>
                    <a:pt x="880" y="1022"/>
                    <a:pt x="814" y="1044"/>
                    <a:pt x="759" y="1082"/>
                  </a:cubicBezTo>
                  <a:cubicBezTo>
                    <a:pt x="741" y="1095"/>
                    <a:pt x="719" y="1090"/>
                    <a:pt x="722" y="1071"/>
                  </a:cubicBezTo>
                  <a:cubicBezTo>
                    <a:pt x="725" y="1051"/>
                    <a:pt x="727" y="1031"/>
                    <a:pt x="727" y="1010"/>
                  </a:cubicBezTo>
                  <a:cubicBezTo>
                    <a:pt x="727" y="939"/>
                    <a:pt x="707" y="873"/>
                    <a:pt x="672" y="817"/>
                  </a:cubicBezTo>
                  <a:cubicBezTo>
                    <a:pt x="662" y="801"/>
                    <a:pt x="673" y="783"/>
                    <a:pt x="691" y="786"/>
                  </a:cubicBezTo>
                  <a:cubicBezTo>
                    <a:pt x="717" y="791"/>
                    <a:pt x="743" y="794"/>
                    <a:pt x="770" y="794"/>
                  </a:cubicBezTo>
                  <a:cubicBezTo>
                    <a:pt x="990" y="794"/>
                    <a:pt x="1168" y="616"/>
                    <a:pt x="1168" y="397"/>
                  </a:cubicBezTo>
                  <a:cubicBezTo>
                    <a:pt x="1168" y="177"/>
                    <a:pt x="990" y="0"/>
                    <a:pt x="770" y="0"/>
                  </a:cubicBezTo>
                  <a:cubicBezTo>
                    <a:pt x="551" y="0"/>
                    <a:pt x="373" y="177"/>
                    <a:pt x="373" y="397"/>
                  </a:cubicBezTo>
                  <a:cubicBezTo>
                    <a:pt x="373" y="476"/>
                    <a:pt x="396" y="551"/>
                    <a:pt x="437" y="613"/>
                  </a:cubicBezTo>
                  <a:cubicBezTo>
                    <a:pt x="449" y="631"/>
                    <a:pt x="438" y="653"/>
                    <a:pt x="418" y="650"/>
                  </a:cubicBezTo>
                  <a:cubicBezTo>
                    <a:pt x="400" y="648"/>
                    <a:pt x="382" y="646"/>
                    <a:pt x="364" y="646"/>
                  </a:cubicBezTo>
                  <a:cubicBezTo>
                    <a:pt x="163" y="646"/>
                    <a:pt x="0" y="809"/>
                    <a:pt x="0" y="1010"/>
                  </a:cubicBezTo>
                  <a:cubicBezTo>
                    <a:pt x="0" y="1211"/>
                    <a:pt x="163" y="1373"/>
                    <a:pt x="364" y="1373"/>
                  </a:cubicBezTo>
                  <a:cubicBezTo>
                    <a:pt x="448" y="1373"/>
                    <a:pt x="525" y="1345"/>
                    <a:pt x="587" y="1297"/>
                  </a:cubicBezTo>
                  <a:cubicBezTo>
                    <a:pt x="602" y="1285"/>
                    <a:pt x="621" y="1292"/>
                    <a:pt x="618" y="1311"/>
                  </a:cubicBezTo>
                  <a:cubicBezTo>
                    <a:pt x="616" y="1327"/>
                    <a:pt x="615" y="1343"/>
                    <a:pt x="615" y="1359"/>
                  </a:cubicBezTo>
                  <a:cubicBezTo>
                    <a:pt x="615" y="1424"/>
                    <a:pt x="633" y="1484"/>
                    <a:pt x="665" y="1536"/>
                  </a:cubicBezTo>
                  <a:cubicBezTo>
                    <a:pt x="673" y="1548"/>
                    <a:pt x="665" y="1560"/>
                    <a:pt x="652" y="1556"/>
                  </a:cubicBezTo>
                  <a:cubicBezTo>
                    <a:pt x="625" y="1548"/>
                    <a:pt x="596" y="1544"/>
                    <a:pt x="567" y="1544"/>
                  </a:cubicBezTo>
                  <a:cubicBezTo>
                    <a:pt x="399" y="1544"/>
                    <a:pt x="263" y="1680"/>
                    <a:pt x="263" y="1848"/>
                  </a:cubicBezTo>
                  <a:cubicBezTo>
                    <a:pt x="263" y="2016"/>
                    <a:pt x="399" y="2152"/>
                    <a:pt x="567" y="2152"/>
                  </a:cubicBezTo>
                  <a:cubicBezTo>
                    <a:pt x="734" y="2152"/>
                    <a:pt x="870" y="2016"/>
                    <a:pt x="870" y="1848"/>
                  </a:cubicBezTo>
                  <a:cubicBezTo>
                    <a:pt x="870" y="1794"/>
                    <a:pt x="856" y="1744"/>
                    <a:pt x="832" y="1700"/>
                  </a:cubicBezTo>
                  <a:cubicBezTo>
                    <a:pt x="825" y="1687"/>
                    <a:pt x="836" y="1676"/>
                    <a:pt x="851" y="1681"/>
                  </a:cubicBezTo>
                  <a:cubicBezTo>
                    <a:pt x="883" y="1691"/>
                    <a:pt x="917" y="1696"/>
                    <a:pt x="952" y="1696"/>
                  </a:cubicBezTo>
                  <a:cubicBezTo>
                    <a:pt x="1138" y="1696"/>
                    <a:pt x="1289" y="1545"/>
                    <a:pt x="1289" y="1359"/>
                  </a:cubicBezTo>
                  <a:cubicBezTo>
                    <a:pt x="1289" y="1173"/>
                    <a:pt x="1138" y="1022"/>
                    <a:pt x="952" y="1022"/>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sz="2400" dirty="0">
                <a:latin typeface="微软雅黑" panose="020B0503020204020204" pitchFamily="34" charset="-122"/>
                <a:ea typeface="微软雅黑" panose="020B0503020204020204" pitchFamily="34" charset="-122"/>
                <a:cs typeface="+mn-ea"/>
                <a:sym typeface="+mn-lt"/>
              </a:endParaRPr>
            </a:p>
          </p:txBody>
        </p:sp>
        <p:sp>
          <p:nvSpPr>
            <p:cNvPr id="68" name="椭圆 67"/>
            <p:cNvSpPr/>
            <p:nvPr/>
          </p:nvSpPr>
          <p:spPr>
            <a:xfrm>
              <a:off x="5375350" y="2082671"/>
              <a:ext cx="796429" cy="796429"/>
            </a:xfrm>
            <a:prstGeom prst="ellipse">
              <a:avLst/>
            </a:prstGeom>
            <a:solidFill>
              <a:srgbClr val="938ED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69" name="文本框 68"/>
            <p:cNvSpPr txBox="1"/>
            <p:nvPr/>
          </p:nvSpPr>
          <p:spPr>
            <a:xfrm>
              <a:off x="5312450" y="2206755"/>
              <a:ext cx="922230" cy="584775"/>
            </a:xfrm>
            <a:prstGeom prst="rect">
              <a:avLst/>
            </a:prstGeom>
            <a:noFill/>
            <a:effectLst>
              <a:outerShdw blurRad="25400" dist="12700" algn="l" rotWithShape="0">
                <a:prstClr val="black">
                  <a:alpha val="19000"/>
                </a:prstClr>
              </a:outerShdw>
            </a:effectLst>
          </p:spPr>
          <p:txBody>
            <a:bodyPr wrap="square" lIns="91440" tIns="45720" rIns="91440" bIns="45720" rtlCol="0">
              <a:spAutoFit/>
            </a:bodyPr>
            <a:lstStyle/>
            <a:p>
              <a:pPr algn="ctr"/>
              <a:r>
                <a:rPr lang="en-US" altLang="zh-CN" sz="3200" dirty="0">
                  <a:solidFill>
                    <a:schemeClr val="bg1"/>
                  </a:solidFill>
                  <a:effectLst>
                    <a:outerShdw blurRad="76200" dist="63500" dir="2700000" algn="tl" rotWithShape="0">
                      <a:schemeClr val="tx1">
                        <a:lumMod val="65000"/>
                        <a:lumOff val="35000"/>
                        <a:alpha val="40000"/>
                      </a:schemeClr>
                    </a:outerShdw>
                  </a:effectLst>
                  <a:latin typeface="微软雅黑" panose="020B0503020204020204" pitchFamily="34" charset="-122"/>
                  <a:ea typeface="微软雅黑" panose="020B0503020204020204" pitchFamily="34" charset="-122"/>
                  <a:cs typeface="+mn-ea"/>
                  <a:sym typeface="+mn-lt"/>
                </a:rPr>
                <a:t>1</a:t>
              </a:r>
              <a:endParaRPr lang="zh-CN" altLang="en-US" sz="3200" dirty="0">
                <a:solidFill>
                  <a:schemeClr val="bg1"/>
                </a:solidFill>
                <a:effectLst>
                  <a:outerShdw blurRad="76200" dist="63500" dir="2700000" algn="tl" rotWithShape="0">
                    <a:schemeClr val="tx1">
                      <a:lumMod val="65000"/>
                      <a:lumOff val="35000"/>
                      <a:alpha val="40000"/>
                    </a:schemeClr>
                  </a:outerShdw>
                </a:effectLst>
                <a:latin typeface="微软雅黑" panose="020B0503020204020204" pitchFamily="34" charset="-122"/>
                <a:ea typeface="微软雅黑" panose="020B0503020204020204" pitchFamily="34" charset="-122"/>
                <a:cs typeface="+mn-ea"/>
                <a:sym typeface="+mn-lt"/>
              </a:endParaRPr>
            </a:p>
          </p:txBody>
        </p:sp>
        <p:sp>
          <p:nvSpPr>
            <p:cNvPr id="70" name="椭圆 69"/>
            <p:cNvSpPr/>
            <p:nvPr/>
          </p:nvSpPr>
          <p:spPr>
            <a:xfrm>
              <a:off x="4710457" y="3173051"/>
              <a:ext cx="710259" cy="710259"/>
            </a:xfrm>
            <a:prstGeom prst="ellipse">
              <a:avLst/>
            </a:prstGeom>
            <a:solidFill>
              <a:srgbClr val="3DC0E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71" name="椭圆 70"/>
            <p:cNvSpPr/>
            <p:nvPr/>
          </p:nvSpPr>
          <p:spPr>
            <a:xfrm>
              <a:off x="5136874" y="4710246"/>
              <a:ext cx="567684" cy="567684"/>
            </a:xfrm>
            <a:prstGeom prst="ellipse">
              <a:avLst/>
            </a:prstGeom>
            <a:solidFill>
              <a:srgbClr val="F07E1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72" name="椭圆 71"/>
            <p:cNvSpPr/>
            <p:nvPr/>
          </p:nvSpPr>
          <p:spPr>
            <a:xfrm>
              <a:off x="5763860" y="3819084"/>
              <a:ext cx="654356" cy="654356"/>
            </a:xfrm>
            <a:prstGeom prst="ellipse">
              <a:avLst/>
            </a:prstGeom>
            <a:solidFill>
              <a:srgbClr val="EBBB2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73" name="文本框 72"/>
            <p:cNvSpPr txBox="1"/>
            <p:nvPr/>
          </p:nvSpPr>
          <p:spPr>
            <a:xfrm>
              <a:off x="4607326" y="3254242"/>
              <a:ext cx="922230" cy="584775"/>
            </a:xfrm>
            <a:prstGeom prst="rect">
              <a:avLst/>
            </a:prstGeom>
            <a:noFill/>
            <a:effectLst>
              <a:outerShdw blurRad="25400" dist="12700" algn="l" rotWithShape="0">
                <a:prstClr val="black">
                  <a:alpha val="19000"/>
                </a:prstClr>
              </a:outerShdw>
            </a:effectLst>
          </p:spPr>
          <p:txBody>
            <a:bodyPr wrap="square" lIns="91440" tIns="45720" rIns="91440" bIns="45720" rtlCol="0">
              <a:spAutoFit/>
            </a:bodyPr>
            <a:lstStyle/>
            <a:p>
              <a:pPr algn="ctr"/>
              <a:r>
                <a:rPr lang="en-US" altLang="zh-CN" sz="3200" dirty="0">
                  <a:solidFill>
                    <a:schemeClr val="bg1"/>
                  </a:solidFill>
                  <a:effectLst>
                    <a:outerShdw blurRad="76200" dist="63500" dir="2700000" algn="tl" rotWithShape="0">
                      <a:schemeClr val="tx1">
                        <a:lumMod val="65000"/>
                        <a:lumOff val="35000"/>
                        <a:alpha val="40000"/>
                      </a:schemeClr>
                    </a:outerShdw>
                  </a:effectLst>
                  <a:latin typeface="微软雅黑" panose="020B0503020204020204" pitchFamily="34" charset="-122"/>
                  <a:ea typeface="微软雅黑" panose="020B0503020204020204" pitchFamily="34" charset="-122"/>
                  <a:cs typeface="+mn-ea"/>
                  <a:sym typeface="+mn-lt"/>
                </a:rPr>
                <a:t>2</a:t>
              </a:r>
              <a:endParaRPr lang="zh-CN" altLang="en-US" sz="3200" dirty="0">
                <a:solidFill>
                  <a:schemeClr val="bg1"/>
                </a:solidFill>
                <a:effectLst>
                  <a:outerShdw blurRad="76200" dist="63500" dir="2700000" algn="tl" rotWithShape="0">
                    <a:schemeClr val="tx1">
                      <a:lumMod val="65000"/>
                      <a:lumOff val="35000"/>
                      <a:alpha val="40000"/>
                    </a:schemeClr>
                  </a:outerShdw>
                </a:effectLst>
                <a:latin typeface="微软雅黑" panose="020B0503020204020204" pitchFamily="34" charset="-122"/>
                <a:ea typeface="微软雅黑" panose="020B0503020204020204" pitchFamily="34" charset="-122"/>
                <a:cs typeface="+mn-ea"/>
                <a:sym typeface="+mn-lt"/>
              </a:endParaRPr>
            </a:p>
          </p:txBody>
        </p:sp>
        <p:sp>
          <p:nvSpPr>
            <p:cNvPr id="74" name="文本框 73"/>
            <p:cNvSpPr txBox="1"/>
            <p:nvPr/>
          </p:nvSpPr>
          <p:spPr>
            <a:xfrm>
              <a:off x="5604709" y="3808717"/>
              <a:ext cx="922230" cy="584775"/>
            </a:xfrm>
            <a:prstGeom prst="rect">
              <a:avLst/>
            </a:prstGeom>
            <a:noFill/>
            <a:effectLst>
              <a:outerShdw blurRad="25400" dist="12700" algn="l" rotWithShape="0">
                <a:prstClr val="black">
                  <a:alpha val="19000"/>
                </a:prstClr>
              </a:outerShdw>
            </a:effectLst>
          </p:spPr>
          <p:txBody>
            <a:bodyPr wrap="square" lIns="91440" tIns="45720" rIns="91440" bIns="45720" rtlCol="0">
              <a:spAutoFit/>
            </a:bodyPr>
            <a:lstStyle/>
            <a:p>
              <a:pPr algn="ctr"/>
              <a:r>
                <a:rPr lang="en-US" altLang="zh-CN" sz="3200" dirty="0">
                  <a:solidFill>
                    <a:schemeClr val="bg1"/>
                  </a:solidFill>
                  <a:effectLst>
                    <a:outerShdw blurRad="76200" dist="63500" dir="2700000" algn="tl" rotWithShape="0">
                      <a:schemeClr val="tx1">
                        <a:lumMod val="65000"/>
                        <a:lumOff val="35000"/>
                        <a:alpha val="40000"/>
                      </a:schemeClr>
                    </a:outerShdw>
                  </a:effectLst>
                  <a:latin typeface="微软雅黑" panose="020B0503020204020204" pitchFamily="34" charset="-122"/>
                  <a:ea typeface="微软雅黑" panose="020B0503020204020204" pitchFamily="34" charset="-122"/>
                  <a:cs typeface="+mn-ea"/>
                  <a:sym typeface="+mn-lt"/>
                </a:rPr>
                <a:t>3</a:t>
              </a:r>
              <a:endParaRPr lang="zh-CN" altLang="en-US" sz="3200" dirty="0">
                <a:solidFill>
                  <a:schemeClr val="bg1"/>
                </a:solidFill>
                <a:effectLst>
                  <a:outerShdw blurRad="76200" dist="63500" dir="2700000" algn="tl" rotWithShape="0">
                    <a:schemeClr val="tx1">
                      <a:lumMod val="65000"/>
                      <a:lumOff val="35000"/>
                      <a:alpha val="40000"/>
                    </a:schemeClr>
                  </a:outerShdw>
                </a:effectLst>
                <a:latin typeface="微软雅黑" panose="020B0503020204020204" pitchFamily="34" charset="-122"/>
                <a:ea typeface="微软雅黑" panose="020B0503020204020204" pitchFamily="34" charset="-122"/>
                <a:cs typeface="+mn-ea"/>
                <a:sym typeface="+mn-lt"/>
              </a:endParaRPr>
            </a:p>
          </p:txBody>
        </p:sp>
        <p:sp>
          <p:nvSpPr>
            <p:cNvPr id="75" name="文本框 74"/>
            <p:cNvSpPr txBox="1"/>
            <p:nvPr/>
          </p:nvSpPr>
          <p:spPr>
            <a:xfrm>
              <a:off x="4948166" y="4689689"/>
              <a:ext cx="922230" cy="584775"/>
            </a:xfrm>
            <a:prstGeom prst="rect">
              <a:avLst/>
            </a:prstGeom>
            <a:noFill/>
            <a:effectLst>
              <a:outerShdw blurRad="25400" dist="12700" algn="l" rotWithShape="0">
                <a:prstClr val="black">
                  <a:alpha val="19000"/>
                </a:prstClr>
              </a:outerShdw>
            </a:effectLst>
          </p:spPr>
          <p:txBody>
            <a:bodyPr wrap="square" lIns="91440" tIns="45720" rIns="91440" bIns="45720" rtlCol="0">
              <a:spAutoFit/>
            </a:bodyPr>
            <a:lstStyle/>
            <a:p>
              <a:pPr algn="ctr"/>
              <a:r>
                <a:rPr lang="en-US" altLang="zh-CN" sz="3200" dirty="0">
                  <a:solidFill>
                    <a:schemeClr val="bg1"/>
                  </a:solidFill>
                  <a:effectLst>
                    <a:outerShdw blurRad="76200" dist="63500" dir="2700000" algn="tl" rotWithShape="0">
                      <a:schemeClr val="tx1">
                        <a:lumMod val="65000"/>
                        <a:lumOff val="35000"/>
                        <a:alpha val="40000"/>
                      </a:schemeClr>
                    </a:outerShdw>
                  </a:effectLst>
                  <a:latin typeface="微软雅黑" panose="020B0503020204020204" pitchFamily="34" charset="-122"/>
                  <a:ea typeface="微软雅黑" panose="020B0503020204020204" pitchFamily="34" charset="-122"/>
                  <a:cs typeface="+mn-ea"/>
                  <a:sym typeface="+mn-lt"/>
                </a:rPr>
                <a:t>4</a:t>
              </a:r>
              <a:endParaRPr lang="zh-CN" altLang="en-US" sz="3200" dirty="0">
                <a:solidFill>
                  <a:schemeClr val="bg1"/>
                </a:solidFill>
                <a:effectLst>
                  <a:outerShdw blurRad="76200" dist="63500" dir="2700000" algn="tl" rotWithShape="0">
                    <a:schemeClr val="tx1">
                      <a:lumMod val="65000"/>
                      <a:lumOff val="35000"/>
                      <a:alpha val="40000"/>
                    </a:schemeClr>
                  </a:outerShdw>
                </a:effectLst>
                <a:latin typeface="微软雅黑" panose="020B0503020204020204" pitchFamily="34" charset="-122"/>
                <a:ea typeface="微软雅黑" panose="020B0503020204020204" pitchFamily="34" charset="-122"/>
                <a:cs typeface="+mn-ea"/>
                <a:sym typeface="+mn-lt"/>
              </a:endParaRPr>
            </a:p>
          </p:txBody>
        </p:sp>
        <p:sp>
          <p:nvSpPr>
            <p:cNvPr id="76" name="椭圆 75"/>
            <p:cNvSpPr/>
            <p:nvPr/>
          </p:nvSpPr>
          <p:spPr>
            <a:xfrm>
              <a:off x="5995353" y="5080724"/>
              <a:ext cx="654356" cy="654356"/>
            </a:xfrm>
            <a:prstGeom prst="ellipse">
              <a:avLst/>
            </a:prstGeom>
            <a:solidFill>
              <a:srgbClr val="938ED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77" name="文本框 76"/>
            <p:cNvSpPr txBox="1"/>
            <p:nvPr/>
          </p:nvSpPr>
          <p:spPr>
            <a:xfrm>
              <a:off x="5868533" y="5129458"/>
              <a:ext cx="922230" cy="584775"/>
            </a:xfrm>
            <a:prstGeom prst="rect">
              <a:avLst/>
            </a:prstGeom>
            <a:noFill/>
            <a:effectLst>
              <a:outerShdw blurRad="25400" dist="12700" algn="l" rotWithShape="0">
                <a:prstClr val="black">
                  <a:alpha val="19000"/>
                </a:prstClr>
              </a:outerShdw>
            </a:effectLst>
          </p:spPr>
          <p:txBody>
            <a:bodyPr wrap="square" lIns="91440" tIns="45720" rIns="91440" bIns="45720" rtlCol="0">
              <a:spAutoFit/>
            </a:bodyPr>
            <a:lstStyle/>
            <a:p>
              <a:pPr algn="ctr"/>
              <a:r>
                <a:rPr lang="en-US" altLang="zh-CN" sz="3200" dirty="0">
                  <a:solidFill>
                    <a:schemeClr val="bg1"/>
                  </a:solidFill>
                  <a:effectLst>
                    <a:outerShdw blurRad="76200" dist="63500" dir="2700000" algn="tl" rotWithShape="0">
                      <a:schemeClr val="tx1">
                        <a:lumMod val="65000"/>
                        <a:lumOff val="35000"/>
                        <a:alpha val="40000"/>
                      </a:schemeClr>
                    </a:outerShdw>
                  </a:effectLst>
                  <a:latin typeface="微软雅黑" panose="020B0503020204020204" pitchFamily="34" charset="-122"/>
                  <a:ea typeface="微软雅黑" panose="020B0503020204020204" pitchFamily="34" charset="-122"/>
                  <a:cs typeface="+mn-ea"/>
                  <a:sym typeface="+mn-lt"/>
                </a:rPr>
                <a:t>5</a:t>
              </a:r>
              <a:endParaRPr lang="zh-CN" altLang="en-US" sz="3200" dirty="0">
                <a:solidFill>
                  <a:schemeClr val="bg1"/>
                </a:solidFill>
                <a:effectLst>
                  <a:outerShdw blurRad="76200" dist="63500" dir="2700000" algn="tl" rotWithShape="0">
                    <a:schemeClr val="tx1">
                      <a:lumMod val="65000"/>
                      <a:lumOff val="35000"/>
                      <a:alpha val="40000"/>
                    </a:schemeClr>
                  </a:outerShdw>
                </a:effectLst>
                <a:latin typeface="微软雅黑" panose="020B0503020204020204" pitchFamily="34" charset="-122"/>
                <a:ea typeface="微软雅黑" panose="020B0503020204020204" pitchFamily="34" charset="-122"/>
                <a:cs typeface="+mn-ea"/>
                <a:sym typeface="+mn-lt"/>
              </a:endParaRPr>
            </a:p>
          </p:txBody>
        </p:sp>
      </p:grpSp>
      <p:sp>
        <p:nvSpPr>
          <p:cNvPr id="78" name="文本框 77"/>
          <p:cNvSpPr txBox="1"/>
          <p:nvPr/>
        </p:nvSpPr>
        <p:spPr>
          <a:xfrm>
            <a:off x="1410637" y="1156323"/>
            <a:ext cx="269817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a:t>
            </a:r>
            <a:endParaRPr lang="zh-CN" altLang="en-US" dirty="0">
              <a:sym typeface="+mn-lt"/>
            </a:endParaRPr>
          </a:p>
        </p:txBody>
      </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right)">
                                      <p:cBhvr>
                                        <p:cTn id="26" dur="500"/>
                                        <p:tgtEl>
                                          <p:spTgt spid="2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par>
                                <p:cTn id="30" presetID="22" presetClass="entr" presetSubtype="2"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right)">
                                      <p:cBhvr>
                                        <p:cTn id="32" dur="500"/>
                                        <p:tgtEl>
                                          <p:spTgt spid="37"/>
                                        </p:tgtEl>
                                      </p:cBhvr>
                                    </p:animEffect>
                                  </p:childTnLst>
                                </p:cTn>
                              </p:par>
                              <p:par>
                                <p:cTn id="33" presetID="22" presetClass="entr" presetSubtype="2"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right)">
                                      <p:cBhvr>
                                        <p:cTn id="35" dur="500"/>
                                        <p:tgtEl>
                                          <p:spTgt spid="40"/>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right)">
                                      <p:cBhvr>
                                        <p:cTn id="38" dur="500"/>
                                        <p:tgtEl>
                                          <p:spTgt spid="43"/>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right)">
                                      <p:cBhvr>
                                        <p:cTn id="41" dur="500"/>
                                        <p:tgtEl>
                                          <p:spTgt spid="44"/>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right)">
                                      <p:cBhvr>
                                        <p:cTn id="44" dur="500"/>
                                        <p:tgtEl>
                                          <p:spTgt spid="45"/>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right)">
                                      <p:cBhvr>
                                        <p:cTn id="47" dur="500"/>
                                        <p:tgtEl>
                                          <p:spTgt spid="46"/>
                                        </p:tgtEl>
                                      </p:cBhvr>
                                    </p:animEffect>
                                  </p:childTnLst>
                                </p:cTn>
                              </p:par>
                              <p:par>
                                <p:cTn id="48" presetID="22" presetClass="entr" presetSubtype="8"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par>
                                <p:cTn id="51" presetID="22" presetClass="entr" presetSubtype="8"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par>
                                <p:cTn id="54" presetID="22" presetClass="entr" presetSubtype="8" fill="hold"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43" grpId="0" animBg="1"/>
      <p:bldP spid="44" grpId="0" animBg="1"/>
      <p:bldP spid="45" grpId="0" animBg="1"/>
      <p:bldP spid="46" grpId="0" animBg="1"/>
      <p:bldP spid="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1449480" y="1131023"/>
            <a:ext cx="269817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a:t>
            </a:r>
            <a:endParaRPr lang="zh-CN" altLang="en-US" dirty="0">
              <a:sym typeface="+mn-lt"/>
            </a:endParaRPr>
          </a:p>
        </p:txBody>
      </p:sp>
      <p:sp>
        <p:nvSpPr>
          <p:cNvPr id="53" name="矩形 52"/>
          <p:cNvSpPr/>
          <p:nvPr/>
        </p:nvSpPr>
        <p:spPr>
          <a:xfrm>
            <a:off x="7222963" y="2909775"/>
            <a:ext cx="2920278" cy="744050"/>
          </a:xfrm>
          <a:prstGeom prst="rect">
            <a:avLst/>
          </a:prstGeom>
        </p:spPr>
        <p:txBody>
          <a:bodyPr wrap="square">
            <a:spAutoFit/>
          </a:bodyPr>
          <a:lstStyle/>
          <a:p>
            <a:pPr>
              <a:lnSpc>
                <a:spcPct val="15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中心主题是一个思维导图的起点，代表要探索的核心；</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54" name="矩形 53"/>
          <p:cNvSpPr/>
          <p:nvPr/>
        </p:nvSpPr>
        <p:spPr>
          <a:xfrm>
            <a:off x="1999269" y="1869211"/>
            <a:ext cx="5078513" cy="369332"/>
          </a:xfrm>
          <a:prstGeom prst="rect">
            <a:avLst/>
          </a:prstGeom>
        </p:spPr>
        <p:txBody>
          <a:bodyPr wrap="square">
            <a:spAutoFit/>
          </a:bodyPr>
          <a:lstStyle/>
          <a:p>
            <a:pPr algn="ctr"/>
            <a:r>
              <a:rPr lang="zh-CN" altLang="en-US" b="1" dirty="0">
                <a:solidFill>
                  <a:srgbClr val="2D2A26"/>
                </a:solidFill>
                <a:latin typeface="微软雅黑" panose="020B0503020204020204" pitchFamily="34" charset="-122"/>
                <a:ea typeface="微软雅黑" panose="020B0503020204020204" pitchFamily="34" charset="-122"/>
                <a:cs typeface="+mn-ea"/>
                <a:sym typeface="+mn-lt"/>
              </a:rPr>
              <a:t>第一步  确定主题及中心图案</a:t>
            </a:r>
            <a:endParaRPr lang="zh-CN" altLang="en-US" b="1"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55" name="矩形 54"/>
          <p:cNvSpPr/>
          <p:nvPr/>
        </p:nvSpPr>
        <p:spPr>
          <a:xfrm>
            <a:off x="2166119" y="3622358"/>
            <a:ext cx="3912731" cy="1102225"/>
          </a:xfrm>
          <a:prstGeom prst="rect">
            <a:avLst/>
          </a:prstGeom>
        </p:spPr>
        <p:txBody>
          <a:bodyPr wrap="square">
            <a:spAutoFit/>
          </a:bodyPr>
          <a:lstStyle/>
          <a:p>
            <a:pPr algn="r">
              <a:lnSpc>
                <a:spcPct val="15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主题应包含一个代表导图主题的图像，位于页面中心。大脑在视觉刺激下会有更好的反响，建议中心图像引人注目且易引发联想；</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56" name="矩形 55"/>
          <p:cNvSpPr/>
          <p:nvPr/>
        </p:nvSpPr>
        <p:spPr>
          <a:xfrm>
            <a:off x="7248775" y="4853431"/>
            <a:ext cx="3383291" cy="1015663"/>
          </a:xfrm>
          <a:prstGeom prst="rect">
            <a:avLst/>
          </a:prstGeom>
        </p:spPr>
        <p:txBody>
          <a:bodyPr wrap="square">
            <a:spAutoFit/>
          </a:bodyPr>
          <a:lstStyle/>
          <a:p>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无论是手绘还是在电脑绘制思维导图，花时间来个性化中心主题是很明智的选择，这将会加强用户与思维导图内容的连接；</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cxnSp>
        <p:nvCxnSpPr>
          <p:cNvPr id="57" name="直接箭头连接符 56"/>
          <p:cNvCxnSpPr/>
          <p:nvPr/>
        </p:nvCxnSpPr>
        <p:spPr>
          <a:xfrm flipH="1">
            <a:off x="6654977" y="2694306"/>
            <a:ext cx="13263" cy="3528000"/>
          </a:xfrm>
          <a:prstGeom prst="straightConnector1">
            <a:avLst/>
          </a:prstGeom>
          <a:ln>
            <a:solidFill>
              <a:schemeClr val="bg1">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8" name="任意多边形: 形状 57"/>
          <p:cNvSpPr/>
          <p:nvPr/>
        </p:nvSpPr>
        <p:spPr>
          <a:xfrm rot="5400000">
            <a:off x="4636468" y="2017963"/>
            <a:ext cx="540000" cy="2353757"/>
          </a:xfrm>
          <a:custGeom>
            <a:avLst/>
            <a:gdLst>
              <a:gd name="connsiteX0" fmla="*/ 0 w 540000"/>
              <a:gd name="connsiteY0" fmla="*/ 2263755 h 2353757"/>
              <a:gd name="connsiteX1" fmla="*/ 0 w 540000"/>
              <a:gd name="connsiteY1" fmla="*/ 283759 h 2353757"/>
              <a:gd name="connsiteX2" fmla="*/ 90002 w 540000"/>
              <a:gd name="connsiteY2" fmla="*/ 193757 h 2353757"/>
              <a:gd name="connsiteX3" fmla="*/ 157622 w 540000"/>
              <a:gd name="connsiteY3" fmla="*/ 193757 h 2353757"/>
              <a:gd name="connsiteX4" fmla="*/ 270001 w 540000"/>
              <a:gd name="connsiteY4" fmla="*/ 0 h 2353757"/>
              <a:gd name="connsiteX5" fmla="*/ 382380 w 540000"/>
              <a:gd name="connsiteY5" fmla="*/ 193757 h 2353757"/>
              <a:gd name="connsiteX6" fmla="*/ 449998 w 540000"/>
              <a:gd name="connsiteY6" fmla="*/ 193757 h 2353757"/>
              <a:gd name="connsiteX7" fmla="*/ 540000 w 540000"/>
              <a:gd name="connsiteY7" fmla="*/ 283759 h 2353757"/>
              <a:gd name="connsiteX8" fmla="*/ 540000 w 540000"/>
              <a:gd name="connsiteY8" fmla="*/ 2263755 h 2353757"/>
              <a:gd name="connsiteX9" fmla="*/ 449998 w 540000"/>
              <a:gd name="connsiteY9" fmla="*/ 2353757 h 2353757"/>
              <a:gd name="connsiteX10" fmla="*/ 90002 w 540000"/>
              <a:gd name="connsiteY10" fmla="*/ 2353757 h 2353757"/>
              <a:gd name="connsiteX11" fmla="*/ 0 w 540000"/>
              <a:gd name="connsiteY11" fmla="*/ 2263755 h 235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000" h="2353757">
                <a:moveTo>
                  <a:pt x="0" y="2263755"/>
                </a:moveTo>
                <a:lnTo>
                  <a:pt x="0" y="283759"/>
                </a:lnTo>
                <a:cubicBezTo>
                  <a:pt x="0" y="234052"/>
                  <a:pt x="40295" y="193757"/>
                  <a:pt x="90002" y="193757"/>
                </a:cubicBezTo>
                <a:lnTo>
                  <a:pt x="157622" y="193757"/>
                </a:lnTo>
                <a:lnTo>
                  <a:pt x="270001" y="0"/>
                </a:lnTo>
                <a:lnTo>
                  <a:pt x="382380" y="193757"/>
                </a:lnTo>
                <a:lnTo>
                  <a:pt x="449998" y="193757"/>
                </a:lnTo>
                <a:cubicBezTo>
                  <a:pt x="499705" y="193757"/>
                  <a:pt x="540000" y="234052"/>
                  <a:pt x="540000" y="283759"/>
                </a:cubicBezTo>
                <a:lnTo>
                  <a:pt x="540000" y="2263755"/>
                </a:lnTo>
                <a:cubicBezTo>
                  <a:pt x="540000" y="2313462"/>
                  <a:pt x="499705" y="2353757"/>
                  <a:pt x="449998" y="2353757"/>
                </a:cubicBezTo>
                <a:lnTo>
                  <a:pt x="90002" y="2353757"/>
                </a:lnTo>
                <a:cubicBezTo>
                  <a:pt x="40295" y="2353757"/>
                  <a:pt x="0" y="2313462"/>
                  <a:pt x="0" y="2263755"/>
                </a:cubicBezTo>
                <a:close/>
              </a:path>
            </a:pathLst>
          </a:custGeom>
          <a:solidFill>
            <a:srgbClr val="938ED7"/>
          </a:solidFill>
          <a:ln w="63500">
            <a:solidFill>
              <a:srgbClr val="938ED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CN" altLang="en-US" dirty="0">
                <a:latin typeface="微软雅黑" panose="020B0503020204020204" pitchFamily="34" charset="-122"/>
                <a:ea typeface="微软雅黑" panose="020B0503020204020204" pitchFamily="34" charset="-122"/>
                <a:cs typeface="+mn-ea"/>
                <a:sym typeface="+mn-lt"/>
              </a:rPr>
              <a:t>选择合适的主题</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9" name="任意多边形: 形状 58"/>
          <p:cNvSpPr/>
          <p:nvPr/>
        </p:nvSpPr>
        <p:spPr>
          <a:xfrm rot="16200000">
            <a:off x="8127865" y="3097181"/>
            <a:ext cx="540000" cy="2353757"/>
          </a:xfrm>
          <a:custGeom>
            <a:avLst/>
            <a:gdLst>
              <a:gd name="connsiteX0" fmla="*/ 0 w 540000"/>
              <a:gd name="connsiteY0" fmla="*/ 2263755 h 2353757"/>
              <a:gd name="connsiteX1" fmla="*/ 0 w 540000"/>
              <a:gd name="connsiteY1" fmla="*/ 283759 h 2353757"/>
              <a:gd name="connsiteX2" fmla="*/ 90002 w 540000"/>
              <a:gd name="connsiteY2" fmla="*/ 193757 h 2353757"/>
              <a:gd name="connsiteX3" fmla="*/ 157622 w 540000"/>
              <a:gd name="connsiteY3" fmla="*/ 193757 h 2353757"/>
              <a:gd name="connsiteX4" fmla="*/ 270001 w 540000"/>
              <a:gd name="connsiteY4" fmla="*/ 0 h 2353757"/>
              <a:gd name="connsiteX5" fmla="*/ 382380 w 540000"/>
              <a:gd name="connsiteY5" fmla="*/ 193757 h 2353757"/>
              <a:gd name="connsiteX6" fmla="*/ 449998 w 540000"/>
              <a:gd name="connsiteY6" fmla="*/ 193757 h 2353757"/>
              <a:gd name="connsiteX7" fmla="*/ 540000 w 540000"/>
              <a:gd name="connsiteY7" fmla="*/ 283759 h 2353757"/>
              <a:gd name="connsiteX8" fmla="*/ 540000 w 540000"/>
              <a:gd name="connsiteY8" fmla="*/ 2263755 h 2353757"/>
              <a:gd name="connsiteX9" fmla="*/ 449998 w 540000"/>
              <a:gd name="connsiteY9" fmla="*/ 2353757 h 2353757"/>
              <a:gd name="connsiteX10" fmla="*/ 90002 w 540000"/>
              <a:gd name="connsiteY10" fmla="*/ 2353757 h 2353757"/>
              <a:gd name="connsiteX11" fmla="*/ 0 w 540000"/>
              <a:gd name="connsiteY11" fmla="*/ 2263755 h 235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000" h="2353757">
                <a:moveTo>
                  <a:pt x="0" y="2263755"/>
                </a:moveTo>
                <a:lnTo>
                  <a:pt x="0" y="283759"/>
                </a:lnTo>
                <a:cubicBezTo>
                  <a:pt x="0" y="234052"/>
                  <a:pt x="40295" y="193757"/>
                  <a:pt x="90002" y="193757"/>
                </a:cubicBezTo>
                <a:lnTo>
                  <a:pt x="157622" y="193757"/>
                </a:lnTo>
                <a:lnTo>
                  <a:pt x="270001" y="0"/>
                </a:lnTo>
                <a:lnTo>
                  <a:pt x="382380" y="193757"/>
                </a:lnTo>
                <a:lnTo>
                  <a:pt x="449998" y="193757"/>
                </a:lnTo>
                <a:cubicBezTo>
                  <a:pt x="499705" y="193757"/>
                  <a:pt x="540000" y="234052"/>
                  <a:pt x="540000" y="283759"/>
                </a:cubicBezTo>
                <a:lnTo>
                  <a:pt x="540000" y="2263755"/>
                </a:lnTo>
                <a:cubicBezTo>
                  <a:pt x="540000" y="2313462"/>
                  <a:pt x="499705" y="2353757"/>
                  <a:pt x="449998" y="2353757"/>
                </a:cubicBezTo>
                <a:lnTo>
                  <a:pt x="90002" y="2353757"/>
                </a:lnTo>
                <a:cubicBezTo>
                  <a:pt x="40295" y="2353757"/>
                  <a:pt x="0" y="2313462"/>
                  <a:pt x="0" y="2263755"/>
                </a:cubicBezTo>
                <a:close/>
              </a:path>
            </a:pathLst>
          </a:custGeom>
          <a:solidFill>
            <a:srgbClr val="3DC0EF"/>
          </a:solidFill>
          <a:ln w="63500">
            <a:solidFill>
              <a:srgbClr val="3DC0EF">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zh-CN" altLang="en-US" dirty="0">
                <a:latin typeface="微软雅黑" panose="020B0503020204020204" pitchFamily="34" charset="-122"/>
                <a:ea typeface="微软雅黑" panose="020B0503020204020204" pitchFamily="34" charset="-122"/>
                <a:cs typeface="+mn-ea"/>
                <a:sym typeface="+mn-lt"/>
              </a:rPr>
              <a:t>重视中心图像</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0" name="任意多边形: 形状 59"/>
          <p:cNvSpPr/>
          <p:nvPr/>
        </p:nvSpPr>
        <p:spPr>
          <a:xfrm rot="5400000">
            <a:off x="4636468" y="4176400"/>
            <a:ext cx="540000" cy="2353757"/>
          </a:xfrm>
          <a:custGeom>
            <a:avLst/>
            <a:gdLst>
              <a:gd name="connsiteX0" fmla="*/ 0 w 540000"/>
              <a:gd name="connsiteY0" fmla="*/ 2263755 h 2353757"/>
              <a:gd name="connsiteX1" fmla="*/ 0 w 540000"/>
              <a:gd name="connsiteY1" fmla="*/ 283759 h 2353757"/>
              <a:gd name="connsiteX2" fmla="*/ 90002 w 540000"/>
              <a:gd name="connsiteY2" fmla="*/ 193757 h 2353757"/>
              <a:gd name="connsiteX3" fmla="*/ 157622 w 540000"/>
              <a:gd name="connsiteY3" fmla="*/ 193757 h 2353757"/>
              <a:gd name="connsiteX4" fmla="*/ 270001 w 540000"/>
              <a:gd name="connsiteY4" fmla="*/ 0 h 2353757"/>
              <a:gd name="connsiteX5" fmla="*/ 382380 w 540000"/>
              <a:gd name="connsiteY5" fmla="*/ 193757 h 2353757"/>
              <a:gd name="connsiteX6" fmla="*/ 449998 w 540000"/>
              <a:gd name="connsiteY6" fmla="*/ 193757 h 2353757"/>
              <a:gd name="connsiteX7" fmla="*/ 540000 w 540000"/>
              <a:gd name="connsiteY7" fmla="*/ 283759 h 2353757"/>
              <a:gd name="connsiteX8" fmla="*/ 540000 w 540000"/>
              <a:gd name="connsiteY8" fmla="*/ 2263755 h 2353757"/>
              <a:gd name="connsiteX9" fmla="*/ 449998 w 540000"/>
              <a:gd name="connsiteY9" fmla="*/ 2353757 h 2353757"/>
              <a:gd name="connsiteX10" fmla="*/ 90002 w 540000"/>
              <a:gd name="connsiteY10" fmla="*/ 2353757 h 2353757"/>
              <a:gd name="connsiteX11" fmla="*/ 0 w 540000"/>
              <a:gd name="connsiteY11" fmla="*/ 2263755 h 235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000" h="2353757">
                <a:moveTo>
                  <a:pt x="0" y="2263755"/>
                </a:moveTo>
                <a:lnTo>
                  <a:pt x="0" y="283759"/>
                </a:lnTo>
                <a:cubicBezTo>
                  <a:pt x="0" y="234052"/>
                  <a:pt x="40295" y="193757"/>
                  <a:pt x="90002" y="193757"/>
                </a:cubicBezTo>
                <a:lnTo>
                  <a:pt x="157622" y="193757"/>
                </a:lnTo>
                <a:lnTo>
                  <a:pt x="270001" y="0"/>
                </a:lnTo>
                <a:lnTo>
                  <a:pt x="382380" y="193757"/>
                </a:lnTo>
                <a:lnTo>
                  <a:pt x="449998" y="193757"/>
                </a:lnTo>
                <a:cubicBezTo>
                  <a:pt x="499705" y="193757"/>
                  <a:pt x="540000" y="234052"/>
                  <a:pt x="540000" y="283759"/>
                </a:cubicBezTo>
                <a:lnTo>
                  <a:pt x="540000" y="2263755"/>
                </a:lnTo>
                <a:cubicBezTo>
                  <a:pt x="540000" y="2313462"/>
                  <a:pt x="499705" y="2353757"/>
                  <a:pt x="449998" y="2353757"/>
                </a:cubicBezTo>
                <a:lnTo>
                  <a:pt x="90002" y="2353757"/>
                </a:lnTo>
                <a:cubicBezTo>
                  <a:pt x="40295" y="2353757"/>
                  <a:pt x="0" y="2313462"/>
                  <a:pt x="0" y="2263755"/>
                </a:cubicBezTo>
                <a:close/>
              </a:path>
            </a:pathLst>
          </a:custGeom>
          <a:solidFill>
            <a:srgbClr val="FB921D"/>
          </a:solidFill>
          <a:ln w="63500">
            <a:solidFill>
              <a:srgbClr val="FB921D">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CN" altLang="en-US" dirty="0">
                <a:latin typeface="微软雅黑" panose="020B0503020204020204" pitchFamily="34" charset="-122"/>
                <a:ea typeface="微软雅黑" panose="020B0503020204020204" pitchFamily="34" charset="-122"/>
                <a:cs typeface="+mn-ea"/>
                <a:sym typeface="+mn-lt"/>
              </a:rPr>
              <a:t>个性化主题</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61" name="组合 60"/>
          <p:cNvGrpSpPr/>
          <p:nvPr/>
        </p:nvGrpSpPr>
        <p:grpSpPr>
          <a:xfrm>
            <a:off x="1712841" y="1794291"/>
            <a:ext cx="1312010" cy="1634709"/>
            <a:chOff x="7380501" y="2927402"/>
            <a:chExt cx="2311884" cy="2880513"/>
          </a:xfrm>
        </p:grpSpPr>
        <p:sp>
          <p:nvSpPr>
            <p:cNvPr id="62" name="椭圆 50"/>
            <p:cNvSpPr/>
            <p:nvPr/>
          </p:nvSpPr>
          <p:spPr>
            <a:xfrm rot="18900000">
              <a:off x="7501945" y="2927402"/>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63" name="椭圆 62"/>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64" name="椭圆 63"/>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sp>
        <p:nvSpPr>
          <p:cNvPr id="79" name="任意多边形 128"/>
          <p:cNvSpPr/>
          <p:nvPr/>
        </p:nvSpPr>
        <p:spPr>
          <a:xfrm flipH="1">
            <a:off x="2552582" y="2294529"/>
            <a:ext cx="4129781" cy="352826"/>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grpSp>
        <p:nvGrpSpPr>
          <p:cNvPr id="80" name="Group 4"/>
          <p:cNvGrpSpPr>
            <a:grpSpLocks noChangeAspect="1"/>
          </p:cNvGrpSpPr>
          <p:nvPr/>
        </p:nvGrpSpPr>
        <p:grpSpPr bwMode="auto">
          <a:xfrm>
            <a:off x="1992464" y="1962219"/>
            <a:ext cx="365268" cy="536356"/>
            <a:chOff x="3540" y="531"/>
            <a:chExt cx="348" cy="511"/>
          </a:xfrm>
          <a:solidFill>
            <a:srgbClr val="3DC0EF"/>
          </a:solidFill>
        </p:grpSpPr>
        <p:sp>
          <p:nvSpPr>
            <p:cNvPr id="81" name="Freeform 5"/>
            <p:cNvSpPr/>
            <p:nvPr/>
          </p:nvSpPr>
          <p:spPr bwMode="auto">
            <a:xfrm>
              <a:off x="3540" y="801"/>
              <a:ext cx="348" cy="241"/>
            </a:xfrm>
            <a:custGeom>
              <a:avLst/>
              <a:gdLst>
                <a:gd name="T0" fmla="*/ 78 w 97"/>
                <a:gd name="T1" fmla="*/ 0 h 68"/>
                <a:gd name="T2" fmla="*/ 70 w 97"/>
                <a:gd name="T3" fmla="*/ 20 h 68"/>
                <a:gd name="T4" fmla="*/ 49 w 97"/>
                <a:gd name="T5" fmla="*/ 66 h 68"/>
                <a:gd name="T6" fmla="*/ 29 w 97"/>
                <a:gd name="T7" fmla="*/ 20 h 68"/>
                <a:gd name="T8" fmla="*/ 20 w 97"/>
                <a:gd name="T9" fmla="*/ 0 h 68"/>
                <a:gd name="T10" fmla="*/ 0 w 97"/>
                <a:gd name="T11" fmla="*/ 39 h 68"/>
                <a:gd name="T12" fmla="*/ 0 w 97"/>
                <a:gd name="T13" fmla="*/ 50 h 68"/>
                <a:gd name="T14" fmla="*/ 49 w 97"/>
                <a:gd name="T15" fmla="*/ 68 h 68"/>
                <a:gd name="T16" fmla="*/ 97 w 97"/>
                <a:gd name="T17" fmla="*/ 50 h 68"/>
                <a:gd name="T18" fmla="*/ 97 w 97"/>
                <a:gd name="T19" fmla="*/ 39 h 68"/>
                <a:gd name="T20" fmla="*/ 78 w 97"/>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8">
                  <a:moveTo>
                    <a:pt x="78" y="0"/>
                  </a:moveTo>
                  <a:cubicBezTo>
                    <a:pt x="70" y="20"/>
                    <a:pt x="70" y="20"/>
                    <a:pt x="70" y="20"/>
                  </a:cubicBezTo>
                  <a:cubicBezTo>
                    <a:pt x="49" y="66"/>
                    <a:pt x="49" y="66"/>
                    <a:pt x="49" y="66"/>
                  </a:cubicBezTo>
                  <a:cubicBezTo>
                    <a:pt x="29" y="20"/>
                    <a:pt x="29" y="20"/>
                    <a:pt x="29" y="20"/>
                  </a:cubicBezTo>
                  <a:cubicBezTo>
                    <a:pt x="20" y="0"/>
                    <a:pt x="20" y="0"/>
                    <a:pt x="20" y="0"/>
                  </a:cubicBezTo>
                  <a:cubicBezTo>
                    <a:pt x="8" y="8"/>
                    <a:pt x="0" y="23"/>
                    <a:pt x="0" y="39"/>
                  </a:cubicBezTo>
                  <a:cubicBezTo>
                    <a:pt x="0" y="50"/>
                    <a:pt x="0" y="50"/>
                    <a:pt x="0" y="50"/>
                  </a:cubicBezTo>
                  <a:cubicBezTo>
                    <a:pt x="13" y="61"/>
                    <a:pt x="30" y="68"/>
                    <a:pt x="49" y="68"/>
                  </a:cubicBezTo>
                  <a:cubicBezTo>
                    <a:pt x="67" y="68"/>
                    <a:pt x="84" y="61"/>
                    <a:pt x="97" y="50"/>
                  </a:cubicBezTo>
                  <a:cubicBezTo>
                    <a:pt x="97" y="39"/>
                    <a:pt x="97" y="39"/>
                    <a:pt x="97" y="39"/>
                  </a:cubicBezTo>
                  <a:cubicBezTo>
                    <a:pt x="97" y="23"/>
                    <a:pt x="90" y="9"/>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82" name="Freeform 6"/>
            <p:cNvSpPr/>
            <p:nvPr/>
          </p:nvSpPr>
          <p:spPr bwMode="auto">
            <a:xfrm>
              <a:off x="3687" y="833"/>
              <a:ext cx="58" cy="156"/>
            </a:xfrm>
            <a:custGeom>
              <a:avLst/>
              <a:gdLst>
                <a:gd name="T0" fmla="*/ 0 w 16"/>
                <a:gd name="T1" fmla="*/ 0 h 44"/>
                <a:gd name="T2" fmla="*/ 3 w 16"/>
                <a:gd name="T3" fmla="*/ 7 h 44"/>
                <a:gd name="T4" fmla="*/ 0 w 16"/>
                <a:gd name="T5" fmla="*/ 36 h 44"/>
                <a:gd name="T6" fmla="*/ 8 w 16"/>
                <a:gd name="T7" fmla="*/ 44 h 44"/>
                <a:gd name="T8" fmla="*/ 15 w 16"/>
                <a:gd name="T9" fmla="*/ 36 h 44"/>
                <a:gd name="T10" fmla="*/ 12 w 16"/>
                <a:gd name="T11" fmla="*/ 7 h 44"/>
                <a:gd name="T12" fmla="*/ 16 w 16"/>
                <a:gd name="T13" fmla="*/ 0 h 44"/>
                <a:gd name="T14" fmla="*/ 8 w 16"/>
                <a:gd name="T15" fmla="*/ 1 h 44"/>
                <a:gd name="T16" fmla="*/ 0 w 1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4">
                  <a:moveTo>
                    <a:pt x="0" y="0"/>
                  </a:moveTo>
                  <a:cubicBezTo>
                    <a:pt x="0" y="3"/>
                    <a:pt x="1" y="5"/>
                    <a:pt x="3" y="7"/>
                  </a:cubicBezTo>
                  <a:cubicBezTo>
                    <a:pt x="0" y="36"/>
                    <a:pt x="0" y="36"/>
                    <a:pt x="0" y="36"/>
                  </a:cubicBezTo>
                  <a:cubicBezTo>
                    <a:pt x="8" y="44"/>
                    <a:pt x="8" y="44"/>
                    <a:pt x="8" y="44"/>
                  </a:cubicBezTo>
                  <a:cubicBezTo>
                    <a:pt x="15" y="36"/>
                    <a:pt x="15" y="36"/>
                    <a:pt x="15" y="36"/>
                  </a:cubicBezTo>
                  <a:cubicBezTo>
                    <a:pt x="12" y="7"/>
                    <a:pt x="12" y="7"/>
                    <a:pt x="12" y="7"/>
                  </a:cubicBezTo>
                  <a:cubicBezTo>
                    <a:pt x="14" y="5"/>
                    <a:pt x="15" y="3"/>
                    <a:pt x="16" y="0"/>
                  </a:cubicBezTo>
                  <a:cubicBezTo>
                    <a:pt x="13" y="1"/>
                    <a:pt x="10" y="1"/>
                    <a:pt x="8" y="1"/>
                  </a:cubicBezTo>
                  <a:cubicBezTo>
                    <a:pt x="5" y="1"/>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83" name="Freeform 7"/>
            <p:cNvSpPr/>
            <p:nvPr/>
          </p:nvSpPr>
          <p:spPr bwMode="auto">
            <a:xfrm>
              <a:off x="3609" y="652"/>
              <a:ext cx="215" cy="181"/>
            </a:xfrm>
            <a:custGeom>
              <a:avLst/>
              <a:gdLst>
                <a:gd name="T0" fmla="*/ 30 w 60"/>
                <a:gd name="T1" fmla="*/ 5 h 51"/>
                <a:gd name="T2" fmla="*/ 13 w 60"/>
                <a:gd name="T3" fmla="*/ 0 h 51"/>
                <a:gd name="T4" fmla="*/ 1 w 60"/>
                <a:gd name="T5" fmla="*/ 0 h 51"/>
                <a:gd name="T6" fmla="*/ 0 w 60"/>
                <a:gd name="T7" fmla="*/ 0 h 51"/>
                <a:gd name="T8" fmla="*/ 0 w 60"/>
                <a:gd name="T9" fmla="*/ 6 h 51"/>
                <a:gd name="T10" fmla="*/ 0 w 60"/>
                <a:gd name="T11" fmla="*/ 24 h 51"/>
                <a:gd name="T12" fmla="*/ 22 w 60"/>
                <a:gd name="T13" fmla="*/ 50 h 51"/>
                <a:gd name="T14" fmla="*/ 30 w 60"/>
                <a:gd name="T15" fmla="*/ 51 h 51"/>
                <a:gd name="T16" fmla="*/ 38 w 60"/>
                <a:gd name="T17" fmla="*/ 50 h 51"/>
                <a:gd name="T18" fmla="*/ 60 w 60"/>
                <a:gd name="T19" fmla="*/ 24 h 51"/>
                <a:gd name="T20" fmla="*/ 60 w 60"/>
                <a:gd name="T21" fmla="*/ 6 h 51"/>
                <a:gd name="T22" fmla="*/ 59 w 60"/>
                <a:gd name="T23" fmla="*/ 0 h 51"/>
                <a:gd name="T24" fmla="*/ 47 w 60"/>
                <a:gd name="T25" fmla="*/ 0 h 51"/>
                <a:gd name="T26" fmla="*/ 30 w 60"/>
                <a:gd name="T2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51">
                  <a:moveTo>
                    <a:pt x="30" y="5"/>
                  </a:moveTo>
                  <a:cubicBezTo>
                    <a:pt x="22" y="5"/>
                    <a:pt x="15" y="3"/>
                    <a:pt x="13" y="0"/>
                  </a:cubicBezTo>
                  <a:cubicBezTo>
                    <a:pt x="1" y="0"/>
                    <a:pt x="1" y="0"/>
                    <a:pt x="1" y="0"/>
                  </a:cubicBezTo>
                  <a:cubicBezTo>
                    <a:pt x="0" y="0"/>
                    <a:pt x="0" y="0"/>
                    <a:pt x="0" y="0"/>
                  </a:cubicBezTo>
                  <a:cubicBezTo>
                    <a:pt x="0" y="2"/>
                    <a:pt x="0" y="4"/>
                    <a:pt x="0" y="6"/>
                  </a:cubicBezTo>
                  <a:cubicBezTo>
                    <a:pt x="0" y="24"/>
                    <a:pt x="0" y="24"/>
                    <a:pt x="0" y="24"/>
                  </a:cubicBezTo>
                  <a:cubicBezTo>
                    <a:pt x="0" y="36"/>
                    <a:pt x="9" y="47"/>
                    <a:pt x="22" y="50"/>
                  </a:cubicBezTo>
                  <a:cubicBezTo>
                    <a:pt x="24" y="51"/>
                    <a:pt x="27" y="51"/>
                    <a:pt x="30" y="51"/>
                  </a:cubicBezTo>
                  <a:cubicBezTo>
                    <a:pt x="32" y="51"/>
                    <a:pt x="35" y="51"/>
                    <a:pt x="38" y="50"/>
                  </a:cubicBezTo>
                  <a:cubicBezTo>
                    <a:pt x="50" y="47"/>
                    <a:pt x="60" y="36"/>
                    <a:pt x="60" y="24"/>
                  </a:cubicBezTo>
                  <a:cubicBezTo>
                    <a:pt x="60" y="6"/>
                    <a:pt x="60" y="6"/>
                    <a:pt x="60" y="6"/>
                  </a:cubicBezTo>
                  <a:cubicBezTo>
                    <a:pt x="60" y="4"/>
                    <a:pt x="59" y="2"/>
                    <a:pt x="59" y="0"/>
                  </a:cubicBezTo>
                  <a:cubicBezTo>
                    <a:pt x="47" y="0"/>
                    <a:pt x="47" y="0"/>
                    <a:pt x="47" y="0"/>
                  </a:cubicBezTo>
                  <a:cubicBezTo>
                    <a:pt x="46" y="3"/>
                    <a:pt x="38" y="5"/>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84" name="Freeform 8"/>
            <p:cNvSpPr>
              <a:spLocks noEditPoints="1"/>
            </p:cNvSpPr>
            <p:nvPr/>
          </p:nvSpPr>
          <p:spPr bwMode="auto">
            <a:xfrm>
              <a:off x="3598" y="531"/>
              <a:ext cx="240" cy="128"/>
            </a:xfrm>
            <a:custGeom>
              <a:avLst/>
              <a:gdLst>
                <a:gd name="T0" fmla="*/ 33 w 67"/>
                <a:gd name="T1" fmla="*/ 0 h 36"/>
                <a:gd name="T2" fmla="*/ 0 w 67"/>
                <a:gd name="T3" fmla="*/ 31 h 36"/>
                <a:gd name="T4" fmla="*/ 4 w 67"/>
                <a:gd name="T5" fmla="*/ 31 h 36"/>
                <a:gd name="T6" fmla="*/ 4 w 67"/>
                <a:gd name="T7" fmla="*/ 31 h 36"/>
                <a:gd name="T8" fmla="*/ 16 w 67"/>
                <a:gd name="T9" fmla="*/ 31 h 36"/>
                <a:gd name="T10" fmla="*/ 33 w 67"/>
                <a:gd name="T11" fmla="*/ 36 h 36"/>
                <a:gd name="T12" fmla="*/ 51 w 67"/>
                <a:gd name="T13" fmla="*/ 31 h 36"/>
                <a:gd name="T14" fmla="*/ 62 w 67"/>
                <a:gd name="T15" fmla="*/ 31 h 36"/>
                <a:gd name="T16" fmla="*/ 64 w 67"/>
                <a:gd name="T17" fmla="*/ 31 h 36"/>
                <a:gd name="T18" fmla="*/ 67 w 67"/>
                <a:gd name="T19" fmla="*/ 31 h 36"/>
                <a:gd name="T20" fmla="*/ 33 w 67"/>
                <a:gd name="T21" fmla="*/ 0 h 36"/>
                <a:gd name="T22" fmla="*/ 33 w 67"/>
                <a:gd name="T23" fmla="*/ 26 h 36"/>
                <a:gd name="T24" fmla="*/ 27 w 67"/>
                <a:gd name="T25" fmla="*/ 20 h 36"/>
                <a:gd name="T26" fmla="*/ 33 w 67"/>
                <a:gd name="T27" fmla="*/ 14 h 36"/>
                <a:gd name="T28" fmla="*/ 40 w 67"/>
                <a:gd name="T29" fmla="*/ 20 h 36"/>
                <a:gd name="T30" fmla="*/ 33 w 67"/>
                <a:gd name="T31"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6">
                  <a:moveTo>
                    <a:pt x="33" y="0"/>
                  </a:moveTo>
                  <a:cubicBezTo>
                    <a:pt x="15" y="0"/>
                    <a:pt x="1" y="14"/>
                    <a:pt x="0" y="31"/>
                  </a:cubicBezTo>
                  <a:cubicBezTo>
                    <a:pt x="4" y="31"/>
                    <a:pt x="4" y="31"/>
                    <a:pt x="4" y="31"/>
                  </a:cubicBezTo>
                  <a:cubicBezTo>
                    <a:pt x="4" y="31"/>
                    <a:pt x="4" y="31"/>
                    <a:pt x="4" y="31"/>
                  </a:cubicBezTo>
                  <a:cubicBezTo>
                    <a:pt x="16" y="31"/>
                    <a:pt x="16" y="31"/>
                    <a:pt x="16" y="31"/>
                  </a:cubicBezTo>
                  <a:cubicBezTo>
                    <a:pt x="18" y="34"/>
                    <a:pt x="25" y="36"/>
                    <a:pt x="33" y="36"/>
                  </a:cubicBezTo>
                  <a:cubicBezTo>
                    <a:pt x="42" y="36"/>
                    <a:pt x="49" y="34"/>
                    <a:pt x="51" y="31"/>
                  </a:cubicBezTo>
                  <a:cubicBezTo>
                    <a:pt x="62" y="31"/>
                    <a:pt x="62" y="31"/>
                    <a:pt x="62" y="31"/>
                  </a:cubicBezTo>
                  <a:cubicBezTo>
                    <a:pt x="64" y="31"/>
                    <a:pt x="64" y="31"/>
                    <a:pt x="64" y="31"/>
                  </a:cubicBezTo>
                  <a:cubicBezTo>
                    <a:pt x="67" y="31"/>
                    <a:pt x="67" y="31"/>
                    <a:pt x="67" y="31"/>
                  </a:cubicBezTo>
                  <a:cubicBezTo>
                    <a:pt x="66" y="14"/>
                    <a:pt x="51" y="0"/>
                    <a:pt x="33" y="0"/>
                  </a:cubicBezTo>
                  <a:close/>
                  <a:moveTo>
                    <a:pt x="33" y="26"/>
                  </a:moveTo>
                  <a:cubicBezTo>
                    <a:pt x="30" y="26"/>
                    <a:pt x="27" y="24"/>
                    <a:pt x="27" y="20"/>
                  </a:cubicBezTo>
                  <a:cubicBezTo>
                    <a:pt x="27" y="17"/>
                    <a:pt x="30" y="14"/>
                    <a:pt x="33" y="14"/>
                  </a:cubicBezTo>
                  <a:cubicBezTo>
                    <a:pt x="37" y="14"/>
                    <a:pt x="40" y="17"/>
                    <a:pt x="40" y="20"/>
                  </a:cubicBezTo>
                  <a:cubicBezTo>
                    <a:pt x="40" y="24"/>
                    <a:pt x="37" y="26"/>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grpSp>
      <p:sp>
        <p:nvSpPr>
          <p:cNvPr id="85" name="椭圆 84"/>
          <p:cNvSpPr/>
          <p:nvPr/>
        </p:nvSpPr>
        <p:spPr>
          <a:xfrm>
            <a:off x="2515768" y="2270980"/>
            <a:ext cx="73471" cy="7347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nvGrpSpPr>
          <p:cNvPr id="86" name="组合 85"/>
          <p:cNvGrpSpPr/>
          <p:nvPr/>
        </p:nvGrpSpPr>
        <p:grpSpPr>
          <a:xfrm>
            <a:off x="6338498" y="2789923"/>
            <a:ext cx="896299" cy="1116750"/>
            <a:chOff x="7380501" y="2927403"/>
            <a:chExt cx="2311884" cy="2880513"/>
          </a:xfrm>
        </p:grpSpPr>
        <p:sp>
          <p:nvSpPr>
            <p:cNvPr id="87"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88" name="椭圆 8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89" name="椭圆 8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938ED7"/>
                  </a:solidFill>
                  <a:latin typeface="微软雅黑" panose="020B0503020204020204" pitchFamily="34" charset="-122"/>
                  <a:ea typeface="微软雅黑" panose="020B0503020204020204" pitchFamily="34" charset="-122"/>
                  <a:cs typeface="+mn-ea"/>
                  <a:sym typeface="+mn-lt"/>
                </a:rPr>
                <a:t>1</a:t>
              </a:r>
              <a:endParaRPr lang="zh-CN" altLang="en-US" sz="2800" b="1" dirty="0">
                <a:solidFill>
                  <a:srgbClr val="938ED7"/>
                </a:solidFill>
                <a:latin typeface="微软雅黑" panose="020B0503020204020204" pitchFamily="34" charset="-122"/>
                <a:ea typeface="微软雅黑" panose="020B0503020204020204" pitchFamily="34" charset="-122"/>
                <a:cs typeface="+mn-ea"/>
                <a:sym typeface="+mn-lt"/>
              </a:endParaRPr>
            </a:p>
          </p:txBody>
        </p:sp>
      </p:grpSp>
      <p:grpSp>
        <p:nvGrpSpPr>
          <p:cNvPr id="90" name="组合 89"/>
          <p:cNvGrpSpPr/>
          <p:nvPr/>
        </p:nvGrpSpPr>
        <p:grpSpPr>
          <a:xfrm>
            <a:off x="6338498" y="3932324"/>
            <a:ext cx="896299" cy="1116750"/>
            <a:chOff x="7380501" y="2927403"/>
            <a:chExt cx="2311884" cy="2880513"/>
          </a:xfrm>
        </p:grpSpPr>
        <p:sp>
          <p:nvSpPr>
            <p:cNvPr id="91"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92" name="椭圆 91"/>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93" name="椭圆 92"/>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3DC0EF"/>
                  </a:solidFill>
                  <a:latin typeface="微软雅黑" panose="020B0503020204020204" pitchFamily="34" charset="-122"/>
                  <a:ea typeface="微软雅黑" panose="020B0503020204020204" pitchFamily="34" charset="-122"/>
                  <a:cs typeface="+mn-ea"/>
                  <a:sym typeface="+mn-lt"/>
                </a:rPr>
                <a:t>2</a:t>
              </a:r>
              <a:endParaRPr lang="zh-CN" altLang="en-US" sz="2800" b="1" dirty="0">
                <a:solidFill>
                  <a:srgbClr val="3DC0EF"/>
                </a:solidFill>
                <a:latin typeface="微软雅黑" panose="020B0503020204020204" pitchFamily="34" charset="-122"/>
                <a:ea typeface="微软雅黑" panose="020B0503020204020204" pitchFamily="34" charset="-122"/>
                <a:cs typeface="+mn-ea"/>
                <a:sym typeface="+mn-lt"/>
              </a:endParaRPr>
            </a:p>
          </p:txBody>
        </p:sp>
      </p:grpSp>
      <p:grpSp>
        <p:nvGrpSpPr>
          <p:cNvPr id="94" name="组合 93"/>
          <p:cNvGrpSpPr/>
          <p:nvPr/>
        </p:nvGrpSpPr>
        <p:grpSpPr>
          <a:xfrm>
            <a:off x="6338498" y="4972829"/>
            <a:ext cx="896299" cy="1116750"/>
            <a:chOff x="7380501" y="2927403"/>
            <a:chExt cx="2311884" cy="2880513"/>
          </a:xfrm>
        </p:grpSpPr>
        <p:sp>
          <p:nvSpPr>
            <p:cNvPr id="95"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96" name="椭圆 95"/>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97" name="椭圆 96"/>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07E10"/>
                  </a:solidFill>
                  <a:latin typeface="微软雅黑" panose="020B0503020204020204" pitchFamily="34" charset="-122"/>
                  <a:ea typeface="微软雅黑" panose="020B0503020204020204" pitchFamily="34" charset="-122"/>
                  <a:cs typeface="+mn-ea"/>
                  <a:sym typeface="+mn-lt"/>
                </a:rPr>
                <a:t>3</a:t>
              </a:r>
              <a:endParaRPr lang="zh-CN" altLang="en-US" sz="2800" b="1" dirty="0">
                <a:solidFill>
                  <a:srgbClr val="F07E10"/>
                </a:solidFill>
                <a:latin typeface="微软雅黑" panose="020B0503020204020204" pitchFamily="34" charset="-122"/>
                <a:ea typeface="微软雅黑" panose="020B0503020204020204" pitchFamily="34" charset="-122"/>
                <a:cs typeface="+mn-ea"/>
                <a:sym typeface="+mn-lt"/>
              </a:endParaRPr>
            </a:p>
          </p:txBody>
        </p:sp>
      </p:grpSp>
    </p:spTree>
  </p:cSld>
  <p:clrMapOvr>
    <a:masterClrMapping/>
  </p:clrMapOvr>
  <p:transition spd="slow" advTm="3000">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p:cTn id="11" dur="500" fill="hold"/>
                                            <p:tgtEl>
                                              <p:spTgt spid="80"/>
                                            </p:tgtEl>
                                            <p:attrNameLst>
                                              <p:attrName>ppt_w</p:attrName>
                                            </p:attrNameLst>
                                          </p:cBhvr>
                                          <p:tavLst>
                                            <p:tav tm="0">
                                              <p:val>
                                                <p:fltVal val="0"/>
                                              </p:val>
                                            </p:tav>
                                            <p:tav tm="100000">
                                              <p:val>
                                                <p:strVal val="#ppt_w"/>
                                              </p:val>
                                            </p:tav>
                                          </p:tavLst>
                                        </p:anim>
                                        <p:anim calcmode="lin" valueType="num">
                                          <p:cBhvr>
                                            <p:cTn id="12" dur="500" fill="hold"/>
                                            <p:tgtEl>
                                              <p:spTgt spid="80"/>
                                            </p:tgtEl>
                                            <p:attrNameLst>
                                              <p:attrName>ppt_h</p:attrName>
                                            </p:attrNameLst>
                                          </p:cBhvr>
                                          <p:tavLst>
                                            <p:tav tm="0">
                                              <p:val>
                                                <p:fltVal val="0"/>
                                              </p:val>
                                            </p:tav>
                                            <p:tav tm="100000">
                                              <p:val>
                                                <p:strVal val="#ppt_h"/>
                                              </p:val>
                                            </p:tav>
                                          </p:tavLst>
                                        </p:anim>
                                        <p:anim calcmode="lin" valueType="num">
                                          <p:cBhvr>
                                            <p:cTn id="13" dur="500" fill="hold"/>
                                            <p:tgtEl>
                                              <p:spTgt spid="80"/>
                                            </p:tgtEl>
                                            <p:attrNameLst>
                                              <p:attrName>style.rotation</p:attrName>
                                            </p:attrNameLst>
                                          </p:cBhvr>
                                          <p:tavLst>
                                            <p:tav tm="0">
                                              <p:val>
                                                <p:fltVal val="360"/>
                                              </p:val>
                                            </p:tav>
                                            <p:tav tm="100000">
                                              <p:val>
                                                <p:fltVal val="0"/>
                                              </p:val>
                                            </p:tav>
                                          </p:tavLst>
                                        </p:anim>
                                        <p:animEffect transition="in" filter="fade">
                                          <p:cBhvr>
                                            <p:cTn id="14" dur="500"/>
                                            <p:tgtEl>
                                              <p:spTgt spid="80"/>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p:cTn id="17" dur="500" fill="hold"/>
                                            <p:tgtEl>
                                              <p:spTgt spid="61"/>
                                            </p:tgtEl>
                                            <p:attrNameLst>
                                              <p:attrName>ppt_w</p:attrName>
                                            </p:attrNameLst>
                                          </p:cBhvr>
                                          <p:tavLst>
                                            <p:tav tm="0">
                                              <p:val>
                                                <p:fltVal val="0"/>
                                              </p:val>
                                            </p:tav>
                                            <p:tav tm="100000">
                                              <p:val>
                                                <p:strVal val="#ppt_w"/>
                                              </p:val>
                                            </p:tav>
                                          </p:tavLst>
                                        </p:anim>
                                        <p:anim calcmode="lin" valueType="num">
                                          <p:cBhvr>
                                            <p:cTn id="18" dur="500" fill="hold"/>
                                            <p:tgtEl>
                                              <p:spTgt spid="61"/>
                                            </p:tgtEl>
                                            <p:attrNameLst>
                                              <p:attrName>ppt_h</p:attrName>
                                            </p:attrNameLst>
                                          </p:cBhvr>
                                          <p:tavLst>
                                            <p:tav tm="0">
                                              <p:val>
                                                <p:fltVal val="0"/>
                                              </p:val>
                                            </p:tav>
                                            <p:tav tm="100000">
                                              <p:val>
                                                <p:strVal val="#ppt_h"/>
                                              </p:val>
                                            </p:tav>
                                          </p:tavLst>
                                        </p:anim>
                                        <p:anim calcmode="lin" valueType="num">
                                          <p:cBhvr>
                                            <p:cTn id="19" dur="500" fill="hold"/>
                                            <p:tgtEl>
                                              <p:spTgt spid="61"/>
                                            </p:tgtEl>
                                            <p:attrNameLst>
                                              <p:attrName>style.rotation</p:attrName>
                                            </p:attrNameLst>
                                          </p:cBhvr>
                                          <p:tavLst>
                                            <p:tav tm="0">
                                              <p:val>
                                                <p:fltVal val="360"/>
                                              </p:val>
                                            </p:tav>
                                            <p:tav tm="100000">
                                              <p:val>
                                                <p:fltVal val="0"/>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par>
                                    <p:cTn id="24" presetID="47" presetClass="entr" presetSubtype="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1000"/>
                                            <p:tgtEl>
                                              <p:spTgt spid="54"/>
                                            </p:tgtEl>
                                          </p:cBhvr>
                                        </p:animEffect>
                                        <p:anim calcmode="lin" valueType="num">
                                          <p:cBhvr>
                                            <p:cTn id="27" dur="1000" fill="hold"/>
                                            <p:tgtEl>
                                              <p:spTgt spid="54"/>
                                            </p:tgtEl>
                                            <p:attrNameLst>
                                              <p:attrName>ppt_x</p:attrName>
                                            </p:attrNameLst>
                                          </p:cBhvr>
                                          <p:tavLst>
                                            <p:tav tm="0">
                                              <p:val>
                                                <p:strVal val="#ppt_x"/>
                                              </p:val>
                                            </p:tav>
                                            <p:tav tm="100000">
                                              <p:val>
                                                <p:strVal val="#ppt_x"/>
                                              </p:val>
                                            </p:tav>
                                          </p:tavLst>
                                        </p:anim>
                                        <p:anim calcmode="lin" valueType="num">
                                          <p:cBhvr>
                                            <p:cTn id="28" dur="1000" fill="hold"/>
                                            <p:tgtEl>
                                              <p:spTgt spid="54"/>
                                            </p:tgtEl>
                                            <p:attrNameLst>
                                              <p:attrName>ppt_y</p:attrName>
                                            </p:attrNameLst>
                                          </p:cBhvr>
                                          <p:tavLst>
                                            <p:tav tm="0">
                                              <p:val>
                                                <p:strVal val="#ppt_y-.1"/>
                                              </p:val>
                                            </p:tav>
                                            <p:tav tm="100000">
                                              <p:val>
                                                <p:strVal val="#ppt_y"/>
                                              </p:val>
                                            </p:tav>
                                          </p:tavLst>
                                        </p:anim>
                                      </p:childTnLst>
                                    </p:cTn>
                                  </p:par>
                                  <p:par>
                                    <p:cTn id="29" presetID="22" presetClass="entr" presetSubtype="1"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up)">
                                          <p:cBhvr>
                                            <p:cTn id="31" dur="1500"/>
                                            <p:tgtEl>
                                              <p:spTgt spid="57"/>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p:cTn id="35" dur="500" fill="hold"/>
                                            <p:tgtEl>
                                              <p:spTgt spid="86"/>
                                            </p:tgtEl>
                                            <p:attrNameLst>
                                              <p:attrName>ppt_w</p:attrName>
                                            </p:attrNameLst>
                                          </p:cBhvr>
                                          <p:tavLst>
                                            <p:tav tm="0">
                                              <p:val>
                                                <p:fltVal val="0"/>
                                              </p:val>
                                            </p:tav>
                                            <p:tav tm="100000">
                                              <p:val>
                                                <p:strVal val="#ppt_w"/>
                                              </p:val>
                                            </p:tav>
                                          </p:tavLst>
                                        </p:anim>
                                        <p:anim calcmode="lin" valueType="num">
                                          <p:cBhvr>
                                            <p:cTn id="36" dur="500" fill="hold"/>
                                            <p:tgtEl>
                                              <p:spTgt spid="86"/>
                                            </p:tgtEl>
                                            <p:attrNameLst>
                                              <p:attrName>ppt_h</p:attrName>
                                            </p:attrNameLst>
                                          </p:cBhvr>
                                          <p:tavLst>
                                            <p:tav tm="0">
                                              <p:val>
                                                <p:fltVal val="0"/>
                                              </p:val>
                                            </p:tav>
                                            <p:tav tm="100000">
                                              <p:val>
                                                <p:strVal val="#ppt_h"/>
                                              </p:val>
                                            </p:tav>
                                          </p:tavLst>
                                        </p:anim>
                                        <p:animEffect transition="in" filter="fade">
                                          <p:cBhvr>
                                            <p:cTn id="37" dur="500"/>
                                            <p:tgtEl>
                                              <p:spTgt spid="86"/>
                                            </p:tgtEl>
                                          </p:cBhvr>
                                        </p:animEffect>
                                      </p:childTnLst>
                                    </p:cTn>
                                  </p:par>
                                  <p:par>
                                    <p:cTn id="38" presetID="53" presetClass="entr" presetSubtype="16" fill="hold" nodeType="withEffect">
                                      <p:stCondLst>
                                        <p:cond delay="0"/>
                                      </p:stCondLst>
                                      <p:childTnLst>
                                        <p:set>
                                          <p:cBhvr>
                                            <p:cTn id="39" dur="1" fill="hold">
                                              <p:stCondLst>
                                                <p:cond delay="0"/>
                                              </p:stCondLst>
                                            </p:cTn>
                                            <p:tgtEl>
                                              <p:spTgt spid="90"/>
                                            </p:tgtEl>
                                            <p:attrNameLst>
                                              <p:attrName>style.visibility</p:attrName>
                                            </p:attrNameLst>
                                          </p:cBhvr>
                                          <p:to>
                                            <p:strVal val="visible"/>
                                          </p:to>
                                        </p:set>
                                        <p:anim calcmode="lin" valueType="num">
                                          <p:cBhvr>
                                            <p:cTn id="40" dur="500" fill="hold"/>
                                            <p:tgtEl>
                                              <p:spTgt spid="90"/>
                                            </p:tgtEl>
                                            <p:attrNameLst>
                                              <p:attrName>ppt_w</p:attrName>
                                            </p:attrNameLst>
                                          </p:cBhvr>
                                          <p:tavLst>
                                            <p:tav tm="0">
                                              <p:val>
                                                <p:fltVal val="0"/>
                                              </p:val>
                                            </p:tav>
                                            <p:tav tm="100000">
                                              <p:val>
                                                <p:strVal val="#ppt_w"/>
                                              </p:val>
                                            </p:tav>
                                          </p:tavLst>
                                        </p:anim>
                                        <p:anim calcmode="lin" valueType="num">
                                          <p:cBhvr>
                                            <p:cTn id="41" dur="500" fill="hold"/>
                                            <p:tgtEl>
                                              <p:spTgt spid="90"/>
                                            </p:tgtEl>
                                            <p:attrNameLst>
                                              <p:attrName>ppt_h</p:attrName>
                                            </p:attrNameLst>
                                          </p:cBhvr>
                                          <p:tavLst>
                                            <p:tav tm="0">
                                              <p:val>
                                                <p:fltVal val="0"/>
                                              </p:val>
                                            </p:tav>
                                            <p:tav tm="100000">
                                              <p:val>
                                                <p:strVal val="#ppt_h"/>
                                              </p:val>
                                            </p:tav>
                                          </p:tavLst>
                                        </p:anim>
                                        <p:animEffect transition="in" filter="fade">
                                          <p:cBhvr>
                                            <p:cTn id="42" dur="500"/>
                                            <p:tgtEl>
                                              <p:spTgt spid="90"/>
                                            </p:tgtEl>
                                          </p:cBhvr>
                                        </p:animEffect>
                                      </p:childTnLst>
                                    </p:cTn>
                                  </p:par>
                                  <p:par>
                                    <p:cTn id="43" presetID="53" presetClass="entr" presetSubtype="16"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 calcmode="lin" valueType="num">
                                          <p:cBhvr>
                                            <p:cTn id="45" dur="500" fill="hold"/>
                                            <p:tgtEl>
                                              <p:spTgt spid="94"/>
                                            </p:tgtEl>
                                            <p:attrNameLst>
                                              <p:attrName>ppt_w</p:attrName>
                                            </p:attrNameLst>
                                          </p:cBhvr>
                                          <p:tavLst>
                                            <p:tav tm="0">
                                              <p:val>
                                                <p:fltVal val="0"/>
                                              </p:val>
                                            </p:tav>
                                            <p:tav tm="100000">
                                              <p:val>
                                                <p:strVal val="#ppt_w"/>
                                              </p:val>
                                            </p:tav>
                                          </p:tavLst>
                                        </p:anim>
                                        <p:anim calcmode="lin" valueType="num">
                                          <p:cBhvr>
                                            <p:cTn id="46" dur="500" fill="hold"/>
                                            <p:tgtEl>
                                              <p:spTgt spid="94"/>
                                            </p:tgtEl>
                                            <p:attrNameLst>
                                              <p:attrName>ppt_h</p:attrName>
                                            </p:attrNameLst>
                                          </p:cBhvr>
                                          <p:tavLst>
                                            <p:tav tm="0">
                                              <p:val>
                                                <p:fltVal val="0"/>
                                              </p:val>
                                            </p:tav>
                                            <p:tav tm="100000">
                                              <p:val>
                                                <p:strVal val="#ppt_h"/>
                                              </p:val>
                                            </p:tav>
                                          </p:tavLst>
                                        </p:anim>
                                        <p:animEffect transition="in" filter="fade">
                                          <p:cBhvr>
                                            <p:cTn id="47" dur="500"/>
                                            <p:tgtEl>
                                              <p:spTgt spid="94"/>
                                            </p:tgtEl>
                                          </p:cBhvr>
                                        </p:animEffect>
                                      </p:childTnLst>
                                    </p:cTn>
                                  </p:par>
                                  <p:par>
                                    <p:cTn id="48" presetID="2" presetClass="entr" presetSubtype="8" fill="hold" grpId="0" nodeType="withEffect" p14:presetBounceEnd="49000">
                                      <p:stCondLst>
                                        <p:cond delay="500"/>
                                      </p:stCondLst>
                                      <p:childTnLst>
                                        <p:set>
                                          <p:cBhvr>
                                            <p:cTn id="49" dur="1" fill="hold">
                                              <p:stCondLst>
                                                <p:cond delay="0"/>
                                              </p:stCondLst>
                                            </p:cTn>
                                            <p:tgtEl>
                                              <p:spTgt spid="58"/>
                                            </p:tgtEl>
                                            <p:attrNameLst>
                                              <p:attrName>style.visibility</p:attrName>
                                            </p:attrNameLst>
                                          </p:cBhvr>
                                          <p:to>
                                            <p:strVal val="visible"/>
                                          </p:to>
                                        </p:set>
                                        <p:anim calcmode="lin" valueType="num" p14:bounceEnd="49000">
                                          <p:cBhvr additive="base">
                                            <p:cTn id="50" dur="1500" fill="hold"/>
                                            <p:tgtEl>
                                              <p:spTgt spid="58"/>
                                            </p:tgtEl>
                                            <p:attrNameLst>
                                              <p:attrName>ppt_x</p:attrName>
                                            </p:attrNameLst>
                                          </p:cBhvr>
                                          <p:tavLst>
                                            <p:tav tm="0">
                                              <p:val>
                                                <p:strVal val="0-#ppt_w/2"/>
                                              </p:val>
                                            </p:tav>
                                            <p:tav tm="100000">
                                              <p:val>
                                                <p:strVal val="#ppt_x"/>
                                              </p:val>
                                            </p:tav>
                                          </p:tavLst>
                                        </p:anim>
                                        <p:anim calcmode="lin" valueType="num" p14:bounceEnd="49000">
                                          <p:cBhvr additive="base">
                                            <p:cTn id="51" dur="1500" fill="hold"/>
                                            <p:tgtEl>
                                              <p:spTgt spid="58"/>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14:presetBounceEnd="49000">
                                      <p:stCondLst>
                                        <p:cond delay="500"/>
                                      </p:stCondLst>
                                      <p:childTnLst>
                                        <p:set>
                                          <p:cBhvr>
                                            <p:cTn id="53" dur="1" fill="hold">
                                              <p:stCondLst>
                                                <p:cond delay="0"/>
                                              </p:stCondLst>
                                            </p:cTn>
                                            <p:tgtEl>
                                              <p:spTgt spid="59"/>
                                            </p:tgtEl>
                                            <p:attrNameLst>
                                              <p:attrName>style.visibility</p:attrName>
                                            </p:attrNameLst>
                                          </p:cBhvr>
                                          <p:to>
                                            <p:strVal val="visible"/>
                                          </p:to>
                                        </p:set>
                                        <p:anim calcmode="lin" valueType="num" p14:bounceEnd="49000">
                                          <p:cBhvr additive="base">
                                            <p:cTn id="54" dur="1500" fill="hold"/>
                                            <p:tgtEl>
                                              <p:spTgt spid="59"/>
                                            </p:tgtEl>
                                            <p:attrNameLst>
                                              <p:attrName>ppt_x</p:attrName>
                                            </p:attrNameLst>
                                          </p:cBhvr>
                                          <p:tavLst>
                                            <p:tav tm="0">
                                              <p:val>
                                                <p:strVal val="1+#ppt_w/2"/>
                                              </p:val>
                                            </p:tav>
                                            <p:tav tm="100000">
                                              <p:val>
                                                <p:strVal val="#ppt_x"/>
                                              </p:val>
                                            </p:tav>
                                          </p:tavLst>
                                        </p:anim>
                                        <p:anim calcmode="lin" valueType="num" p14:bounceEnd="49000">
                                          <p:cBhvr additive="base">
                                            <p:cTn id="55" dur="1500" fill="hold"/>
                                            <p:tgtEl>
                                              <p:spTgt spid="59"/>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14:presetBounceEnd="49000">
                                      <p:stCondLst>
                                        <p:cond delay="500"/>
                                      </p:stCondLst>
                                      <p:childTnLst>
                                        <p:set>
                                          <p:cBhvr>
                                            <p:cTn id="57" dur="1" fill="hold">
                                              <p:stCondLst>
                                                <p:cond delay="0"/>
                                              </p:stCondLst>
                                            </p:cTn>
                                            <p:tgtEl>
                                              <p:spTgt spid="60"/>
                                            </p:tgtEl>
                                            <p:attrNameLst>
                                              <p:attrName>style.visibility</p:attrName>
                                            </p:attrNameLst>
                                          </p:cBhvr>
                                          <p:to>
                                            <p:strVal val="visible"/>
                                          </p:to>
                                        </p:set>
                                        <p:anim calcmode="lin" valueType="num" p14:bounceEnd="49000">
                                          <p:cBhvr additive="base">
                                            <p:cTn id="58" dur="1500" fill="hold"/>
                                            <p:tgtEl>
                                              <p:spTgt spid="60"/>
                                            </p:tgtEl>
                                            <p:attrNameLst>
                                              <p:attrName>ppt_x</p:attrName>
                                            </p:attrNameLst>
                                          </p:cBhvr>
                                          <p:tavLst>
                                            <p:tav tm="0">
                                              <p:val>
                                                <p:strVal val="0-#ppt_w/2"/>
                                              </p:val>
                                            </p:tav>
                                            <p:tav tm="100000">
                                              <p:val>
                                                <p:strVal val="#ppt_x"/>
                                              </p:val>
                                            </p:tav>
                                          </p:tavLst>
                                        </p:anim>
                                        <p:anim calcmode="lin" valueType="num" p14:bounceEnd="49000">
                                          <p:cBhvr additive="base">
                                            <p:cTn id="59" dur="1500" fill="hold"/>
                                            <p:tgtEl>
                                              <p:spTgt spid="60"/>
                                            </p:tgtEl>
                                            <p:attrNameLst>
                                              <p:attrName>ppt_y</p:attrName>
                                            </p:attrNameLst>
                                          </p:cBhvr>
                                          <p:tavLst>
                                            <p:tav tm="0">
                                              <p:val>
                                                <p:strVal val="#ppt_y"/>
                                              </p:val>
                                            </p:tav>
                                            <p:tav tm="100000">
                                              <p:val>
                                                <p:strVal val="#ppt_y"/>
                                              </p:val>
                                            </p:tav>
                                          </p:tavLst>
                                        </p:anim>
                                      </p:childTnLst>
                                    </p:cTn>
                                  </p:par>
                                  <p:par>
                                    <p:cTn id="60" presetID="31" presetClass="entr" presetSubtype="0" fill="hold" grpId="0" nodeType="withEffect">
                                      <p:stCondLst>
                                        <p:cond delay="1250"/>
                                      </p:stCondLst>
                                      <p:iterate type="lt">
                                        <p:tmPct val="5797"/>
                                      </p:iterate>
                                      <p:childTnLst>
                                        <p:set>
                                          <p:cBhvr>
                                            <p:cTn id="61" dur="1" fill="hold">
                                              <p:stCondLst>
                                                <p:cond delay="0"/>
                                              </p:stCondLst>
                                            </p:cTn>
                                            <p:tgtEl>
                                              <p:spTgt spid="53"/>
                                            </p:tgtEl>
                                            <p:attrNameLst>
                                              <p:attrName>style.visibility</p:attrName>
                                            </p:attrNameLst>
                                          </p:cBhvr>
                                          <p:to>
                                            <p:strVal val="visible"/>
                                          </p:to>
                                        </p:set>
                                        <p:anim calcmode="lin" valueType="num">
                                          <p:cBhvr>
                                            <p:cTn id="62" dur="750" fill="hold"/>
                                            <p:tgtEl>
                                              <p:spTgt spid="53"/>
                                            </p:tgtEl>
                                            <p:attrNameLst>
                                              <p:attrName>ppt_w</p:attrName>
                                            </p:attrNameLst>
                                          </p:cBhvr>
                                          <p:tavLst>
                                            <p:tav tm="0">
                                              <p:val>
                                                <p:fltVal val="0"/>
                                              </p:val>
                                            </p:tav>
                                            <p:tav tm="100000">
                                              <p:val>
                                                <p:strVal val="#ppt_w"/>
                                              </p:val>
                                            </p:tav>
                                          </p:tavLst>
                                        </p:anim>
                                        <p:anim calcmode="lin" valueType="num">
                                          <p:cBhvr>
                                            <p:cTn id="63" dur="750" fill="hold"/>
                                            <p:tgtEl>
                                              <p:spTgt spid="53"/>
                                            </p:tgtEl>
                                            <p:attrNameLst>
                                              <p:attrName>ppt_h</p:attrName>
                                            </p:attrNameLst>
                                          </p:cBhvr>
                                          <p:tavLst>
                                            <p:tav tm="0">
                                              <p:val>
                                                <p:fltVal val="0"/>
                                              </p:val>
                                            </p:tav>
                                            <p:tav tm="100000">
                                              <p:val>
                                                <p:strVal val="#ppt_h"/>
                                              </p:val>
                                            </p:tav>
                                          </p:tavLst>
                                        </p:anim>
                                        <p:anim calcmode="lin" valueType="num">
                                          <p:cBhvr>
                                            <p:cTn id="64" dur="750" fill="hold"/>
                                            <p:tgtEl>
                                              <p:spTgt spid="53"/>
                                            </p:tgtEl>
                                            <p:attrNameLst>
                                              <p:attrName>style.rotation</p:attrName>
                                            </p:attrNameLst>
                                          </p:cBhvr>
                                          <p:tavLst>
                                            <p:tav tm="0">
                                              <p:val>
                                                <p:fltVal val="90"/>
                                              </p:val>
                                            </p:tav>
                                            <p:tav tm="100000">
                                              <p:val>
                                                <p:fltVal val="0"/>
                                              </p:val>
                                            </p:tav>
                                          </p:tavLst>
                                        </p:anim>
                                        <p:animEffect transition="in" filter="fade">
                                          <p:cBhvr>
                                            <p:cTn id="65" dur="750"/>
                                            <p:tgtEl>
                                              <p:spTgt spid="53"/>
                                            </p:tgtEl>
                                          </p:cBhvr>
                                        </p:animEffect>
                                      </p:childTnLst>
                                    </p:cTn>
                                  </p:par>
                                  <p:par>
                                    <p:cTn id="66" presetID="31" presetClass="entr" presetSubtype="0" fill="hold" grpId="0" nodeType="withEffect">
                                      <p:stCondLst>
                                        <p:cond delay="1250"/>
                                      </p:stCondLst>
                                      <p:iterate type="lt">
                                        <p:tmPct val="2381"/>
                                      </p:iterate>
                                      <p:childTnLst>
                                        <p:set>
                                          <p:cBhvr>
                                            <p:cTn id="67" dur="1" fill="hold">
                                              <p:stCondLst>
                                                <p:cond delay="0"/>
                                              </p:stCondLst>
                                            </p:cTn>
                                            <p:tgtEl>
                                              <p:spTgt spid="55"/>
                                            </p:tgtEl>
                                            <p:attrNameLst>
                                              <p:attrName>style.visibility</p:attrName>
                                            </p:attrNameLst>
                                          </p:cBhvr>
                                          <p:to>
                                            <p:strVal val="visible"/>
                                          </p:to>
                                        </p:set>
                                        <p:anim calcmode="lin" valueType="num">
                                          <p:cBhvr>
                                            <p:cTn id="68" dur="750" fill="hold"/>
                                            <p:tgtEl>
                                              <p:spTgt spid="55"/>
                                            </p:tgtEl>
                                            <p:attrNameLst>
                                              <p:attrName>ppt_w</p:attrName>
                                            </p:attrNameLst>
                                          </p:cBhvr>
                                          <p:tavLst>
                                            <p:tav tm="0">
                                              <p:val>
                                                <p:fltVal val="0"/>
                                              </p:val>
                                            </p:tav>
                                            <p:tav tm="100000">
                                              <p:val>
                                                <p:strVal val="#ppt_w"/>
                                              </p:val>
                                            </p:tav>
                                          </p:tavLst>
                                        </p:anim>
                                        <p:anim calcmode="lin" valueType="num">
                                          <p:cBhvr>
                                            <p:cTn id="69" dur="750" fill="hold"/>
                                            <p:tgtEl>
                                              <p:spTgt spid="55"/>
                                            </p:tgtEl>
                                            <p:attrNameLst>
                                              <p:attrName>ppt_h</p:attrName>
                                            </p:attrNameLst>
                                          </p:cBhvr>
                                          <p:tavLst>
                                            <p:tav tm="0">
                                              <p:val>
                                                <p:fltVal val="0"/>
                                              </p:val>
                                            </p:tav>
                                            <p:tav tm="100000">
                                              <p:val>
                                                <p:strVal val="#ppt_h"/>
                                              </p:val>
                                            </p:tav>
                                          </p:tavLst>
                                        </p:anim>
                                        <p:anim calcmode="lin" valueType="num">
                                          <p:cBhvr>
                                            <p:cTn id="70" dur="750" fill="hold"/>
                                            <p:tgtEl>
                                              <p:spTgt spid="55"/>
                                            </p:tgtEl>
                                            <p:attrNameLst>
                                              <p:attrName>style.rotation</p:attrName>
                                            </p:attrNameLst>
                                          </p:cBhvr>
                                          <p:tavLst>
                                            <p:tav tm="0">
                                              <p:val>
                                                <p:fltVal val="90"/>
                                              </p:val>
                                            </p:tav>
                                            <p:tav tm="100000">
                                              <p:val>
                                                <p:fltVal val="0"/>
                                              </p:val>
                                            </p:tav>
                                          </p:tavLst>
                                        </p:anim>
                                        <p:animEffect transition="in" filter="fade">
                                          <p:cBhvr>
                                            <p:cTn id="71" dur="750"/>
                                            <p:tgtEl>
                                              <p:spTgt spid="55"/>
                                            </p:tgtEl>
                                          </p:cBhvr>
                                        </p:animEffect>
                                      </p:childTnLst>
                                    </p:cTn>
                                  </p:par>
                                  <p:par>
                                    <p:cTn id="72" presetID="31" presetClass="entr" presetSubtype="0" fill="hold" grpId="0" nodeType="withEffect">
                                      <p:stCondLst>
                                        <p:cond delay="1250"/>
                                      </p:stCondLst>
                                      <p:iterate type="lt">
                                        <p:tmPct val="2516"/>
                                      </p:iterate>
                                      <p:childTnLst>
                                        <p:set>
                                          <p:cBhvr>
                                            <p:cTn id="73" dur="1" fill="hold">
                                              <p:stCondLst>
                                                <p:cond delay="0"/>
                                              </p:stCondLst>
                                            </p:cTn>
                                            <p:tgtEl>
                                              <p:spTgt spid="56"/>
                                            </p:tgtEl>
                                            <p:attrNameLst>
                                              <p:attrName>style.visibility</p:attrName>
                                            </p:attrNameLst>
                                          </p:cBhvr>
                                          <p:to>
                                            <p:strVal val="visible"/>
                                          </p:to>
                                        </p:set>
                                        <p:anim calcmode="lin" valueType="num">
                                          <p:cBhvr>
                                            <p:cTn id="74" dur="750" fill="hold"/>
                                            <p:tgtEl>
                                              <p:spTgt spid="56"/>
                                            </p:tgtEl>
                                            <p:attrNameLst>
                                              <p:attrName>ppt_w</p:attrName>
                                            </p:attrNameLst>
                                          </p:cBhvr>
                                          <p:tavLst>
                                            <p:tav tm="0">
                                              <p:val>
                                                <p:fltVal val="0"/>
                                              </p:val>
                                            </p:tav>
                                            <p:tav tm="100000">
                                              <p:val>
                                                <p:strVal val="#ppt_w"/>
                                              </p:val>
                                            </p:tav>
                                          </p:tavLst>
                                        </p:anim>
                                        <p:anim calcmode="lin" valueType="num">
                                          <p:cBhvr>
                                            <p:cTn id="75" dur="750" fill="hold"/>
                                            <p:tgtEl>
                                              <p:spTgt spid="56"/>
                                            </p:tgtEl>
                                            <p:attrNameLst>
                                              <p:attrName>ppt_h</p:attrName>
                                            </p:attrNameLst>
                                          </p:cBhvr>
                                          <p:tavLst>
                                            <p:tav tm="0">
                                              <p:val>
                                                <p:fltVal val="0"/>
                                              </p:val>
                                            </p:tav>
                                            <p:tav tm="100000">
                                              <p:val>
                                                <p:strVal val="#ppt_h"/>
                                              </p:val>
                                            </p:tav>
                                          </p:tavLst>
                                        </p:anim>
                                        <p:anim calcmode="lin" valueType="num">
                                          <p:cBhvr>
                                            <p:cTn id="76" dur="750" fill="hold"/>
                                            <p:tgtEl>
                                              <p:spTgt spid="56"/>
                                            </p:tgtEl>
                                            <p:attrNameLst>
                                              <p:attrName>style.rotation</p:attrName>
                                            </p:attrNameLst>
                                          </p:cBhvr>
                                          <p:tavLst>
                                            <p:tav tm="0">
                                              <p:val>
                                                <p:fltVal val="90"/>
                                              </p:val>
                                            </p:tav>
                                            <p:tav tm="100000">
                                              <p:val>
                                                <p:fltVal val="0"/>
                                              </p:val>
                                            </p:tav>
                                          </p:tavLst>
                                        </p:anim>
                                        <p:animEffect transition="in" filter="fade">
                                          <p:cBhvr>
                                            <p:cTn id="77"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53" grpId="0"/>
          <p:bldP spid="54" grpId="0"/>
          <p:bldP spid="55" grpId="0"/>
          <p:bldP spid="56" grpId="0"/>
          <p:bldP spid="58" grpId="0" animBg="1"/>
          <p:bldP spid="59" grpId="0" animBg="1"/>
          <p:bldP spid="60" grpId="0" animBg="1"/>
          <p:bldP spid="7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p:cTn id="11" dur="500" fill="hold"/>
                                            <p:tgtEl>
                                              <p:spTgt spid="80"/>
                                            </p:tgtEl>
                                            <p:attrNameLst>
                                              <p:attrName>ppt_w</p:attrName>
                                            </p:attrNameLst>
                                          </p:cBhvr>
                                          <p:tavLst>
                                            <p:tav tm="0">
                                              <p:val>
                                                <p:fltVal val="0"/>
                                              </p:val>
                                            </p:tav>
                                            <p:tav tm="100000">
                                              <p:val>
                                                <p:strVal val="#ppt_w"/>
                                              </p:val>
                                            </p:tav>
                                          </p:tavLst>
                                        </p:anim>
                                        <p:anim calcmode="lin" valueType="num">
                                          <p:cBhvr>
                                            <p:cTn id="12" dur="500" fill="hold"/>
                                            <p:tgtEl>
                                              <p:spTgt spid="80"/>
                                            </p:tgtEl>
                                            <p:attrNameLst>
                                              <p:attrName>ppt_h</p:attrName>
                                            </p:attrNameLst>
                                          </p:cBhvr>
                                          <p:tavLst>
                                            <p:tav tm="0">
                                              <p:val>
                                                <p:fltVal val="0"/>
                                              </p:val>
                                            </p:tav>
                                            <p:tav tm="100000">
                                              <p:val>
                                                <p:strVal val="#ppt_h"/>
                                              </p:val>
                                            </p:tav>
                                          </p:tavLst>
                                        </p:anim>
                                        <p:anim calcmode="lin" valueType="num">
                                          <p:cBhvr>
                                            <p:cTn id="13" dur="500" fill="hold"/>
                                            <p:tgtEl>
                                              <p:spTgt spid="80"/>
                                            </p:tgtEl>
                                            <p:attrNameLst>
                                              <p:attrName>style.rotation</p:attrName>
                                            </p:attrNameLst>
                                          </p:cBhvr>
                                          <p:tavLst>
                                            <p:tav tm="0">
                                              <p:val>
                                                <p:fltVal val="360"/>
                                              </p:val>
                                            </p:tav>
                                            <p:tav tm="100000">
                                              <p:val>
                                                <p:fltVal val="0"/>
                                              </p:val>
                                            </p:tav>
                                          </p:tavLst>
                                        </p:anim>
                                        <p:animEffect transition="in" filter="fade">
                                          <p:cBhvr>
                                            <p:cTn id="14" dur="500"/>
                                            <p:tgtEl>
                                              <p:spTgt spid="80"/>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p:cTn id="17" dur="500" fill="hold"/>
                                            <p:tgtEl>
                                              <p:spTgt spid="61"/>
                                            </p:tgtEl>
                                            <p:attrNameLst>
                                              <p:attrName>ppt_w</p:attrName>
                                            </p:attrNameLst>
                                          </p:cBhvr>
                                          <p:tavLst>
                                            <p:tav tm="0">
                                              <p:val>
                                                <p:fltVal val="0"/>
                                              </p:val>
                                            </p:tav>
                                            <p:tav tm="100000">
                                              <p:val>
                                                <p:strVal val="#ppt_w"/>
                                              </p:val>
                                            </p:tav>
                                          </p:tavLst>
                                        </p:anim>
                                        <p:anim calcmode="lin" valueType="num">
                                          <p:cBhvr>
                                            <p:cTn id="18" dur="500" fill="hold"/>
                                            <p:tgtEl>
                                              <p:spTgt spid="61"/>
                                            </p:tgtEl>
                                            <p:attrNameLst>
                                              <p:attrName>ppt_h</p:attrName>
                                            </p:attrNameLst>
                                          </p:cBhvr>
                                          <p:tavLst>
                                            <p:tav tm="0">
                                              <p:val>
                                                <p:fltVal val="0"/>
                                              </p:val>
                                            </p:tav>
                                            <p:tav tm="100000">
                                              <p:val>
                                                <p:strVal val="#ppt_h"/>
                                              </p:val>
                                            </p:tav>
                                          </p:tavLst>
                                        </p:anim>
                                        <p:anim calcmode="lin" valueType="num">
                                          <p:cBhvr>
                                            <p:cTn id="19" dur="500" fill="hold"/>
                                            <p:tgtEl>
                                              <p:spTgt spid="61"/>
                                            </p:tgtEl>
                                            <p:attrNameLst>
                                              <p:attrName>style.rotation</p:attrName>
                                            </p:attrNameLst>
                                          </p:cBhvr>
                                          <p:tavLst>
                                            <p:tav tm="0">
                                              <p:val>
                                                <p:fltVal val="360"/>
                                              </p:val>
                                            </p:tav>
                                            <p:tav tm="100000">
                                              <p:val>
                                                <p:fltVal val="0"/>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par>
                                    <p:cTn id="24" presetID="47" presetClass="entr" presetSubtype="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1000"/>
                                            <p:tgtEl>
                                              <p:spTgt spid="54"/>
                                            </p:tgtEl>
                                          </p:cBhvr>
                                        </p:animEffect>
                                        <p:anim calcmode="lin" valueType="num">
                                          <p:cBhvr>
                                            <p:cTn id="27" dur="1000" fill="hold"/>
                                            <p:tgtEl>
                                              <p:spTgt spid="54"/>
                                            </p:tgtEl>
                                            <p:attrNameLst>
                                              <p:attrName>ppt_x</p:attrName>
                                            </p:attrNameLst>
                                          </p:cBhvr>
                                          <p:tavLst>
                                            <p:tav tm="0">
                                              <p:val>
                                                <p:strVal val="#ppt_x"/>
                                              </p:val>
                                            </p:tav>
                                            <p:tav tm="100000">
                                              <p:val>
                                                <p:strVal val="#ppt_x"/>
                                              </p:val>
                                            </p:tav>
                                          </p:tavLst>
                                        </p:anim>
                                        <p:anim calcmode="lin" valueType="num">
                                          <p:cBhvr>
                                            <p:cTn id="28" dur="1000" fill="hold"/>
                                            <p:tgtEl>
                                              <p:spTgt spid="54"/>
                                            </p:tgtEl>
                                            <p:attrNameLst>
                                              <p:attrName>ppt_y</p:attrName>
                                            </p:attrNameLst>
                                          </p:cBhvr>
                                          <p:tavLst>
                                            <p:tav tm="0">
                                              <p:val>
                                                <p:strVal val="#ppt_y-.1"/>
                                              </p:val>
                                            </p:tav>
                                            <p:tav tm="100000">
                                              <p:val>
                                                <p:strVal val="#ppt_y"/>
                                              </p:val>
                                            </p:tav>
                                          </p:tavLst>
                                        </p:anim>
                                      </p:childTnLst>
                                    </p:cTn>
                                  </p:par>
                                  <p:par>
                                    <p:cTn id="29" presetID="22" presetClass="entr" presetSubtype="1"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up)">
                                          <p:cBhvr>
                                            <p:cTn id="31" dur="1500"/>
                                            <p:tgtEl>
                                              <p:spTgt spid="57"/>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p:cTn id="35" dur="500" fill="hold"/>
                                            <p:tgtEl>
                                              <p:spTgt spid="86"/>
                                            </p:tgtEl>
                                            <p:attrNameLst>
                                              <p:attrName>ppt_w</p:attrName>
                                            </p:attrNameLst>
                                          </p:cBhvr>
                                          <p:tavLst>
                                            <p:tav tm="0">
                                              <p:val>
                                                <p:fltVal val="0"/>
                                              </p:val>
                                            </p:tav>
                                            <p:tav tm="100000">
                                              <p:val>
                                                <p:strVal val="#ppt_w"/>
                                              </p:val>
                                            </p:tav>
                                          </p:tavLst>
                                        </p:anim>
                                        <p:anim calcmode="lin" valueType="num">
                                          <p:cBhvr>
                                            <p:cTn id="36" dur="500" fill="hold"/>
                                            <p:tgtEl>
                                              <p:spTgt spid="86"/>
                                            </p:tgtEl>
                                            <p:attrNameLst>
                                              <p:attrName>ppt_h</p:attrName>
                                            </p:attrNameLst>
                                          </p:cBhvr>
                                          <p:tavLst>
                                            <p:tav tm="0">
                                              <p:val>
                                                <p:fltVal val="0"/>
                                              </p:val>
                                            </p:tav>
                                            <p:tav tm="100000">
                                              <p:val>
                                                <p:strVal val="#ppt_h"/>
                                              </p:val>
                                            </p:tav>
                                          </p:tavLst>
                                        </p:anim>
                                        <p:animEffect transition="in" filter="fade">
                                          <p:cBhvr>
                                            <p:cTn id="37" dur="500"/>
                                            <p:tgtEl>
                                              <p:spTgt spid="86"/>
                                            </p:tgtEl>
                                          </p:cBhvr>
                                        </p:animEffect>
                                      </p:childTnLst>
                                    </p:cTn>
                                  </p:par>
                                  <p:par>
                                    <p:cTn id="38" presetID="53" presetClass="entr" presetSubtype="16" fill="hold" nodeType="withEffect">
                                      <p:stCondLst>
                                        <p:cond delay="0"/>
                                      </p:stCondLst>
                                      <p:childTnLst>
                                        <p:set>
                                          <p:cBhvr>
                                            <p:cTn id="39" dur="1" fill="hold">
                                              <p:stCondLst>
                                                <p:cond delay="0"/>
                                              </p:stCondLst>
                                            </p:cTn>
                                            <p:tgtEl>
                                              <p:spTgt spid="90"/>
                                            </p:tgtEl>
                                            <p:attrNameLst>
                                              <p:attrName>style.visibility</p:attrName>
                                            </p:attrNameLst>
                                          </p:cBhvr>
                                          <p:to>
                                            <p:strVal val="visible"/>
                                          </p:to>
                                        </p:set>
                                        <p:anim calcmode="lin" valueType="num">
                                          <p:cBhvr>
                                            <p:cTn id="40" dur="500" fill="hold"/>
                                            <p:tgtEl>
                                              <p:spTgt spid="90"/>
                                            </p:tgtEl>
                                            <p:attrNameLst>
                                              <p:attrName>ppt_w</p:attrName>
                                            </p:attrNameLst>
                                          </p:cBhvr>
                                          <p:tavLst>
                                            <p:tav tm="0">
                                              <p:val>
                                                <p:fltVal val="0"/>
                                              </p:val>
                                            </p:tav>
                                            <p:tav tm="100000">
                                              <p:val>
                                                <p:strVal val="#ppt_w"/>
                                              </p:val>
                                            </p:tav>
                                          </p:tavLst>
                                        </p:anim>
                                        <p:anim calcmode="lin" valueType="num">
                                          <p:cBhvr>
                                            <p:cTn id="41" dur="500" fill="hold"/>
                                            <p:tgtEl>
                                              <p:spTgt spid="90"/>
                                            </p:tgtEl>
                                            <p:attrNameLst>
                                              <p:attrName>ppt_h</p:attrName>
                                            </p:attrNameLst>
                                          </p:cBhvr>
                                          <p:tavLst>
                                            <p:tav tm="0">
                                              <p:val>
                                                <p:fltVal val="0"/>
                                              </p:val>
                                            </p:tav>
                                            <p:tav tm="100000">
                                              <p:val>
                                                <p:strVal val="#ppt_h"/>
                                              </p:val>
                                            </p:tav>
                                          </p:tavLst>
                                        </p:anim>
                                        <p:animEffect transition="in" filter="fade">
                                          <p:cBhvr>
                                            <p:cTn id="42" dur="500"/>
                                            <p:tgtEl>
                                              <p:spTgt spid="90"/>
                                            </p:tgtEl>
                                          </p:cBhvr>
                                        </p:animEffect>
                                      </p:childTnLst>
                                    </p:cTn>
                                  </p:par>
                                  <p:par>
                                    <p:cTn id="43" presetID="53" presetClass="entr" presetSubtype="16"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 calcmode="lin" valueType="num">
                                          <p:cBhvr>
                                            <p:cTn id="45" dur="500" fill="hold"/>
                                            <p:tgtEl>
                                              <p:spTgt spid="94"/>
                                            </p:tgtEl>
                                            <p:attrNameLst>
                                              <p:attrName>ppt_w</p:attrName>
                                            </p:attrNameLst>
                                          </p:cBhvr>
                                          <p:tavLst>
                                            <p:tav tm="0">
                                              <p:val>
                                                <p:fltVal val="0"/>
                                              </p:val>
                                            </p:tav>
                                            <p:tav tm="100000">
                                              <p:val>
                                                <p:strVal val="#ppt_w"/>
                                              </p:val>
                                            </p:tav>
                                          </p:tavLst>
                                        </p:anim>
                                        <p:anim calcmode="lin" valueType="num">
                                          <p:cBhvr>
                                            <p:cTn id="46" dur="500" fill="hold"/>
                                            <p:tgtEl>
                                              <p:spTgt spid="94"/>
                                            </p:tgtEl>
                                            <p:attrNameLst>
                                              <p:attrName>ppt_h</p:attrName>
                                            </p:attrNameLst>
                                          </p:cBhvr>
                                          <p:tavLst>
                                            <p:tav tm="0">
                                              <p:val>
                                                <p:fltVal val="0"/>
                                              </p:val>
                                            </p:tav>
                                            <p:tav tm="100000">
                                              <p:val>
                                                <p:strVal val="#ppt_h"/>
                                              </p:val>
                                            </p:tav>
                                          </p:tavLst>
                                        </p:anim>
                                        <p:animEffect transition="in" filter="fade">
                                          <p:cBhvr>
                                            <p:cTn id="47" dur="500"/>
                                            <p:tgtEl>
                                              <p:spTgt spid="94"/>
                                            </p:tgtEl>
                                          </p:cBhvr>
                                        </p:animEffect>
                                      </p:childTnLst>
                                    </p:cTn>
                                  </p:par>
                                  <p:par>
                                    <p:cTn id="48" presetID="2" presetClass="entr" presetSubtype="8" fill="hold" grpId="0" nodeType="withEffect">
                                      <p:stCondLst>
                                        <p:cond delay="500"/>
                                      </p:stCondLst>
                                      <p:childTnLst>
                                        <p:set>
                                          <p:cBhvr>
                                            <p:cTn id="49" dur="1" fill="hold">
                                              <p:stCondLst>
                                                <p:cond delay="0"/>
                                              </p:stCondLst>
                                            </p:cTn>
                                            <p:tgtEl>
                                              <p:spTgt spid="58"/>
                                            </p:tgtEl>
                                            <p:attrNameLst>
                                              <p:attrName>style.visibility</p:attrName>
                                            </p:attrNameLst>
                                          </p:cBhvr>
                                          <p:to>
                                            <p:strVal val="visible"/>
                                          </p:to>
                                        </p:set>
                                        <p:anim calcmode="lin" valueType="num">
                                          <p:cBhvr additive="base">
                                            <p:cTn id="50" dur="1500" fill="hold"/>
                                            <p:tgtEl>
                                              <p:spTgt spid="58"/>
                                            </p:tgtEl>
                                            <p:attrNameLst>
                                              <p:attrName>ppt_x</p:attrName>
                                            </p:attrNameLst>
                                          </p:cBhvr>
                                          <p:tavLst>
                                            <p:tav tm="0">
                                              <p:val>
                                                <p:strVal val="0-#ppt_w/2"/>
                                              </p:val>
                                            </p:tav>
                                            <p:tav tm="100000">
                                              <p:val>
                                                <p:strVal val="#ppt_x"/>
                                              </p:val>
                                            </p:tav>
                                          </p:tavLst>
                                        </p:anim>
                                        <p:anim calcmode="lin" valueType="num">
                                          <p:cBhvr additive="base">
                                            <p:cTn id="51" dur="1500" fill="hold"/>
                                            <p:tgtEl>
                                              <p:spTgt spid="58"/>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500"/>
                                      </p:stCondLst>
                                      <p:childTnLst>
                                        <p:set>
                                          <p:cBhvr>
                                            <p:cTn id="53" dur="1" fill="hold">
                                              <p:stCondLst>
                                                <p:cond delay="0"/>
                                              </p:stCondLst>
                                            </p:cTn>
                                            <p:tgtEl>
                                              <p:spTgt spid="59"/>
                                            </p:tgtEl>
                                            <p:attrNameLst>
                                              <p:attrName>style.visibility</p:attrName>
                                            </p:attrNameLst>
                                          </p:cBhvr>
                                          <p:to>
                                            <p:strVal val="visible"/>
                                          </p:to>
                                        </p:set>
                                        <p:anim calcmode="lin" valueType="num">
                                          <p:cBhvr additive="base">
                                            <p:cTn id="54" dur="1500" fill="hold"/>
                                            <p:tgtEl>
                                              <p:spTgt spid="59"/>
                                            </p:tgtEl>
                                            <p:attrNameLst>
                                              <p:attrName>ppt_x</p:attrName>
                                            </p:attrNameLst>
                                          </p:cBhvr>
                                          <p:tavLst>
                                            <p:tav tm="0">
                                              <p:val>
                                                <p:strVal val="1+#ppt_w/2"/>
                                              </p:val>
                                            </p:tav>
                                            <p:tav tm="100000">
                                              <p:val>
                                                <p:strVal val="#ppt_x"/>
                                              </p:val>
                                            </p:tav>
                                          </p:tavLst>
                                        </p:anim>
                                        <p:anim calcmode="lin" valueType="num">
                                          <p:cBhvr additive="base">
                                            <p:cTn id="55" dur="1500" fill="hold"/>
                                            <p:tgtEl>
                                              <p:spTgt spid="59"/>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500"/>
                                      </p:stCondLst>
                                      <p:childTnLst>
                                        <p:set>
                                          <p:cBhvr>
                                            <p:cTn id="57" dur="1" fill="hold">
                                              <p:stCondLst>
                                                <p:cond delay="0"/>
                                              </p:stCondLst>
                                            </p:cTn>
                                            <p:tgtEl>
                                              <p:spTgt spid="60"/>
                                            </p:tgtEl>
                                            <p:attrNameLst>
                                              <p:attrName>style.visibility</p:attrName>
                                            </p:attrNameLst>
                                          </p:cBhvr>
                                          <p:to>
                                            <p:strVal val="visible"/>
                                          </p:to>
                                        </p:set>
                                        <p:anim calcmode="lin" valueType="num">
                                          <p:cBhvr additive="base">
                                            <p:cTn id="58" dur="1500" fill="hold"/>
                                            <p:tgtEl>
                                              <p:spTgt spid="60"/>
                                            </p:tgtEl>
                                            <p:attrNameLst>
                                              <p:attrName>ppt_x</p:attrName>
                                            </p:attrNameLst>
                                          </p:cBhvr>
                                          <p:tavLst>
                                            <p:tav tm="0">
                                              <p:val>
                                                <p:strVal val="0-#ppt_w/2"/>
                                              </p:val>
                                            </p:tav>
                                            <p:tav tm="100000">
                                              <p:val>
                                                <p:strVal val="#ppt_x"/>
                                              </p:val>
                                            </p:tav>
                                          </p:tavLst>
                                        </p:anim>
                                        <p:anim calcmode="lin" valueType="num">
                                          <p:cBhvr additive="base">
                                            <p:cTn id="59" dur="1500" fill="hold"/>
                                            <p:tgtEl>
                                              <p:spTgt spid="60"/>
                                            </p:tgtEl>
                                            <p:attrNameLst>
                                              <p:attrName>ppt_y</p:attrName>
                                            </p:attrNameLst>
                                          </p:cBhvr>
                                          <p:tavLst>
                                            <p:tav tm="0">
                                              <p:val>
                                                <p:strVal val="#ppt_y"/>
                                              </p:val>
                                            </p:tav>
                                            <p:tav tm="100000">
                                              <p:val>
                                                <p:strVal val="#ppt_y"/>
                                              </p:val>
                                            </p:tav>
                                          </p:tavLst>
                                        </p:anim>
                                      </p:childTnLst>
                                    </p:cTn>
                                  </p:par>
                                  <p:par>
                                    <p:cTn id="60" presetID="31" presetClass="entr" presetSubtype="0" fill="hold" grpId="0" nodeType="withEffect">
                                      <p:stCondLst>
                                        <p:cond delay="1250"/>
                                      </p:stCondLst>
                                      <p:iterate type="lt">
                                        <p:tmPct val="5797"/>
                                      </p:iterate>
                                      <p:childTnLst>
                                        <p:set>
                                          <p:cBhvr>
                                            <p:cTn id="61" dur="1" fill="hold">
                                              <p:stCondLst>
                                                <p:cond delay="0"/>
                                              </p:stCondLst>
                                            </p:cTn>
                                            <p:tgtEl>
                                              <p:spTgt spid="53"/>
                                            </p:tgtEl>
                                            <p:attrNameLst>
                                              <p:attrName>style.visibility</p:attrName>
                                            </p:attrNameLst>
                                          </p:cBhvr>
                                          <p:to>
                                            <p:strVal val="visible"/>
                                          </p:to>
                                        </p:set>
                                        <p:anim calcmode="lin" valueType="num">
                                          <p:cBhvr>
                                            <p:cTn id="62" dur="750" fill="hold"/>
                                            <p:tgtEl>
                                              <p:spTgt spid="53"/>
                                            </p:tgtEl>
                                            <p:attrNameLst>
                                              <p:attrName>ppt_w</p:attrName>
                                            </p:attrNameLst>
                                          </p:cBhvr>
                                          <p:tavLst>
                                            <p:tav tm="0">
                                              <p:val>
                                                <p:fltVal val="0"/>
                                              </p:val>
                                            </p:tav>
                                            <p:tav tm="100000">
                                              <p:val>
                                                <p:strVal val="#ppt_w"/>
                                              </p:val>
                                            </p:tav>
                                          </p:tavLst>
                                        </p:anim>
                                        <p:anim calcmode="lin" valueType="num">
                                          <p:cBhvr>
                                            <p:cTn id="63" dur="750" fill="hold"/>
                                            <p:tgtEl>
                                              <p:spTgt spid="53"/>
                                            </p:tgtEl>
                                            <p:attrNameLst>
                                              <p:attrName>ppt_h</p:attrName>
                                            </p:attrNameLst>
                                          </p:cBhvr>
                                          <p:tavLst>
                                            <p:tav tm="0">
                                              <p:val>
                                                <p:fltVal val="0"/>
                                              </p:val>
                                            </p:tav>
                                            <p:tav tm="100000">
                                              <p:val>
                                                <p:strVal val="#ppt_h"/>
                                              </p:val>
                                            </p:tav>
                                          </p:tavLst>
                                        </p:anim>
                                        <p:anim calcmode="lin" valueType="num">
                                          <p:cBhvr>
                                            <p:cTn id="64" dur="750" fill="hold"/>
                                            <p:tgtEl>
                                              <p:spTgt spid="53"/>
                                            </p:tgtEl>
                                            <p:attrNameLst>
                                              <p:attrName>style.rotation</p:attrName>
                                            </p:attrNameLst>
                                          </p:cBhvr>
                                          <p:tavLst>
                                            <p:tav tm="0">
                                              <p:val>
                                                <p:fltVal val="90"/>
                                              </p:val>
                                            </p:tav>
                                            <p:tav tm="100000">
                                              <p:val>
                                                <p:fltVal val="0"/>
                                              </p:val>
                                            </p:tav>
                                          </p:tavLst>
                                        </p:anim>
                                        <p:animEffect transition="in" filter="fade">
                                          <p:cBhvr>
                                            <p:cTn id="65" dur="750"/>
                                            <p:tgtEl>
                                              <p:spTgt spid="53"/>
                                            </p:tgtEl>
                                          </p:cBhvr>
                                        </p:animEffect>
                                      </p:childTnLst>
                                    </p:cTn>
                                  </p:par>
                                  <p:par>
                                    <p:cTn id="66" presetID="31" presetClass="entr" presetSubtype="0" fill="hold" grpId="0" nodeType="withEffect">
                                      <p:stCondLst>
                                        <p:cond delay="1250"/>
                                      </p:stCondLst>
                                      <p:iterate type="lt">
                                        <p:tmPct val="2381"/>
                                      </p:iterate>
                                      <p:childTnLst>
                                        <p:set>
                                          <p:cBhvr>
                                            <p:cTn id="67" dur="1" fill="hold">
                                              <p:stCondLst>
                                                <p:cond delay="0"/>
                                              </p:stCondLst>
                                            </p:cTn>
                                            <p:tgtEl>
                                              <p:spTgt spid="55"/>
                                            </p:tgtEl>
                                            <p:attrNameLst>
                                              <p:attrName>style.visibility</p:attrName>
                                            </p:attrNameLst>
                                          </p:cBhvr>
                                          <p:to>
                                            <p:strVal val="visible"/>
                                          </p:to>
                                        </p:set>
                                        <p:anim calcmode="lin" valueType="num">
                                          <p:cBhvr>
                                            <p:cTn id="68" dur="750" fill="hold"/>
                                            <p:tgtEl>
                                              <p:spTgt spid="55"/>
                                            </p:tgtEl>
                                            <p:attrNameLst>
                                              <p:attrName>ppt_w</p:attrName>
                                            </p:attrNameLst>
                                          </p:cBhvr>
                                          <p:tavLst>
                                            <p:tav tm="0">
                                              <p:val>
                                                <p:fltVal val="0"/>
                                              </p:val>
                                            </p:tav>
                                            <p:tav tm="100000">
                                              <p:val>
                                                <p:strVal val="#ppt_w"/>
                                              </p:val>
                                            </p:tav>
                                          </p:tavLst>
                                        </p:anim>
                                        <p:anim calcmode="lin" valueType="num">
                                          <p:cBhvr>
                                            <p:cTn id="69" dur="750" fill="hold"/>
                                            <p:tgtEl>
                                              <p:spTgt spid="55"/>
                                            </p:tgtEl>
                                            <p:attrNameLst>
                                              <p:attrName>ppt_h</p:attrName>
                                            </p:attrNameLst>
                                          </p:cBhvr>
                                          <p:tavLst>
                                            <p:tav tm="0">
                                              <p:val>
                                                <p:fltVal val="0"/>
                                              </p:val>
                                            </p:tav>
                                            <p:tav tm="100000">
                                              <p:val>
                                                <p:strVal val="#ppt_h"/>
                                              </p:val>
                                            </p:tav>
                                          </p:tavLst>
                                        </p:anim>
                                        <p:anim calcmode="lin" valueType="num">
                                          <p:cBhvr>
                                            <p:cTn id="70" dur="750" fill="hold"/>
                                            <p:tgtEl>
                                              <p:spTgt spid="55"/>
                                            </p:tgtEl>
                                            <p:attrNameLst>
                                              <p:attrName>style.rotation</p:attrName>
                                            </p:attrNameLst>
                                          </p:cBhvr>
                                          <p:tavLst>
                                            <p:tav tm="0">
                                              <p:val>
                                                <p:fltVal val="90"/>
                                              </p:val>
                                            </p:tav>
                                            <p:tav tm="100000">
                                              <p:val>
                                                <p:fltVal val="0"/>
                                              </p:val>
                                            </p:tav>
                                          </p:tavLst>
                                        </p:anim>
                                        <p:animEffect transition="in" filter="fade">
                                          <p:cBhvr>
                                            <p:cTn id="71" dur="750"/>
                                            <p:tgtEl>
                                              <p:spTgt spid="55"/>
                                            </p:tgtEl>
                                          </p:cBhvr>
                                        </p:animEffect>
                                      </p:childTnLst>
                                    </p:cTn>
                                  </p:par>
                                  <p:par>
                                    <p:cTn id="72" presetID="31" presetClass="entr" presetSubtype="0" fill="hold" grpId="0" nodeType="withEffect">
                                      <p:stCondLst>
                                        <p:cond delay="1250"/>
                                      </p:stCondLst>
                                      <p:iterate type="lt">
                                        <p:tmPct val="2516"/>
                                      </p:iterate>
                                      <p:childTnLst>
                                        <p:set>
                                          <p:cBhvr>
                                            <p:cTn id="73" dur="1" fill="hold">
                                              <p:stCondLst>
                                                <p:cond delay="0"/>
                                              </p:stCondLst>
                                            </p:cTn>
                                            <p:tgtEl>
                                              <p:spTgt spid="56"/>
                                            </p:tgtEl>
                                            <p:attrNameLst>
                                              <p:attrName>style.visibility</p:attrName>
                                            </p:attrNameLst>
                                          </p:cBhvr>
                                          <p:to>
                                            <p:strVal val="visible"/>
                                          </p:to>
                                        </p:set>
                                        <p:anim calcmode="lin" valueType="num">
                                          <p:cBhvr>
                                            <p:cTn id="74" dur="750" fill="hold"/>
                                            <p:tgtEl>
                                              <p:spTgt spid="56"/>
                                            </p:tgtEl>
                                            <p:attrNameLst>
                                              <p:attrName>ppt_w</p:attrName>
                                            </p:attrNameLst>
                                          </p:cBhvr>
                                          <p:tavLst>
                                            <p:tav tm="0">
                                              <p:val>
                                                <p:fltVal val="0"/>
                                              </p:val>
                                            </p:tav>
                                            <p:tav tm="100000">
                                              <p:val>
                                                <p:strVal val="#ppt_w"/>
                                              </p:val>
                                            </p:tav>
                                          </p:tavLst>
                                        </p:anim>
                                        <p:anim calcmode="lin" valueType="num">
                                          <p:cBhvr>
                                            <p:cTn id="75" dur="750" fill="hold"/>
                                            <p:tgtEl>
                                              <p:spTgt spid="56"/>
                                            </p:tgtEl>
                                            <p:attrNameLst>
                                              <p:attrName>ppt_h</p:attrName>
                                            </p:attrNameLst>
                                          </p:cBhvr>
                                          <p:tavLst>
                                            <p:tav tm="0">
                                              <p:val>
                                                <p:fltVal val="0"/>
                                              </p:val>
                                            </p:tav>
                                            <p:tav tm="100000">
                                              <p:val>
                                                <p:strVal val="#ppt_h"/>
                                              </p:val>
                                            </p:tav>
                                          </p:tavLst>
                                        </p:anim>
                                        <p:anim calcmode="lin" valueType="num">
                                          <p:cBhvr>
                                            <p:cTn id="76" dur="750" fill="hold"/>
                                            <p:tgtEl>
                                              <p:spTgt spid="56"/>
                                            </p:tgtEl>
                                            <p:attrNameLst>
                                              <p:attrName>style.rotation</p:attrName>
                                            </p:attrNameLst>
                                          </p:cBhvr>
                                          <p:tavLst>
                                            <p:tav tm="0">
                                              <p:val>
                                                <p:fltVal val="90"/>
                                              </p:val>
                                            </p:tav>
                                            <p:tav tm="100000">
                                              <p:val>
                                                <p:fltVal val="0"/>
                                              </p:val>
                                            </p:tav>
                                          </p:tavLst>
                                        </p:anim>
                                        <p:animEffect transition="in" filter="fade">
                                          <p:cBhvr>
                                            <p:cTn id="77"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53" grpId="0"/>
          <p:bldP spid="54" grpId="0"/>
          <p:bldP spid="55" grpId="0"/>
          <p:bldP spid="56" grpId="0"/>
          <p:bldP spid="58" grpId="0" animBg="1"/>
          <p:bldP spid="59" grpId="0" animBg="1"/>
          <p:bldP spid="60" grpId="0" animBg="1"/>
          <p:bldP spid="7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1545727" y="1091619"/>
            <a:ext cx="269817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a:t>
            </a:r>
            <a:endParaRPr lang="zh-CN" altLang="en-US" dirty="0">
              <a:sym typeface="+mn-lt"/>
            </a:endParaRPr>
          </a:p>
        </p:txBody>
      </p:sp>
      <p:grpSp>
        <p:nvGrpSpPr>
          <p:cNvPr id="38" name="组合 37"/>
          <p:cNvGrpSpPr/>
          <p:nvPr/>
        </p:nvGrpSpPr>
        <p:grpSpPr>
          <a:xfrm>
            <a:off x="1495318" y="1743257"/>
            <a:ext cx="1352970" cy="1685743"/>
            <a:chOff x="7380501" y="2927402"/>
            <a:chExt cx="2311884" cy="2880513"/>
          </a:xfrm>
        </p:grpSpPr>
        <p:sp>
          <p:nvSpPr>
            <p:cNvPr id="39" name="椭圆 50"/>
            <p:cNvSpPr/>
            <p:nvPr/>
          </p:nvSpPr>
          <p:spPr>
            <a:xfrm rot="18900000">
              <a:off x="7501945" y="2927402"/>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40" name="椭圆 39"/>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41" name="椭圆 40"/>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sp>
        <p:nvSpPr>
          <p:cNvPr id="43" name="矩形 42"/>
          <p:cNvSpPr/>
          <p:nvPr/>
        </p:nvSpPr>
        <p:spPr>
          <a:xfrm>
            <a:off x="7179302" y="2526419"/>
            <a:ext cx="3633242" cy="954107"/>
          </a:xfrm>
          <a:prstGeom prst="rect">
            <a:avLst/>
          </a:prstGeom>
        </p:spPr>
        <p:txBody>
          <a:bodyPr wrap="square">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让创意迸发的第二步就是添加主要分支。主要分支紧跟着中心图像，他们是关键分支主题。为了使每一个分支尽可能的被探索，增加子主题也是十分必要的。</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4" name="矩形 43"/>
          <p:cNvSpPr/>
          <p:nvPr/>
        </p:nvSpPr>
        <p:spPr>
          <a:xfrm>
            <a:off x="7179302" y="4098483"/>
            <a:ext cx="3633242" cy="738664"/>
          </a:xfrm>
          <a:prstGeom prst="rect">
            <a:avLst/>
          </a:prstGeom>
        </p:spPr>
        <p:txBody>
          <a:bodyPr wrap="square">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主干分支的关键词尽量的使用一个单词或短语描述，关键词的数量要做到能全面的概括中心主题；</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6" name="矩形 45"/>
          <p:cNvSpPr/>
          <p:nvPr/>
        </p:nvSpPr>
        <p:spPr>
          <a:xfrm>
            <a:off x="7178905" y="2068240"/>
            <a:ext cx="1921782" cy="400110"/>
          </a:xfrm>
          <a:prstGeom prst="rect">
            <a:avLst/>
          </a:prstGeom>
        </p:spPr>
        <p:txBody>
          <a:bodyPr wrap="square">
            <a:spAutoFit/>
          </a:bodyPr>
          <a:lstStyle/>
          <a:p>
            <a:r>
              <a:rPr lang="zh-CN" altLang="en-US" sz="2000" b="1" dirty="0">
                <a:solidFill>
                  <a:srgbClr val="938ED7"/>
                </a:solidFill>
                <a:latin typeface="微软雅黑" panose="020B0503020204020204" pitchFamily="34" charset="-122"/>
                <a:ea typeface="微软雅黑" panose="020B0503020204020204" pitchFamily="34" charset="-122"/>
                <a:cs typeface="+mn-ea"/>
                <a:sym typeface="+mn-lt"/>
              </a:rPr>
              <a:t>添加主干分支</a:t>
            </a:r>
            <a:endParaRPr lang="en-US" altLang="zh-CN" sz="2000" b="1" dirty="0">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47" name="矩形 46"/>
          <p:cNvSpPr/>
          <p:nvPr/>
        </p:nvSpPr>
        <p:spPr>
          <a:xfrm>
            <a:off x="7178905" y="3688399"/>
            <a:ext cx="1921782" cy="400110"/>
          </a:xfrm>
          <a:prstGeom prst="rect">
            <a:avLst/>
          </a:prstGeom>
        </p:spPr>
        <p:txBody>
          <a:bodyPr wrap="square">
            <a:spAutoFit/>
          </a:bodyPr>
          <a:lstStyle/>
          <a:p>
            <a:r>
              <a:rPr lang="zh-CN" altLang="en-US" sz="2000" b="1" dirty="0">
                <a:solidFill>
                  <a:srgbClr val="F07E10"/>
                </a:solidFill>
                <a:latin typeface="微软雅黑" panose="020B0503020204020204" pitchFamily="34" charset="-122"/>
                <a:ea typeface="微软雅黑" panose="020B0503020204020204" pitchFamily="34" charset="-122"/>
                <a:cs typeface="+mn-ea"/>
                <a:sym typeface="+mn-lt"/>
              </a:rPr>
              <a:t>准确的关键词</a:t>
            </a:r>
            <a:endParaRPr lang="en-US" altLang="zh-CN" sz="2000" b="1" dirty="0">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48" name="任意多边形: 形状 47"/>
          <p:cNvSpPr/>
          <p:nvPr/>
        </p:nvSpPr>
        <p:spPr>
          <a:xfrm>
            <a:off x="5499100" y="2273368"/>
            <a:ext cx="1386793" cy="4064628"/>
          </a:xfrm>
          <a:custGeom>
            <a:avLst/>
            <a:gdLst>
              <a:gd name="connsiteX0" fmla="*/ 0 w 1612900"/>
              <a:gd name="connsiteY0" fmla="*/ 0 h 4635500"/>
              <a:gd name="connsiteX1" fmla="*/ 1612900 w 1612900"/>
              <a:gd name="connsiteY1" fmla="*/ 0 h 4635500"/>
              <a:gd name="connsiteX2" fmla="*/ 1612900 w 1612900"/>
              <a:gd name="connsiteY2" fmla="*/ 4635500 h 4635500"/>
            </a:gdLst>
            <a:ahLst/>
            <a:cxnLst>
              <a:cxn ang="0">
                <a:pos x="connsiteX0" y="connsiteY0"/>
              </a:cxn>
              <a:cxn ang="0">
                <a:pos x="connsiteX1" y="connsiteY1"/>
              </a:cxn>
              <a:cxn ang="0">
                <a:pos x="connsiteX2" y="connsiteY2"/>
              </a:cxn>
            </a:cxnLst>
            <a:rect l="l" t="t" r="r" b="b"/>
            <a:pathLst>
              <a:path w="1612900" h="4635500">
                <a:moveTo>
                  <a:pt x="0" y="0"/>
                </a:moveTo>
                <a:lnTo>
                  <a:pt x="1612900" y="0"/>
                </a:lnTo>
                <a:lnTo>
                  <a:pt x="1612900" y="4635500"/>
                </a:lnTo>
              </a:path>
            </a:pathLst>
          </a:custGeom>
          <a:ln>
            <a:solidFill>
              <a:schemeClr val="bg1">
                <a:lumMod val="75000"/>
              </a:schemeClr>
            </a:solidFill>
            <a:prstDash val="sys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49" name="矩形 48"/>
          <p:cNvSpPr/>
          <p:nvPr/>
        </p:nvSpPr>
        <p:spPr>
          <a:xfrm>
            <a:off x="7179302" y="5321447"/>
            <a:ext cx="3633242" cy="523220"/>
          </a:xfrm>
          <a:prstGeom prst="rect">
            <a:avLst/>
          </a:prstGeom>
        </p:spPr>
        <p:txBody>
          <a:bodyPr wrap="square">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按照层级从１点钟方向开始，按顺时针来绘制；保持图面的干净整洁；</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50" name="矩形 49"/>
          <p:cNvSpPr/>
          <p:nvPr/>
        </p:nvSpPr>
        <p:spPr>
          <a:xfrm>
            <a:off x="7178905" y="4889895"/>
            <a:ext cx="1921782" cy="400110"/>
          </a:xfrm>
          <a:prstGeom prst="rect">
            <a:avLst/>
          </a:prstGeom>
        </p:spPr>
        <p:txBody>
          <a:bodyPr wrap="square">
            <a:spAutoFit/>
          </a:bodyPr>
          <a:lstStyle/>
          <a:p>
            <a:r>
              <a:rPr lang="zh-CN" altLang="en-US" sz="2000" b="1" dirty="0">
                <a:solidFill>
                  <a:srgbClr val="3DC0EF"/>
                </a:solidFill>
                <a:latin typeface="微软雅黑" panose="020B0503020204020204" pitchFamily="34" charset="-122"/>
                <a:ea typeface="微软雅黑" panose="020B0503020204020204" pitchFamily="34" charset="-122"/>
                <a:cs typeface="+mn-ea"/>
                <a:sym typeface="+mn-lt"/>
              </a:rPr>
              <a:t>顺时针绘制</a:t>
            </a:r>
            <a:endParaRPr lang="en-US" altLang="zh-CN" sz="2000" b="1" dirty="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51" name="矩形 50"/>
          <p:cNvSpPr/>
          <p:nvPr/>
        </p:nvSpPr>
        <p:spPr>
          <a:xfrm>
            <a:off x="1704646" y="1855169"/>
            <a:ext cx="5078513" cy="369332"/>
          </a:xfrm>
          <a:prstGeom prst="rect">
            <a:avLst/>
          </a:prstGeom>
        </p:spPr>
        <p:txBody>
          <a:bodyPr wrap="square">
            <a:spAutoFit/>
          </a:bodyPr>
          <a:lstStyle/>
          <a:p>
            <a:pPr algn="ctr"/>
            <a:r>
              <a:rPr lang="zh-CN" altLang="en-US" b="1" dirty="0">
                <a:solidFill>
                  <a:srgbClr val="2D2A26"/>
                </a:solidFill>
                <a:latin typeface="微软雅黑" panose="020B0503020204020204" pitchFamily="34" charset="-122"/>
                <a:ea typeface="微软雅黑" panose="020B0503020204020204" pitchFamily="34" charset="-122"/>
                <a:cs typeface="+mn-ea"/>
                <a:sym typeface="+mn-lt"/>
              </a:rPr>
              <a:t>第二步  绘制章节和主干</a:t>
            </a:r>
            <a:endParaRPr lang="zh-CN" altLang="en-US" b="1"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52" name="任意多边形 128"/>
          <p:cNvSpPr/>
          <p:nvPr/>
        </p:nvSpPr>
        <p:spPr>
          <a:xfrm flipH="1">
            <a:off x="2513162" y="2263069"/>
            <a:ext cx="4372730" cy="331044"/>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grpSp>
        <p:nvGrpSpPr>
          <p:cNvPr id="65" name="Group 4"/>
          <p:cNvGrpSpPr>
            <a:grpSpLocks noChangeAspect="1"/>
          </p:cNvGrpSpPr>
          <p:nvPr/>
        </p:nvGrpSpPr>
        <p:grpSpPr bwMode="auto">
          <a:xfrm>
            <a:off x="1806535" y="1938335"/>
            <a:ext cx="365268" cy="536356"/>
            <a:chOff x="3540" y="531"/>
            <a:chExt cx="348" cy="511"/>
          </a:xfrm>
          <a:solidFill>
            <a:srgbClr val="3DC0EF"/>
          </a:solidFill>
        </p:grpSpPr>
        <p:sp>
          <p:nvSpPr>
            <p:cNvPr id="66" name="Freeform 5"/>
            <p:cNvSpPr/>
            <p:nvPr/>
          </p:nvSpPr>
          <p:spPr bwMode="auto">
            <a:xfrm>
              <a:off x="3540" y="801"/>
              <a:ext cx="348" cy="241"/>
            </a:xfrm>
            <a:custGeom>
              <a:avLst/>
              <a:gdLst>
                <a:gd name="T0" fmla="*/ 78 w 97"/>
                <a:gd name="T1" fmla="*/ 0 h 68"/>
                <a:gd name="T2" fmla="*/ 70 w 97"/>
                <a:gd name="T3" fmla="*/ 20 h 68"/>
                <a:gd name="T4" fmla="*/ 49 w 97"/>
                <a:gd name="T5" fmla="*/ 66 h 68"/>
                <a:gd name="T6" fmla="*/ 29 w 97"/>
                <a:gd name="T7" fmla="*/ 20 h 68"/>
                <a:gd name="T8" fmla="*/ 20 w 97"/>
                <a:gd name="T9" fmla="*/ 0 h 68"/>
                <a:gd name="T10" fmla="*/ 0 w 97"/>
                <a:gd name="T11" fmla="*/ 39 h 68"/>
                <a:gd name="T12" fmla="*/ 0 w 97"/>
                <a:gd name="T13" fmla="*/ 50 h 68"/>
                <a:gd name="T14" fmla="*/ 49 w 97"/>
                <a:gd name="T15" fmla="*/ 68 h 68"/>
                <a:gd name="T16" fmla="*/ 97 w 97"/>
                <a:gd name="T17" fmla="*/ 50 h 68"/>
                <a:gd name="T18" fmla="*/ 97 w 97"/>
                <a:gd name="T19" fmla="*/ 39 h 68"/>
                <a:gd name="T20" fmla="*/ 78 w 97"/>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8">
                  <a:moveTo>
                    <a:pt x="78" y="0"/>
                  </a:moveTo>
                  <a:cubicBezTo>
                    <a:pt x="70" y="20"/>
                    <a:pt x="70" y="20"/>
                    <a:pt x="70" y="20"/>
                  </a:cubicBezTo>
                  <a:cubicBezTo>
                    <a:pt x="49" y="66"/>
                    <a:pt x="49" y="66"/>
                    <a:pt x="49" y="66"/>
                  </a:cubicBezTo>
                  <a:cubicBezTo>
                    <a:pt x="29" y="20"/>
                    <a:pt x="29" y="20"/>
                    <a:pt x="29" y="20"/>
                  </a:cubicBezTo>
                  <a:cubicBezTo>
                    <a:pt x="20" y="0"/>
                    <a:pt x="20" y="0"/>
                    <a:pt x="20" y="0"/>
                  </a:cubicBezTo>
                  <a:cubicBezTo>
                    <a:pt x="8" y="8"/>
                    <a:pt x="0" y="23"/>
                    <a:pt x="0" y="39"/>
                  </a:cubicBezTo>
                  <a:cubicBezTo>
                    <a:pt x="0" y="50"/>
                    <a:pt x="0" y="50"/>
                    <a:pt x="0" y="50"/>
                  </a:cubicBezTo>
                  <a:cubicBezTo>
                    <a:pt x="13" y="61"/>
                    <a:pt x="30" y="68"/>
                    <a:pt x="49" y="68"/>
                  </a:cubicBezTo>
                  <a:cubicBezTo>
                    <a:pt x="67" y="68"/>
                    <a:pt x="84" y="61"/>
                    <a:pt x="97" y="50"/>
                  </a:cubicBezTo>
                  <a:cubicBezTo>
                    <a:pt x="97" y="39"/>
                    <a:pt x="97" y="39"/>
                    <a:pt x="97" y="39"/>
                  </a:cubicBezTo>
                  <a:cubicBezTo>
                    <a:pt x="97" y="23"/>
                    <a:pt x="90" y="9"/>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67" name="Freeform 6"/>
            <p:cNvSpPr/>
            <p:nvPr/>
          </p:nvSpPr>
          <p:spPr bwMode="auto">
            <a:xfrm>
              <a:off x="3687" y="833"/>
              <a:ext cx="58" cy="156"/>
            </a:xfrm>
            <a:custGeom>
              <a:avLst/>
              <a:gdLst>
                <a:gd name="T0" fmla="*/ 0 w 16"/>
                <a:gd name="T1" fmla="*/ 0 h 44"/>
                <a:gd name="T2" fmla="*/ 3 w 16"/>
                <a:gd name="T3" fmla="*/ 7 h 44"/>
                <a:gd name="T4" fmla="*/ 0 w 16"/>
                <a:gd name="T5" fmla="*/ 36 h 44"/>
                <a:gd name="T6" fmla="*/ 8 w 16"/>
                <a:gd name="T7" fmla="*/ 44 h 44"/>
                <a:gd name="T8" fmla="*/ 15 w 16"/>
                <a:gd name="T9" fmla="*/ 36 h 44"/>
                <a:gd name="T10" fmla="*/ 12 w 16"/>
                <a:gd name="T11" fmla="*/ 7 h 44"/>
                <a:gd name="T12" fmla="*/ 16 w 16"/>
                <a:gd name="T13" fmla="*/ 0 h 44"/>
                <a:gd name="T14" fmla="*/ 8 w 16"/>
                <a:gd name="T15" fmla="*/ 1 h 44"/>
                <a:gd name="T16" fmla="*/ 0 w 1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4">
                  <a:moveTo>
                    <a:pt x="0" y="0"/>
                  </a:moveTo>
                  <a:cubicBezTo>
                    <a:pt x="0" y="3"/>
                    <a:pt x="1" y="5"/>
                    <a:pt x="3" y="7"/>
                  </a:cubicBezTo>
                  <a:cubicBezTo>
                    <a:pt x="0" y="36"/>
                    <a:pt x="0" y="36"/>
                    <a:pt x="0" y="36"/>
                  </a:cubicBezTo>
                  <a:cubicBezTo>
                    <a:pt x="8" y="44"/>
                    <a:pt x="8" y="44"/>
                    <a:pt x="8" y="44"/>
                  </a:cubicBezTo>
                  <a:cubicBezTo>
                    <a:pt x="15" y="36"/>
                    <a:pt x="15" y="36"/>
                    <a:pt x="15" y="36"/>
                  </a:cubicBezTo>
                  <a:cubicBezTo>
                    <a:pt x="12" y="7"/>
                    <a:pt x="12" y="7"/>
                    <a:pt x="12" y="7"/>
                  </a:cubicBezTo>
                  <a:cubicBezTo>
                    <a:pt x="14" y="5"/>
                    <a:pt x="15" y="3"/>
                    <a:pt x="16" y="0"/>
                  </a:cubicBezTo>
                  <a:cubicBezTo>
                    <a:pt x="13" y="1"/>
                    <a:pt x="10" y="1"/>
                    <a:pt x="8" y="1"/>
                  </a:cubicBezTo>
                  <a:cubicBezTo>
                    <a:pt x="5" y="1"/>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68" name="Freeform 7"/>
            <p:cNvSpPr/>
            <p:nvPr/>
          </p:nvSpPr>
          <p:spPr bwMode="auto">
            <a:xfrm>
              <a:off x="3609" y="652"/>
              <a:ext cx="215" cy="181"/>
            </a:xfrm>
            <a:custGeom>
              <a:avLst/>
              <a:gdLst>
                <a:gd name="T0" fmla="*/ 30 w 60"/>
                <a:gd name="T1" fmla="*/ 5 h 51"/>
                <a:gd name="T2" fmla="*/ 13 w 60"/>
                <a:gd name="T3" fmla="*/ 0 h 51"/>
                <a:gd name="T4" fmla="*/ 1 w 60"/>
                <a:gd name="T5" fmla="*/ 0 h 51"/>
                <a:gd name="T6" fmla="*/ 0 w 60"/>
                <a:gd name="T7" fmla="*/ 0 h 51"/>
                <a:gd name="T8" fmla="*/ 0 w 60"/>
                <a:gd name="T9" fmla="*/ 6 h 51"/>
                <a:gd name="T10" fmla="*/ 0 w 60"/>
                <a:gd name="T11" fmla="*/ 24 h 51"/>
                <a:gd name="T12" fmla="*/ 22 w 60"/>
                <a:gd name="T13" fmla="*/ 50 h 51"/>
                <a:gd name="T14" fmla="*/ 30 w 60"/>
                <a:gd name="T15" fmla="*/ 51 h 51"/>
                <a:gd name="T16" fmla="*/ 38 w 60"/>
                <a:gd name="T17" fmla="*/ 50 h 51"/>
                <a:gd name="T18" fmla="*/ 60 w 60"/>
                <a:gd name="T19" fmla="*/ 24 h 51"/>
                <a:gd name="T20" fmla="*/ 60 w 60"/>
                <a:gd name="T21" fmla="*/ 6 h 51"/>
                <a:gd name="T22" fmla="*/ 59 w 60"/>
                <a:gd name="T23" fmla="*/ 0 h 51"/>
                <a:gd name="T24" fmla="*/ 47 w 60"/>
                <a:gd name="T25" fmla="*/ 0 h 51"/>
                <a:gd name="T26" fmla="*/ 30 w 60"/>
                <a:gd name="T2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51">
                  <a:moveTo>
                    <a:pt x="30" y="5"/>
                  </a:moveTo>
                  <a:cubicBezTo>
                    <a:pt x="22" y="5"/>
                    <a:pt x="15" y="3"/>
                    <a:pt x="13" y="0"/>
                  </a:cubicBezTo>
                  <a:cubicBezTo>
                    <a:pt x="1" y="0"/>
                    <a:pt x="1" y="0"/>
                    <a:pt x="1" y="0"/>
                  </a:cubicBezTo>
                  <a:cubicBezTo>
                    <a:pt x="0" y="0"/>
                    <a:pt x="0" y="0"/>
                    <a:pt x="0" y="0"/>
                  </a:cubicBezTo>
                  <a:cubicBezTo>
                    <a:pt x="0" y="2"/>
                    <a:pt x="0" y="4"/>
                    <a:pt x="0" y="6"/>
                  </a:cubicBezTo>
                  <a:cubicBezTo>
                    <a:pt x="0" y="24"/>
                    <a:pt x="0" y="24"/>
                    <a:pt x="0" y="24"/>
                  </a:cubicBezTo>
                  <a:cubicBezTo>
                    <a:pt x="0" y="36"/>
                    <a:pt x="9" y="47"/>
                    <a:pt x="22" y="50"/>
                  </a:cubicBezTo>
                  <a:cubicBezTo>
                    <a:pt x="24" y="51"/>
                    <a:pt x="27" y="51"/>
                    <a:pt x="30" y="51"/>
                  </a:cubicBezTo>
                  <a:cubicBezTo>
                    <a:pt x="32" y="51"/>
                    <a:pt x="35" y="51"/>
                    <a:pt x="38" y="50"/>
                  </a:cubicBezTo>
                  <a:cubicBezTo>
                    <a:pt x="50" y="47"/>
                    <a:pt x="60" y="36"/>
                    <a:pt x="60" y="24"/>
                  </a:cubicBezTo>
                  <a:cubicBezTo>
                    <a:pt x="60" y="6"/>
                    <a:pt x="60" y="6"/>
                    <a:pt x="60" y="6"/>
                  </a:cubicBezTo>
                  <a:cubicBezTo>
                    <a:pt x="60" y="4"/>
                    <a:pt x="59" y="2"/>
                    <a:pt x="59" y="0"/>
                  </a:cubicBezTo>
                  <a:cubicBezTo>
                    <a:pt x="47" y="0"/>
                    <a:pt x="47" y="0"/>
                    <a:pt x="47" y="0"/>
                  </a:cubicBezTo>
                  <a:cubicBezTo>
                    <a:pt x="46" y="3"/>
                    <a:pt x="38" y="5"/>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69" name="Freeform 8"/>
            <p:cNvSpPr>
              <a:spLocks noEditPoints="1"/>
            </p:cNvSpPr>
            <p:nvPr/>
          </p:nvSpPr>
          <p:spPr bwMode="auto">
            <a:xfrm>
              <a:off x="3598" y="531"/>
              <a:ext cx="240" cy="128"/>
            </a:xfrm>
            <a:custGeom>
              <a:avLst/>
              <a:gdLst>
                <a:gd name="T0" fmla="*/ 33 w 67"/>
                <a:gd name="T1" fmla="*/ 0 h 36"/>
                <a:gd name="T2" fmla="*/ 0 w 67"/>
                <a:gd name="T3" fmla="*/ 31 h 36"/>
                <a:gd name="T4" fmla="*/ 4 w 67"/>
                <a:gd name="T5" fmla="*/ 31 h 36"/>
                <a:gd name="T6" fmla="*/ 4 w 67"/>
                <a:gd name="T7" fmla="*/ 31 h 36"/>
                <a:gd name="T8" fmla="*/ 16 w 67"/>
                <a:gd name="T9" fmla="*/ 31 h 36"/>
                <a:gd name="T10" fmla="*/ 33 w 67"/>
                <a:gd name="T11" fmla="*/ 36 h 36"/>
                <a:gd name="T12" fmla="*/ 51 w 67"/>
                <a:gd name="T13" fmla="*/ 31 h 36"/>
                <a:gd name="T14" fmla="*/ 62 w 67"/>
                <a:gd name="T15" fmla="*/ 31 h 36"/>
                <a:gd name="T16" fmla="*/ 64 w 67"/>
                <a:gd name="T17" fmla="*/ 31 h 36"/>
                <a:gd name="T18" fmla="*/ 67 w 67"/>
                <a:gd name="T19" fmla="*/ 31 h 36"/>
                <a:gd name="T20" fmla="*/ 33 w 67"/>
                <a:gd name="T21" fmla="*/ 0 h 36"/>
                <a:gd name="T22" fmla="*/ 33 w 67"/>
                <a:gd name="T23" fmla="*/ 26 h 36"/>
                <a:gd name="T24" fmla="*/ 27 w 67"/>
                <a:gd name="T25" fmla="*/ 20 h 36"/>
                <a:gd name="T26" fmla="*/ 33 w 67"/>
                <a:gd name="T27" fmla="*/ 14 h 36"/>
                <a:gd name="T28" fmla="*/ 40 w 67"/>
                <a:gd name="T29" fmla="*/ 20 h 36"/>
                <a:gd name="T30" fmla="*/ 33 w 67"/>
                <a:gd name="T31"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6">
                  <a:moveTo>
                    <a:pt x="33" y="0"/>
                  </a:moveTo>
                  <a:cubicBezTo>
                    <a:pt x="15" y="0"/>
                    <a:pt x="1" y="14"/>
                    <a:pt x="0" y="31"/>
                  </a:cubicBezTo>
                  <a:cubicBezTo>
                    <a:pt x="4" y="31"/>
                    <a:pt x="4" y="31"/>
                    <a:pt x="4" y="31"/>
                  </a:cubicBezTo>
                  <a:cubicBezTo>
                    <a:pt x="4" y="31"/>
                    <a:pt x="4" y="31"/>
                    <a:pt x="4" y="31"/>
                  </a:cubicBezTo>
                  <a:cubicBezTo>
                    <a:pt x="16" y="31"/>
                    <a:pt x="16" y="31"/>
                    <a:pt x="16" y="31"/>
                  </a:cubicBezTo>
                  <a:cubicBezTo>
                    <a:pt x="18" y="34"/>
                    <a:pt x="25" y="36"/>
                    <a:pt x="33" y="36"/>
                  </a:cubicBezTo>
                  <a:cubicBezTo>
                    <a:pt x="42" y="36"/>
                    <a:pt x="49" y="34"/>
                    <a:pt x="51" y="31"/>
                  </a:cubicBezTo>
                  <a:cubicBezTo>
                    <a:pt x="62" y="31"/>
                    <a:pt x="62" y="31"/>
                    <a:pt x="62" y="31"/>
                  </a:cubicBezTo>
                  <a:cubicBezTo>
                    <a:pt x="64" y="31"/>
                    <a:pt x="64" y="31"/>
                    <a:pt x="64" y="31"/>
                  </a:cubicBezTo>
                  <a:cubicBezTo>
                    <a:pt x="67" y="31"/>
                    <a:pt x="67" y="31"/>
                    <a:pt x="67" y="31"/>
                  </a:cubicBezTo>
                  <a:cubicBezTo>
                    <a:pt x="66" y="14"/>
                    <a:pt x="51" y="0"/>
                    <a:pt x="33" y="0"/>
                  </a:cubicBezTo>
                  <a:close/>
                  <a:moveTo>
                    <a:pt x="33" y="26"/>
                  </a:moveTo>
                  <a:cubicBezTo>
                    <a:pt x="30" y="26"/>
                    <a:pt x="27" y="24"/>
                    <a:pt x="27" y="20"/>
                  </a:cubicBezTo>
                  <a:cubicBezTo>
                    <a:pt x="27" y="17"/>
                    <a:pt x="30" y="14"/>
                    <a:pt x="33" y="14"/>
                  </a:cubicBezTo>
                  <a:cubicBezTo>
                    <a:pt x="37" y="14"/>
                    <a:pt x="40" y="17"/>
                    <a:pt x="40" y="20"/>
                  </a:cubicBezTo>
                  <a:cubicBezTo>
                    <a:pt x="40" y="24"/>
                    <a:pt x="37" y="26"/>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grpSp>
      <p:sp>
        <p:nvSpPr>
          <p:cNvPr id="70" name="椭圆 69"/>
          <p:cNvSpPr/>
          <p:nvPr/>
        </p:nvSpPr>
        <p:spPr>
          <a:xfrm>
            <a:off x="2440162" y="2236632"/>
            <a:ext cx="73471" cy="7347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nvGrpSpPr>
          <p:cNvPr id="71" name="组合 70"/>
          <p:cNvGrpSpPr/>
          <p:nvPr/>
        </p:nvGrpSpPr>
        <p:grpSpPr>
          <a:xfrm>
            <a:off x="6539387" y="1974228"/>
            <a:ext cx="896299" cy="1116750"/>
            <a:chOff x="7380501" y="2927403"/>
            <a:chExt cx="2311884" cy="2880513"/>
          </a:xfrm>
        </p:grpSpPr>
        <p:sp>
          <p:nvSpPr>
            <p:cNvPr id="72"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73" name="椭圆 72"/>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74" name="椭圆 73"/>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938ED7"/>
                  </a:solidFill>
                  <a:latin typeface="微软雅黑" panose="020B0503020204020204" pitchFamily="34" charset="-122"/>
                  <a:ea typeface="微软雅黑" panose="020B0503020204020204" pitchFamily="34" charset="-122"/>
                  <a:cs typeface="+mn-ea"/>
                  <a:sym typeface="+mn-lt"/>
                </a:rPr>
                <a:t>1</a:t>
              </a:r>
              <a:endParaRPr lang="zh-CN" altLang="en-US" sz="2400" b="1" dirty="0">
                <a:solidFill>
                  <a:srgbClr val="938ED7"/>
                </a:solidFill>
                <a:latin typeface="微软雅黑" panose="020B0503020204020204" pitchFamily="34" charset="-122"/>
                <a:ea typeface="微软雅黑" panose="020B0503020204020204" pitchFamily="34" charset="-122"/>
                <a:cs typeface="+mn-ea"/>
                <a:sym typeface="+mn-lt"/>
              </a:endParaRPr>
            </a:p>
          </p:txBody>
        </p:sp>
      </p:grpSp>
      <p:grpSp>
        <p:nvGrpSpPr>
          <p:cNvPr id="75" name="组合 74"/>
          <p:cNvGrpSpPr/>
          <p:nvPr/>
        </p:nvGrpSpPr>
        <p:grpSpPr>
          <a:xfrm>
            <a:off x="6555048" y="3524711"/>
            <a:ext cx="896299" cy="1116750"/>
            <a:chOff x="7380501" y="2927403"/>
            <a:chExt cx="2311884" cy="2880513"/>
          </a:xfrm>
        </p:grpSpPr>
        <p:sp>
          <p:nvSpPr>
            <p:cNvPr id="76"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77" name="椭圆 76"/>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98" name="椭圆 97"/>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07E10"/>
                  </a:solidFill>
                  <a:latin typeface="微软雅黑" panose="020B0503020204020204" pitchFamily="34" charset="-122"/>
                  <a:ea typeface="微软雅黑" panose="020B0503020204020204" pitchFamily="34" charset="-122"/>
                  <a:cs typeface="+mn-ea"/>
                  <a:sym typeface="+mn-lt"/>
                </a:rPr>
                <a:t>2</a:t>
              </a:r>
              <a:endParaRPr lang="zh-CN" altLang="en-US" sz="2400" b="1" dirty="0">
                <a:solidFill>
                  <a:srgbClr val="F07E10"/>
                </a:solidFill>
                <a:latin typeface="微软雅黑" panose="020B0503020204020204" pitchFamily="34" charset="-122"/>
                <a:ea typeface="微软雅黑" panose="020B0503020204020204" pitchFamily="34" charset="-122"/>
                <a:cs typeface="+mn-ea"/>
                <a:sym typeface="+mn-lt"/>
              </a:endParaRPr>
            </a:p>
          </p:txBody>
        </p:sp>
      </p:grpSp>
      <p:grpSp>
        <p:nvGrpSpPr>
          <p:cNvPr id="99" name="组合 98"/>
          <p:cNvGrpSpPr/>
          <p:nvPr/>
        </p:nvGrpSpPr>
        <p:grpSpPr>
          <a:xfrm>
            <a:off x="6514525" y="4731630"/>
            <a:ext cx="896299" cy="1116750"/>
            <a:chOff x="7380501" y="2927403"/>
            <a:chExt cx="2311884" cy="2880513"/>
          </a:xfrm>
        </p:grpSpPr>
        <p:sp>
          <p:nvSpPr>
            <p:cNvPr id="100"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101" name="椭圆 100"/>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102" name="椭圆 101"/>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DC0EF"/>
                  </a:solidFill>
                  <a:latin typeface="微软雅黑" panose="020B0503020204020204" pitchFamily="34" charset="-122"/>
                  <a:ea typeface="微软雅黑" panose="020B0503020204020204" pitchFamily="34" charset="-122"/>
                  <a:cs typeface="+mn-ea"/>
                  <a:sym typeface="+mn-lt"/>
                </a:rPr>
                <a:t>3</a:t>
              </a:r>
              <a:endParaRPr lang="zh-CN" altLang="en-US" sz="2400" b="1" dirty="0">
                <a:solidFill>
                  <a:srgbClr val="3DC0EF"/>
                </a:solidFill>
                <a:latin typeface="微软雅黑" panose="020B0503020204020204" pitchFamily="34" charset="-122"/>
                <a:ea typeface="微软雅黑" panose="020B0503020204020204" pitchFamily="34" charset="-122"/>
                <a:cs typeface="+mn-ea"/>
                <a:sym typeface="+mn-lt"/>
              </a:endParaRPr>
            </a:p>
          </p:txBody>
        </p:sp>
      </p:grpSp>
      <p:pic>
        <p:nvPicPr>
          <p:cNvPr id="103" name="图片 10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13210" y="2845330"/>
            <a:ext cx="3061387" cy="3172710"/>
          </a:xfrm>
          <a:prstGeom prst="rect">
            <a:avLst/>
          </a:prstGeom>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500" fill="hold"/>
                                        <p:tgtEl>
                                          <p:spTgt spid="38"/>
                                        </p:tgtEl>
                                        <p:attrNameLst>
                                          <p:attrName>ppt_w</p:attrName>
                                        </p:attrNameLst>
                                      </p:cBhvr>
                                      <p:tavLst>
                                        <p:tav tm="0">
                                          <p:val>
                                            <p:fltVal val="0"/>
                                          </p:val>
                                        </p:tav>
                                        <p:tav tm="100000">
                                          <p:val>
                                            <p:strVal val="#ppt_w"/>
                                          </p:val>
                                        </p:tav>
                                      </p:tavLst>
                                    </p:anim>
                                    <p:anim calcmode="lin" valueType="num">
                                      <p:cBhvr>
                                        <p:cTn id="12" dur="500" fill="hold"/>
                                        <p:tgtEl>
                                          <p:spTgt spid="38"/>
                                        </p:tgtEl>
                                        <p:attrNameLst>
                                          <p:attrName>ppt_h</p:attrName>
                                        </p:attrNameLst>
                                      </p:cBhvr>
                                      <p:tavLst>
                                        <p:tav tm="0">
                                          <p:val>
                                            <p:fltVal val="0"/>
                                          </p:val>
                                        </p:tav>
                                        <p:tav tm="100000">
                                          <p:val>
                                            <p:strVal val="#ppt_h"/>
                                          </p:val>
                                        </p:tav>
                                      </p:tavLst>
                                    </p:anim>
                                    <p:anim calcmode="lin" valueType="num">
                                      <p:cBhvr>
                                        <p:cTn id="13" dur="500" fill="hold"/>
                                        <p:tgtEl>
                                          <p:spTgt spid="38"/>
                                        </p:tgtEl>
                                        <p:attrNameLst>
                                          <p:attrName>style.rotation</p:attrName>
                                        </p:attrNameLst>
                                      </p:cBhvr>
                                      <p:tavLst>
                                        <p:tav tm="0">
                                          <p:val>
                                            <p:fltVal val="360"/>
                                          </p:val>
                                        </p:tav>
                                        <p:tav tm="100000">
                                          <p:val>
                                            <p:fltVal val="0"/>
                                          </p:val>
                                        </p:tav>
                                      </p:tavLst>
                                    </p:anim>
                                    <p:animEffect transition="in" filter="fade">
                                      <p:cBhvr>
                                        <p:cTn id="14" dur="500"/>
                                        <p:tgtEl>
                                          <p:spTgt spid="38"/>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 calcmode="lin" valueType="num">
                                      <p:cBhvr>
                                        <p:cTn id="19" dur="500" fill="hold"/>
                                        <p:tgtEl>
                                          <p:spTgt spid="65"/>
                                        </p:tgtEl>
                                        <p:attrNameLst>
                                          <p:attrName>style.rotation</p:attrName>
                                        </p:attrNameLst>
                                      </p:cBhvr>
                                      <p:tavLst>
                                        <p:tav tm="0">
                                          <p:val>
                                            <p:fltVal val="360"/>
                                          </p:val>
                                        </p:tav>
                                        <p:tav tm="100000">
                                          <p:val>
                                            <p:fltVal val="0"/>
                                          </p:val>
                                        </p:tav>
                                      </p:tavLst>
                                    </p:anim>
                                    <p:animEffect transition="in" filter="fade">
                                      <p:cBhvr>
                                        <p:cTn id="20" dur="500"/>
                                        <p:tgtEl>
                                          <p:spTgt spid="65"/>
                                        </p:tgtEl>
                                      </p:cBhvr>
                                    </p:animEffect>
                                  </p:childTnLst>
                                </p:cTn>
                              </p:par>
                              <p:par>
                                <p:cTn id="21" presetID="22" presetClass="entr" presetSubtype="8" fill="hold" grpId="0" nodeType="withEffect">
                                  <p:stCondLst>
                                    <p:cond delay="120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par>
                                <p:cTn id="24" presetID="47" presetClass="entr" presetSubtype="0" fill="hold" grpId="0" nodeType="withEffect">
                                  <p:stCondLst>
                                    <p:cond delay="120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1000"/>
                                        <p:tgtEl>
                                          <p:spTgt spid="48"/>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p:cTn id="35" dur="500" fill="hold"/>
                                        <p:tgtEl>
                                          <p:spTgt spid="71"/>
                                        </p:tgtEl>
                                        <p:attrNameLst>
                                          <p:attrName>ppt_w</p:attrName>
                                        </p:attrNameLst>
                                      </p:cBhvr>
                                      <p:tavLst>
                                        <p:tav tm="0">
                                          <p:val>
                                            <p:fltVal val="0"/>
                                          </p:val>
                                        </p:tav>
                                        <p:tav tm="100000">
                                          <p:val>
                                            <p:strVal val="#ppt_w"/>
                                          </p:val>
                                        </p:tav>
                                      </p:tavLst>
                                    </p:anim>
                                    <p:anim calcmode="lin" valueType="num">
                                      <p:cBhvr>
                                        <p:cTn id="36" dur="500" fill="hold"/>
                                        <p:tgtEl>
                                          <p:spTgt spid="71"/>
                                        </p:tgtEl>
                                        <p:attrNameLst>
                                          <p:attrName>ppt_h</p:attrName>
                                        </p:attrNameLst>
                                      </p:cBhvr>
                                      <p:tavLst>
                                        <p:tav tm="0">
                                          <p:val>
                                            <p:fltVal val="0"/>
                                          </p:val>
                                        </p:tav>
                                        <p:tav tm="100000">
                                          <p:val>
                                            <p:strVal val="#ppt_h"/>
                                          </p:val>
                                        </p:tav>
                                      </p:tavLst>
                                    </p:anim>
                                    <p:animEffect transition="in" filter="fade">
                                      <p:cBhvr>
                                        <p:cTn id="37" dur="500"/>
                                        <p:tgtEl>
                                          <p:spTgt spid="71"/>
                                        </p:tgtEl>
                                      </p:cBhvr>
                                    </p:animEffect>
                                  </p:childTnLst>
                                </p:cTn>
                              </p:par>
                              <p:par>
                                <p:cTn id="38" presetID="53" presetClass="entr" presetSubtype="16" fill="hold" nodeType="with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p:cTn id="40" dur="500" fill="hold"/>
                                        <p:tgtEl>
                                          <p:spTgt spid="75"/>
                                        </p:tgtEl>
                                        <p:attrNameLst>
                                          <p:attrName>ppt_w</p:attrName>
                                        </p:attrNameLst>
                                      </p:cBhvr>
                                      <p:tavLst>
                                        <p:tav tm="0">
                                          <p:val>
                                            <p:fltVal val="0"/>
                                          </p:val>
                                        </p:tav>
                                        <p:tav tm="100000">
                                          <p:val>
                                            <p:strVal val="#ppt_w"/>
                                          </p:val>
                                        </p:tav>
                                      </p:tavLst>
                                    </p:anim>
                                    <p:anim calcmode="lin" valueType="num">
                                      <p:cBhvr>
                                        <p:cTn id="41" dur="500" fill="hold"/>
                                        <p:tgtEl>
                                          <p:spTgt spid="75"/>
                                        </p:tgtEl>
                                        <p:attrNameLst>
                                          <p:attrName>ppt_h</p:attrName>
                                        </p:attrNameLst>
                                      </p:cBhvr>
                                      <p:tavLst>
                                        <p:tav tm="0">
                                          <p:val>
                                            <p:fltVal val="0"/>
                                          </p:val>
                                        </p:tav>
                                        <p:tav tm="100000">
                                          <p:val>
                                            <p:strVal val="#ppt_h"/>
                                          </p:val>
                                        </p:tav>
                                      </p:tavLst>
                                    </p:anim>
                                    <p:animEffect transition="in" filter="fade">
                                      <p:cBhvr>
                                        <p:cTn id="42" dur="500"/>
                                        <p:tgtEl>
                                          <p:spTgt spid="75"/>
                                        </p:tgtEl>
                                      </p:cBhvr>
                                    </p:animEffect>
                                  </p:childTnLst>
                                </p:cTn>
                              </p:par>
                              <p:par>
                                <p:cTn id="43" presetID="53" presetClass="entr" presetSubtype="16" fill="hold" nodeType="withEffect">
                                  <p:stCondLst>
                                    <p:cond delay="0"/>
                                  </p:stCondLst>
                                  <p:childTnLst>
                                    <p:set>
                                      <p:cBhvr>
                                        <p:cTn id="44" dur="1" fill="hold">
                                          <p:stCondLst>
                                            <p:cond delay="0"/>
                                          </p:stCondLst>
                                        </p:cTn>
                                        <p:tgtEl>
                                          <p:spTgt spid="99"/>
                                        </p:tgtEl>
                                        <p:attrNameLst>
                                          <p:attrName>style.visibility</p:attrName>
                                        </p:attrNameLst>
                                      </p:cBhvr>
                                      <p:to>
                                        <p:strVal val="visible"/>
                                      </p:to>
                                    </p:set>
                                    <p:anim calcmode="lin" valueType="num">
                                      <p:cBhvr>
                                        <p:cTn id="45" dur="500" fill="hold"/>
                                        <p:tgtEl>
                                          <p:spTgt spid="99"/>
                                        </p:tgtEl>
                                        <p:attrNameLst>
                                          <p:attrName>ppt_w</p:attrName>
                                        </p:attrNameLst>
                                      </p:cBhvr>
                                      <p:tavLst>
                                        <p:tav tm="0">
                                          <p:val>
                                            <p:fltVal val="0"/>
                                          </p:val>
                                        </p:tav>
                                        <p:tav tm="100000">
                                          <p:val>
                                            <p:strVal val="#ppt_w"/>
                                          </p:val>
                                        </p:tav>
                                      </p:tavLst>
                                    </p:anim>
                                    <p:anim calcmode="lin" valueType="num">
                                      <p:cBhvr>
                                        <p:cTn id="46" dur="500" fill="hold"/>
                                        <p:tgtEl>
                                          <p:spTgt spid="99"/>
                                        </p:tgtEl>
                                        <p:attrNameLst>
                                          <p:attrName>ppt_h</p:attrName>
                                        </p:attrNameLst>
                                      </p:cBhvr>
                                      <p:tavLst>
                                        <p:tav tm="0">
                                          <p:val>
                                            <p:fltVal val="0"/>
                                          </p:val>
                                        </p:tav>
                                        <p:tav tm="100000">
                                          <p:val>
                                            <p:strVal val="#ppt_h"/>
                                          </p:val>
                                        </p:tav>
                                      </p:tavLst>
                                    </p:anim>
                                    <p:animEffect transition="in" filter="fade">
                                      <p:cBhvr>
                                        <p:cTn id="47" dur="500"/>
                                        <p:tgtEl>
                                          <p:spTgt spid="99"/>
                                        </p:tgtEl>
                                      </p:cBhvr>
                                    </p:animEffect>
                                  </p:childTnLst>
                                </p:cTn>
                              </p:par>
                              <p:par>
                                <p:cTn id="48" presetID="22" presetClass="entr" presetSubtype="8" fill="hold" grpId="0" nodeType="withEffect">
                                  <p:stCondLst>
                                    <p:cond delay="1500"/>
                                  </p:stCondLst>
                                  <p:childTnLst>
                                    <p:set>
                                      <p:cBhvr>
                                        <p:cTn id="49" dur="1" fill="hold">
                                          <p:stCondLst>
                                            <p:cond delay="0"/>
                                          </p:stCondLst>
                                        </p:cTn>
                                        <p:tgtEl>
                                          <p:spTgt spid="46"/>
                                        </p:tgtEl>
                                        <p:attrNameLst>
                                          <p:attrName>style.visibility</p:attrName>
                                        </p:attrNameLst>
                                      </p:cBhvr>
                                      <p:to>
                                        <p:strVal val="visible"/>
                                      </p:to>
                                    </p:set>
                                    <p:animEffect transition="in" filter="wipe(left)">
                                      <p:cBhvr>
                                        <p:cTn id="50" dur="1000"/>
                                        <p:tgtEl>
                                          <p:spTgt spid="46"/>
                                        </p:tgtEl>
                                      </p:cBhvr>
                                    </p:animEffect>
                                  </p:childTnLst>
                                </p:cTn>
                              </p:par>
                              <p:par>
                                <p:cTn id="51" presetID="22" presetClass="entr" presetSubtype="8" fill="hold" grpId="0" nodeType="withEffect">
                                  <p:stCondLst>
                                    <p:cond delay="1500"/>
                                  </p:stCondLst>
                                  <p:childTnLst>
                                    <p:set>
                                      <p:cBhvr>
                                        <p:cTn id="52" dur="1" fill="hold">
                                          <p:stCondLst>
                                            <p:cond delay="0"/>
                                          </p:stCondLst>
                                        </p:cTn>
                                        <p:tgtEl>
                                          <p:spTgt spid="47"/>
                                        </p:tgtEl>
                                        <p:attrNameLst>
                                          <p:attrName>style.visibility</p:attrName>
                                        </p:attrNameLst>
                                      </p:cBhvr>
                                      <p:to>
                                        <p:strVal val="visible"/>
                                      </p:to>
                                    </p:set>
                                    <p:animEffect transition="in" filter="wipe(left)">
                                      <p:cBhvr>
                                        <p:cTn id="53" dur="1000"/>
                                        <p:tgtEl>
                                          <p:spTgt spid="47"/>
                                        </p:tgtEl>
                                      </p:cBhvr>
                                    </p:animEffect>
                                  </p:childTnLst>
                                </p:cTn>
                              </p:par>
                              <p:par>
                                <p:cTn id="54" presetID="22" presetClass="entr" presetSubtype="8" fill="hold" grpId="0" nodeType="withEffect">
                                  <p:stCondLst>
                                    <p:cond delay="1500"/>
                                  </p:stCondLst>
                                  <p:childTnLst>
                                    <p:set>
                                      <p:cBhvr>
                                        <p:cTn id="55" dur="1" fill="hold">
                                          <p:stCondLst>
                                            <p:cond delay="0"/>
                                          </p:stCondLst>
                                        </p:cTn>
                                        <p:tgtEl>
                                          <p:spTgt spid="50"/>
                                        </p:tgtEl>
                                        <p:attrNameLst>
                                          <p:attrName>style.visibility</p:attrName>
                                        </p:attrNameLst>
                                      </p:cBhvr>
                                      <p:to>
                                        <p:strVal val="visible"/>
                                      </p:to>
                                    </p:set>
                                    <p:animEffect transition="in" filter="wipe(left)">
                                      <p:cBhvr>
                                        <p:cTn id="56" dur="1000"/>
                                        <p:tgtEl>
                                          <p:spTgt spid="50"/>
                                        </p:tgtEl>
                                      </p:cBhvr>
                                    </p:animEffect>
                                  </p:childTnLst>
                                </p:cTn>
                              </p:par>
                              <p:par>
                                <p:cTn id="57" presetID="31" presetClass="entr" presetSubtype="0" fill="hold" grpId="0" nodeType="withEffect">
                                  <p:stCondLst>
                                    <p:cond delay="2000"/>
                                  </p:stCondLst>
                                  <p:iterate type="lt">
                                    <p:tmPct val="1471"/>
                                  </p:iterate>
                                  <p:childTnLst>
                                    <p:set>
                                      <p:cBhvr>
                                        <p:cTn id="58" dur="1" fill="hold">
                                          <p:stCondLst>
                                            <p:cond delay="0"/>
                                          </p:stCondLst>
                                        </p:cTn>
                                        <p:tgtEl>
                                          <p:spTgt spid="43"/>
                                        </p:tgtEl>
                                        <p:attrNameLst>
                                          <p:attrName>style.visibility</p:attrName>
                                        </p:attrNameLst>
                                      </p:cBhvr>
                                      <p:to>
                                        <p:strVal val="visible"/>
                                      </p:to>
                                    </p:set>
                                    <p:anim calcmode="lin" valueType="num">
                                      <p:cBhvr>
                                        <p:cTn id="59" dur="750" fill="hold"/>
                                        <p:tgtEl>
                                          <p:spTgt spid="43"/>
                                        </p:tgtEl>
                                        <p:attrNameLst>
                                          <p:attrName>ppt_w</p:attrName>
                                        </p:attrNameLst>
                                      </p:cBhvr>
                                      <p:tavLst>
                                        <p:tav tm="0">
                                          <p:val>
                                            <p:fltVal val="0"/>
                                          </p:val>
                                        </p:tav>
                                        <p:tav tm="100000">
                                          <p:val>
                                            <p:strVal val="#ppt_w"/>
                                          </p:val>
                                        </p:tav>
                                      </p:tavLst>
                                    </p:anim>
                                    <p:anim calcmode="lin" valueType="num">
                                      <p:cBhvr>
                                        <p:cTn id="60" dur="750" fill="hold"/>
                                        <p:tgtEl>
                                          <p:spTgt spid="43"/>
                                        </p:tgtEl>
                                        <p:attrNameLst>
                                          <p:attrName>ppt_h</p:attrName>
                                        </p:attrNameLst>
                                      </p:cBhvr>
                                      <p:tavLst>
                                        <p:tav tm="0">
                                          <p:val>
                                            <p:fltVal val="0"/>
                                          </p:val>
                                        </p:tav>
                                        <p:tav tm="100000">
                                          <p:val>
                                            <p:strVal val="#ppt_h"/>
                                          </p:val>
                                        </p:tav>
                                      </p:tavLst>
                                    </p:anim>
                                    <p:anim calcmode="lin" valueType="num">
                                      <p:cBhvr>
                                        <p:cTn id="61" dur="750" fill="hold"/>
                                        <p:tgtEl>
                                          <p:spTgt spid="43"/>
                                        </p:tgtEl>
                                        <p:attrNameLst>
                                          <p:attrName>style.rotation</p:attrName>
                                        </p:attrNameLst>
                                      </p:cBhvr>
                                      <p:tavLst>
                                        <p:tav tm="0">
                                          <p:val>
                                            <p:fltVal val="90"/>
                                          </p:val>
                                        </p:tav>
                                        <p:tav tm="100000">
                                          <p:val>
                                            <p:fltVal val="0"/>
                                          </p:val>
                                        </p:tav>
                                      </p:tavLst>
                                    </p:anim>
                                    <p:animEffect transition="in" filter="fade">
                                      <p:cBhvr>
                                        <p:cTn id="62" dur="750"/>
                                        <p:tgtEl>
                                          <p:spTgt spid="43"/>
                                        </p:tgtEl>
                                      </p:cBhvr>
                                    </p:animEffect>
                                  </p:childTnLst>
                                </p:cTn>
                              </p:par>
                              <p:par>
                                <p:cTn id="63" presetID="31" presetClass="entr" presetSubtype="0" fill="hold" grpId="0" nodeType="withEffect">
                                  <p:stCondLst>
                                    <p:cond delay="2000"/>
                                  </p:stCondLst>
                                  <p:iterate type="lt">
                                    <p:tmPct val="2381"/>
                                  </p:iterate>
                                  <p:childTnLst>
                                    <p:set>
                                      <p:cBhvr>
                                        <p:cTn id="64" dur="1" fill="hold">
                                          <p:stCondLst>
                                            <p:cond delay="0"/>
                                          </p:stCondLst>
                                        </p:cTn>
                                        <p:tgtEl>
                                          <p:spTgt spid="44"/>
                                        </p:tgtEl>
                                        <p:attrNameLst>
                                          <p:attrName>style.visibility</p:attrName>
                                        </p:attrNameLst>
                                      </p:cBhvr>
                                      <p:to>
                                        <p:strVal val="visible"/>
                                      </p:to>
                                    </p:set>
                                    <p:anim calcmode="lin" valueType="num">
                                      <p:cBhvr>
                                        <p:cTn id="65" dur="750" fill="hold"/>
                                        <p:tgtEl>
                                          <p:spTgt spid="44"/>
                                        </p:tgtEl>
                                        <p:attrNameLst>
                                          <p:attrName>ppt_w</p:attrName>
                                        </p:attrNameLst>
                                      </p:cBhvr>
                                      <p:tavLst>
                                        <p:tav tm="0">
                                          <p:val>
                                            <p:fltVal val="0"/>
                                          </p:val>
                                        </p:tav>
                                        <p:tav tm="100000">
                                          <p:val>
                                            <p:strVal val="#ppt_w"/>
                                          </p:val>
                                        </p:tav>
                                      </p:tavLst>
                                    </p:anim>
                                    <p:anim calcmode="lin" valueType="num">
                                      <p:cBhvr>
                                        <p:cTn id="66" dur="750" fill="hold"/>
                                        <p:tgtEl>
                                          <p:spTgt spid="44"/>
                                        </p:tgtEl>
                                        <p:attrNameLst>
                                          <p:attrName>ppt_h</p:attrName>
                                        </p:attrNameLst>
                                      </p:cBhvr>
                                      <p:tavLst>
                                        <p:tav tm="0">
                                          <p:val>
                                            <p:fltVal val="0"/>
                                          </p:val>
                                        </p:tav>
                                        <p:tav tm="100000">
                                          <p:val>
                                            <p:strVal val="#ppt_h"/>
                                          </p:val>
                                        </p:tav>
                                      </p:tavLst>
                                    </p:anim>
                                    <p:anim calcmode="lin" valueType="num">
                                      <p:cBhvr>
                                        <p:cTn id="67" dur="750" fill="hold"/>
                                        <p:tgtEl>
                                          <p:spTgt spid="44"/>
                                        </p:tgtEl>
                                        <p:attrNameLst>
                                          <p:attrName>style.rotation</p:attrName>
                                        </p:attrNameLst>
                                      </p:cBhvr>
                                      <p:tavLst>
                                        <p:tav tm="0">
                                          <p:val>
                                            <p:fltVal val="90"/>
                                          </p:val>
                                        </p:tav>
                                        <p:tav tm="100000">
                                          <p:val>
                                            <p:fltVal val="0"/>
                                          </p:val>
                                        </p:tav>
                                      </p:tavLst>
                                    </p:anim>
                                    <p:animEffect transition="in" filter="fade">
                                      <p:cBhvr>
                                        <p:cTn id="68" dur="750"/>
                                        <p:tgtEl>
                                          <p:spTgt spid="44"/>
                                        </p:tgtEl>
                                      </p:cBhvr>
                                    </p:animEffect>
                                  </p:childTnLst>
                                </p:cTn>
                              </p:par>
                              <p:par>
                                <p:cTn id="69" presetID="31" presetClass="entr" presetSubtype="0" fill="hold" grpId="0" nodeType="withEffect">
                                  <p:stCondLst>
                                    <p:cond delay="2000"/>
                                  </p:stCondLst>
                                  <p:iterate type="lt">
                                    <p:tmPct val="3333"/>
                                  </p:iterate>
                                  <p:childTnLst>
                                    <p:set>
                                      <p:cBhvr>
                                        <p:cTn id="70" dur="1" fill="hold">
                                          <p:stCondLst>
                                            <p:cond delay="0"/>
                                          </p:stCondLst>
                                        </p:cTn>
                                        <p:tgtEl>
                                          <p:spTgt spid="49"/>
                                        </p:tgtEl>
                                        <p:attrNameLst>
                                          <p:attrName>style.visibility</p:attrName>
                                        </p:attrNameLst>
                                      </p:cBhvr>
                                      <p:to>
                                        <p:strVal val="visible"/>
                                      </p:to>
                                    </p:set>
                                    <p:anim calcmode="lin" valueType="num">
                                      <p:cBhvr>
                                        <p:cTn id="71" dur="750" fill="hold"/>
                                        <p:tgtEl>
                                          <p:spTgt spid="49"/>
                                        </p:tgtEl>
                                        <p:attrNameLst>
                                          <p:attrName>ppt_w</p:attrName>
                                        </p:attrNameLst>
                                      </p:cBhvr>
                                      <p:tavLst>
                                        <p:tav tm="0">
                                          <p:val>
                                            <p:fltVal val="0"/>
                                          </p:val>
                                        </p:tav>
                                        <p:tav tm="100000">
                                          <p:val>
                                            <p:strVal val="#ppt_w"/>
                                          </p:val>
                                        </p:tav>
                                      </p:tavLst>
                                    </p:anim>
                                    <p:anim calcmode="lin" valueType="num">
                                      <p:cBhvr>
                                        <p:cTn id="72" dur="750" fill="hold"/>
                                        <p:tgtEl>
                                          <p:spTgt spid="49"/>
                                        </p:tgtEl>
                                        <p:attrNameLst>
                                          <p:attrName>ppt_h</p:attrName>
                                        </p:attrNameLst>
                                      </p:cBhvr>
                                      <p:tavLst>
                                        <p:tav tm="0">
                                          <p:val>
                                            <p:fltVal val="0"/>
                                          </p:val>
                                        </p:tav>
                                        <p:tav tm="100000">
                                          <p:val>
                                            <p:strVal val="#ppt_h"/>
                                          </p:val>
                                        </p:tav>
                                      </p:tavLst>
                                    </p:anim>
                                    <p:anim calcmode="lin" valueType="num">
                                      <p:cBhvr>
                                        <p:cTn id="73" dur="750" fill="hold"/>
                                        <p:tgtEl>
                                          <p:spTgt spid="49"/>
                                        </p:tgtEl>
                                        <p:attrNameLst>
                                          <p:attrName>style.rotation</p:attrName>
                                        </p:attrNameLst>
                                      </p:cBhvr>
                                      <p:tavLst>
                                        <p:tav tm="0">
                                          <p:val>
                                            <p:fltVal val="90"/>
                                          </p:val>
                                        </p:tav>
                                        <p:tav tm="100000">
                                          <p:val>
                                            <p:fltVal val="0"/>
                                          </p:val>
                                        </p:tav>
                                      </p:tavLst>
                                    </p:anim>
                                    <p:animEffect transition="in" filter="fade">
                                      <p:cBhvr>
                                        <p:cTn id="74" dur="75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fade">
                                      <p:cBhvr>
                                        <p:cTn id="7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3" grpId="0"/>
      <p:bldP spid="44" grpId="0"/>
      <p:bldP spid="46" grpId="0"/>
      <p:bldP spid="47" grpId="0"/>
      <p:bldP spid="48" grpId="0" animBg="1"/>
      <p:bldP spid="49" grpId="0"/>
      <p:bldP spid="50" grpId="0"/>
      <p:bldP spid="51" grpId="0"/>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1063292" y="1124613"/>
            <a:ext cx="269817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a:t>
            </a:r>
            <a:endParaRPr lang="zh-CN" altLang="en-US" dirty="0">
              <a:sym typeface="+mn-lt"/>
            </a:endParaRPr>
          </a:p>
        </p:txBody>
      </p:sp>
      <p:sp>
        <p:nvSpPr>
          <p:cNvPr id="53" name="任意多边形: 形状 52"/>
          <p:cNvSpPr/>
          <p:nvPr/>
        </p:nvSpPr>
        <p:spPr>
          <a:xfrm>
            <a:off x="2091510" y="2515381"/>
            <a:ext cx="243934" cy="3672000"/>
          </a:xfrm>
          <a:custGeom>
            <a:avLst/>
            <a:gdLst>
              <a:gd name="connsiteX0" fmla="*/ 4864100 w 4864100"/>
              <a:gd name="connsiteY0" fmla="*/ 0 h 4711700"/>
              <a:gd name="connsiteX1" fmla="*/ 4864100 w 4864100"/>
              <a:gd name="connsiteY1" fmla="*/ 825500 h 4711700"/>
              <a:gd name="connsiteX2" fmla="*/ 0 w 4864100"/>
              <a:gd name="connsiteY2" fmla="*/ 825500 h 4711700"/>
              <a:gd name="connsiteX3" fmla="*/ 0 w 4864100"/>
              <a:gd name="connsiteY3" fmla="*/ 4711700 h 4711700"/>
            </a:gdLst>
            <a:ahLst/>
            <a:cxnLst>
              <a:cxn ang="0">
                <a:pos x="connsiteX0" y="connsiteY0"/>
              </a:cxn>
              <a:cxn ang="0">
                <a:pos x="connsiteX1" y="connsiteY1"/>
              </a:cxn>
              <a:cxn ang="0">
                <a:pos x="connsiteX2" y="connsiteY2"/>
              </a:cxn>
              <a:cxn ang="0">
                <a:pos x="connsiteX3" y="connsiteY3"/>
              </a:cxn>
            </a:cxnLst>
            <a:rect l="l" t="t" r="r" b="b"/>
            <a:pathLst>
              <a:path w="4864100" h="4711700">
                <a:moveTo>
                  <a:pt x="4864100" y="0"/>
                </a:moveTo>
                <a:lnTo>
                  <a:pt x="4864100" y="825500"/>
                </a:lnTo>
                <a:lnTo>
                  <a:pt x="0" y="825500"/>
                </a:lnTo>
                <a:lnTo>
                  <a:pt x="0" y="4711700"/>
                </a:lnTo>
              </a:path>
            </a:pathLst>
          </a:custGeom>
          <a:ln>
            <a:solidFill>
              <a:schemeClr val="bg1">
                <a:lumMod val="75000"/>
              </a:schemeClr>
            </a:solidFill>
            <a:prstDash val="sysDash"/>
            <a:headEnd type="ova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54" name="矩形 53"/>
          <p:cNvSpPr/>
          <p:nvPr/>
        </p:nvSpPr>
        <p:spPr>
          <a:xfrm>
            <a:off x="2286198" y="3094957"/>
            <a:ext cx="4925306" cy="800219"/>
          </a:xfrm>
          <a:prstGeom prst="rect">
            <a:avLst/>
          </a:prstGeom>
        </p:spPr>
        <p:txBody>
          <a:bodyPr wrap="square">
            <a:spAutoFit/>
          </a:bodyPr>
          <a:lstStyle/>
          <a:p>
            <a:pPr>
              <a:lnSpc>
                <a:spcPct val="150000"/>
              </a:lnSpc>
            </a:pPr>
            <a:r>
              <a:rPr lang="zh-CN" altLang="en-US" sz="1600" dirty="0">
                <a:solidFill>
                  <a:srgbClr val="2D2A26"/>
                </a:solidFill>
                <a:latin typeface="微软雅黑" panose="020B0503020204020204" pitchFamily="34" charset="-122"/>
                <a:ea typeface="微软雅黑" panose="020B0503020204020204" pitchFamily="34" charset="-122"/>
                <a:cs typeface="+mn-ea"/>
                <a:sym typeface="+mn-lt"/>
              </a:rPr>
              <a:t>根据主干分支的内容归类来添加二级或三级分支；二级或三级关键词应做到不重叠；</a:t>
            </a:r>
            <a:endParaRPr lang="en-US" altLang="zh-CN" sz="1600"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55" name="矩形 54"/>
          <p:cNvSpPr/>
          <p:nvPr/>
        </p:nvSpPr>
        <p:spPr>
          <a:xfrm>
            <a:off x="2286198" y="4125785"/>
            <a:ext cx="4925306" cy="800219"/>
          </a:xfrm>
          <a:prstGeom prst="rect">
            <a:avLst/>
          </a:prstGeom>
        </p:spPr>
        <p:txBody>
          <a:bodyPr wrap="square">
            <a:spAutoFit/>
          </a:bodyPr>
          <a:lstStyle/>
          <a:p>
            <a:pPr>
              <a:lnSpc>
                <a:spcPct val="150000"/>
              </a:lnSpc>
            </a:pPr>
            <a:r>
              <a:rPr lang="zh-CN" altLang="en-US" sz="1600" dirty="0">
                <a:solidFill>
                  <a:srgbClr val="2D2A26"/>
                </a:solidFill>
                <a:latin typeface="微软雅黑" panose="020B0503020204020204" pitchFamily="34" charset="-122"/>
                <a:ea typeface="微软雅黑" panose="020B0503020204020204" pitchFamily="34" charset="-122"/>
                <a:cs typeface="+mn-ea"/>
                <a:sym typeface="+mn-lt"/>
              </a:rPr>
              <a:t>思维导图的美丽在于可以不断地添加新的分支，完全不担心会受限制于仅有的几个选项。</a:t>
            </a:r>
            <a:endParaRPr lang="zh-CN" altLang="en-US" sz="1600"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56" name="矩形 55"/>
          <p:cNvSpPr/>
          <p:nvPr/>
        </p:nvSpPr>
        <p:spPr>
          <a:xfrm>
            <a:off x="2286198" y="5183019"/>
            <a:ext cx="4925306" cy="793487"/>
          </a:xfrm>
          <a:prstGeom prst="rect">
            <a:avLst/>
          </a:prstGeom>
        </p:spPr>
        <p:txBody>
          <a:bodyPr wrap="square">
            <a:spAutoFit/>
          </a:bodyPr>
          <a:lstStyle/>
          <a:p>
            <a:pPr>
              <a:lnSpc>
                <a:spcPct val="150000"/>
              </a:lnSpc>
            </a:pPr>
            <a:r>
              <a:rPr lang="zh-CN" altLang="en-US" sz="1600" dirty="0">
                <a:solidFill>
                  <a:srgbClr val="2D2A26"/>
                </a:solidFill>
                <a:latin typeface="微软雅黑" panose="020B0503020204020204" pitchFamily="34" charset="-122"/>
                <a:ea typeface="微软雅黑" panose="020B0503020204020204" pitchFamily="34" charset="-122"/>
                <a:cs typeface="+mn-ea"/>
                <a:sym typeface="+mn-lt"/>
              </a:rPr>
              <a:t>添加越来越多的想法，且大脑自由地从不同的观念中吸收到新的联想，思维导图的结构也会越发自然起来。</a:t>
            </a:r>
            <a:endParaRPr lang="zh-CN" altLang="en-US" sz="1600"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57" name="矩形 56"/>
          <p:cNvSpPr/>
          <p:nvPr/>
        </p:nvSpPr>
        <p:spPr>
          <a:xfrm>
            <a:off x="2505419" y="2065848"/>
            <a:ext cx="5078513" cy="369332"/>
          </a:xfrm>
          <a:prstGeom prst="rect">
            <a:avLst/>
          </a:prstGeom>
        </p:spPr>
        <p:txBody>
          <a:bodyPr wrap="square">
            <a:sp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第三步  绘制分支知识点</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58" name="任意多边形 128"/>
          <p:cNvSpPr/>
          <p:nvPr/>
        </p:nvSpPr>
        <p:spPr>
          <a:xfrm flipH="1">
            <a:off x="3061399" y="2567834"/>
            <a:ext cx="4372730" cy="45719"/>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59" name="椭圆 58"/>
          <p:cNvSpPr/>
          <p:nvPr/>
        </p:nvSpPr>
        <p:spPr>
          <a:xfrm>
            <a:off x="2951212" y="2528717"/>
            <a:ext cx="73471" cy="7347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nvGrpSpPr>
          <p:cNvPr id="60" name="组合 59"/>
          <p:cNvGrpSpPr/>
          <p:nvPr/>
        </p:nvGrpSpPr>
        <p:grpSpPr>
          <a:xfrm>
            <a:off x="1715535" y="3098933"/>
            <a:ext cx="896299" cy="1116750"/>
            <a:chOff x="7380501" y="2927403"/>
            <a:chExt cx="2311884" cy="2880513"/>
          </a:xfrm>
        </p:grpSpPr>
        <p:sp>
          <p:nvSpPr>
            <p:cNvPr id="61"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62" name="椭圆 61"/>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63" name="椭圆 62"/>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07E10"/>
                  </a:solidFill>
                  <a:latin typeface="微软雅黑" panose="020B0503020204020204" pitchFamily="34" charset="-122"/>
                  <a:ea typeface="微软雅黑" panose="020B0503020204020204" pitchFamily="34" charset="-122"/>
                  <a:cs typeface="+mn-ea"/>
                  <a:sym typeface="+mn-lt"/>
                </a:rPr>
                <a:t>1</a:t>
              </a:r>
              <a:endParaRPr lang="zh-CN" altLang="en-US" sz="2400" b="1" dirty="0">
                <a:solidFill>
                  <a:srgbClr val="F07E10"/>
                </a:solidFill>
                <a:latin typeface="微软雅黑" panose="020B0503020204020204" pitchFamily="34" charset="-122"/>
                <a:ea typeface="微软雅黑" panose="020B0503020204020204" pitchFamily="34" charset="-122"/>
                <a:cs typeface="+mn-ea"/>
                <a:sym typeface="+mn-lt"/>
              </a:endParaRPr>
            </a:p>
          </p:txBody>
        </p:sp>
      </p:grpSp>
      <p:grpSp>
        <p:nvGrpSpPr>
          <p:cNvPr id="64" name="组合 63"/>
          <p:cNvGrpSpPr/>
          <p:nvPr/>
        </p:nvGrpSpPr>
        <p:grpSpPr>
          <a:xfrm>
            <a:off x="1714214" y="4147780"/>
            <a:ext cx="896299" cy="1116750"/>
            <a:chOff x="7380501" y="2927403"/>
            <a:chExt cx="2311884" cy="2880513"/>
          </a:xfrm>
        </p:grpSpPr>
        <p:sp>
          <p:nvSpPr>
            <p:cNvPr id="79"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80" name="椭圆 79"/>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81" name="椭圆 80"/>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3DC0EF"/>
                  </a:solidFill>
                  <a:latin typeface="微软雅黑" panose="020B0503020204020204" pitchFamily="34" charset="-122"/>
                  <a:ea typeface="微软雅黑" panose="020B0503020204020204" pitchFamily="34" charset="-122"/>
                  <a:cs typeface="+mn-ea"/>
                  <a:sym typeface="+mn-lt"/>
                </a:rPr>
                <a:t>2</a:t>
              </a:r>
              <a:endParaRPr lang="zh-CN" altLang="en-US" sz="2400" dirty="0">
                <a:solidFill>
                  <a:srgbClr val="3DC0EF"/>
                </a:solidFill>
                <a:latin typeface="微软雅黑" panose="020B0503020204020204" pitchFamily="34" charset="-122"/>
                <a:ea typeface="微软雅黑" panose="020B0503020204020204" pitchFamily="34" charset="-122"/>
                <a:cs typeface="+mn-ea"/>
                <a:sym typeface="+mn-lt"/>
              </a:endParaRPr>
            </a:p>
          </p:txBody>
        </p:sp>
      </p:grpSp>
      <p:grpSp>
        <p:nvGrpSpPr>
          <p:cNvPr id="82" name="组合 81"/>
          <p:cNvGrpSpPr/>
          <p:nvPr/>
        </p:nvGrpSpPr>
        <p:grpSpPr>
          <a:xfrm>
            <a:off x="1643360" y="5078857"/>
            <a:ext cx="896299" cy="1116750"/>
            <a:chOff x="7380501" y="2927403"/>
            <a:chExt cx="2311884" cy="2880513"/>
          </a:xfrm>
        </p:grpSpPr>
        <p:sp>
          <p:nvSpPr>
            <p:cNvPr id="83"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84" name="椭圆 83"/>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85" name="椭圆 84"/>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938ED7"/>
                  </a:solidFill>
                  <a:latin typeface="微软雅黑" panose="020B0503020204020204" pitchFamily="34" charset="-122"/>
                  <a:ea typeface="微软雅黑" panose="020B0503020204020204" pitchFamily="34" charset="-122"/>
                  <a:cs typeface="+mn-ea"/>
                  <a:sym typeface="+mn-lt"/>
                </a:rPr>
                <a:t>3</a:t>
              </a:r>
              <a:endParaRPr lang="zh-CN" altLang="en-US" sz="2400" b="1" dirty="0">
                <a:solidFill>
                  <a:srgbClr val="938ED7"/>
                </a:solidFill>
                <a:latin typeface="微软雅黑" panose="020B0503020204020204" pitchFamily="34" charset="-122"/>
                <a:ea typeface="微软雅黑" panose="020B0503020204020204" pitchFamily="34" charset="-122"/>
                <a:cs typeface="+mn-ea"/>
                <a:sym typeface="+mn-lt"/>
              </a:endParaRPr>
            </a:p>
          </p:txBody>
        </p:sp>
      </p:grpSp>
      <p:grpSp>
        <p:nvGrpSpPr>
          <p:cNvPr id="86" name="组合 85"/>
          <p:cNvGrpSpPr/>
          <p:nvPr/>
        </p:nvGrpSpPr>
        <p:grpSpPr>
          <a:xfrm>
            <a:off x="1952415" y="1887125"/>
            <a:ext cx="1380188" cy="1719655"/>
            <a:chOff x="7380501" y="2927402"/>
            <a:chExt cx="2311884" cy="2880513"/>
          </a:xfrm>
        </p:grpSpPr>
        <p:sp>
          <p:nvSpPr>
            <p:cNvPr id="87" name="椭圆 50"/>
            <p:cNvSpPr/>
            <p:nvPr/>
          </p:nvSpPr>
          <p:spPr>
            <a:xfrm rot="18900000">
              <a:off x="7501945" y="2927402"/>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88" name="椭圆 8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89" name="椭圆 8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grpSp>
        <p:nvGrpSpPr>
          <p:cNvPr id="90" name="Group 4"/>
          <p:cNvGrpSpPr>
            <a:grpSpLocks noChangeAspect="1"/>
          </p:cNvGrpSpPr>
          <p:nvPr/>
        </p:nvGrpSpPr>
        <p:grpSpPr bwMode="auto">
          <a:xfrm>
            <a:off x="2254652" y="2115985"/>
            <a:ext cx="365268" cy="536356"/>
            <a:chOff x="3540" y="531"/>
            <a:chExt cx="348" cy="511"/>
          </a:xfrm>
          <a:solidFill>
            <a:srgbClr val="3DC0EF"/>
          </a:solidFill>
        </p:grpSpPr>
        <p:sp>
          <p:nvSpPr>
            <p:cNvPr id="91" name="Freeform 5"/>
            <p:cNvSpPr/>
            <p:nvPr/>
          </p:nvSpPr>
          <p:spPr bwMode="auto">
            <a:xfrm>
              <a:off x="3540" y="801"/>
              <a:ext cx="348" cy="241"/>
            </a:xfrm>
            <a:custGeom>
              <a:avLst/>
              <a:gdLst>
                <a:gd name="T0" fmla="*/ 78 w 97"/>
                <a:gd name="T1" fmla="*/ 0 h 68"/>
                <a:gd name="T2" fmla="*/ 70 w 97"/>
                <a:gd name="T3" fmla="*/ 20 h 68"/>
                <a:gd name="T4" fmla="*/ 49 w 97"/>
                <a:gd name="T5" fmla="*/ 66 h 68"/>
                <a:gd name="T6" fmla="*/ 29 w 97"/>
                <a:gd name="T7" fmla="*/ 20 h 68"/>
                <a:gd name="T8" fmla="*/ 20 w 97"/>
                <a:gd name="T9" fmla="*/ 0 h 68"/>
                <a:gd name="T10" fmla="*/ 0 w 97"/>
                <a:gd name="T11" fmla="*/ 39 h 68"/>
                <a:gd name="T12" fmla="*/ 0 w 97"/>
                <a:gd name="T13" fmla="*/ 50 h 68"/>
                <a:gd name="T14" fmla="*/ 49 w 97"/>
                <a:gd name="T15" fmla="*/ 68 h 68"/>
                <a:gd name="T16" fmla="*/ 97 w 97"/>
                <a:gd name="T17" fmla="*/ 50 h 68"/>
                <a:gd name="T18" fmla="*/ 97 w 97"/>
                <a:gd name="T19" fmla="*/ 39 h 68"/>
                <a:gd name="T20" fmla="*/ 78 w 97"/>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8">
                  <a:moveTo>
                    <a:pt x="78" y="0"/>
                  </a:moveTo>
                  <a:cubicBezTo>
                    <a:pt x="70" y="20"/>
                    <a:pt x="70" y="20"/>
                    <a:pt x="70" y="20"/>
                  </a:cubicBezTo>
                  <a:cubicBezTo>
                    <a:pt x="49" y="66"/>
                    <a:pt x="49" y="66"/>
                    <a:pt x="49" y="66"/>
                  </a:cubicBezTo>
                  <a:cubicBezTo>
                    <a:pt x="29" y="20"/>
                    <a:pt x="29" y="20"/>
                    <a:pt x="29" y="20"/>
                  </a:cubicBezTo>
                  <a:cubicBezTo>
                    <a:pt x="20" y="0"/>
                    <a:pt x="20" y="0"/>
                    <a:pt x="20" y="0"/>
                  </a:cubicBezTo>
                  <a:cubicBezTo>
                    <a:pt x="8" y="8"/>
                    <a:pt x="0" y="23"/>
                    <a:pt x="0" y="39"/>
                  </a:cubicBezTo>
                  <a:cubicBezTo>
                    <a:pt x="0" y="50"/>
                    <a:pt x="0" y="50"/>
                    <a:pt x="0" y="50"/>
                  </a:cubicBezTo>
                  <a:cubicBezTo>
                    <a:pt x="13" y="61"/>
                    <a:pt x="30" y="68"/>
                    <a:pt x="49" y="68"/>
                  </a:cubicBezTo>
                  <a:cubicBezTo>
                    <a:pt x="67" y="68"/>
                    <a:pt x="84" y="61"/>
                    <a:pt x="97" y="50"/>
                  </a:cubicBezTo>
                  <a:cubicBezTo>
                    <a:pt x="97" y="39"/>
                    <a:pt x="97" y="39"/>
                    <a:pt x="97" y="39"/>
                  </a:cubicBezTo>
                  <a:cubicBezTo>
                    <a:pt x="97" y="23"/>
                    <a:pt x="90" y="9"/>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92" name="Freeform 6"/>
            <p:cNvSpPr/>
            <p:nvPr/>
          </p:nvSpPr>
          <p:spPr bwMode="auto">
            <a:xfrm>
              <a:off x="3687" y="833"/>
              <a:ext cx="58" cy="156"/>
            </a:xfrm>
            <a:custGeom>
              <a:avLst/>
              <a:gdLst>
                <a:gd name="T0" fmla="*/ 0 w 16"/>
                <a:gd name="T1" fmla="*/ 0 h 44"/>
                <a:gd name="T2" fmla="*/ 3 w 16"/>
                <a:gd name="T3" fmla="*/ 7 h 44"/>
                <a:gd name="T4" fmla="*/ 0 w 16"/>
                <a:gd name="T5" fmla="*/ 36 h 44"/>
                <a:gd name="T6" fmla="*/ 8 w 16"/>
                <a:gd name="T7" fmla="*/ 44 h 44"/>
                <a:gd name="T8" fmla="*/ 15 w 16"/>
                <a:gd name="T9" fmla="*/ 36 h 44"/>
                <a:gd name="T10" fmla="*/ 12 w 16"/>
                <a:gd name="T11" fmla="*/ 7 h 44"/>
                <a:gd name="T12" fmla="*/ 16 w 16"/>
                <a:gd name="T13" fmla="*/ 0 h 44"/>
                <a:gd name="T14" fmla="*/ 8 w 16"/>
                <a:gd name="T15" fmla="*/ 1 h 44"/>
                <a:gd name="T16" fmla="*/ 0 w 1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4">
                  <a:moveTo>
                    <a:pt x="0" y="0"/>
                  </a:moveTo>
                  <a:cubicBezTo>
                    <a:pt x="0" y="3"/>
                    <a:pt x="1" y="5"/>
                    <a:pt x="3" y="7"/>
                  </a:cubicBezTo>
                  <a:cubicBezTo>
                    <a:pt x="0" y="36"/>
                    <a:pt x="0" y="36"/>
                    <a:pt x="0" y="36"/>
                  </a:cubicBezTo>
                  <a:cubicBezTo>
                    <a:pt x="8" y="44"/>
                    <a:pt x="8" y="44"/>
                    <a:pt x="8" y="44"/>
                  </a:cubicBezTo>
                  <a:cubicBezTo>
                    <a:pt x="15" y="36"/>
                    <a:pt x="15" y="36"/>
                    <a:pt x="15" y="36"/>
                  </a:cubicBezTo>
                  <a:cubicBezTo>
                    <a:pt x="12" y="7"/>
                    <a:pt x="12" y="7"/>
                    <a:pt x="12" y="7"/>
                  </a:cubicBezTo>
                  <a:cubicBezTo>
                    <a:pt x="14" y="5"/>
                    <a:pt x="15" y="3"/>
                    <a:pt x="16" y="0"/>
                  </a:cubicBezTo>
                  <a:cubicBezTo>
                    <a:pt x="13" y="1"/>
                    <a:pt x="10" y="1"/>
                    <a:pt x="8" y="1"/>
                  </a:cubicBezTo>
                  <a:cubicBezTo>
                    <a:pt x="5" y="1"/>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93" name="Freeform 7"/>
            <p:cNvSpPr/>
            <p:nvPr/>
          </p:nvSpPr>
          <p:spPr bwMode="auto">
            <a:xfrm>
              <a:off x="3609" y="652"/>
              <a:ext cx="215" cy="181"/>
            </a:xfrm>
            <a:custGeom>
              <a:avLst/>
              <a:gdLst>
                <a:gd name="T0" fmla="*/ 30 w 60"/>
                <a:gd name="T1" fmla="*/ 5 h 51"/>
                <a:gd name="T2" fmla="*/ 13 w 60"/>
                <a:gd name="T3" fmla="*/ 0 h 51"/>
                <a:gd name="T4" fmla="*/ 1 w 60"/>
                <a:gd name="T5" fmla="*/ 0 h 51"/>
                <a:gd name="T6" fmla="*/ 0 w 60"/>
                <a:gd name="T7" fmla="*/ 0 h 51"/>
                <a:gd name="T8" fmla="*/ 0 w 60"/>
                <a:gd name="T9" fmla="*/ 6 h 51"/>
                <a:gd name="T10" fmla="*/ 0 w 60"/>
                <a:gd name="T11" fmla="*/ 24 h 51"/>
                <a:gd name="T12" fmla="*/ 22 w 60"/>
                <a:gd name="T13" fmla="*/ 50 h 51"/>
                <a:gd name="T14" fmla="*/ 30 w 60"/>
                <a:gd name="T15" fmla="*/ 51 h 51"/>
                <a:gd name="T16" fmla="*/ 38 w 60"/>
                <a:gd name="T17" fmla="*/ 50 h 51"/>
                <a:gd name="T18" fmla="*/ 60 w 60"/>
                <a:gd name="T19" fmla="*/ 24 h 51"/>
                <a:gd name="T20" fmla="*/ 60 w 60"/>
                <a:gd name="T21" fmla="*/ 6 h 51"/>
                <a:gd name="T22" fmla="*/ 59 w 60"/>
                <a:gd name="T23" fmla="*/ 0 h 51"/>
                <a:gd name="T24" fmla="*/ 47 w 60"/>
                <a:gd name="T25" fmla="*/ 0 h 51"/>
                <a:gd name="T26" fmla="*/ 30 w 60"/>
                <a:gd name="T2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51">
                  <a:moveTo>
                    <a:pt x="30" y="5"/>
                  </a:moveTo>
                  <a:cubicBezTo>
                    <a:pt x="22" y="5"/>
                    <a:pt x="15" y="3"/>
                    <a:pt x="13" y="0"/>
                  </a:cubicBezTo>
                  <a:cubicBezTo>
                    <a:pt x="1" y="0"/>
                    <a:pt x="1" y="0"/>
                    <a:pt x="1" y="0"/>
                  </a:cubicBezTo>
                  <a:cubicBezTo>
                    <a:pt x="0" y="0"/>
                    <a:pt x="0" y="0"/>
                    <a:pt x="0" y="0"/>
                  </a:cubicBezTo>
                  <a:cubicBezTo>
                    <a:pt x="0" y="2"/>
                    <a:pt x="0" y="4"/>
                    <a:pt x="0" y="6"/>
                  </a:cubicBezTo>
                  <a:cubicBezTo>
                    <a:pt x="0" y="24"/>
                    <a:pt x="0" y="24"/>
                    <a:pt x="0" y="24"/>
                  </a:cubicBezTo>
                  <a:cubicBezTo>
                    <a:pt x="0" y="36"/>
                    <a:pt x="9" y="47"/>
                    <a:pt x="22" y="50"/>
                  </a:cubicBezTo>
                  <a:cubicBezTo>
                    <a:pt x="24" y="51"/>
                    <a:pt x="27" y="51"/>
                    <a:pt x="30" y="51"/>
                  </a:cubicBezTo>
                  <a:cubicBezTo>
                    <a:pt x="32" y="51"/>
                    <a:pt x="35" y="51"/>
                    <a:pt x="38" y="50"/>
                  </a:cubicBezTo>
                  <a:cubicBezTo>
                    <a:pt x="50" y="47"/>
                    <a:pt x="60" y="36"/>
                    <a:pt x="60" y="24"/>
                  </a:cubicBezTo>
                  <a:cubicBezTo>
                    <a:pt x="60" y="6"/>
                    <a:pt x="60" y="6"/>
                    <a:pt x="60" y="6"/>
                  </a:cubicBezTo>
                  <a:cubicBezTo>
                    <a:pt x="60" y="4"/>
                    <a:pt x="59" y="2"/>
                    <a:pt x="59" y="0"/>
                  </a:cubicBezTo>
                  <a:cubicBezTo>
                    <a:pt x="47" y="0"/>
                    <a:pt x="47" y="0"/>
                    <a:pt x="47" y="0"/>
                  </a:cubicBezTo>
                  <a:cubicBezTo>
                    <a:pt x="46" y="3"/>
                    <a:pt x="38" y="5"/>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94" name="Freeform 8"/>
            <p:cNvSpPr>
              <a:spLocks noEditPoints="1"/>
            </p:cNvSpPr>
            <p:nvPr/>
          </p:nvSpPr>
          <p:spPr bwMode="auto">
            <a:xfrm>
              <a:off x="3598" y="531"/>
              <a:ext cx="240" cy="128"/>
            </a:xfrm>
            <a:custGeom>
              <a:avLst/>
              <a:gdLst>
                <a:gd name="T0" fmla="*/ 33 w 67"/>
                <a:gd name="T1" fmla="*/ 0 h 36"/>
                <a:gd name="T2" fmla="*/ 0 w 67"/>
                <a:gd name="T3" fmla="*/ 31 h 36"/>
                <a:gd name="T4" fmla="*/ 4 w 67"/>
                <a:gd name="T5" fmla="*/ 31 h 36"/>
                <a:gd name="T6" fmla="*/ 4 w 67"/>
                <a:gd name="T7" fmla="*/ 31 h 36"/>
                <a:gd name="T8" fmla="*/ 16 w 67"/>
                <a:gd name="T9" fmla="*/ 31 h 36"/>
                <a:gd name="T10" fmla="*/ 33 w 67"/>
                <a:gd name="T11" fmla="*/ 36 h 36"/>
                <a:gd name="T12" fmla="*/ 51 w 67"/>
                <a:gd name="T13" fmla="*/ 31 h 36"/>
                <a:gd name="T14" fmla="*/ 62 w 67"/>
                <a:gd name="T15" fmla="*/ 31 h 36"/>
                <a:gd name="T16" fmla="*/ 64 w 67"/>
                <a:gd name="T17" fmla="*/ 31 h 36"/>
                <a:gd name="T18" fmla="*/ 67 w 67"/>
                <a:gd name="T19" fmla="*/ 31 h 36"/>
                <a:gd name="T20" fmla="*/ 33 w 67"/>
                <a:gd name="T21" fmla="*/ 0 h 36"/>
                <a:gd name="T22" fmla="*/ 33 w 67"/>
                <a:gd name="T23" fmla="*/ 26 h 36"/>
                <a:gd name="T24" fmla="*/ 27 w 67"/>
                <a:gd name="T25" fmla="*/ 20 h 36"/>
                <a:gd name="T26" fmla="*/ 33 w 67"/>
                <a:gd name="T27" fmla="*/ 14 h 36"/>
                <a:gd name="T28" fmla="*/ 40 w 67"/>
                <a:gd name="T29" fmla="*/ 20 h 36"/>
                <a:gd name="T30" fmla="*/ 33 w 67"/>
                <a:gd name="T31"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6">
                  <a:moveTo>
                    <a:pt x="33" y="0"/>
                  </a:moveTo>
                  <a:cubicBezTo>
                    <a:pt x="15" y="0"/>
                    <a:pt x="1" y="14"/>
                    <a:pt x="0" y="31"/>
                  </a:cubicBezTo>
                  <a:cubicBezTo>
                    <a:pt x="4" y="31"/>
                    <a:pt x="4" y="31"/>
                    <a:pt x="4" y="31"/>
                  </a:cubicBezTo>
                  <a:cubicBezTo>
                    <a:pt x="4" y="31"/>
                    <a:pt x="4" y="31"/>
                    <a:pt x="4" y="31"/>
                  </a:cubicBezTo>
                  <a:cubicBezTo>
                    <a:pt x="16" y="31"/>
                    <a:pt x="16" y="31"/>
                    <a:pt x="16" y="31"/>
                  </a:cubicBezTo>
                  <a:cubicBezTo>
                    <a:pt x="18" y="34"/>
                    <a:pt x="25" y="36"/>
                    <a:pt x="33" y="36"/>
                  </a:cubicBezTo>
                  <a:cubicBezTo>
                    <a:pt x="42" y="36"/>
                    <a:pt x="49" y="34"/>
                    <a:pt x="51" y="31"/>
                  </a:cubicBezTo>
                  <a:cubicBezTo>
                    <a:pt x="62" y="31"/>
                    <a:pt x="62" y="31"/>
                    <a:pt x="62" y="31"/>
                  </a:cubicBezTo>
                  <a:cubicBezTo>
                    <a:pt x="64" y="31"/>
                    <a:pt x="64" y="31"/>
                    <a:pt x="64" y="31"/>
                  </a:cubicBezTo>
                  <a:cubicBezTo>
                    <a:pt x="67" y="31"/>
                    <a:pt x="67" y="31"/>
                    <a:pt x="67" y="31"/>
                  </a:cubicBezTo>
                  <a:cubicBezTo>
                    <a:pt x="66" y="14"/>
                    <a:pt x="51" y="0"/>
                    <a:pt x="33" y="0"/>
                  </a:cubicBezTo>
                  <a:close/>
                  <a:moveTo>
                    <a:pt x="33" y="26"/>
                  </a:moveTo>
                  <a:cubicBezTo>
                    <a:pt x="30" y="26"/>
                    <a:pt x="27" y="24"/>
                    <a:pt x="27" y="20"/>
                  </a:cubicBezTo>
                  <a:cubicBezTo>
                    <a:pt x="27" y="17"/>
                    <a:pt x="30" y="14"/>
                    <a:pt x="33" y="14"/>
                  </a:cubicBezTo>
                  <a:cubicBezTo>
                    <a:pt x="37" y="14"/>
                    <a:pt x="40" y="17"/>
                    <a:pt x="40" y="20"/>
                  </a:cubicBezTo>
                  <a:cubicBezTo>
                    <a:pt x="40" y="24"/>
                    <a:pt x="37" y="26"/>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gr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83932" y="2220559"/>
            <a:ext cx="3134996" cy="3902270"/>
          </a:xfrm>
          <a:prstGeom prst="rect">
            <a:avLst/>
          </a:prstGeom>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p:cTn id="11" dur="500" fill="hold"/>
                                        <p:tgtEl>
                                          <p:spTgt spid="86"/>
                                        </p:tgtEl>
                                        <p:attrNameLst>
                                          <p:attrName>ppt_w</p:attrName>
                                        </p:attrNameLst>
                                      </p:cBhvr>
                                      <p:tavLst>
                                        <p:tav tm="0">
                                          <p:val>
                                            <p:fltVal val="0"/>
                                          </p:val>
                                        </p:tav>
                                        <p:tav tm="100000">
                                          <p:val>
                                            <p:strVal val="#ppt_w"/>
                                          </p:val>
                                        </p:tav>
                                      </p:tavLst>
                                    </p:anim>
                                    <p:anim calcmode="lin" valueType="num">
                                      <p:cBhvr>
                                        <p:cTn id="12" dur="500" fill="hold"/>
                                        <p:tgtEl>
                                          <p:spTgt spid="86"/>
                                        </p:tgtEl>
                                        <p:attrNameLst>
                                          <p:attrName>ppt_h</p:attrName>
                                        </p:attrNameLst>
                                      </p:cBhvr>
                                      <p:tavLst>
                                        <p:tav tm="0">
                                          <p:val>
                                            <p:fltVal val="0"/>
                                          </p:val>
                                        </p:tav>
                                        <p:tav tm="100000">
                                          <p:val>
                                            <p:strVal val="#ppt_h"/>
                                          </p:val>
                                        </p:tav>
                                      </p:tavLst>
                                    </p:anim>
                                    <p:anim calcmode="lin" valueType="num">
                                      <p:cBhvr>
                                        <p:cTn id="13" dur="500" fill="hold"/>
                                        <p:tgtEl>
                                          <p:spTgt spid="86"/>
                                        </p:tgtEl>
                                        <p:attrNameLst>
                                          <p:attrName>style.rotation</p:attrName>
                                        </p:attrNameLst>
                                      </p:cBhvr>
                                      <p:tavLst>
                                        <p:tav tm="0">
                                          <p:val>
                                            <p:fltVal val="360"/>
                                          </p:val>
                                        </p:tav>
                                        <p:tav tm="100000">
                                          <p:val>
                                            <p:fltVal val="0"/>
                                          </p:val>
                                        </p:tav>
                                      </p:tavLst>
                                    </p:anim>
                                    <p:animEffect transition="in" filter="fade">
                                      <p:cBhvr>
                                        <p:cTn id="14" dur="500"/>
                                        <p:tgtEl>
                                          <p:spTgt spid="8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p:cTn id="17" dur="250" fill="hold"/>
                                        <p:tgtEl>
                                          <p:spTgt spid="90"/>
                                        </p:tgtEl>
                                        <p:attrNameLst>
                                          <p:attrName>ppt_w</p:attrName>
                                        </p:attrNameLst>
                                      </p:cBhvr>
                                      <p:tavLst>
                                        <p:tav tm="0">
                                          <p:val>
                                            <p:fltVal val="0"/>
                                          </p:val>
                                        </p:tav>
                                        <p:tav tm="100000">
                                          <p:val>
                                            <p:strVal val="#ppt_w"/>
                                          </p:val>
                                        </p:tav>
                                      </p:tavLst>
                                    </p:anim>
                                    <p:anim calcmode="lin" valueType="num">
                                      <p:cBhvr>
                                        <p:cTn id="18" dur="250" fill="hold"/>
                                        <p:tgtEl>
                                          <p:spTgt spid="90"/>
                                        </p:tgtEl>
                                        <p:attrNameLst>
                                          <p:attrName>ppt_h</p:attrName>
                                        </p:attrNameLst>
                                      </p:cBhvr>
                                      <p:tavLst>
                                        <p:tav tm="0">
                                          <p:val>
                                            <p:fltVal val="0"/>
                                          </p:val>
                                        </p:tav>
                                        <p:tav tm="100000">
                                          <p:val>
                                            <p:strVal val="#ppt_h"/>
                                          </p:val>
                                        </p:tav>
                                      </p:tavLst>
                                    </p:anim>
                                    <p:anim calcmode="lin" valueType="num">
                                      <p:cBhvr>
                                        <p:cTn id="19" dur="250" fill="hold"/>
                                        <p:tgtEl>
                                          <p:spTgt spid="90"/>
                                        </p:tgtEl>
                                        <p:attrNameLst>
                                          <p:attrName>style.rotation</p:attrName>
                                        </p:attrNameLst>
                                      </p:cBhvr>
                                      <p:tavLst>
                                        <p:tav tm="0">
                                          <p:val>
                                            <p:fltVal val="360"/>
                                          </p:val>
                                        </p:tav>
                                        <p:tav tm="100000">
                                          <p:val>
                                            <p:fltVal val="0"/>
                                          </p:val>
                                        </p:tav>
                                      </p:tavLst>
                                    </p:anim>
                                    <p:animEffect transition="in" filter="fade">
                                      <p:cBhvr>
                                        <p:cTn id="20" dur="250"/>
                                        <p:tgtEl>
                                          <p:spTgt spid="90"/>
                                        </p:tgtEl>
                                      </p:cBhvr>
                                    </p:animEffect>
                                  </p:childTnLst>
                                </p:cTn>
                              </p:par>
                              <p:par>
                                <p:cTn id="21" presetID="22" presetClass="entr" presetSubtype="8" fill="hold" grpId="0" nodeType="withEffect">
                                  <p:stCondLst>
                                    <p:cond delay="1750"/>
                                  </p:stCondLst>
                                  <p:childTnLst>
                                    <p:set>
                                      <p:cBhvr>
                                        <p:cTn id="22" dur="1" fill="hold">
                                          <p:stCondLst>
                                            <p:cond delay="0"/>
                                          </p:stCondLst>
                                        </p:cTn>
                                        <p:tgtEl>
                                          <p:spTgt spid="58"/>
                                        </p:tgtEl>
                                        <p:attrNameLst>
                                          <p:attrName>style.visibility</p:attrName>
                                        </p:attrNameLst>
                                      </p:cBhvr>
                                      <p:to>
                                        <p:strVal val="visible"/>
                                      </p:to>
                                    </p:set>
                                    <p:animEffect transition="in" filter="wipe(left)">
                                      <p:cBhvr>
                                        <p:cTn id="23" dur="500"/>
                                        <p:tgtEl>
                                          <p:spTgt spid="58"/>
                                        </p:tgtEl>
                                      </p:cBhvr>
                                    </p:animEffect>
                                  </p:childTnLst>
                                </p:cTn>
                              </p:par>
                              <p:par>
                                <p:cTn id="24" presetID="47" presetClass="entr" presetSubtype="0" fill="hold" grpId="0" nodeType="withEffect">
                                  <p:stCondLst>
                                    <p:cond delay="175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1000"/>
                                        <p:tgtEl>
                                          <p:spTgt spid="57"/>
                                        </p:tgtEl>
                                      </p:cBhvr>
                                    </p:animEffect>
                                    <p:anim calcmode="lin" valueType="num">
                                      <p:cBhvr>
                                        <p:cTn id="27" dur="1000" fill="hold"/>
                                        <p:tgtEl>
                                          <p:spTgt spid="57"/>
                                        </p:tgtEl>
                                        <p:attrNameLst>
                                          <p:attrName>ppt_x</p:attrName>
                                        </p:attrNameLst>
                                      </p:cBhvr>
                                      <p:tavLst>
                                        <p:tav tm="0">
                                          <p:val>
                                            <p:strVal val="#ppt_x"/>
                                          </p:val>
                                        </p:tav>
                                        <p:tav tm="100000">
                                          <p:val>
                                            <p:strVal val="#ppt_x"/>
                                          </p:val>
                                        </p:tav>
                                      </p:tavLst>
                                    </p:anim>
                                    <p:anim calcmode="lin" valueType="num">
                                      <p:cBhvr>
                                        <p:cTn id="28" dur="1000" fill="hold"/>
                                        <p:tgtEl>
                                          <p:spTgt spid="5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p:cTn id="37" dur="500" fill="hold"/>
                                        <p:tgtEl>
                                          <p:spTgt spid="64"/>
                                        </p:tgtEl>
                                        <p:attrNameLst>
                                          <p:attrName>ppt_w</p:attrName>
                                        </p:attrNameLst>
                                      </p:cBhvr>
                                      <p:tavLst>
                                        <p:tav tm="0">
                                          <p:val>
                                            <p:fltVal val="0"/>
                                          </p:val>
                                        </p:tav>
                                        <p:tav tm="100000">
                                          <p:val>
                                            <p:strVal val="#ppt_w"/>
                                          </p:val>
                                        </p:tav>
                                      </p:tavLst>
                                    </p:anim>
                                    <p:anim calcmode="lin" valueType="num">
                                      <p:cBhvr>
                                        <p:cTn id="38" dur="500" fill="hold"/>
                                        <p:tgtEl>
                                          <p:spTgt spid="64"/>
                                        </p:tgtEl>
                                        <p:attrNameLst>
                                          <p:attrName>ppt_h</p:attrName>
                                        </p:attrNameLst>
                                      </p:cBhvr>
                                      <p:tavLst>
                                        <p:tav tm="0">
                                          <p:val>
                                            <p:fltVal val="0"/>
                                          </p:val>
                                        </p:tav>
                                        <p:tav tm="100000">
                                          <p:val>
                                            <p:strVal val="#ppt_h"/>
                                          </p:val>
                                        </p:tav>
                                      </p:tavLst>
                                    </p:anim>
                                    <p:animEffect transition="in" filter="fade">
                                      <p:cBhvr>
                                        <p:cTn id="39" dur="500"/>
                                        <p:tgtEl>
                                          <p:spTgt spid="64"/>
                                        </p:tgtEl>
                                      </p:cBhvr>
                                    </p:animEffect>
                                  </p:childTnLst>
                                </p:cTn>
                              </p:par>
                              <p:par>
                                <p:cTn id="40" presetID="53" presetClass="entr" presetSubtype="16" fill="hold" nodeType="withEffect">
                                  <p:stCondLst>
                                    <p:cond delay="0"/>
                                  </p:stCondLst>
                                  <p:childTnLst>
                                    <p:set>
                                      <p:cBhvr>
                                        <p:cTn id="41" dur="1" fill="hold">
                                          <p:stCondLst>
                                            <p:cond delay="0"/>
                                          </p:stCondLst>
                                        </p:cTn>
                                        <p:tgtEl>
                                          <p:spTgt spid="82"/>
                                        </p:tgtEl>
                                        <p:attrNameLst>
                                          <p:attrName>style.visibility</p:attrName>
                                        </p:attrNameLst>
                                      </p:cBhvr>
                                      <p:to>
                                        <p:strVal val="visible"/>
                                      </p:to>
                                    </p:set>
                                    <p:anim calcmode="lin" valueType="num">
                                      <p:cBhvr>
                                        <p:cTn id="42" dur="500" fill="hold"/>
                                        <p:tgtEl>
                                          <p:spTgt spid="82"/>
                                        </p:tgtEl>
                                        <p:attrNameLst>
                                          <p:attrName>ppt_w</p:attrName>
                                        </p:attrNameLst>
                                      </p:cBhvr>
                                      <p:tavLst>
                                        <p:tav tm="0">
                                          <p:val>
                                            <p:fltVal val="0"/>
                                          </p:val>
                                        </p:tav>
                                        <p:tav tm="100000">
                                          <p:val>
                                            <p:strVal val="#ppt_w"/>
                                          </p:val>
                                        </p:tav>
                                      </p:tavLst>
                                    </p:anim>
                                    <p:anim calcmode="lin" valueType="num">
                                      <p:cBhvr>
                                        <p:cTn id="43" dur="500" fill="hold"/>
                                        <p:tgtEl>
                                          <p:spTgt spid="82"/>
                                        </p:tgtEl>
                                        <p:attrNameLst>
                                          <p:attrName>ppt_h</p:attrName>
                                        </p:attrNameLst>
                                      </p:cBhvr>
                                      <p:tavLst>
                                        <p:tav tm="0">
                                          <p:val>
                                            <p:fltVal val="0"/>
                                          </p:val>
                                        </p:tav>
                                        <p:tav tm="100000">
                                          <p:val>
                                            <p:strVal val="#ppt_h"/>
                                          </p:val>
                                        </p:tav>
                                      </p:tavLst>
                                    </p:anim>
                                    <p:animEffect transition="in" filter="fade">
                                      <p:cBhvr>
                                        <p:cTn id="44" dur="500"/>
                                        <p:tgtEl>
                                          <p:spTgt spid="8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31" presetClass="entr" presetSubtype="0" fill="hold" grpId="0" nodeType="withEffect">
                                  <p:stCondLst>
                                    <p:cond delay="1500"/>
                                  </p:stCondLst>
                                  <p:iterate type="lt">
                                    <p:tmPct val="2778"/>
                                  </p:iterate>
                                  <p:childTnLst>
                                    <p:set>
                                      <p:cBhvr>
                                        <p:cTn id="49" dur="1" fill="hold">
                                          <p:stCondLst>
                                            <p:cond delay="0"/>
                                          </p:stCondLst>
                                        </p:cTn>
                                        <p:tgtEl>
                                          <p:spTgt spid="54"/>
                                        </p:tgtEl>
                                        <p:attrNameLst>
                                          <p:attrName>style.visibility</p:attrName>
                                        </p:attrNameLst>
                                      </p:cBhvr>
                                      <p:to>
                                        <p:strVal val="visible"/>
                                      </p:to>
                                    </p:set>
                                    <p:anim calcmode="lin" valueType="num">
                                      <p:cBhvr>
                                        <p:cTn id="50" dur="750" fill="hold"/>
                                        <p:tgtEl>
                                          <p:spTgt spid="54"/>
                                        </p:tgtEl>
                                        <p:attrNameLst>
                                          <p:attrName>ppt_w</p:attrName>
                                        </p:attrNameLst>
                                      </p:cBhvr>
                                      <p:tavLst>
                                        <p:tav tm="0">
                                          <p:val>
                                            <p:fltVal val="0"/>
                                          </p:val>
                                        </p:tav>
                                        <p:tav tm="100000">
                                          <p:val>
                                            <p:strVal val="#ppt_w"/>
                                          </p:val>
                                        </p:tav>
                                      </p:tavLst>
                                    </p:anim>
                                    <p:anim calcmode="lin" valueType="num">
                                      <p:cBhvr>
                                        <p:cTn id="51" dur="750" fill="hold"/>
                                        <p:tgtEl>
                                          <p:spTgt spid="54"/>
                                        </p:tgtEl>
                                        <p:attrNameLst>
                                          <p:attrName>ppt_h</p:attrName>
                                        </p:attrNameLst>
                                      </p:cBhvr>
                                      <p:tavLst>
                                        <p:tav tm="0">
                                          <p:val>
                                            <p:fltVal val="0"/>
                                          </p:val>
                                        </p:tav>
                                        <p:tav tm="100000">
                                          <p:val>
                                            <p:strVal val="#ppt_h"/>
                                          </p:val>
                                        </p:tav>
                                      </p:tavLst>
                                    </p:anim>
                                    <p:anim calcmode="lin" valueType="num">
                                      <p:cBhvr>
                                        <p:cTn id="52" dur="750" fill="hold"/>
                                        <p:tgtEl>
                                          <p:spTgt spid="54"/>
                                        </p:tgtEl>
                                        <p:attrNameLst>
                                          <p:attrName>style.rotation</p:attrName>
                                        </p:attrNameLst>
                                      </p:cBhvr>
                                      <p:tavLst>
                                        <p:tav tm="0">
                                          <p:val>
                                            <p:fltVal val="90"/>
                                          </p:val>
                                        </p:tav>
                                        <p:tav tm="100000">
                                          <p:val>
                                            <p:fltVal val="0"/>
                                          </p:val>
                                        </p:tav>
                                      </p:tavLst>
                                    </p:anim>
                                    <p:animEffect transition="in" filter="fade">
                                      <p:cBhvr>
                                        <p:cTn id="53" dur="750"/>
                                        <p:tgtEl>
                                          <p:spTgt spid="54"/>
                                        </p:tgtEl>
                                      </p:cBhvr>
                                    </p:animEffect>
                                  </p:childTnLst>
                                </p:cTn>
                              </p:par>
                              <p:par>
                                <p:cTn id="54" presetID="31" presetClass="entr" presetSubtype="0" fill="hold" grpId="0" nodeType="withEffect">
                                  <p:stCondLst>
                                    <p:cond delay="1500"/>
                                  </p:stCondLst>
                                  <p:iterate type="lt">
                                    <p:tmPct val="2632"/>
                                  </p:iterate>
                                  <p:childTnLst>
                                    <p:set>
                                      <p:cBhvr>
                                        <p:cTn id="55" dur="1" fill="hold">
                                          <p:stCondLst>
                                            <p:cond delay="0"/>
                                          </p:stCondLst>
                                        </p:cTn>
                                        <p:tgtEl>
                                          <p:spTgt spid="55"/>
                                        </p:tgtEl>
                                        <p:attrNameLst>
                                          <p:attrName>style.visibility</p:attrName>
                                        </p:attrNameLst>
                                      </p:cBhvr>
                                      <p:to>
                                        <p:strVal val="visible"/>
                                      </p:to>
                                    </p:set>
                                    <p:anim calcmode="lin" valueType="num">
                                      <p:cBhvr>
                                        <p:cTn id="56" dur="750" fill="hold"/>
                                        <p:tgtEl>
                                          <p:spTgt spid="55"/>
                                        </p:tgtEl>
                                        <p:attrNameLst>
                                          <p:attrName>ppt_w</p:attrName>
                                        </p:attrNameLst>
                                      </p:cBhvr>
                                      <p:tavLst>
                                        <p:tav tm="0">
                                          <p:val>
                                            <p:fltVal val="0"/>
                                          </p:val>
                                        </p:tav>
                                        <p:tav tm="100000">
                                          <p:val>
                                            <p:strVal val="#ppt_w"/>
                                          </p:val>
                                        </p:tav>
                                      </p:tavLst>
                                    </p:anim>
                                    <p:anim calcmode="lin" valueType="num">
                                      <p:cBhvr>
                                        <p:cTn id="57" dur="750" fill="hold"/>
                                        <p:tgtEl>
                                          <p:spTgt spid="55"/>
                                        </p:tgtEl>
                                        <p:attrNameLst>
                                          <p:attrName>ppt_h</p:attrName>
                                        </p:attrNameLst>
                                      </p:cBhvr>
                                      <p:tavLst>
                                        <p:tav tm="0">
                                          <p:val>
                                            <p:fltVal val="0"/>
                                          </p:val>
                                        </p:tav>
                                        <p:tav tm="100000">
                                          <p:val>
                                            <p:strVal val="#ppt_h"/>
                                          </p:val>
                                        </p:tav>
                                      </p:tavLst>
                                    </p:anim>
                                    <p:anim calcmode="lin" valueType="num">
                                      <p:cBhvr>
                                        <p:cTn id="58" dur="750" fill="hold"/>
                                        <p:tgtEl>
                                          <p:spTgt spid="55"/>
                                        </p:tgtEl>
                                        <p:attrNameLst>
                                          <p:attrName>style.rotation</p:attrName>
                                        </p:attrNameLst>
                                      </p:cBhvr>
                                      <p:tavLst>
                                        <p:tav tm="0">
                                          <p:val>
                                            <p:fltVal val="90"/>
                                          </p:val>
                                        </p:tav>
                                        <p:tav tm="100000">
                                          <p:val>
                                            <p:fltVal val="0"/>
                                          </p:val>
                                        </p:tav>
                                      </p:tavLst>
                                    </p:anim>
                                    <p:animEffect transition="in" filter="fade">
                                      <p:cBhvr>
                                        <p:cTn id="59" dur="750"/>
                                        <p:tgtEl>
                                          <p:spTgt spid="55"/>
                                        </p:tgtEl>
                                      </p:cBhvr>
                                    </p:animEffect>
                                  </p:childTnLst>
                                </p:cTn>
                              </p:par>
                              <p:par>
                                <p:cTn id="60" presetID="31" presetClass="entr" presetSubtype="0" fill="hold" grpId="0" nodeType="withEffect">
                                  <p:stCondLst>
                                    <p:cond delay="1500"/>
                                  </p:stCondLst>
                                  <p:iterate type="lt">
                                    <p:tmPct val="2174"/>
                                  </p:iterate>
                                  <p:childTnLst>
                                    <p:set>
                                      <p:cBhvr>
                                        <p:cTn id="61" dur="1" fill="hold">
                                          <p:stCondLst>
                                            <p:cond delay="0"/>
                                          </p:stCondLst>
                                        </p:cTn>
                                        <p:tgtEl>
                                          <p:spTgt spid="56"/>
                                        </p:tgtEl>
                                        <p:attrNameLst>
                                          <p:attrName>style.visibility</p:attrName>
                                        </p:attrNameLst>
                                      </p:cBhvr>
                                      <p:to>
                                        <p:strVal val="visible"/>
                                      </p:to>
                                    </p:set>
                                    <p:anim calcmode="lin" valueType="num">
                                      <p:cBhvr>
                                        <p:cTn id="62" dur="750" fill="hold"/>
                                        <p:tgtEl>
                                          <p:spTgt spid="56"/>
                                        </p:tgtEl>
                                        <p:attrNameLst>
                                          <p:attrName>ppt_w</p:attrName>
                                        </p:attrNameLst>
                                      </p:cBhvr>
                                      <p:tavLst>
                                        <p:tav tm="0">
                                          <p:val>
                                            <p:fltVal val="0"/>
                                          </p:val>
                                        </p:tav>
                                        <p:tav tm="100000">
                                          <p:val>
                                            <p:strVal val="#ppt_w"/>
                                          </p:val>
                                        </p:tav>
                                      </p:tavLst>
                                    </p:anim>
                                    <p:anim calcmode="lin" valueType="num">
                                      <p:cBhvr>
                                        <p:cTn id="63" dur="750" fill="hold"/>
                                        <p:tgtEl>
                                          <p:spTgt spid="56"/>
                                        </p:tgtEl>
                                        <p:attrNameLst>
                                          <p:attrName>ppt_h</p:attrName>
                                        </p:attrNameLst>
                                      </p:cBhvr>
                                      <p:tavLst>
                                        <p:tav tm="0">
                                          <p:val>
                                            <p:fltVal val="0"/>
                                          </p:val>
                                        </p:tav>
                                        <p:tav tm="100000">
                                          <p:val>
                                            <p:strVal val="#ppt_h"/>
                                          </p:val>
                                        </p:tav>
                                      </p:tavLst>
                                    </p:anim>
                                    <p:anim calcmode="lin" valueType="num">
                                      <p:cBhvr>
                                        <p:cTn id="64" dur="750" fill="hold"/>
                                        <p:tgtEl>
                                          <p:spTgt spid="56"/>
                                        </p:tgtEl>
                                        <p:attrNameLst>
                                          <p:attrName>style.rotation</p:attrName>
                                        </p:attrNameLst>
                                      </p:cBhvr>
                                      <p:tavLst>
                                        <p:tav tm="0">
                                          <p:val>
                                            <p:fltVal val="90"/>
                                          </p:val>
                                        </p:tav>
                                        <p:tav tm="100000">
                                          <p:val>
                                            <p:fltVal val="0"/>
                                          </p:val>
                                        </p:tav>
                                      </p:tavLst>
                                    </p:anim>
                                    <p:animEffect transition="in" filter="fade">
                                      <p:cBhvr>
                                        <p:cTn id="65" dur="75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53" grpId="0" animBg="1"/>
      <p:bldP spid="54" grpId="0"/>
      <p:bldP spid="55" grpId="0"/>
      <p:bldP spid="56" grpId="0"/>
      <p:bldP spid="57" grpId="0"/>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1377548" y="1261906"/>
            <a:ext cx="269817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a:t>
            </a:r>
            <a:endParaRPr lang="zh-CN" altLang="en-US" dirty="0">
              <a:sym typeface="+mn-lt"/>
            </a:endParaRPr>
          </a:p>
        </p:txBody>
      </p:sp>
      <p:grpSp>
        <p:nvGrpSpPr>
          <p:cNvPr id="36" name="组合 35"/>
          <p:cNvGrpSpPr/>
          <p:nvPr/>
        </p:nvGrpSpPr>
        <p:grpSpPr>
          <a:xfrm>
            <a:off x="1606204" y="1937882"/>
            <a:ext cx="1265356" cy="1576580"/>
            <a:chOff x="7380501" y="2927402"/>
            <a:chExt cx="2311884" cy="2880513"/>
          </a:xfrm>
        </p:grpSpPr>
        <p:sp>
          <p:nvSpPr>
            <p:cNvPr id="37" name="椭圆 50"/>
            <p:cNvSpPr/>
            <p:nvPr/>
          </p:nvSpPr>
          <p:spPr>
            <a:xfrm rot="18900000">
              <a:off x="7501945" y="2927402"/>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38" name="椭圆 3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39" name="椭圆 3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sp>
        <p:nvSpPr>
          <p:cNvPr id="40" name="矩形 39"/>
          <p:cNvSpPr/>
          <p:nvPr/>
        </p:nvSpPr>
        <p:spPr>
          <a:xfrm>
            <a:off x="2155108" y="3167765"/>
            <a:ext cx="5102749" cy="711733"/>
          </a:xfrm>
          <a:prstGeom prst="rect">
            <a:avLst/>
          </a:prstGeom>
        </p:spPr>
        <p:txBody>
          <a:bodyPr wrap="square">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在每一条分支线使用一个唯一的关键词，在大脑中使用关键字触发联想，可以使我们记住大量信息。</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1" name="矩形 40"/>
          <p:cNvSpPr/>
          <p:nvPr/>
        </p:nvSpPr>
        <p:spPr>
          <a:xfrm>
            <a:off x="2155108" y="4109596"/>
            <a:ext cx="5102749" cy="1346907"/>
          </a:xfrm>
          <a:prstGeom prst="rect">
            <a:avLst/>
          </a:prstGeom>
        </p:spPr>
        <p:txBody>
          <a:bodyPr wrap="square">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例如，如果一个分支关键词是“生日派对”，也许大家就会被限制在派对的方方面面。但是，如果只简单使用关键字“生日”，那能联想和探索的关键字不仅会有派对，还会有各种不同的关键字，比如礼物，蛋糕等。</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2" name="矩形 41"/>
          <p:cNvSpPr/>
          <p:nvPr/>
        </p:nvSpPr>
        <p:spPr>
          <a:xfrm>
            <a:off x="2170656" y="2118802"/>
            <a:ext cx="5078513" cy="369332"/>
          </a:xfrm>
          <a:prstGeom prst="rect">
            <a:avLst/>
          </a:prstGeom>
        </p:spPr>
        <p:txBody>
          <a:bodyPr wrap="square">
            <a:sp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第四步  完成知识点和关键词</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3" name="任意多边形 128"/>
          <p:cNvSpPr/>
          <p:nvPr/>
        </p:nvSpPr>
        <p:spPr>
          <a:xfrm flipH="1">
            <a:off x="2726636" y="2620788"/>
            <a:ext cx="4372730" cy="45719"/>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44" name="椭圆 43"/>
          <p:cNvSpPr/>
          <p:nvPr/>
        </p:nvSpPr>
        <p:spPr>
          <a:xfrm>
            <a:off x="2616449" y="2581671"/>
            <a:ext cx="73471" cy="7347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grpSp>
        <p:nvGrpSpPr>
          <p:cNvPr id="45" name="Group 4"/>
          <p:cNvGrpSpPr>
            <a:grpSpLocks noChangeAspect="1"/>
          </p:cNvGrpSpPr>
          <p:nvPr/>
        </p:nvGrpSpPr>
        <p:grpSpPr bwMode="auto">
          <a:xfrm>
            <a:off x="1873614" y="2079275"/>
            <a:ext cx="365268" cy="536356"/>
            <a:chOff x="3540" y="531"/>
            <a:chExt cx="348" cy="511"/>
          </a:xfrm>
          <a:solidFill>
            <a:srgbClr val="3DC0EF"/>
          </a:solidFill>
        </p:grpSpPr>
        <p:sp>
          <p:nvSpPr>
            <p:cNvPr id="46" name="Freeform 5"/>
            <p:cNvSpPr/>
            <p:nvPr/>
          </p:nvSpPr>
          <p:spPr bwMode="auto">
            <a:xfrm>
              <a:off x="3540" y="801"/>
              <a:ext cx="348" cy="241"/>
            </a:xfrm>
            <a:custGeom>
              <a:avLst/>
              <a:gdLst>
                <a:gd name="T0" fmla="*/ 78 w 97"/>
                <a:gd name="T1" fmla="*/ 0 h 68"/>
                <a:gd name="T2" fmla="*/ 70 w 97"/>
                <a:gd name="T3" fmla="*/ 20 h 68"/>
                <a:gd name="T4" fmla="*/ 49 w 97"/>
                <a:gd name="T5" fmla="*/ 66 h 68"/>
                <a:gd name="T6" fmla="*/ 29 w 97"/>
                <a:gd name="T7" fmla="*/ 20 h 68"/>
                <a:gd name="T8" fmla="*/ 20 w 97"/>
                <a:gd name="T9" fmla="*/ 0 h 68"/>
                <a:gd name="T10" fmla="*/ 0 w 97"/>
                <a:gd name="T11" fmla="*/ 39 h 68"/>
                <a:gd name="T12" fmla="*/ 0 w 97"/>
                <a:gd name="T13" fmla="*/ 50 h 68"/>
                <a:gd name="T14" fmla="*/ 49 w 97"/>
                <a:gd name="T15" fmla="*/ 68 h 68"/>
                <a:gd name="T16" fmla="*/ 97 w 97"/>
                <a:gd name="T17" fmla="*/ 50 h 68"/>
                <a:gd name="T18" fmla="*/ 97 w 97"/>
                <a:gd name="T19" fmla="*/ 39 h 68"/>
                <a:gd name="T20" fmla="*/ 78 w 97"/>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8">
                  <a:moveTo>
                    <a:pt x="78" y="0"/>
                  </a:moveTo>
                  <a:cubicBezTo>
                    <a:pt x="70" y="20"/>
                    <a:pt x="70" y="20"/>
                    <a:pt x="70" y="20"/>
                  </a:cubicBezTo>
                  <a:cubicBezTo>
                    <a:pt x="49" y="66"/>
                    <a:pt x="49" y="66"/>
                    <a:pt x="49" y="66"/>
                  </a:cubicBezTo>
                  <a:cubicBezTo>
                    <a:pt x="29" y="20"/>
                    <a:pt x="29" y="20"/>
                    <a:pt x="29" y="20"/>
                  </a:cubicBezTo>
                  <a:cubicBezTo>
                    <a:pt x="20" y="0"/>
                    <a:pt x="20" y="0"/>
                    <a:pt x="20" y="0"/>
                  </a:cubicBezTo>
                  <a:cubicBezTo>
                    <a:pt x="8" y="8"/>
                    <a:pt x="0" y="23"/>
                    <a:pt x="0" y="39"/>
                  </a:cubicBezTo>
                  <a:cubicBezTo>
                    <a:pt x="0" y="50"/>
                    <a:pt x="0" y="50"/>
                    <a:pt x="0" y="50"/>
                  </a:cubicBezTo>
                  <a:cubicBezTo>
                    <a:pt x="13" y="61"/>
                    <a:pt x="30" y="68"/>
                    <a:pt x="49" y="68"/>
                  </a:cubicBezTo>
                  <a:cubicBezTo>
                    <a:pt x="67" y="68"/>
                    <a:pt x="84" y="61"/>
                    <a:pt x="97" y="50"/>
                  </a:cubicBezTo>
                  <a:cubicBezTo>
                    <a:pt x="97" y="39"/>
                    <a:pt x="97" y="39"/>
                    <a:pt x="97" y="39"/>
                  </a:cubicBezTo>
                  <a:cubicBezTo>
                    <a:pt x="97" y="23"/>
                    <a:pt x="90" y="9"/>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47" name="Freeform 6"/>
            <p:cNvSpPr/>
            <p:nvPr/>
          </p:nvSpPr>
          <p:spPr bwMode="auto">
            <a:xfrm>
              <a:off x="3687" y="833"/>
              <a:ext cx="58" cy="156"/>
            </a:xfrm>
            <a:custGeom>
              <a:avLst/>
              <a:gdLst>
                <a:gd name="T0" fmla="*/ 0 w 16"/>
                <a:gd name="T1" fmla="*/ 0 h 44"/>
                <a:gd name="T2" fmla="*/ 3 w 16"/>
                <a:gd name="T3" fmla="*/ 7 h 44"/>
                <a:gd name="T4" fmla="*/ 0 w 16"/>
                <a:gd name="T5" fmla="*/ 36 h 44"/>
                <a:gd name="T6" fmla="*/ 8 w 16"/>
                <a:gd name="T7" fmla="*/ 44 h 44"/>
                <a:gd name="T8" fmla="*/ 15 w 16"/>
                <a:gd name="T9" fmla="*/ 36 h 44"/>
                <a:gd name="T10" fmla="*/ 12 w 16"/>
                <a:gd name="T11" fmla="*/ 7 h 44"/>
                <a:gd name="T12" fmla="*/ 16 w 16"/>
                <a:gd name="T13" fmla="*/ 0 h 44"/>
                <a:gd name="T14" fmla="*/ 8 w 16"/>
                <a:gd name="T15" fmla="*/ 1 h 44"/>
                <a:gd name="T16" fmla="*/ 0 w 1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4">
                  <a:moveTo>
                    <a:pt x="0" y="0"/>
                  </a:moveTo>
                  <a:cubicBezTo>
                    <a:pt x="0" y="3"/>
                    <a:pt x="1" y="5"/>
                    <a:pt x="3" y="7"/>
                  </a:cubicBezTo>
                  <a:cubicBezTo>
                    <a:pt x="0" y="36"/>
                    <a:pt x="0" y="36"/>
                    <a:pt x="0" y="36"/>
                  </a:cubicBezTo>
                  <a:cubicBezTo>
                    <a:pt x="8" y="44"/>
                    <a:pt x="8" y="44"/>
                    <a:pt x="8" y="44"/>
                  </a:cubicBezTo>
                  <a:cubicBezTo>
                    <a:pt x="15" y="36"/>
                    <a:pt x="15" y="36"/>
                    <a:pt x="15" y="36"/>
                  </a:cubicBezTo>
                  <a:cubicBezTo>
                    <a:pt x="12" y="7"/>
                    <a:pt x="12" y="7"/>
                    <a:pt x="12" y="7"/>
                  </a:cubicBezTo>
                  <a:cubicBezTo>
                    <a:pt x="14" y="5"/>
                    <a:pt x="15" y="3"/>
                    <a:pt x="16" y="0"/>
                  </a:cubicBezTo>
                  <a:cubicBezTo>
                    <a:pt x="13" y="1"/>
                    <a:pt x="10" y="1"/>
                    <a:pt x="8" y="1"/>
                  </a:cubicBezTo>
                  <a:cubicBezTo>
                    <a:pt x="5" y="1"/>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48" name="Freeform 7"/>
            <p:cNvSpPr/>
            <p:nvPr/>
          </p:nvSpPr>
          <p:spPr bwMode="auto">
            <a:xfrm>
              <a:off x="3609" y="652"/>
              <a:ext cx="215" cy="181"/>
            </a:xfrm>
            <a:custGeom>
              <a:avLst/>
              <a:gdLst>
                <a:gd name="T0" fmla="*/ 30 w 60"/>
                <a:gd name="T1" fmla="*/ 5 h 51"/>
                <a:gd name="T2" fmla="*/ 13 w 60"/>
                <a:gd name="T3" fmla="*/ 0 h 51"/>
                <a:gd name="T4" fmla="*/ 1 w 60"/>
                <a:gd name="T5" fmla="*/ 0 h 51"/>
                <a:gd name="T6" fmla="*/ 0 w 60"/>
                <a:gd name="T7" fmla="*/ 0 h 51"/>
                <a:gd name="T8" fmla="*/ 0 w 60"/>
                <a:gd name="T9" fmla="*/ 6 h 51"/>
                <a:gd name="T10" fmla="*/ 0 w 60"/>
                <a:gd name="T11" fmla="*/ 24 h 51"/>
                <a:gd name="T12" fmla="*/ 22 w 60"/>
                <a:gd name="T13" fmla="*/ 50 h 51"/>
                <a:gd name="T14" fmla="*/ 30 w 60"/>
                <a:gd name="T15" fmla="*/ 51 h 51"/>
                <a:gd name="T16" fmla="*/ 38 w 60"/>
                <a:gd name="T17" fmla="*/ 50 h 51"/>
                <a:gd name="T18" fmla="*/ 60 w 60"/>
                <a:gd name="T19" fmla="*/ 24 h 51"/>
                <a:gd name="T20" fmla="*/ 60 w 60"/>
                <a:gd name="T21" fmla="*/ 6 h 51"/>
                <a:gd name="T22" fmla="*/ 59 w 60"/>
                <a:gd name="T23" fmla="*/ 0 h 51"/>
                <a:gd name="T24" fmla="*/ 47 w 60"/>
                <a:gd name="T25" fmla="*/ 0 h 51"/>
                <a:gd name="T26" fmla="*/ 30 w 60"/>
                <a:gd name="T2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51">
                  <a:moveTo>
                    <a:pt x="30" y="5"/>
                  </a:moveTo>
                  <a:cubicBezTo>
                    <a:pt x="22" y="5"/>
                    <a:pt x="15" y="3"/>
                    <a:pt x="13" y="0"/>
                  </a:cubicBezTo>
                  <a:cubicBezTo>
                    <a:pt x="1" y="0"/>
                    <a:pt x="1" y="0"/>
                    <a:pt x="1" y="0"/>
                  </a:cubicBezTo>
                  <a:cubicBezTo>
                    <a:pt x="0" y="0"/>
                    <a:pt x="0" y="0"/>
                    <a:pt x="0" y="0"/>
                  </a:cubicBezTo>
                  <a:cubicBezTo>
                    <a:pt x="0" y="2"/>
                    <a:pt x="0" y="4"/>
                    <a:pt x="0" y="6"/>
                  </a:cubicBezTo>
                  <a:cubicBezTo>
                    <a:pt x="0" y="24"/>
                    <a:pt x="0" y="24"/>
                    <a:pt x="0" y="24"/>
                  </a:cubicBezTo>
                  <a:cubicBezTo>
                    <a:pt x="0" y="36"/>
                    <a:pt x="9" y="47"/>
                    <a:pt x="22" y="50"/>
                  </a:cubicBezTo>
                  <a:cubicBezTo>
                    <a:pt x="24" y="51"/>
                    <a:pt x="27" y="51"/>
                    <a:pt x="30" y="51"/>
                  </a:cubicBezTo>
                  <a:cubicBezTo>
                    <a:pt x="32" y="51"/>
                    <a:pt x="35" y="51"/>
                    <a:pt x="38" y="50"/>
                  </a:cubicBezTo>
                  <a:cubicBezTo>
                    <a:pt x="50" y="47"/>
                    <a:pt x="60" y="36"/>
                    <a:pt x="60" y="24"/>
                  </a:cubicBezTo>
                  <a:cubicBezTo>
                    <a:pt x="60" y="6"/>
                    <a:pt x="60" y="6"/>
                    <a:pt x="60" y="6"/>
                  </a:cubicBezTo>
                  <a:cubicBezTo>
                    <a:pt x="60" y="4"/>
                    <a:pt x="59" y="2"/>
                    <a:pt x="59" y="0"/>
                  </a:cubicBezTo>
                  <a:cubicBezTo>
                    <a:pt x="47" y="0"/>
                    <a:pt x="47" y="0"/>
                    <a:pt x="47" y="0"/>
                  </a:cubicBezTo>
                  <a:cubicBezTo>
                    <a:pt x="46" y="3"/>
                    <a:pt x="38" y="5"/>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sp>
          <p:nvSpPr>
            <p:cNvPr id="49" name="Freeform 8"/>
            <p:cNvSpPr>
              <a:spLocks noEditPoints="1"/>
            </p:cNvSpPr>
            <p:nvPr/>
          </p:nvSpPr>
          <p:spPr bwMode="auto">
            <a:xfrm>
              <a:off x="3598" y="531"/>
              <a:ext cx="240" cy="128"/>
            </a:xfrm>
            <a:custGeom>
              <a:avLst/>
              <a:gdLst>
                <a:gd name="T0" fmla="*/ 33 w 67"/>
                <a:gd name="T1" fmla="*/ 0 h 36"/>
                <a:gd name="T2" fmla="*/ 0 w 67"/>
                <a:gd name="T3" fmla="*/ 31 h 36"/>
                <a:gd name="T4" fmla="*/ 4 w 67"/>
                <a:gd name="T5" fmla="*/ 31 h 36"/>
                <a:gd name="T6" fmla="*/ 4 w 67"/>
                <a:gd name="T7" fmla="*/ 31 h 36"/>
                <a:gd name="T8" fmla="*/ 16 w 67"/>
                <a:gd name="T9" fmla="*/ 31 h 36"/>
                <a:gd name="T10" fmla="*/ 33 w 67"/>
                <a:gd name="T11" fmla="*/ 36 h 36"/>
                <a:gd name="T12" fmla="*/ 51 w 67"/>
                <a:gd name="T13" fmla="*/ 31 h 36"/>
                <a:gd name="T14" fmla="*/ 62 w 67"/>
                <a:gd name="T15" fmla="*/ 31 h 36"/>
                <a:gd name="T16" fmla="*/ 64 w 67"/>
                <a:gd name="T17" fmla="*/ 31 h 36"/>
                <a:gd name="T18" fmla="*/ 67 w 67"/>
                <a:gd name="T19" fmla="*/ 31 h 36"/>
                <a:gd name="T20" fmla="*/ 33 w 67"/>
                <a:gd name="T21" fmla="*/ 0 h 36"/>
                <a:gd name="T22" fmla="*/ 33 w 67"/>
                <a:gd name="T23" fmla="*/ 26 h 36"/>
                <a:gd name="T24" fmla="*/ 27 w 67"/>
                <a:gd name="T25" fmla="*/ 20 h 36"/>
                <a:gd name="T26" fmla="*/ 33 w 67"/>
                <a:gd name="T27" fmla="*/ 14 h 36"/>
                <a:gd name="T28" fmla="*/ 40 w 67"/>
                <a:gd name="T29" fmla="*/ 20 h 36"/>
                <a:gd name="T30" fmla="*/ 33 w 67"/>
                <a:gd name="T31"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6">
                  <a:moveTo>
                    <a:pt x="33" y="0"/>
                  </a:moveTo>
                  <a:cubicBezTo>
                    <a:pt x="15" y="0"/>
                    <a:pt x="1" y="14"/>
                    <a:pt x="0" y="31"/>
                  </a:cubicBezTo>
                  <a:cubicBezTo>
                    <a:pt x="4" y="31"/>
                    <a:pt x="4" y="31"/>
                    <a:pt x="4" y="31"/>
                  </a:cubicBezTo>
                  <a:cubicBezTo>
                    <a:pt x="4" y="31"/>
                    <a:pt x="4" y="31"/>
                    <a:pt x="4" y="31"/>
                  </a:cubicBezTo>
                  <a:cubicBezTo>
                    <a:pt x="16" y="31"/>
                    <a:pt x="16" y="31"/>
                    <a:pt x="16" y="31"/>
                  </a:cubicBezTo>
                  <a:cubicBezTo>
                    <a:pt x="18" y="34"/>
                    <a:pt x="25" y="36"/>
                    <a:pt x="33" y="36"/>
                  </a:cubicBezTo>
                  <a:cubicBezTo>
                    <a:pt x="42" y="36"/>
                    <a:pt x="49" y="34"/>
                    <a:pt x="51" y="31"/>
                  </a:cubicBezTo>
                  <a:cubicBezTo>
                    <a:pt x="62" y="31"/>
                    <a:pt x="62" y="31"/>
                    <a:pt x="62" y="31"/>
                  </a:cubicBezTo>
                  <a:cubicBezTo>
                    <a:pt x="64" y="31"/>
                    <a:pt x="64" y="31"/>
                    <a:pt x="64" y="31"/>
                  </a:cubicBezTo>
                  <a:cubicBezTo>
                    <a:pt x="67" y="31"/>
                    <a:pt x="67" y="31"/>
                    <a:pt x="67" y="31"/>
                  </a:cubicBezTo>
                  <a:cubicBezTo>
                    <a:pt x="66" y="14"/>
                    <a:pt x="51" y="0"/>
                    <a:pt x="33" y="0"/>
                  </a:cubicBezTo>
                  <a:close/>
                  <a:moveTo>
                    <a:pt x="33" y="26"/>
                  </a:moveTo>
                  <a:cubicBezTo>
                    <a:pt x="30" y="26"/>
                    <a:pt x="27" y="24"/>
                    <a:pt x="27" y="20"/>
                  </a:cubicBezTo>
                  <a:cubicBezTo>
                    <a:pt x="27" y="17"/>
                    <a:pt x="30" y="14"/>
                    <a:pt x="33" y="14"/>
                  </a:cubicBezTo>
                  <a:cubicBezTo>
                    <a:pt x="37" y="14"/>
                    <a:pt x="40" y="17"/>
                    <a:pt x="40" y="20"/>
                  </a:cubicBezTo>
                  <a:cubicBezTo>
                    <a:pt x="40" y="24"/>
                    <a:pt x="37" y="26"/>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微软雅黑" panose="020B0503020204020204" pitchFamily="34" charset="-122"/>
                <a:ea typeface="微软雅黑" panose="020B0503020204020204" pitchFamily="34" charset="-122"/>
                <a:cs typeface="+mn-ea"/>
                <a:sym typeface="+mn-lt"/>
              </a:endParaRPr>
            </a:p>
          </p:txBody>
        </p:sp>
      </p:gr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96802" y="2301269"/>
            <a:ext cx="3429000" cy="3429000"/>
          </a:xfrm>
          <a:prstGeom prst="rect">
            <a:avLst/>
          </a:prstGeom>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250" fill="hold"/>
                                        <p:tgtEl>
                                          <p:spTgt spid="45"/>
                                        </p:tgtEl>
                                        <p:attrNameLst>
                                          <p:attrName>ppt_w</p:attrName>
                                        </p:attrNameLst>
                                      </p:cBhvr>
                                      <p:tavLst>
                                        <p:tav tm="0">
                                          <p:val>
                                            <p:fltVal val="0"/>
                                          </p:val>
                                        </p:tav>
                                        <p:tav tm="100000">
                                          <p:val>
                                            <p:strVal val="#ppt_w"/>
                                          </p:val>
                                        </p:tav>
                                      </p:tavLst>
                                    </p:anim>
                                    <p:anim calcmode="lin" valueType="num">
                                      <p:cBhvr>
                                        <p:cTn id="18" dur="250" fill="hold"/>
                                        <p:tgtEl>
                                          <p:spTgt spid="45"/>
                                        </p:tgtEl>
                                        <p:attrNameLst>
                                          <p:attrName>ppt_h</p:attrName>
                                        </p:attrNameLst>
                                      </p:cBhvr>
                                      <p:tavLst>
                                        <p:tav tm="0">
                                          <p:val>
                                            <p:fltVal val="0"/>
                                          </p:val>
                                        </p:tav>
                                        <p:tav tm="100000">
                                          <p:val>
                                            <p:strVal val="#ppt_h"/>
                                          </p:val>
                                        </p:tav>
                                      </p:tavLst>
                                    </p:anim>
                                    <p:anim calcmode="lin" valueType="num">
                                      <p:cBhvr>
                                        <p:cTn id="19" dur="250" fill="hold"/>
                                        <p:tgtEl>
                                          <p:spTgt spid="45"/>
                                        </p:tgtEl>
                                        <p:attrNameLst>
                                          <p:attrName>style.rotation</p:attrName>
                                        </p:attrNameLst>
                                      </p:cBhvr>
                                      <p:tavLst>
                                        <p:tav tm="0">
                                          <p:val>
                                            <p:fltVal val="360"/>
                                          </p:val>
                                        </p:tav>
                                        <p:tav tm="100000">
                                          <p:val>
                                            <p:fltVal val="0"/>
                                          </p:val>
                                        </p:tav>
                                      </p:tavLst>
                                    </p:anim>
                                    <p:animEffect transition="in" filter="fade">
                                      <p:cBhvr>
                                        <p:cTn id="20" dur="250"/>
                                        <p:tgtEl>
                                          <p:spTgt spid="4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par>
                                <p:cTn id="24" presetID="47"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anim calcmode="lin" valueType="num">
                                      <p:cBhvr>
                                        <p:cTn id="27" dur="500" fill="hold"/>
                                        <p:tgtEl>
                                          <p:spTgt spid="42"/>
                                        </p:tgtEl>
                                        <p:attrNameLst>
                                          <p:attrName>ppt_x</p:attrName>
                                        </p:attrNameLst>
                                      </p:cBhvr>
                                      <p:tavLst>
                                        <p:tav tm="0">
                                          <p:val>
                                            <p:strVal val="#ppt_x"/>
                                          </p:val>
                                        </p:tav>
                                        <p:tav tm="100000">
                                          <p:val>
                                            <p:strVal val="#ppt_x"/>
                                          </p:val>
                                        </p:tav>
                                      </p:tavLst>
                                    </p:anim>
                                    <p:anim calcmode="lin" valueType="num">
                                      <p:cBhvr>
                                        <p:cTn id="28" dur="500" fill="hold"/>
                                        <p:tgtEl>
                                          <p:spTgt spid="42"/>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31" presetClass="entr" presetSubtype="0" fill="hold" grpId="0" nodeType="afterEffect">
                                  <p:stCondLst>
                                    <p:cond delay="0"/>
                                  </p:stCondLst>
                                  <p:iterate type="lt">
                                    <p:tmPct val="2326"/>
                                  </p:iterate>
                                  <p:childTnLst>
                                    <p:set>
                                      <p:cBhvr>
                                        <p:cTn id="31" dur="1" fill="hold">
                                          <p:stCondLst>
                                            <p:cond delay="0"/>
                                          </p:stCondLst>
                                        </p:cTn>
                                        <p:tgtEl>
                                          <p:spTgt spid="40"/>
                                        </p:tgtEl>
                                        <p:attrNameLst>
                                          <p:attrName>style.visibility</p:attrName>
                                        </p:attrNameLst>
                                      </p:cBhvr>
                                      <p:to>
                                        <p:strVal val="visible"/>
                                      </p:to>
                                    </p:set>
                                    <p:anim calcmode="lin" valueType="num">
                                      <p:cBhvr>
                                        <p:cTn id="32" dur="750" fill="hold"/>
                                        <p:tgtEl>
                                          <p:spTgt spid="40"/>
                                        </p:tgtEl>
                                        <p:attrNameLst>
                                          <p:attrName>ppt_w</p:attrName>
                                        </p:attrNameLst>
                                      </p:cBhvr>
                                      <p:tavLst>
                                        <p:tav tm="0">
                                          <p:val>
                                            <p:fltVal val="0"/>
                                          </p:val>
                                        </p:tav>
                                        <p:tav tm="100000">
                                          <p:val>
                                            <p:strVal val="#ppt_w"/>
                                          </p:val>
                                        </p:tav>
                                      </p:tavLst>
                                    </p:anim>
                                    <p:anim calcmode="lin" valueType="num">
                                      <p:cBhvr>
                                        <p:cTn id="33" dur="750" fill="hold"/>
                                        <p:tgtEl>
                                          <p:spTgt spid="40"/>
                                        </p:tgtEl>
                                        <p:attrNameLst>
                                          <p:attrName>ppt_h</p:attrName>
                                        </p:attrNameLst>
                                      </p:cBhvr>
                                      <p:tavLst>
                                        <p:tav tm="0">
                                          <p:val>
                                            <p:fltVal val="0"/>
                                          </p:val>
                                        </p:tav>
                                        <p:tav tm="100000">
                                          <p:val>
                                            <p:strVal val="#ppt_h"/>
                                          </p:val>
                                        </p:tav>
                                      </p:tavLst>
                                    </p:anim>
                                    <p:anim calcmode="lin" valueType="num">
                                      <p:cBhvr>
                                        <p:cTn id="34" dur="750" fill="hold"/>
                                        <p:tgtEl>
                                          <p:spTgt spid="40"/>
                                        </p:tgtEl>
                                        <p:attrNameLst>
                                          <p:attrName>style.rotation</p:attrName>
                                        </p:attrNameLst>
                                      </p:cBhvr>
                                      <p:tavLst>
                                        <p:tav tm="0">
                                          <p:val>
                                            <p:fltVal val="90"/>
                                          </p:val>
                                        </p:tav>
                                        <p:tav tm="100000">
                                          <p:val>
                                            <p:fltVal val="0"/>
                                          </p:val>
                                        </p:tav>
                                      </p:tavLst>
                                    </p:anim>
                                    <p:animEffect transition="in" filter="fade">
                                      <p:cBhvr>
                                        <p:cTn id="35" dur="750"/>
                                        <p:tgtEl>
                                          <p:spTgt spid="40"/>
                                        </p:tgtEl>
                                      </p:cBhvr>
                                    </p:animEffect>
                                  </p:childTnLst>
                                </p:cTn>
                              </p:par>
                              <p:par>
                                <p:cTn id="36" presetID="31" presetClass="entr" presetSubtype="0" fill="hold" grpId="0" nodeType="withEffect">
                                  <p:stCondLst>
                                    <p:cond delay="1000"/>
                                  </p:stCondLst>
                                  <p:iterate type="lt">
                                    <p:tmPct val="1064"/>
                                  </p:iterate>
                                  <p:childTnLst>
                                    <p:set>
                                      <p:cBhvr>
                                        <p:cTn id="37" dur="1" fill="hold">
                                          <p:stCondLst>
                                            <p:cond delay="0"/>
                                          </p:stCondLst>
                                        </p:cTn>
                                        <p:tgtEl>
                                          <p:spTgt spid="41"/>
                                        </p:tgtEl>
                                        <p:attrNameLst>
                                          <p:attrName>style.visibility</p:attrName>
                                        </p:attrNameLst>
                                      </p:cBhvr>
                                      <p:to>
                                        <p:strVal val="visible"/>
                                      </p:to>
                                    </p:set>
                                    <p:anim calcmode="lin" valueType="num">
                                      <p:cBhvr>
                                        <p:cTn id="38" dur="750" fill="hold"/>
                                        <p:tgtEl>
                                          <p:spTgt spid="41"/>
                                        </p:tgtEl>
                                        <p:attrNameLst>
                                          <p:attrName>ppt_w</p:attrName>
                                        </p:attrNameLst>
                                      </p:cBhvr>
                                      <p:tavLst>
                                        <p:tav tm="0">
                                          <p:val>
                                            <p:fltVal val="0"/>
                                          </p:val>
                                        </p:tav>
                                        <p:tav tm="100000">
                                          <p:val>
                                            <p:strVal val="#ppt_w"/>
                                          </p:val>
                                        </p:tav>
                                      </p:tavLst>
                                    </p:anim>
                                    <p:anim calcmode="lin" valueType="num">
                                      <p:cBhvr>
                                        <p:cTn id="39" dur="750" fill="hold"/>
                                        <p:tgtEl>
                                          <p:spTgt spid="41"/>
                                        </p:tgtEl>
                                        <p:attrNameLst>
                                          <p:attrName>ppt_h</p:attrName>
                                        </p:attrNameLst>
                                      </p:cBhvr>
                                      <p:tavLst>
                                        <p:tav tm="0">
                                          <p:val>
                                            <p:fltVal val="0"/>
                                          </p:val>
                                        </p:tav>
                                        <p:tav tm="100000">
                                          <p:val>
                                            <p:strVal val="#ppt_h"/>
                                          </p:val>
                                        </p:tav>
                                      </p:tavLst>
                                    </p:anim>
                                    <p:anim calcmode="lin" valueType="num">
                                      <p:cBhvr>
                                        <p:cTn id="40" dur="750" fill="hold"/>
                                        <p:tgtEl>
                                          <p:spTgt spid="41"/>
                                        </p:tgtEl>
                                        <p:attrNameLst>
                                          <p:attrName>style.rotation</p:attrName>
                                        </p:attrNameLst>
                                      </p:cBhvr>
                                      <p:tavLst>
                                        <p:tav tm="0">
                                          <p:val>
                                            <p:fltVal val="90"/>
                                          </p:val>
                                        </p:tav>
                                        <p:tav tm="100000">
                                          <p:val>
                                            <p:fltVal val="0"/>
                                          </p:val>
                                        </p:tav>
                                      </p:tavLst>
                                    </p:anim>
                                    <p:animEffect transition="in" filter="fade">
                                      <p:cBhvr>
                                        <p:cTn id="41" dur="75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0" grpId="0"/>
      <p:bldP spid="41" grpId="0"/>
      <p:bldP spid="42" grpId="0"/>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1237741" y="1101401"/>
            <a:ext cx="269817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a:t>
            </a:r>
            <a:endParaRPr lang="zh-CN" altLang="en-US" dirty="0">
              <a:sym typeface="+mn-lt"/>
            </a:endParaRPr>
          </a:p>
        </p:txBody>
      </p:sp>
      <p:cxnSp>
        <p:nvCxnSpPr>
          <p:cNvPr id="22" name="直接连接符 21"/>
          <p:cNvCxnSpPr/>
          <p:nvPr/>
        </p:nvCxnSpPr>
        <p:spPr>
          <a:xfrm>
            <a:off x="5362597" y="2807025"/>
            <a:ext cx="0" cy="3054581"/>
          </a:xfrm>
          <a:prstGeom prst="line">
            <a:avLst/>
          </a:prstGeom>
          <a:ln>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5863167" y="3167390"/>
            <a:ext cx="4759287" cy="523220"/>
          </a:xfrm>
          <a:prstGeom prst="rect">
            <a:avLst/>
          </a:prstGeom>
        </p:spPr>
        <p:txBody>
          <a:bodyPr wrap="square">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思维导图激发全脑思维，因为它汇集了包含从逻辑和数字到创造性和特殊性的广泛大脑皮层技能。 </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4" name="矩形 23"/>
          <p:cNvSpPr/>
          <p:nvPr/>
        </p:nvSpPr>
        <p:spPr>
          <a:xfrm>
            <a:off x="5863167" y="4775042"/>
            <a:ext cx="4759287" cy="954107"/>
          </a:xfrm>
          <a:prstGeom prst="rect">
            <a:avLst/>
          </a:prstGeom>
        </p:spPr>
        <p:txBody>
          <a:bodyPr wrap="square">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图像有着比一个词、一条句子、一篇文章传达更多信息的能力。他们被大脑加工，并作为视觉刺激来助于回想信息。它是一种通用语言，可以克服任何语言障碍。相较于单色图像，彩色图像更具吸引力。</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5" name="矩形 24"/>
          <p:cNvSpPr/>
          <p:nvPr/>
        </p:nvSpPr>
        <p:spPr>
          <a:xfrm>
            <a:off x="5863167" y="3939121"/>
            <a:ext cx="4759287" cy="738664"/>
          </a:xfrm>
          <a:prstGeom prst="rect">
            <a:avLst/>
          </a:prstGeom>
        </p:spPr>
        <p:txBody>
          <a:bodyPr wrap="square">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颜色编码连接视觉与逻辑，帮助大脑创造思维上的快捷方式，有利于分类、强调、分析信息和识别出更多之前未被发现的联系。</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26" name="组合 25"/>
          <p:cNvGrpSpPr/>
          <p:nvPr/>
        </p:nvGrpSpPr>
        <p:grpSpPr>
          <a:xfrm>
            <a:off x="1779263" y="1793431"/>
            <a:ext cx="1273558" cy="1586799"/>
            <a:chOff x="7380501" y="2927402"/>
            <a:chExt cx="2311884" cy="2880513"/>
          </a:xfrm>
        </p:grpSpPr>
        <p:sp>
          <p:nvSpPr>
            <p:cNvPr id="27" name="椭圆 50"/>
            <p:cNvSpPr/>
            <p:nvPr/>
          </p:nvSpPr>
          <p:spPr>
            <a:xfrm rot="18900000">
              <a:off x="7501945" y="2927402"/>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8" name="椭圆 2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9" name="椭圆 2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sp>
        <p:nvSpPr>
          <p:cNvPr id="30" name="矩形 29"/>
          <p:cNvSpPr/>
          <p:nvPr/>
        </p:nvSpPr>
        <p:spPr>
          <a:xfrm>
            <a:off x="2086909" y="1932484"/>
            <a:ext cx="6117360" cy="369332"/>
          </a:xfrm>
          <a:prstGeom prst="rect">
            <a:avLst/>
          </a:prstGeom>
        </p:spPr>
        <p:txBody>
          <a:bodyPr wrap="square">
            <a:spAutoFit/>
          </a:bodyP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第五步  根据记忆联想加上颜色和图像</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31" name="任意多边形 128"/>
          <p:cNvSpPr/>
          <p:nvPr/>
        </p:nvSpPr>
        <p:spPr>
          <a:xfrm flipH="1" flipV="1">
            <a:off x="3142809" y="2218358"/>
            <a:ext cx="5021948" cy="45719"/>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32" name="椭圆 31"/>
          <p:cNvSpPr/>
          <p:nvPr/>
        </p:nvSpPr>
        <p:spPr>
          <a:xfrm>
            <a:off x="2402975" y="1997072"/>
            <a:ext cx="73471" cy="7347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33" name="Group 4"/>
          <p:cNvGrpSpPr>
            <a:grpSpLocks noChangeAspect="1"/>
          </p:cNvGrpSpPr>
          <p:nvPr/>
        </p:nvGrpSpPr>
        <p:grpSpPr bwMode="auto">
          <a:xfrm>
            <a:off x="2050774" y="1964900"/>
            <a:ext cx="365268" cy="536356"/>
            <a:chOff x="3540" y="531"/>
            <a:chExt cx="348" cy="511"/>
          </a:xfrm>
          <a:solidFill>
            <a:srgbClr val="3DC0EF"/>
          </a:solidFill>
        </p:grpSpPr>
        <p:sp>
          <p:nvSpPr>
            <p:cNvPr id="34" name="Freeform 5"/>
            <p:cNvSpPr/>
            <p:nvPr/>
          </p:nvSpPr>
          <p:spPr bwMode="auto">
            <a:xfrm>
              <a:off x="3540" y="801"/>
              <a:ext cx="348" cy="241"/>
            </a:xfrm>
            <a:custGeom>
              <a:avLst/>
              <a:gdLst>
                <a:gd name="T0" fmla="*/ 78 w 97"/>
                <a:gd name="T1" fmla="*/ 0 h 68"/>
                <a:gd name="T2" fmla="*/ 70 w 97"/>
                <a:gd name="T3" fmla="*/ 20 h 68"/>
                <a:gd name="T4" fmla="*/ 49 w 97"/>
                <a:gd name="T5" fmla="*/ 66 h 68"/>
                <a:gd name="T6" fmla="*/ 29 w 97"/>
                <a:gd name="T7" fmla="*/ 20 h 68"/>
                <a:gd name="T8" fmla="*/ 20 w 97"/>
                <a:gd name="T9" fmla="*/ 0 h 68"/>
                <a:gd name="T10" fmla="*/ 0 w 97"/>
                <a:gd name="T11" fmla="*/ 39 h 68"/>
                <a:gd name="T12" fmla="*/ 0 w 97"/>
                <a:gd name="T13" fmla="*/ 50 h 68"/>
                <a:gd name="T14" fmla="*/ 49 w 97"/>
                <a:gd name="T15" fmla="*/ 68 h 68"/>
                <a:gd name="T16" fmla="*/ 97 w 97"/>
                <a:gd name="T17" fmla="*/ 50 h 68"/>
                <a:gd name="T18" fmla="*/ 97 w 97"/>
                <a:gd name="T19" fmla="*/ 39 h 68"/>
                <a:gd name="T20" fmla="*/ 78 w 97"/>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8">
                  <a:moveTo>
                    <a:pt x="78" y="0"/>
                  </a:moveTo>
                  <a:cubicBezTo>
                    <a:pt x="70" y="20"/>
                    <a:pt x="70" y="20"/>
                    <a:pt x="70" y="20"/>
                  </a:cubicBezTo>
                  <a:cubicBezTo>
                    <a:pt x="49" y="66"/>
                    <a:pt x="49" y="66"/>
                    <a:pt x="49" y="66"/>
                  </a:cubicBezTo>
                  <a:cubicBezTo>
                    <a:pt x="29" y="20"/>
                    <a:pt x="29" y="20"/>
                    <a:pt x="29" y="20"/>
                  </a:cubicBezTo>
                  <a:cubicBezTo>
                    <a:pt x="20" y="0"/>
                    <a:pt x="20" y="0"/>
                    <a:pt x="20" y="0"/>
                  </a:cubicBezTo>
                  <a:cubicBezTo>
                    <a:pt x="8" y="8"/>
                    <a:pt x="0" y="23"/>
                    <a:pt x="0" y="39"/>
                  </a:cubicBezTo>
                  <a:cubicBezTo>
                    <a:pt x="0" y="50"/>
                    <a:pt x="0" y="50"/>
                    <a:pt x="0" y="50"/>
                  </a:cubicBezTo>
                  <a:cubicBezTo>
                    <a:pt x="13" y="61"/>
                    <a:pt x="30" y="68"/>
                    <a:pt x="49" y="68"/>
                  </a:cubicBezTo>
                  <a:cubicBezTo>
                    <a:pt x="67" y="68"/>
                    <a:pt x="84" y="61"/>
                    <a:pt x="97" y="50"/>
                  </a:cubicBezTo>
                  <a:cubicBezTo>
                    <a:pt x="97" y="39"/>
                    <a:pt x="97" y="39"/>
                    <a:pt x="97" y="39"/>
                  </a:cubicBezTo>
                  <a:cubicBezTo>
                    <a:pt x="97" y="23"/>
                    <a:pt x="90" y="9"/>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35" name="Freeform 6"/>
            <p:cNvSpPr/>
            <p:nvPr/>
          </p:nvSpPr>
          <p:spPr bwMode="auto">
            <a:xfrm>
              <a:off x="3687" y="833"/>
              <a:ext cx="58" cy="156"/>
            </a:xfrm>
            <a:custGeom>
              <a:avLst/>
              <a:gdLst>
                <a:gd name="T0" fmla="*/ 0 w 16"/>
                <a:gd name="T1" fmla="*/ 0 h 44"/>
                <a:gd name="T2" fmla="*/ 3 w 16"/>
                <a:gd name="T3" fmla="*/ 7 h 44"/>
                <a:gd name="T4" fmla="*/ 0 w 16"/>
                <a:gd name="T5" fmla="*/ 36 h 44"/>
                <a:gd name="T6" fmla="*/ 8 w 16"/>
                <a:gd name="T7" fmla="*/ 44 h 44"/>
                <a:gd name="T8" fmla="*/ 15 w 16"/>
                <a:gd name="T9" fmla="*/ 36 h 44"/>
                <a:gd name="T10" fmla="*/ 12 w 16"/>
                <a:gd name="T11" fmla="*/ 7 h 44"/>
                <a:gd name="T12" fmla="*/ 16 w 16"/>
                <a:gd name="T13" fmla="*/ 0 h 44"/>
                <a:gd name="T14" fmla="*/ 8 w 16"/>
                <a:gd name="T15" fmla="*/ 1 h 44"/>
                <a:gd name="T16" fmla="*/ 0 w 1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4">
                  <a:moveTo>
                    <a:pt x="0" y="0"/>
                  </a:moveTo>
                  <a:cubicBezTo>
                    <a:pt x="0" y="3"/>
                    <a:pt x="1" y="5"/>
                    <a:pt x="3" y="7"/>
                  </a:cubicBezTo>
                  <a:cubicBezTo>
                    <a:pt x="0" y="36"/>
                    <a:pt x="0" y="36"/>
                    <a:pt x="0" y="36"/>
                  </a:cubicBezTo>
                  <a:cubicBezTo>
                    <a:pt x="8" y="44"/>
                    <a:pt x="8" y="44"/>
                    <a:pt x="8" y="44"/>
                  </a:cubicBezTo>
                  <a:cubicBezTo>
                    <a:pt x="15" y="36"/>
                    <a:pt x="15" y="36"/>
                    <a:pt x="15" y="36"/>
                  </a:cubicBezTo>
                  <a:cubicBezTo>
                    <a:pt x="12" y="7"/>
                    <a:pt x="12" y="7"/>
                    <a:pt x="12" y="7"/>
                  </a:cubicBezTo>
                  <a:cubicBezTo>
                    <a:pt x="14" y="5"/>
                    <a:pt x="15" y="3"/>
                    <a:pt x="16" y="0"/>
                  </a:cubicBezTo>
                  <a:cubicBezTo>
                    <a:pt x="13" y="1"/>
                    <a:pt x="10" y="1"/>
                    <a:pt x="8" y="1"/>
                  </a:cubicBezTo>
                  <a:cubicBezTo>
                    <a:pt x="5" y="1"/>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50" name="Freeform 7"/>
            <p:cNvSpPr/>
            <p:nvPr/>
          </p:nvSpPr>
          <p:spPr bwMode="auto">
            <a:xfrm>
              <a:off x="3609" y="652"/>
              <a:ext cx="215" cy="181"/>
            </a:xfrm>
            <a:custGeom>
              <a:avLst/>
              <a:gdLst>
                <a:gd name="T0" fmla="*/ 30 w 60"/>
                <a:gd name="T1" fmla="*/ 5 h 51"/>
                <a:gd name="T2" fmla="*/ 13 w 60"/>
                <a:gd name="T3" fmla="*/ 0 h 51"/>
                <a:gd name="T4" fmla="*/ 1 w 60"/>
                <a:gd name="T5" fmla="*/ 0 h 51"/>
                <a:gd name="T6" fmla="*/ 0 w 60"/>
                <a:gd name="T7" fmla="*/ 0 h 51"/>
                <a:gd name="T8" fmla="*/ 0 w 60"/>
                <a:gd name="T9" fmla="*/ 6 h 51"/>
                <a:gd name="T10" fmla="*/ 0 w 60"/>
                <a:gd name="T11" fmla="*/ 24 h 51"/>
                <a:gd name="T12" fmla="*/ 22 w 60"/>
                <a:gd name="T13" fmla="*/ 50 h 51"/>
                <a:gd name="T14" fmla="*/ 30 w 60"/>
                <a:gd name="T15" fmla="*/ 51 h 51"/>
                <a:gd name="T16" fmla="*/ 38 w 60"/>
                <a:gd name="T17" fmla="*/ 50 h 51"/>
                <a:gd name="T18" fmla="*/ 60 w 60"/>
                <a:gd name="T19" fmla="*/ 24 h 51"/>
                <a:gd name="T20" fmla="*/ 60 w 60"/>
                <a:gd name="T21" fmla="*/ 6 h 51"/>
                <a:gd name="T22" fmla="*/ 59 w 60"/>
                <a:gd name="T23" fmla="*/ 0 h 51"/>
                <a:gd name="T24" fmla="*/ 47 w 60"/>
                <a:gd name="T25" fmla="*/ 0 h 51"/>
                <a:gd name="T26" fmla="*/ 30 w 60"/>
                <a:gd name="T2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51">
                  <a:moveTo>
                    <a:pt x="30" y="5"/>
                  </a:moveTo>
                  <a:cubicBezTo>
                    <a:pt x="22" y="5"/>
                    <a:pt x="15" y="3"/>
                    <a:pt x="13" y="0"/>
                  </a:cubicBezTo>
                  <a:cubicBezTo>
                    <a:pt x="1" y="0"/>
                    <a:pt x="1" y="0"/>
                    <a:pt x="1" y="0"/>
                  </a:cubicBezTo>
                  <a:cubicBezTo>
                    <a:pt x="0" y="0"/>
                    <a:pt x="0" y="0"/>
                    <a:pt x="0" y="0"/>
                  </a:cubicBezTo>
                  <a:cubicBezTo>
                    <a:pt x="0" y="2"/>
                    <a:pt x="0" y="4"/>
                    <a:pt x="0" y="6"/>
                  </a:cubicBezTo>
                  <a:cubicBezTo>
                    <a:pt x="0" y="24"/>
                    <a:pt x="0" y="24"/>
                    <a:pt x="0" y="24"/>
                  </a:cubicBezTo>
                  <a:cubicBezTo>
                    <a:pt x="0" y="36"/>
                    <a:pt x="9" y="47"/>
                    <a:pt x="22" y="50"/>
                  </a:cubicBezTo>
                  <a:cubicBezTo>
                    <a:pt x="24" y="51"/>
                    <a:pt x="27" y="51"/>
                    <a:pt x="30" y="51"/>
                  </a:cubicBezTo>
                  <a:cubicBezTo>
                    <a:pt x="32" y="51"/>
                    <a:pt x="35" y="51"/>
                    <a:pt x="38" y="50"/>
                  </a:cubicBezTo>
                  <a:cubicBezTo>
                    <a:pt x="50" y="47"/>
                    <a:pt x="60" y="36"/>
                    <a:pt x="60" y="24"/>
                  </a:cubicBezTo>
                  <a:cubicBezTo>
                    <a:pt x="60" y="6"/>
                    <a:pt x="60" y="6"/>
                    <a:pt x="60" y="6"/>
                  </a:cubicBezTo>
                  <a:cubicBezTo>
                    <a:pt x="60" y="4"/>
                    <a:pt x="59" y="2"/>
                    <a:pt x="59" y="0"/>
                  </a:cubicBezTo>
                  <a:cubicBezTo>
                    <a:pt x="47" y="0"/>
                    <a:pt x="47" y="0"/>
                    <a:pt x="47" y="0"/>
                  </a:cubicBezTo>
                  <a:cubicBezTo>
                    <a:pt x="46" y="3"/>
                    <a:pt x="38" y="5"/>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51" name="Freeform 8"/>
            <p:cNvSpPr>
              <a:spLocks noEditPoints="1"/>
            </p:cNvSpPr>
            <p:nvPr/>
          </p:nvSpPr>
          <p:spPr bwMode="auto">
            <a:xfrm>
              <a:off x="3598" y="531"/>
              <a:ext cx="240" cy="128"/>
            </a:xfrm>
            <a:custGeom>
              <a:avLst/>
              <a:gdLst>
                <a:gd name="T0" fmla="*/ 33 w 67"/>
                <a:gd name="T1" fmla="*/ 0 h 36"/>
                <a:gd name="T2" fmla="*/ 0 w 67"/>
                <a:gd name="T3" fmla="*/ 31 h 36"/>
                <a:gd name="T4" fmla="*/ 4 w 67"/>
                <a:gd name="T5" fmla="*/ 31 h 36"/>
                <a:gd name="T6" fmla="*/ 4 w 67"/>
                <a:gd name="T7" fmla="*/ 31 h 36"/>
                <a:gd name="T8" fmla="*/ 16 w 67"/>
                <a:gd name="T9" fmla="*/ 31 h 36"/>
                <a:gd name="T10" fmla="*/ 33 w 67"/>
                <a:gd name="T11" fmla="*/ 36 h 36"/>
                <a:gd name="T12" fmla="*/ 51 w 67"/>
                <a:gd name="T13" fmla="*/ 31 h 36"/>
                <a:gd name="T14" fmla="*/ 62 w 67"/>
                <a:gd name="T15" fmla="*/ 31 h 36"/>
                <a:gd name="T16" fmla="*/ 64 w 67"/>
                <a:gd name="T17" fmla="*/ 31 h 36"/>
                <a:gd name="T18" fmla="*/ 67 w 67"/>
                <a:gd name="T19" fmla="*/ 31 h 36"/>
                <a:gd name="T20" fmla="*/ 33 w 67"/>
                <a:gd name="T21" fmla="*/ 0 h 36"/>
                <a:gd name="T22" fmla="*/ 33 w 67"/>
                <a:gd name="T23" fmla="*/ 26 h 36"/>
                <a:gd name="T24" fmla="*/ 27 w 67"/>
                <a:gd name="T25" fmla="*/ 20 h 36"/>
                <a:gd name="T26" fmla="*/ 33 w 67"/>
                <a:gd name="T27" fmla="*/ 14 h 36"/>
                <a:gd name="T28" fmla="*/ 40 w 67"/>
                <a:gd name="T29" fmla="*/ 20 h 36"/>
                <a:gd name="T30" fmla="*/ 33 w 67"/>
                <a:gd name="T31"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6">
                  <a:moveTo>
                    <a:pt x="33" y="0"/>
                  </a:moveTo>
                  <a:cubicBezTo>
                    <a:pt x="15" y="0"/>
                    <a:pt x="1" y="14"/>
                    <a:pt x="0" y="31"/>
                  </a:cubicBezTo>
                  <a:cubicBezTo>
                    <a:pt x="4" y="31"/>
                    <a:pt x="4" y="31"/>
                    <a:pt x="4" y="31"/>
                  </a:cubicBezTo>
                  <a:cubicBezTo>
                    <a:pt x="4" y="31"/>
                    <a:pt x="4" y="31"/>
                    <a:pt x="4" y="31"/>
                  </a:cubicBezTo>
                  <a:cubicBezTo>
                    <a:pt x="16" y="31"/>
                    <a:pt x="16" y="31"/>
                    <a:pt x="16" y="31"/>
                  </a:cubicBezTo>
                  <a:cubicBezTo>
                    <a:pt x="18" y="34"/>
                    <a:pt x="25" y="36"/>
                    <a:pt x="33" y="36"/>
                  </a:cubicBezTo>
                  <a:cubicBezTo>
                    <a:pt x="42" y="36"/>
                    <a:pt x="49" y="34"/>
                    <a:pt x="51" y="31"/>
                  </a:cubicBezTo>
                  <a:cubicBezTo>
                    <a:pt x="62" y="31"/>
                    <a:pt x="62" y="31"/>
                    <a:pt x="62" y="31"/>
                  </a:cubicBezTo>
                  <a:cubicBezTo>
                    <a:pt x="64" y="31"/>
                    <a:pt x="64" y="31"/>
                    <a:pt x="64" y="31"/>
                  </a:cubicBezTo>
                  <a:cubicBezTo>
                    <a:pt x="67" y="31"/>
                    <a:pt x="67" y="31"/>
                    <a:pt x="67" y="31"/>
                  </a:cubicBezTo>
                  <a:cubicBezTo>
                    <a:pt x="66" y="14"/>
                    <a:pt x="51" y="0"/>
                    <a:pt x="33" y="0"/>
                  </a:cubicBezTo>
                  <a:close/>
                  <a:moveTo>
                    <a:pt x="33" y="26"/>
                  </a:moveTo>
                  <a:cubicBezTo>
                    <a:pt x="30" y="26"/>
                    <a:pt x="27" y="24"/>
                    <a:pt x="27" y="20"/>
                  </a:cubicBezTo>
                  <a:cubicBezTo>
                    <a:pt x="27" y="17"/>
                    <a:pt x="30" y="14"/>
                    <a:pt x="33" y="14"/>
                  </a:cubicBezTo>
                  <a:cubicBezTo>
                    <a:pt x="37" y="14"/>
                    <a:pt x="40" y="17"/>
                    <a:pt x="40" y="20"/>
                  </a:cubicBezTo>
                  <a:cubicBezTo>
                    <a:pt x="40" y="24"/>
                    <a:pt x="37" y="26"/>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grpSp>
        <p:nvGrpSpPr>
          <p:cNvPr id="52" name="组合 51"/>
          <p:cNvGrpSpPr/>
          <p:nvPr/>
        </p:nvGrpSpPr>
        <p:grpSpPr>
          <a:xfrm>
            <a:off x="5051711" y="3132235"/>
            <a:ext cx="896299" cy="1116750"/>
            <a:chOff x="7380501" y="2927403"/>
            <a:chExt cx="2311884" cy="2880513"/>
          </a:xfrm>
        </p:grpSpPr>
        <p:sp>
          <p:nvSpPr>
            <p:cNvPr id="53"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54" name="椭圆 53"/>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55" name="椭圆 54"/>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DC0EF"/>
                  </a:solidFill>
                  <a:latin typeface="微软雅黑" panose="020B0503020204020204" pitchFamily="34" charset="-122"/>
                  <a:ea typeface="微软雅黑" panose="020B0503020204020204" pitchFamily="34" charset="-122"/>
                  <a:cs typeface="+mn-ea"/>
                  <a:sym typeface="+mn-lt"/>
                </a:rPr>
                <a:t>1</a:t>
              </a:r>
              <a:endParaRPr lang="zh-CN" altLang="en-US" sz="2400" b="1" dirty="0">
                <a:solidFill>
                  <a:srgbClr val="3DC0EF"/>
                </a:solidFill>
                <a:latin typeface="微软雅黑" panose="020B0503020204020204" pitchFamily="34" charset="-122"/>
                <a:ea typeface="微软雅黑" panose="020B0503020204020204" pitchFamily="34" charset="-122"/>
                <a:cs typeface="+mn-ea"/>
                <a:sym typeface="+mn-lt"/>
              </a:endParaRPr>
            </a:p>
          </p:txBody>
        </p:sp>
      </p:grpSp>
      <p:grpSp>
        <p:nvGrpSpPr>
          <p:cNvPr id="56" name="组合 55"/>
          <p:cNvGrpSpPr/>
          <p:nvPr/>
        </p:nvGrpSpPr>
        <p:grpSpPr>
          <a:xfrm>
            <a:off x="5075252" y="3939121"/>
            <a:ext cx="896299" cy="1116750"/>
            <a:chOff x="7380501" y="2927403"/>
            <a:chExt cx="2311884" cy="2880513"/>
          </a:xfrm>
        </p:grpSpPr>
        <p:sp>
          <p:nvSpPr>
            <p:cNvPr id="57"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58" name="椭圆 5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59" name="椭圆 5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938ED7"/>
                  </a:solidFill>
                  <a:latin typeface="微软雅黑" panose="020B0503020204020204" pitchFamily="34" charset="-122"/>
                  <a:ea typeface="微软雅黑" panose="020B0503020204020204" pitchFamily="34" charset="-122"/>
                  <a:cs typeface="+mn-ea"/>
                  <a:sym typeface="+mn-lt"/>
                </a:rPr>
                <a:t>2</a:t>
              </a:r>
              <a:endParaRPr lang="zh-CN" altLang="en-US" sz="2400" b="1" dirty="0">
                <a:solidFill>
                  <a:srgbClr val="938ED7"/>
                </a:solidFill>
                <a:latin typeface="微软雅黑" panose="020B0503020204020204" pitchFamily="34" charset="-122"/>
                <a:ea typeface="微软雅黑" panose="020B0503020204020204" pitchFamily="34" charset="-122"/>
                <a:cs typeface="+mn-ea"/>
                <a:sym typeface="+mn-lt"/>
              </a:endParaRPr>
            </a:p>
          </p:txBody>
        </p:sp>
      </p:grpSp>
      <p:grpSp>
        <p:nvGrpSpPr>
          <p:cNvPr id="60" name="组合 59"/>
          <p:cNvGrpSpPr/>
          <p:nvPr/>
        </p:nvGrpSpPr>
        <p:grpSpPr>
          <a:xfrm>
            <a:off x="5124240" y="4791513"/>
            <a:ext cx="896299" cy="1116750"/>
            <a:chOff x="7380501" y="2927403"/>
            <a:chExt cx="2311884" cy="2880513"/>
          </a:xfrm>
        </p:grpSpPr>
        <p:sp>
          <p:nvSpPr>
            <p:cNvPr id="61" name="椭圆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62" name="椭圆 61"/>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63" name="椭圆 62"/>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07E10"/>
                  </a:solidFill>
                  <a:latin typeface="微软雅黑" panose="020B0503020204020204" pitchFamily="34" charset="-122"/>
                  <a:ea typeface="微软雅黑" panose="020B0503020204020204" pitchFamily="34" charset="-122"/>
                  <a:cs typeface="+mn-ea"/>
                  <a:sym typeface="+mn-lt"/>
                </a:rPr>
                <a:t>3</a:t>
              </a:r>
              <a:endParaRPr lang="zh-CN" altLang="en-US" sz="2400" b="1" dirty="0">
                <a:solidFill>
                  <a:srgbClr val="F07E10"/>
                </a:solidFill>
                <a:latin typeface="微软雅黑" panose="020B0503020204020204" pitchFamily="34" charset="-122"/>
                <a:ea typeface="微软雅黑" panose="020B0503020204020204" pitchFamily="34" charset="-122"/>
                <a:cs typeface="+mn-ea"/>
                <a:sym typeface="+mn-lt"/>
              </a:endParaRPr>
            </a:p>
          </p:txBody>
        </p:sp>
      </p:grpSp>
      <p:pic>
        <p:nvPicPr>
          <p:cNvPr id="64" name="图片 6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84401" y="2629316"/>
            <a:ext cx="3616707" cy="3616707"/>
          </a:xfrm>
          <a:prstGeom prst="rect">
            <a:avLst/>
          </a:prstGeom>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 calcmode="lin" valueType="num">
                                      <p:cBhvr>
                                        <p:cTn id="13" dur="500" fill="hold"/>
                                        <p:tgtEl>
                                          <p:spTgt spid="26"/>
                                        </p:tgtEl>
                                        <p:attrNameLst>
                                          <p:attrName>style.rotation</p:attrName>
                                        </p:attrNameLst>
                                      </p:cBhvr>
                                      <p:tavLst>
                                        <p:tav tm="0">
                                          <p:val>
                                            <p:fltVal val="360"/>
                                          </p:val>
                                        </p:tav>
                                        <p:tav tm="100000">
                                          <p:val>
                                            <p:fltVal val="0"/>
                                          </p:val>
                                        </p:tav>
                                      </p:tavLst>
                                    </p:anim>
                                    <p:animEffect transition="in" filter="fade">
                                      <p:cBhvr>
                                        <p:cTn id="14" dur="500"/>
                                        <p:tgtEl>
                                          <p:spTgt spid="2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50" fill="hold"/>
                                        <p:tgtEl>
                                          <p:spTgt spid="33"/>
                                        </p:tgtEl>
                                        <p:attrNameLst>
                                          <p:attrName>ppt_w</p:attrName>
                                        </p:attrNameLst>
                                      </p:cBhvr>
                                      <p:tavLst>
                                        <p:tav tm="0">
                                          <p:val>
                                            <p:fltVal val="0"/>
                                          </p:val>
                                        </p:tav>
                                        <p:tav tm="100000">
                                          <p:val>
                                            <p:strVal val="#ppt_w"/>
                                          </p:val>
                                        </p:tav>
                                      </p:tavLst>
                                    </p:anim>
                                    <p:anim calcmode="lin" valueType="num">
                                      <p:cBhvr>
                                        <p:cTn id="18" dur="250" fill="hold"/>
                                        <p:tgtEl>
                                          <p:spTgt spid="33"/>
                                        </p:tgtEl>
                                        <p:attrNameLst>
                                          <p:attrName>ppt_h</p:attrName>
                                        </p:attrNameLst>
                                      </p:cBhvr>
                                      <p:tavLst>
                                        <p:tav tm="0">
                                          <p:val>
                                            <p:fltVal val="0"/>
                                          </p:val>
                                        </p:tav>
                                        <p:tav tm="100000">
                                          <p:val>
                                            <p:strVal val="#ppt_h"/>
                                          </p:val>
                                        </p:tav>
                                      </p:tavLst>
                                    </p:anim>
                                    <p:anim calcmode="lin" valueType="num">
                                      <p:cBhvr>
                                        <p:cTn id="19" dur="250" fill="hold"/>
                                        <p:tgtEl>
                                          <p:spTgt spid="33"/>
                                        </p:tgtEl>
                                        <p:attrNameLst>
                                          <p:attrName>style.rotation</p:attrName>
                                        </p:attrNameLst>
                                      </p:cBhvr>
                                      <p:tavLst>
                                        <p:tav tm="0">
                                          <p:val>
                                            <p:fltVal val="360"/>
                                          </p:val>
                                        </p:tav>
                                        <p:tav tm="100000">
                                          <p:val>
                                            <p:fltVal val="0"/>
                                          </p:val>
                                        </p:tav>
                                      </p:tavLst>
                                    </p:anim>
                                    <p:animEffect transition="in" filter="fade">
                                      <p:cBhvr>
                                        <p:cTn id="20" dur="250"/>
                                        <p:tgtEl>
                                          <p:spTgt spid="3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par>
                                <p:cTn id="24" presetID="47"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anim calcmode="lin" valueType="num">
                                      <p:cBhvr>
                                        <p:cTn id="27" dur="500" fill="hold"/>
                                        <p:tgtEl>
                                          <p:spTgt spid="30"/>
                                        </p:tgtEl>
                                        <p:attrNameLst>
                                          <p:attrName>ppt_x</p:attrName>
                                        </p:attrNameLst>
                                      </p:cBhvr>
                                      <p:tavLst>
                                        <p:tav tm="0">
                                          <p:val>
                                            <p:strVal val="#ppt_x"/>
                                          </p:val>
                                        </p:tav>
                                        <p:tav tm="100000">
                                          <p:val>
                                            <p:strVal val="#ppt_x"/>
                                          </p:val>
                                        </p:tav>
                                      </p:tavLst>
                                    </p:anim>
                                    <p:anim calcmode="lin" valueType="num">
                                      <p:cBhvr>
                                        <p:cTn id="28" dur="500" fill="hold"/>
                                        <p:tgtEl>
                                          <p:spTgt spid="30"/>
                                        </p:tgtEl>
                                        <p:attrNameLst>
                                          <p:attrName>ppt_y</p:attrName>
                                        </p:attrNameLst>
                                      </p:cBhvr>
                                      <p:tavLst>
                                        <p:tav tm="0">
                                          <p:val>
                                            <p:strVal val="#ppt_y-.1"/>
                                          </p:val>
                                        </p:tav>
                                        <p:tav tm="100000">
                                          <p:val>
                                            <p:strVal val="#ppt_y"/>
                                          </p:val>
                                        </p:tav>
                                      </p:tavLst>
                                    </p:anim>
                                  </p:childTnLst>
                                </p:cTn>
                              </p:par>
                              <p:par>
                                <p:cTn id="29" presetID="22" presetClass="entr" presetSubtype="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1000"/>
                                        <p:tgtEl>
                                          <p:spTgt spid="22"/>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animEffect transition="in" filter="fade">
                                      <p:cBhvr>
                                        <p:cTn id="37" dur="500"/>
                                        <p:tgtEl>
                                          <p:spTgt spid="52"/>
                                        </p:tgtEl>
                                      </p:cBhvr>
                                    </p:animEffect>
                                  </p:childTnLst>
                                </p:cTn>
                              </p:par>
                              <p:par>
                                <p:cTn id="38" presetID="53" presetClass="entr" presetSubtype="16"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Effect transition="in" filter="fade">
                                      <p:cBhvr>
                                        <p:cTn id="42" dur="500"/>
                                        <p:tgtEl>
                                          <p:spTgt spid="56"/>
                                        </p:tgtEl>
                                      </p:cBhvr>
                                    </p:animEffect>
                                  </p:childTnLst>
                                </p:cTn>
                              </p:par>
                              <p:par>
                                <p:cTn id="43" presetID="53" presetClass="entr" presetSubtype="16"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p:cTn id="45" dur="500" fill="hold"/>
                                        <p:tgtEl>
                                          <p:spTgt spid="60"/>
                                        </p:tgtEl>
                                        <p:attrNameLst>
                                          <p:attrName>ppt_w</p:attrName>
                                        </p:attrNameLst>
                                      </p:cBhvr>
                                      <p:tavLst>
                                        <p:tav tm="0">
                                          <p:val>
                                            <p:fltVal val="0"/>
                                          </p:val>
                                        </p:tav>
                                        <p:tav tm="100000">
                                          <p:val>
                                            <p:strVal val="#ppt_w"/>
                                          </p:val>
                                        </p:tav>
                                      </p:tavLst>
                                    </p:anim>
                                    <p:anim calcmode="lin" valueType="num">
                                      <p:cBhvr>
                                        <p:cTn id="46" dur="500" fill="hold"/>
                                        <p:tgtEl>
                                          <p:spTgt spid="60"/>
                                        </p:tgtEl>
                                        <p:attrNameLst>
                                          <p:attrName>ppt_h</p:attrName>
                                        </p:attrNameLst>
                                      </p:cBhvr>
                                      <p:tavLst>
                                        <p:tav tm="0">
                                          <p:val>
                                            <p:fltVal val="0"/>
                                          </p:val>
                                        </p:tav>
                                        <p:tav tm="100000">
                                          <p:val>
                                            <p:strVal val="#ppt_h"/>
                                          </p:val>
                                        </p:tav>
                                      </p:tavLst>
                                    </p:anim>
                                    <p:animEffect transition="in" filter="fade">
                                      <p:cBhvr>
                                        <p:cTn id="47" dur="500"/>
                                        <p:tgtEl>
                                          <p:spTgt spid="60"/>
                                        </p:tgtEl>
                                      </p:cBhvr>
                                    </p:animEffect>
                                  </p:childTnLst>
                                </p:cTn>
                              </p:par>
                              <p:par>
                                <p:cTn id="48" presetID="31" presetClass="entr" presetSubtype="0" fill="hold" grpId="0" nodeType="withEffect">
                                  <p:stCondLst>
                                    <p:cond delay="0"/>
                                  </p:stCondLst>
                                  <p:iterate type="lt">
                                    <p:tmPct val="3175"/>
                                  </p:iterate>
                                  <p:childTnLst>
                                    <p:set>
                                      <p:cBhvr>
                                        <p:cTn id="49" dur="1" fill="hold">
                                          <p:stCondLst>
                                            <p:cond delay="0"/>
                                          </p:stCondLst>
                                        </p:cTn>
                                        <p:tgtEl>
                                          <p:spTgt spid="23"/>
                                        </p:tgtEl>
                                        <p:attrNameLst>
                                          <p:attrName>style.visibility</p:attrName>
                                        </p:attrNameLst>
                                      </p:cBhvr>
                                      <p:to>
                                        <p:strVal val="visible"/>
                                      </p:to>
                                    </p:set>
                                    <p:anim calcmode="lin" valueType="num">
                                      <p:cBhvr>
                                        <p:cTn id="50" dur="750" fill="hold"/>
                                        <p:tgtEl>
                                          <p:spTgt spid="23"/>
                                        </p:tgtEl>
                                        <p:attrNameLst>
                                          <p:attrName>ppt_w</p:attrName>
                                        </p:attrNameLst>
                                      </p:cBhvr>
                                      <p:tavLst>
                                        <p:tav tm="0">
                                          <p:val>
                                            <p:fltVal val="0"/>
                                          </p:val>
                                        </p:tav>
                                        <p:tav tm="100000">
                                          <p:val>
                                            <p:strVal val="#ppt_w"/>
                                          </p:val>
                                        </p:tav>
                                      </p:tavLst>
                                    </p:anim>
                                    <p:anim calcmode="lin" valueType="num">
                                      <p:cBhvr>
                                        <p:cTn id="51" dur="750" fill="hold"/>
                                        <p:tgtEl>
                                          <p:spTgt spid="23"/>
                                        </p:tgtEl>
                                        <p:attrNameLst>
                                          <p:attrName>ppt_h</p:attrName>
                                        </p:attrNameLst>
                                      </p:cBhvr>
                                      <p:tavLst>
                                        <p:tav tm="0">
                                          <p:val>
                                            <p:fltVal val="0"/>
                                          </p:val>
                                        </p:tav>
                                        <p:tav tm="100000">
                                          <p:val>
                                            <p:strVal val="#ppt_h"/>
                                          </p:val>
                                        </p:tav>
                                      </p:tavLst>
                                    </p:anim>
                                    <p:anim calcmode="lin" valueType="num">
                                      <p:cBhvr>
                                        <p:cTn id="52" dur="750" fill="hold"/>
                                        <p:tgtEl>
                                          <p:spTgt spid="23"/>
                                        </p:tgtEl>
                                        <p:attrNameLst>
                                          <p:attrName>style.rotation</p:attrName>
                                        </p:attrNameLst>
                                      </p:cBhvr>
                                      <p:tavLst>
                                        <p:tav tm="0">
                                          <p:val>
                                            <p:fltVal val="90"/>
                                          </p:val>
                                        </p:tav>
                                        <p:tav tm="100000">
                                          <p:val>
                                            <p:fltVal val="0"/>
                                          </p:val>
                                        </p:tav>
                                      </p:tavLst>
                                    </p:anim>
                                    <p:animEffect transition="in" filter="fade">
                                      <p:cBhvr>
                                        <p:cTn id="53" dur="750"/>
                                        <p:tgtEl>
                                          <p:spTgt spid="23"/>
                                        </p:tgtEl>
                                      </p:cBhvr>
                                    </p:animEffect>
                                  </p:childTnLst>
                                </p:cTn>
                              </p:par>
                              <p:par>
                                <p:cTn id="54" presetID="31" presetClass="entr" presetSubtype="0" fill="hold" grpId="0" nodeType="withEffect">
                                  <p:stCondLst>
                                    <p:cond delay="0"/>
                                  </p:stCondLst>
                                  <p:iterate type="lt">
                                    <p:tmPct val="2424"/>
                                  </p:iterate>
                                  <p:childTnLst>
                                    <p:set>
                                      <p:cBhvr>
                                        <p:cTn id="55" dur="1" fill="hold">
                                          <p:stCondLst>
                                            <p:cond delay="0"/>
                                          </p:stCondLst>
                                        </p:cTn>
                                        <p:tgtEl>
                                          <p:spTgt spid="25"/>
                                        </p:tgtEl>
                                        <p:attrNameLst>
                                          <p:attrName>style.visibility</p:attrName>
                                        </p:attrNameLst>
                                      </p:cBhvr>
                                      <p:to>
                                        <p:strVal val="visible"/>
                                      </p:to>
                                    </p:set>
                                    <p:anim calcmode="lin" valueType="num">
                                      <p:cBhvr>
                                        <p:cTn id="56" dur="750" fill="hold"/>
                                        <p:tgtEl>
                                          <p:spTgt spid="25"/>
                                        </p:tgtEl>
                                        <p:attrNameLst>
                                          <p:attrName>ppt_w</p:attrName>
                                        </p:attrNameLst>
                                      </p:cBhvr>
                                      <p:tavLst>
                                        <p:tav tm="0">
                                          <p:val>
                                            <p:fltVal val="0"/>
                                          </p:val>
                                        </p:tav>
                                        <p:tav tm="100000">
                                          <p:val>
                                            <p:strVal val="#ppt_w"/>
                                          </p:val>
                                        </p:tav>
                                      </p:tavLst>
                                    </p:anim>
                                    <p:anim calcmode="lin" valueType="num">
                                      <p:cBhvr>
                                        <p:cTn id="57" dur="750" fill="hold"/>
                                        <p:tgtEl>
                                          <p:spTgt spid="25"/>
                                        </p:tgtEl>
                                        <p:attrNameLst>
                                          <p:attrName>ppt_h</p:attrName>
                                        </p:attrNameLst>
                                      </p:cBhvr>
                                      <p:tavLst>
                                        <p:tav tm="0">
                                          <p:val>
                                            <p:fltVal val="0"/>
                                          </p:val>
                                        </p:tav>
                                        <p:tav tm="100000">
                                          <p:val>
                                            <p:strVal val="#ppt_h"/>
                                          </p:val>
                                        </p:tav>
                                      </p:tavLst>
                                    </p:anim>
                                    <p:anim calcmode="lin" valueType="num">
                                      <p:cBhvr>
                                        <p:cTn id="58" dur="750" fill="hold"/>
                                        <p:tgtEl>
                                          <p:spTgt spid="25"/>
                                        </p:tgtEl>
                                        <p:attrNameLst>
                                          <p:attrName>style.rotation</p:attrName>
                                        </p:attrNameLst>
                                      </p:cBhvr>
                                      <p:tavLst>
                                        <p:tav tm="0">
                                          <p:val>
                                            <p:fltVal val="90"/>
                                          </p:val>
                                        </p:tav>
                                        <p:tav tm="100000">
                                          <p:val>
                                            <p:fltVal val="0"/>
                                          </p:val>
                                        </p:tav>
                                      </p:tavLst>
                                    </p:anim>
                                    <p:animEffect transition="in" filter="fade">
                                      <p:cBhvr>
                                        <p:cTn id="59" dur="750"/>
                                        <p:tgtEl>
                                          <p:spTgt spid="25"/>
                                        </p:tgtEl>
                                      </p:cBhvr>
                                    </p:animEffect>
                                  </p:childTnLst>
                                </p:cTn>
                              </p:par>
                              <p:par>
                                <p:cTn id="60" presetID="31" presetClass="entr" presetSubtype="0" fill="hold" grpId="0" nodeType="withEffect">
                                  <p:stCondLst>
                                    <p:cond delay="0"/>
                                  </p:stCondLst>
                                  <p:iterate type="lt">
                                    <p:tmPct val="1515"/>
                                  </p:iterate>
                                  <p:childTnLst>
                                    <p:set>
                                      <p:cBhvr>
                                        <p:cTn id="61" dur="1" fill="hold">
                                          <p:stCondLst>
                                            <p:cond delay="0"/>
                                          </p:stCondLst>
                                        </p:cTn>
                                        <p:tgtEl>
                                          <p:spTgt spid="24"/>
                                        </p:tgtEl>
                                        <p:attrNameLst>
                                          <p:attrName>style.visibility</p:attrName>
                                        </p:attrNameLst>
                                      </p:cBhvr>
                                      <p:to>
                                        <p:strVal val="visible"/>
                                      </p:to>
                                    </p:set>
                                    <p:anim calcmode="lin" valueType="num">
                                      <p:cBhvr>
                                        <p:cTn id="62" dur="750" fill="hold"/>
                                        <p:tgtEl>
                                          <p:spTgt spid="24"/>
                                        </p:tgtEl>
                                        <p:attrNameLst>
                                          <p:attrName>ppt_w</p:attrName>
                                        </p:attrNameLst>
                                      </p:cBhvr>
                                      <p:tavLst>
                                        <p:tav tm="0">
                                          <p:val>
                                            <p:fltVal val="0"/>
                                          </p:val>
                                        </p:tav>
                                        <p:tav tm="100000">
                                          <p:val>
                                            <p:strVal val="#ppt_w"/>
                                          </p:val>
                                        </p:tav>
                                      </p:tavLst>
                                    </p:anim>
                                    <p:anim calcmode="lin" valueType="num">
                                      <p:cBhvr>
                                        <p:cTn id="63" dur="750" fill="hold"/>
                                        <p:tgtEl>
                                          <p:spTgt spid="24"/>
                                        </p:tgtEl>
                                        <p:attrNameLst>
                                          <p:attrName>ppt_h</p:attrName>
                                        </p:attrNameLst>
                                      </p:cBhvr>
                                      <p:tavLst>
                                        <p:tav tm="0">
                                          <p:val>
                                            <p:fltVal val="0"/>
                                          </p:val>
                                        </p:tav>
                                        <p:tav tm="100000">
                                          <p:val>
                                            <p:strVal val="#ppt_h"/>
                                          </p:val>
                                        </p:tav>
                                      </p:tavLst>
                                    </p:anim>
                                    <p:anim calcmode="lin" valueType="num">
                                      <p:cBhvr>
                                        <p:cTn id="64" dur="750" fill="hold"/>
                                        <p:tgtEl>
                                          <p:spTgt spid="24"/>
                                        </p:tgtEl>
                                        <p:attrNameLst>
                                          <p:attrName>style.rotation</p:attrName>
                                        </p:attrNameLst>
                                      </p:cBhvr>
                                      <p:tavLst>
                                        <p:tav tm="0">
                                          <p:val>
                                            <p:fltVal val="90"/>
                                          </p:val>
                                        </p:tav>
                                        <p:tav tm="100000">
                                          <p:val>
                                            <p:fltVal val="0"/>
                                          </p:val>
                                        </p:tav>
                                      </p:tavLst>
                                    </p:anim>
                                    <p:animEffect transition="in" filter="fade">
                                      <p:cBhvr>
                                        <p:cTn id="65" dur="75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fade">
                                      <p:cBhvr>
                                        <p:cTn id="7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23" grpId="0"/>
      <p:bldP spid="24" grpId="0"/>
      <p:bldP spid="25" grpId="0"/>
      <p:bldP spid="30"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215364" y="2738414"/>
            <a:ext cx="4210352" cy="1234267"/>
            <a:chOff x="2215364" y="2738414"/>
            <a:chExt cx="4210352" cy="1234267"/>
          </a:xfrm>
        </p:grpSpPr>
        <p:sp>
          <p:nvSpPr>
            <p:cNvPr id="23" name="矩形 22"/>
            <p:cNvSpPr/>
            <p:nvPr/>
          </p:nvSpPr>
          <p:spPr>
            <a:xfrm>
              <a:off x="2215364" y="2738414"/>
              <a:ext cx="4210352" cy="1047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514B44"/>
                </a:solidFill>
                <a:latin typeface="微软雅黑" panose="020B0503020204020204" pitchFamily="34" charset="-122"/>
                <a:ea typeface="微软雅黑" panose="020B0503020204020204" pitchFamily="34" charset="-122"/>
                <a:cs typeface="+mn-ea"/>
                <a:sym typeface="+mn-lt"/>
              </a:endParaRPr>
            </a:p>
          </p:txBody>
        </p:sp>
        <p:grpSp>
          <p:nvGrpSpPr>
            <p:cNvPr id="24" name="组合 23"/>
            <p:cNvGrpSpPr/>
            <p:nvPr/>
          </p:nvGrpSpPr>
          <p:grpSpPr>
            <a:xfrm>
              <a:off x="2381939" y="2940708"/>
              <a:ext cx="4043777" cy="1031973"/>
              <a:chOff x="1265984" y="2438474"/>
              <a:chExt cx="4043777" cy="1031973"/>
            </a:xfrm>
          </p:grpSpPr>
          <p:pic>
            <p:nvPicPr>
              <p:cNvPr id="25" name="图片 24"/>
              <p:cNvPicPr>
                <a:picLocks noChangeAspect="1"/>
              </p:cNvPicPr>
              <p:nvPr/>
            </p:nvPicPr>
            <p:blipFill rotWithShape="1">
              <a:blip r:embed="rId1"/>
              <a:srcRect t="55896"/>
              <a:stretch>
                <a:fillRect/>
              </a:stretch>
            </p:blipFill>
            <p:spPr>
              <a:xfrm>
                <a:off x="2580685" y="3268428"/>
                <a:ext cx="2729076" cy="202019"/>
              </a:xfrm>
              <a:prstGeom prst="rect">
                <a:avLst/>
              </a:prstGeom>
            </p:spPr>
          </p:pic>
          <p:sp>
            <p:nvSpPr>
              <p:cNvPr id="26" name="文本框 25"/>
              <p:cNvSpPr txBox="1"/>
              <p:nvPr/>
            </p:nvSpPr>
            <p:spPr>
              <a:xfrm>
                <a:off x="1265984" y="2438474"/>
                <a:ext cx="903021" cy="646331"/>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altLang="zh-CN" sz="3600" b="1" dirty="0">
                    <a:ln w="15875">
                      <a:noFill/>
                    </a:ln>
                    <a:solidFill>
                      <a:srgbClr val="F07E10"/>
                    </a:solidFill>
                    <a:latin typeface="微软雅黑" panose="020B0503020204020204" pitchFamily="34" charset="-122"/>
                    <a:ea typeface="微软雅黑" panose="020B0503020204020204" pitchFamily="34" charset="-122"/>
                    <a:cs typeface="+mn-ea"/>
                    <a:sym typeface="+mn-lt"/>
                  </a:rPr>
                  <a:t>01</a:t>
                </a:r>
                <a:endParaRPr lang="zh-CN" altLang="en-US" sz="3600" b="1" dirty="0">
                  <a:ln w="15875">
                    <a:noFill/>
                  </a:ln>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27" name="文本框 26"/>
              <p:cNvSpPr txBox="1"/>
              <p:nvPr/>
            </p:nvSpPr>
            <p:spPr>
              <a:xfrm>
                <a:off x="2590637" y="2526932"/>
                <a:ext cx="2339102" cy="461665"/>
              </a:xfrm>
              <a:prstGeom prst="rect">
                <a:avLst/>
              </a:prstGeom>
              <a:noFill/>
            </p:spPr>
            <p:txBody>
              <a:bodyPr wrap="none" rtlCol="0">
                <a:spAutoFit/>
              </a:bodyPr>
              <a:lstStyle>
                <a:defPPr>
                  <a:defRPr lang="zh-CN"/>
                </a:defPPr>
                <a:lvl1pPr>
                  <a:defRPr sz="4500" b="1">
                    <a:solidFill>
                      <a:srgbClr val="C00000"/>
                    </a:solidFill>
                    <a:latin typeface="+mj-ea"/>
                    <a:ea typeface="+mj-ea"/>
                  </a:defRPr>
                </a:lvl1pPr>
              </a:lstStyle>
              <a:p>
                <a:r>
                  <a:rPr lang="zh-CN" altLang="en-US" sz="2400"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rPr>
                  <a:t>什么是思维导图</a:t>
                </a:r>
                <a:endParaRPr lang="zh-CN" altLang="en-US" sz="2400"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endParaRPr>
              </a:p>
            </p:txBody>
          </p:sp>
        </p:grpSp>
      </p:grpSp>
      <p:grpSp>
        <p:nvGrpSpPr>
          <p:cNvPr id="28" name="组合 27"/>
          <p:cNvGrpSpPr/>
          <p:nvPr/>
        </p:nvGrpSpPr>
        <p:grpSpPr>
          <a:xfrm flipH="1">
            <a:off x="6584780" y="2792691"/>
            <a:ext cx="4254873" cy="1231430"/>
            <a:chOff x="6663355" y="2181991"/>
            <a:chExt cx="4254873" cy="1231430"/>
          </a:xfrm>
        </p:grpSpPr>
        <p:pic>
          <p:nvPicPr>
            <p:cNvPr id="29" name="图片 28"/>
            <p:cNvPicPr>
              <a:picLocks noChangeAspect="1"/>
            </p:cNvPicPr>
            <p:nvPr/>
          </p:nvPicPr>
          <p:blipFill rotWithShape="1">
            <a:blip r:embed="rId1"/>
            <a:srcRect t="55896"/>
            <a:stretch>
              <a:fillRect/>
            </a:stretch>
          </p:blipFill>
          <p:spPr>
            <a:xfrm flipH="1">
              <a:off x="6665026" y="3211402"/>
              <a:ext cx="2729076" cy="202019"/>
            </a:xfrm>
            <a:prstGeom prst="rect">
              <a:avLst/>
            </a:prstGeom>
          </p:spPr>
        </p:pic>
        <p:sp>
          <p:nvSpPr>
            <p:cNvPr id="30" name="矩形 29"/>
            <p:cNvSpPr/>
            <p:nvPr/>
          </p:nvSpPr>
          <p:spPr>
            <a:xfrm flipH="1">
              <a:off x="6663355" y="2181991"/>
              <a:ext cx="4254873" cy="10477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31" name="文本框 30"/>
            <p:cNvSpPr txBox="1"/>
            <p:nvPr/>
          </p:nvSpPr>
          <p:spPr>
            <a:xfrm flipH="1">
              <a:off x="9963174" y="2392267"/>
              <a:ext cx="823571" cy="646331"/>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altLang="zh-CN" sz="3600" b="1" dirty="0">
                  <a:ln w="15875">
                    <a:noFill/>
                  </a:ln>
                  <a:solidFill>
                    <a:srgbClr val="938ED7"/>
                  </a:solidFill>
                  <a:latin typeface="微软雅黑" panose="020B0503020204020204" pitchFamily="34" charset="-122"/>
                  <a:ea typeface="微软雅黑" panose="020B0503020204020204" pitchFamily="34" charset="-122"/>
                  <a:cs typeface="+mn-ea"/>
                  <a:sym typeface="+mn-lt"/>
                </a:rPr>
                <a:t>02</a:t>
              </a:r>
              <a:endParaRPr lang="zh-CN" altLang="en-US" sz="3600" b="1" dirty="0">
                <a:ln w="15875">
                  <a:noFill/>
                </a:ln>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32" name="文本框 31"/>
            <p:cNvSpPr txBox="1"/>
            <p:nvPr/>
          </p:nvSpPr>
          <p:spPr>
            <a:xfrm>
              <a:off x="7495626" y="2504821"/>
              <a:ext cx="2339102" cy="461665"/>
            </a:xfrm>
            <a:prstGeom prst="rect">
              <a:avLst/>
            </a:prstGeom>
            <a:noFill/>
          </p:spPr>
          <p:txBody>
            <a:bodyPr wrap="none" rtlCol="0">
              <a:spAutoFit/>
            </a:bodyPr>
            <a:lstStyle>
              <a:defPPr>
                <a:defRPr lang="zh-CN"/>
              </a:defPPr>
              <a:lvl1pPr>
                <a:defRPr sz="3200" b="1">
                  <a:solidFill>
                    <a:schemeClr val="bg1"/>
                  </a:solidFill>
                  <a:latin typeface="+mj-ea"/>
                  <a:ea typeface="+mj-ea"/>
                </a:defRPr>
              </a:lvl1pPr>
            </a:lstStyle>
            <a:p>
              <a:r>
                <a:rPr lang="zh-CN" altLang="en-US" sz="2400"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rPr>
                <a:t>思维导图的原理</a:t>
              </a:r>
              <a:endParaRPr lang="zh-CN" altLang="en-US" sz="2400"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endParaRPr>
            </a:p>
          </p:txBody>
        </p:sp>
      </p:grpSp>
      <p:grpSp>
        <p:nvGrpSpPr>
          <p:cNvPr id="33" name="组合 32"/>
          <p:cNvGrpSpPr/>
          <p:nvPr/>
        </p:nvGrpSpPr>
        <p:grpSpPr>
          <a:xfrm>
            <a:off x="2215363" y="4406278"/>
            <a:ext cx="4160177" cy="1244839"/>
            <a:chOff x="1492372" y="1398702"/>
            <a:chExt cx="4160177" cy="1244838"/>
          </a:xfrm>
        </p:grpSpPr>
        <p:pic>
          <p:nvPicPr>
            <p:cNvPr id="34" name="图片 33"/>
            <p:cNvPicPr>
              <a:picLocks noChangeAspect="1"/>
            </p:cNvPicPr>
            <p:nvPr/>
          </p:nvPicPr>
          <p:blipFill rotWithShape="1">
            <a:blip r:embed="rId1"/>
            <a:srcRect t="55896"/>
            <a:stretch>
              <a:fillRect/>
            </a:stretch>
          </p:blipFill>
          <p:spPr>
            <a:xfrm>
              <a:off x="2873370" y="2441522"/>
              <a:ext cx="2729076" cy="202018"/>
            </a:xfrm>
            <a:prstGeom prst="rect">
              <a:avLst/>
            </a:prstGeom>
          </p:spPr>
        </p:pic>
        <p:sp>
          <p:nvSpPr>
            <p:cNvPr id="35" name="矩形 34"/>
            <p:cNvSpPr/>
            <p:nvPr/>
          </p:nvSpPr>
          <p:spPr>
            <a:xfrm>
              <a:off x="1492372" y="1398702"/>
              <a:ext cx="4160177" cy="10477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BBB24"/>
                </a:solidFill>
                <a:latin typeface="微软雅黑" panose="020B0503020204020204" pitchFamily="34" charset="-122"/>
                <a:ea typeface="微软雅黑" panose="020B0503020204020204" pitchFamily="34" charset="-122"/>
                <a:cs typeface="+mn-ea"/>
                <a:sym typeface="+mn-lt"/>
              </a:endParaRPr>
            </a:p>
          </p:txBody>
        </p:sp>
        <p:sp>
          <p:nvSpPr>
            <p:cNvPr id="36" name="文本框 35"/>
            <p:cNvSpPr txBox="1"/>
            <p:nvPr/>
          </p:nvSpPr>
          <p:spPr>
            <a:xfrm>
              <a:off x="1658949" y="1589740"/>
              <a:ext cx="794526" cy="646330"/>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altLang="zh-CN" sz="3600" b="1" dirty="0">
                  <a:ln w="15875">
                    <a:noFill/>
                  </a:ln>
                  <a:solidFill>
                    <a:srgbClr val="3DC0EF"/>
                  </a:solidFill>
                  <a:latin typeface="微软雅黑" panose="020B0503020204020204" pitchFamily="34" charset="-122"/>
                  <a:ea typeface="微软雅黑" panose="020B0503020204020204" pitchFamily="34" charset="-122"/>
                  <a:cs typeface="+mn-ea"/>
                  <a:sym typeface="+mn-lt"/>
                </a:rPr>
                <a:t>03</a:t>
              </a:r>
              <a:endParaRPr lang="zh-CN" altLang="en-US" sz="3600" b="1" dirty="0">
                <a:ln w="15875">
                  <a:noFill/>
                </a:ln>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37" name="文本框 36"/>
            <p:cNvSpPr txBox="1"/>
            <p:nvPr/>
          </p:nvSpPr>
          <p:spPr>
            <a:xfrm>
              <a:off x="2970702" y="1666456"/>
              <a:ext cx="2339102" cy="461665"/>
            </a:xfrm>
            <a:prstGeom prst="rect">
              <a:avLst/>
            </a:prstGeom>
            <a:noFill/>
          </p:spPr>
          <p:txBody>
            <a:bodyPr wrap="none" rtlCol="0">
              <a:spAutoFit/>
            </a:bodyPr>
            <a:lstStyle>
              <a:defPPr>
                <a:defRPr lang="zh-CN"/>
              </a:defPPr>
              <a:lvl1pPr>
                <a:defRPr sz="3200" b="1">
                  <a:solidFill>
                    <a:schemeClr val="bg1"/>
                  </a:solidFill>
                  <a:latin typeface="+mj-ea"/>
                  <a:ea typeface="+mj-ea"/>
                </a:defRPr>
              </a:lvl1pPr>
            </a:lstStyle>
            <a:p>
              <a:r>
                <a:rPr lang="zh-CN" altLang="en-US" sz="2400"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rPr>
                <a:t>思维导图的制作</a:t>
              </a:r>
              <a:endParaRPr lang="zh-CN" altLang="en-US" sz="2400"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endParaRPr>
            </a:p>
          </p:txBody>
        </p:sp>
      </p:grpSp>
      <p:grpSp>
        <p:nvGrpSpPr>
          <p:cNvPr id="43" name="组合 42"/>
          <p:cNvGrpSpPr/>
          <p:nvPr/>
        </p:nvGrpSpPr>
        <p:grpSpPr>
          <a:xfrm>
            <a:off x="3008974" y="1650432"/>
            <a:ext cx="2712885" cy="646331"/>
            <a:chOff x="4764211" y="638314"/>
            <a:chExt cx="2712885" cy="646331"/>
          </a:xfrm>
        </p:grpSpPr>
        <p:sp>
          <p:nvSpPr>
            <p:cNvPr id="44" name="文本框 43"/>
            <p:cNvSpPr txBox="1"/>
            <p:nvPr/>
          </p:nvSpPr>
          <p:spPr>
            <a:xfrm>
              <a:off x="4764211" y="638314"/>
              <a:ext cx="1245854" cy="646331"/>
            </a:xfrm>
            <a:prstGeom prst="rect">
              <a:avLst/>
            </a:prstGeom>
            <a:noFill/>
          </p:spPr>
          <p:txBody>
            <a:bodyPr wrap="none" rtlCol="0">
              <a:spAutoFit/>
            </a:bodyPr>
            <a:lstStyle/>
            <a:p>
              <a:r>
                <a:rPr lang="zh-CN" altLang="en-US" sz="36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rPr>
                <a:t>目 录</a:t>
              </a:r>
              <a:endParaRPr lang="zh-CN" altLang="en-US" sz="36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endParaRPr>
            </a:p>
          </p:txBody>
        </p:sp>
        <p:sp>
          <p:nvSpPr>
            <p:cNvPr id="45" name="文本框 44"/>
            <p:cNvSpPr txBox="1"/>
            <p:nvPr/>
          </p:nvSpPr>
          <p:spPr>
            <a:xfrm>
              <a:off x="5879543" y="769814"/>
              <a:ext cx="1597553" cy="446276"/>
            </a:xfrm>
            <a:prstGeom prst="rect">
              <a:avLst/>
            </a:prstGeom>
            <a:noFill/>
          </p:spPr>
          <p:txBody>
            <a:bodyPr wrap="none" rtlCol="0">
              <a:spAutoFit/>
            </a:bodyPr>
            <a:lstStyle>
              <a:defPPr>
                <a:defRPr lang="zh-CN"/>
              </a:defPPr>
              <a:lvl1pPr>
                <a:defRPr b="1">
                  <a:solidFill>
                    <a:schemeClr val="bg1">
                      <a:lumMod val="75000"/>
                    </a:schemeClr>
                  </a:solidFill>
                </a:defRPr>
              </a:lvl1pPr>
            </a:lstStyle>
            <a:p>
              <a:r>
                <a:rPr lang="en-US" altLang="zh-CN" sz="2300" b="0" dirty="0">
                  <a:solidFill>
                    <a:srgbClr val="514B44"/>
                  </a:solidFill>
                  <a:latin typeface="微软雅黑" panose="020B0503020204020204" pitchFamily="34" charset="-122"/>
                  <a:ea typeface="微软雅黑" panose="020B0503020204020204" pitchFamily="34" charset="-122"/>
                  <a:cs typeface="+mn-ea"/>
                  <a:sym typeface="+mn-lt"/>
                </a:rPr>
                <a:t>CONTENT</a:t>
              </a:r>
              <a:endParaRPr lang="zh-CN" altLang="en-US" sz="2300" b="0" dirty="0">
                <a:solidFill>
                  <a:srgbClr val="514B44"/>
                </a:solidFill>
                <a:latin typeface="微软雅黑" panose="020B0503020204020204" pitchFamily="34" charset="-122"/>
                <a:ea typeface="微软雅黑" panose="020B0503020204020204" pitchFamily="34" charset="-122"/>
                <a:cs typeface="+mn-ea"/>
                <a:sym typeface="+mn-lt"/>
              </a:endParaRPr>
            </a:p>
          </p:txBody>
        </p:sp>
      </p:grpSp>
      <p:grpSp>
        <p:nvGrpSpPr>
          <p:cNvPr id="46" name="组合 45"/>
          <p:cNvGrpSpPr/>
          <p:nvPr/>
        </p:nvGrpSpPr>
        <p:grpSpPr>
          <a:xfrm>
            <a:off x="855637" y="893937"/>
            <a:ext cx="1999408" cy="2946495"/>
            <a:chOff x="650160" y="716600"/>
            <a:chExt cx="1999408" cy="2946495"/>
          </a:xfrm>
        </p:grpSpPr>
        <p:pic>
          <p:nvPicPr>
            <p:cNvPr id="47" name="图片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0160" y="716600"/>
              <a:ext cx="1999408" cy="2946495"/>
            </a:xfrm>
            <a:prstGeom prst="rect">
              <a:avLst/>
            </a:prstGeom>
          </p:spPr>
        </p:pic>
        <p:grpSp>
          <p:nvGrpSpPr>
            <p:cNvPr id="48" name="组合 47"/>
            <p:cNvGrpSpPr/>
            <p:nvPr/>
          </p:nvGrpSpPr>
          <p:grpSpPr>
            <a:xfrm>
              <a:off x="1584093" y="1230917"/>
              <a:ext cx="276635" cy="784820"/>
              <a:chOff x="8994009" y="1493267"/>
              <a:chExt cx="732762" cy="2078863"/>
            </a:xfrm>
          </p:grpSpPr>
          <p:pic>
            <p:nvPicPr>
              <p:cNvPr id="49" name="图片 48"/>
              <p:cNvPicPr>
                <a:picLocks noChangeAspect="1"/>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273" r="60732"/>
              <a:stretch>
                <a:fillRect/>
              </a:stretch>
            </p:blipFill>
            <p:spPr>
              <a:xfrm>
                <a:off x="8994009" y="1493267"/>
                <a:ext cx="686638" cy="802280"/>
              </a:xfrm>
              <a:prstGeom prst="rect">
                <a:avLst/>
              </a:prstGeom>
            </p:spPr>
          </p:pic>
          <p:pic>
            <p:nvPicPr>
              <p:cNvPr id="50" name="图片 49"/>
              <p:cNvPicPr>
                <a:picLocks noChangeAspect="1"/>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9640" r="34498"/>
              <a:stretch>
                <a:fillRect/>
              </a:stretch>
            </p:blipFill>
            <p:spPr>
              <a:xfrm>
                <a:off x="9049355" y="1987666"/>
                <a:ext cx="631292" cy="1026639"/>
              </a:xfrm>
              <a:prstGeom prst="rect">
                <a:avLst/>
              </a:prstGeom>
            </p:spPr>
          </p:pic>
          <p:pic>
            <p:nvPicPr>
              <p:cNvPr id="51" name="图片 50"/>
              <p:cNvPicPr>
                <a:picLocks noChangeAspect="1"/>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4983" r="1245"/>
              <a:stretch>
                <a:fillRect/>
              </a:stretch>
            </p:blipFill>
            <p:spPr>
              <a:xfrm>
                <a:off x="9082539" y="2769850"/>
                <a:ext cx="644232" cy="802280"/>
              </a:xfrm>
              <a:prstGeom prst="rect">
                <a:avLst/>
              </a:prstGeom>
            </p:spPr>
          </p:pic>
        </p:grpSp>
      </p:grpSp>
      <p:grpSp>
        <p:nvGrpSpPr>
          <p:cNvPr id="2" name="组合 1"/>
          <p:cNvGrpSpPr/>
          <p:nvPr/>
        </p:nvGrpSpPr>
        <p:grpSpPr>
          <a:xfrm>
            <a:off x="6584781" y="4386693"/>
            <a:ext cx="4253201" cy="1228418"/>
            <a:chOff x="6584781" y="4386693"/>
            <a:chExt cx="4253201" cy="1228418"/>
          </a:xfrm>
        </p:grpSpPr>
        <p:grpSp>
          <p:nvGrpSpPr>
            <p:cNvPr id="38" name="组合 37"/>
            <p:cNvGrpSpPr/>
            <p:nvPr/>
          </p:nvGrpSpPr>
          <p:grpSpPr>
            <a:xfrm flipH="1">
              <a:off x="6584781" y="4386693"/>
              <a:ext cx="4253201" cy="1047741"/>
              <a:chOff x="6740625" y="3732831"/>
              <a:chExt cx="4253201" cy="1047741"/>
            </a:xfrm>
          </p:grpSpPr>
          <p:sp>
            <p:nvSpPr>
              <p:cNvPr id="40" name="矩形 39"/>
              <p:cNvSpPr/>
              <p:nvPr/>
            </p:nvSpPr>
            <p:spPr>
              <a:xfrm flipH="1">
                <a:off x="6783473" y="3732831"/>
                <a:ext cx="4210353" cy="10477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BA9E"/>
                  </a:solidFill>
                  <a:latin typeface="微软雅黑" panose="020B0503020204020204" pitchFamily="34" charset="-122"/>
                  <a:ea typeface="微软雅黑" panose="020B0503020204020204" pitchFamily="34" charset="-122"/>
                  <a:cs typeface="+mn-ea"/>
                  <a:sym typeface="+mn-lt"/>
                </a:endParaRPr>
              </a:p>
            </p:txBody>
          </p:sp>
          <p:sp>
            <p:nvSpPr>
              <p:cNvPr id="41" name="文本框 40"/>
              <p:cNvSpPr txBox="1"/>
              <p:nvPr/>
            </p:nvSpPr>
            <p:spPr>
              <a:xfrm flipH="1">
                <a:off x="10009611" y="3914445"/>
                <a:ext cx="905440" cy="646331"/>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altLang="zh-CN" sz="3600" b="1" dirty="0">
                    <a:ln w="15875">
                      <a:noFill/>
                    </a:ln>
                    <a:solidFill>
                      <a:srgbClr val="EBBB24"/>
                    </a:solidFill>
                    <a:latin typeface="微软雅黑" panose="020B0503020204020204" pitchFamily="34" charset="-122"/>
                    <a:ea typeface="微软雅黑" panose="020B0503020204020204" pitchFamily="34" charset="-122"/>
                    <a:cs typeface="+mn-ea"/>
                    <a:sym typeface="+mn-lt"/>
                  </a:rPr>
                  <a:t>04</a:t>
                </a:r>
                <a:endParaRPr lang="zh-CN" altLang="en-US" sz="3600" b="1" dirty="0">
                  <a:ln w="15875">
                    <a:noFill/>
                  </a:ln>
                  <a:solidFill>
                    <a:srgbClr val="EBBB24"/>
                  </a:solidFill>
                  <a:latin typeface="微软雅黑" panose="020B0503020204020204" pitchFamily="34" charset="-122"/>
                  <a:ea typeface="微软雅黑" panose="020B0503020204020204" pitchFamily="34" charset="-122"/>
                  <a:cs typeface="+mn-ea"/>
                  <a:sym typeface="+mn-lt"/>
                </a:endParaRPr>
              </a:p>
            </p:txBody>
          </p:sp>
          <p:sp>
            <p:nvSpPr>
              <p:cNvPr id="42" name="文本框 41"/>
              <p:cNvSpPr txBox="1"/>
              <p:nvPr/>
            </p:nvSpPr>
            <p:spPr>
              <a:xfrm>
                <a:off x="6740625" y="4015198"/>
                <a:ext cx="3093909" cy="461665"/>
              </a:xfrm>
              <a:prstGeom prst="rect">
                <a:avLst/>
              </a:prstGeom>
              <a:noFill/>
            </p:spPr>
            <p:txBody>
              <a:bodyPr wrap="square" rtlCol="0">
                <a:spAutoFit/>
              </a:bodyPr>
              <a:lstStyle>
                <a:defPPr>
                  <a:defRPr lang="zh-CN"/>
                </a:defPPr>
                <a:lvl1pPr>
                  <a:defRPr sz="3200" b="1">
                    <a:solidFill>
                      <a:schemeClr val="bg1"/>
                    </a:solidFill>
                    <a:latin typeface="+mj-ea"/>
                    <a:ea typeface="+mj-ea"/>
                  </a:defRPr>
                </a:lvl1pPr>
              </a:lstStyle>
              <a:p>
                <a:r>
                  <a:rPr lang="zh-CN" altLang="en-US" sz="2400"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rPr>
                  <a:t>思维导图的实际应用</a:t>
                </a:r>
                <a:endParaRPr lang="zh-CN" altLang="en-US" sz="2400"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endParaRPr>
              </a:p>
            </p:txBody>
          </p:sp>
        </p:grpSp>
        <p:pic>
          <p:nvPicPr>
            <p:cNvPr id="65" name="图片 64"/>
            <p:cNvPicPr>
              <a:picLocks noChangeAspect="1"/>
            </p:cNvPicPr>
            <p:nvPr/>
          </p:nvPicPr>
          <p:blipFill rotWithShape="1">
            <a:blip r:embed="rId1"/>
            <a:srcRect t="55896"/>
            <a:stretch>
              <a:fillRect/>
            </a:stretch>
          </p:blipFill>
          <p:spPr>
            <a:xfrm>
              <a:off x="8108906" y="5413092"/>
              <a:ext cx="2729076" cy="20201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2" presetClass="entr" presetSubtype="1" accel="35000" fill="hold" nodeType="afterEffect" p14:presetBounceEnd="55000">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14:bounceEnd="55000">
                                          <p:cBhvr additive="base">
                                            <p:cTn id="11" dur="1000" fill="hold"/>
                                            <p:tgtEl>
                                              <p:spTgt spid="43"/>
                                            </p:tgtEl>
                                            <p:attrNameLst>
                                              <p:attrName>ppt_x</p:attrName>
                                            </p:attrNameLst>
                                          </p:cBhvr>
                                          <p:tavLst>
                                            <p:tav tm="0">
                                              <p:val>
                                                <p:strVal val="#ppt_x"/>
                                              </p:val>
                                            </p:tav>
                                            <p:tav tm="100000">
                                              <p:val>
                                                <p:strVal val="#ppt_x"/>
                                              </p:val>
                                            </p:tav>
                                          </p:tavLst>
                                        </p:anim>
                                        <p:anim calcmode="lin" valueType="num" p14:bounceEnd="55000">
                                          <p:cBhvr additive="base">
                                            <p:cTn id="12" dur="1000" fill="hold"/>
                                            <p:tgtEl>
                                              <p:spTgt spid="43"/>
                                            </p:tgtEl>
                                            <p:attrNameLst>
                                              <p:attrName>ppt_y</p:attrName>
                                            </p:attrNameLst>
                                          </p:cBhvr>
                                          <p:tavLst>
                                            <p:tav tm="0">
                                              <p:val>
                                                <p:strVal val="0-#ppt_h/2"/>
                                              </p:val>
                                            </p:tav>
                                            <p:tav tm="100000">
                                              <p:val>
                                                <p:strVal val="#ppt_y"/>
                                              </p:val>
                                            </p:tav>
                                          </p:tavLst>
                                        </p:anim>
                                      </p:childTnLst>
                                    </p:cTn>
                                  </p:par>
                                  <p:par>
                                    <p:cTn id="13" presetID="2" presetClass="entr" presetSubtype="2" accel="14000" fill="hold" nodeType="withEffect" p14:presetBounceEnd="16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16000">
                                          <p:cBhvr additive="base">
                                            <p:cTn id="15" dur="500" fill="hold"/>
                                            <p:tgtEl>
                                              <p:spTgt spid="3"/>
                                            </p:tgtEl>
                                            <p:attrNameLst>
                                              <p:attrName>ppt_x</p:attrName>
                                            </p:attrNameLst>
                                          </p:cBhvr>
                                          <p:tavLst>
                                            <p:tav tm="0">
                                              <p:val>
                                                <p:strVal val="1+#ppt_w/2"/>
                                              </p:val>
                                            </p:tav>
                                            <p:tav tm="100000">
                                              <p:val>
                                                <p:strVal val="#ppt_x"/>
                                              </p:val>
                                            </p:tav>
                                          </p:tavLst>
                                        </p:anim>
                                        <p:anim calcmode="lin" valueType="num" p14:bounceEnd="16000">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accel="7000" fill="hold" nodeType="withEffect" p14:presetBounceEnd="8000">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14:bounceEnd="8000">
                                          <p:cBhvr additive="base">
                                            <p:cTn id="19" dur="500" fill="hold"/>
                                            <p:tgtEl>
                                              <p:spTgt spid="33"/>
                                            </p:tgtEl>
                                            <p:attrNameLst>
                                              <p:attrName>ppt_x</p:attrName>
                                            </p:attrNameLst>
                                          </p:cBhvr>
                                          <p:tavLst>
                                            <p:tav tm="0">
                                              <p:val>
                                                <p:strVal val="1+#ppt_w/2"/>
                                              </p:val>
                                            </p:tav>
                                            <p:tav tm="100000">
                                              <p:val>
                                                <p:strVal val="#ppt_x"/>
                                              </p:val>
                                            </p:tav>
                                          </p:tavLst>
                                        </p:anim>
                                        <p:anim calcmode="lin" valueType="num" p14:bounceEnd="8000">
                                          <p:cBhvr additive="base">
                                            <p:cTn id="20" dur="5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2" accel="7000" fill="hold" nodeType="withEffect" p14:presetBounceEnd="8000">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14:bounceEnd="8000">
                                          <p:cBhvr additive="base">
                                            <p:cTn id="23" dur="500" fill="hold"/>
                                            <p:tgtEl>
                                              <p:spTgt spid="28"/>
                                            </p:tgtEl>
                                            <p:attrNameLst>
                                              <p:attrName>ppt_x</p:attrName>
                                            </p:attrNameLst>
                                          </p:cBhvr>
                                          <p:tavLst>
                                            <p:tav tm="0">
                                              <p:val>
                                                <p:strVal val="1+#ppt_w/2"/>
                                              </p:val>
                                            </p:tav>
                                            <p:tav tm="100000">
                                              <p:val>
                                                <p:strVal val="#ppt_x"/>
                                              </p:val>
                                            </p:tav>
                                          </p:tavLst>
                                        </p:anim>
                                        <p:anim calcmode="lin" valueType="num" p14:bounceEnd="8000">
                                          <p:cBhvr additive="base">
                                            <p:cTn id="24" dur="5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2" accel="14000" fill="hold" nodeType="withEffect" p14:presetBounceEnd="16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16000">
                                          <p:cBhvr additive="base">
                                            <p:cTn id="27" dur="500" fill="hold"/>
                                            <p:tgtEl>
                                              <p:spTgt spid="2"/>
                                            </p:tgtEl>
                                            <p:attrNameLst>
                                              <p:attrName>ppt_x</p:attrName>
                                            </p:attrNameLst>
                                          </p:cBhvr>
                                          <p:tavLst>
                                            <p:tav tm="0">
                                              <p:val>
                                                <p:strVal val="1+#ppt_w/2"/>
                                              </p:val>
                                            </p:tav>
                                            <p:tav tm="100000">
                                              <p:val>
                                                <p:strVal val="#ppt_x"/>
                                              </p:val>
                                            </p:tav>
                                          </p:tavLst>
                                        </p:anim>
                                        <p:anim calcmode="lin" valueType="num" p14:bounceEnd="16000">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2" presetClass="entr" presetSubtype="1" accel="3500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ppt_x"/>
                                              </p:val>
                                            </p:tav>
                                            <p:tav tm="100000">
                                              <p:val>
                                                <p:strVal val="#ppt_x"/>
                                              </p:val>
                                            </p:tav>
                                          </p:tavLst>
                                        </p:anim>
                                        <p:anim calcmode="lin" valueType="num">
                                          <p:cBhvr additive="base">
                                            <p:cTn id="12" dur="1000" fill="hold"/>
                                            <p:tgtEl>
                                              <p:spTgt spid="43"/>
                                            </p:tgtEl>
                                            <p:attrNameLst>
                                              <p:attrName>ppt_y</p:attrName>
                                            </p:attrNameLst>
                                          </p:cBhvr>
                                          <p:tavLst>
                                            <p:tav tm="0">
                                              <p:val>
                                                <p:strVal val="0-#ppt_h/2"/>
                                              </p:val>
                                            </p:tav>
                                            <p:tav tm="100000">
                                              <p:val>
                                                <p:strVal val="#ppt_y"/>
                                              </p:val>
                                            </p:tav>
                                          </p:tavLst>
                                        </p:anim>
                                      </p:childTnLst>
                                    </p:cTn>
                                  </p:par>
                                  <p:par>
                                    <p:cTn id="13" presetID="2" presetClass="entr" presetSubtype="2" accel="14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accel="700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1+#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2" accel="700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1+#ppt_w/2"/>
                                              </p:val>
                                            </p:tav>
                                            <p:tav tm="100000">
                                              <p:val>
                                                <p:strVal val="#ppt_x"/>
                                              </p:val>
                                            </p:tav>
                                          </p:tavLst>
                                        </p:anim>
                                        <p:anim calcmode="lin" valueType="num">
                                          <p:cBhvr additive="base">
                                            <p:cTn id="24" dur="5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2" accel="1400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1203215" y="1180165"/>
            <a:ext cx="3416320"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思维导图的制作要点</a:t>
            </a:r>
            <a:endParaRPr lang="zh-CN" altLang="en-US" dirty="0">
              <a:sym typeface="+mn-lt"/>
            </a:endParaRPr>
          </a:p>
        </p:txBody>
      </p:sp>
      <p:grpSp>
        <p:nvGrpSpPr>
          <p:cNvPr id="3" name="组合 2"/>
          <p:cNvGrpSpPr/>
          <p:nvPr/>
        </p:nvGrpSpPr>
        <p:grpSpPr>
          <a:xfrm>
            <a:off x="2484905" y="1698393"/>
            <a:ext cx="7648910" cy="4018050"/>
            <a:chOff x="1834455" y="1419294"/>
            <a:chExt cx="8790351" cy="4617660"/>
          </a:xfrm>
        </p:grpSpPr>
        <p:pic>
          <p:nvPicPr>
            <p:cNvPr id="36" name="图片 3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41478" y="4912710"/>
              <a:ext cx="1035787" cy="1035787"/>
            </a:xfrm>
            <a:prstGeom prst="rect">
              <a:avLst/>
            </a:prstGeom>
          </p:spPr>
        </p:pic>
        <p:pic>
          <p:nvPicPr>
            <p:cNvPr id="37" name="图片 3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01422" y="1419294"/>
              <a:ext cx="791149" cy="810446"/>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6477" y="4939936"/>
              <a:ext cx="1390451" cy="800339"/>
            </a:xfrm>
            <a:prstGeom prst="rect">
              <a:avLst/>
            </a:prstGeom>
          </p:spPr>
        </p:pic>
        <p:sp>
          <p:nvSpPr>
            <p:cNvPr id="39" name="任意多边形: 形状 38"/>
            <p:cNvSpPr/>
            <p:nvPr/>
          </p:nvSpPr>
          <p:spPr>
            <a:xfrm>
              <a:off x="6272540" y="4346443"/>
              <a:ext cx="1129711" cy="543986"/>
            </a:xfrm>
            <a:custGeom>
              <a:avLst/>
              <a:gdLst>
                <a:gd name="connsiteX0" fmla="*/ 230240 w 1202624"/>
                <a:gd name="connsiteY0" fmla="*/ 4405 h 579096"/>
                <a:gd name="connsiteX1" fmla="*/ 450577 w 1202624"/>
                <a:gd name="connsiteY1" fmla="*/ 235759 h 579096"/>
                <a:gd name="connsiteX2" fmla="*/ 869218 w 1202624"/>
                <a:gd name="connsiteY2" fmla="*/ 434062 h 579096"/>
                <a:gd name="connsiteX3" fmla="*/ 1133623 w 1202624"/>
                <a:gd name="connsiteY3" fmla="*/ 500164 h 579096"/>
                <a:gd name="connsiteX4" fmla="*/ 1199724 w 1202624"/>
                <a:gd name="connsiteY4" fmla="*/ 533214 h 579096"/>
                <a:gd name="connsiteX5" fmla="*/ 1122606 w 1202624"/>
                <a:gd name="connsiteY5" fmla="*/ 577282 h 579096"/>
                <a:gd name="connsiteX6" fmla="*/ 560746 w 1202624"/>
                <a:gd name="connsiteY6" fmla="*/ 467113 h 579096"/>
                <a:gd name="connsiteX7" fmla="*/ 9903 w 1202624"/>
                <a:gd name="connsiteY7" fmla="*/ 114573 h 579096"/>
                <a:gd name="connsiteX8" fmla="*/ 230240 w 1202624"/>
                <a:gd name="connsiteY8" fmla="*/ 4405 h 57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624" h="579096">
                  <a:moveTo>
                    <a:pt x="230240" y="4405"/>
                  </a:moveTo>
                  <a:cubicBezTo>
                    <a:pt x="303686" y="24603"/>
                    <a:pt x="344081" y="164150"/>
                    <a:pt x="450577" y="235759"/>
                  </a:cubicBezTo>
                  <a:cubicBezTo>
                    <a:pt x="557073" y="307369"/>
                    <a:pt x="755377" y="389995"/>
                    <a:pt x="869218" y="434062"/>
                  </a:cubicBezTo>
                  <a:cubicBezTo>
                    <a:pt x="983059" y="478129"/>
                    <a:pt x="1078539" y="483639"/>
                    <a:pt x="1133623" y="500164"/>
                  </a:cubicBezTo>
                  <a:cubicBezTo>
                    <a:pt x="1188707" y="516689"/>
                    <a:pt x="1201560" y="520361"/>
                    <a:pt x="1199724" y="533214"/>
                  </a:cubicBezTo>
                  <a:cubicBezTo>
                    <a:pt x="1197888" y="546067"/>
                    <a:pt x="1229102" y="588299"/>
                    <a:pt x="1122606" y="577282"/>
                  </a:cubicBezTo>
                  <a:cubicBezTo>
                    <a:pt x="1016110" y="566265"/>
                    <a:pt x="746196" y="544231"/>
                    <a:pt x="560746" y="467113"/>
                  </a:cubicBezTo>
                  <a:cubicBezTo>
                    <a:pt x="375296" y="389995"/>
                    <a:pt x="66823" y="193527"/>
                    <a:pt x="9903" y="114573"/>
                  </a:cubicBezTo>
                  <a:cubicBezTo>
                    <a:pt x="-47017" y="35619"/>
                    <a:pt x="156794" y="-15793"/>
                    <a:pt x="230240" y="4405"/>
                  </a:cubicBezTo>
                  <a:close/>
                </a:path>
              </a:pathLst>
            </a:custGeom>
            <a:solidFill>
              <a:srgbClr val="EBBB24"/>
            </a:solidFill>
            <a:ln>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cs typeface="+mn-ea"/>
                <a:sym typeface="+mn-lt"/>
              </a:endParaRPr>
            </a:p>
          </p:txBody>
        </p:sp>
        <p:sp>
          <p:nvSpPr>
            <p:cNvPr id="40" name="任意多边形: 形状 39"/>
            <p:cNvSpPr/>
            <p:nvPr/>
          </p:nvSpPr>
          <p:spPr>
            <a:xfrm>
              <a:off x="3291000" y="4329883"/>
              <a:ext cx="1314314" cy="776170"/>
            </a:xfrm>
            <a:custGeom>
              <a:avLst/>
              <a:gdLst>
                <a:gd name="connsiteX0" fmla="*/ 1156771 w 1399142"/>
                <a:gd name="connsiteY0" fmla="*/ 0 h 826265"/>
                <a:gd name="connsiteX1" fmla="*/ 1046602 w 1399142"/>
                <a:gd name="connsiteY1" fmla="*/ 143219 h 826265"/>
                <a:gd name="connsiteX2" fmla="*/ 528810 w 1399142"/>
                <a:gd name="connsiteY2" fmla="*/ 583894 h 826265"/>
                <a:gd name="connsiteX3" fmla="*/ 77118 w 1399142"/>
                <a:gd name="connsiteY3" fmla="*/ 749147 h 826265"/>
                <a:gd name="connsiteX4" fmla="*/ 0 w 1399142"/>
                <a:gd name="connsiteY4" fmla="*/ 826265 h 826265"/>
                <a:gd name="connsiteX5" fmla="*/ 88135 w 1399142"/>
                <a:gd name="connsiteY5" fmla="*/ 826265 h 826265"/>
                <a:gd name="connsiteX6" fmla="*/ 649995 w 1399142"/>
                <a:gd name="connsiteY6" fmla="*/ 694063 h 826265"/>
                <a:gd name="connsiteX7" fmla="*/ 1189822 w 1399142"/>
                <a:gd name="connsiteY7" fmla="*/ 330506 h 826265"/>
                <a:gd name="connsiteX8" fmla="*/ 1399142 w 1399142"/>
                <a:gd name="connsiteY8" fmla="*/ 110169 h 826265"/>
                <a:gd name="connsiteX9" fmla="*/ 1156771 w 1399142"/>
                <a:gd name="connsiteY9" fmla="*/ 0 h 826265"/>
                <a:gd name="connsiteX0-1" fmla="*/ 1156771 w 1399142"/>
                <a:gd name="connsiteY0-2" fmla="*/ 0 h 826265"/>
                <a:gd name="connsiteX1-3" fmla="*/ 1046602 w 1399142"/>
                <a:gd name="connsiteY1-4" fmla="*/ 143219 h 826265"/>
                <a:gd name="connsiteX2-5" fmla="*/ 528810 w 1399142"/>
                <a:gd name="connsiteY2-6" fmla="*/ 583894 h 826265"/>
                <a:gd name="connsiteX3-7" fmla="*/ 77118 w 1399142"/>
                <a:gd name="connsiteY3-8" fmla="*/ 749147 h 826265"/>
                <a:gd name="connsiteX4-9" fmla="*/ 0 w 1399142"/>
                <a:gd name="connsiteY4-10" fmla="*/ 826265 h 826265"/>
                <a:gd name="connsiteX5-11" fmla="*/ 88135 w 1399142"/>
                <a:gd name="connsiteY5-12" fmla="*/ 826265 h 826265"/>
                <a:gd name="connsiteX6-13" fmla="*/ 649995 w 1399142"/>
                <a:gd name="connsiteY6-14" fmla="*/ 705969 h 826265"/>
                <a:gd name="connsiteX7-15" fmla="*/ 1189822 w 1399142"/>
                <a:gd name="connsiteY7-16" fmla="*/ 330506 h 826265"/>
                <a:gd name="connsiteX8-17" fmla="*/ 1399142 w 1399142"/>
                <a:gd name="connsiteY8-18" fmla="*/ 110169 h 826265"/>
                <a:gd name="connsiteX9-19" fmla="*/ 1156771 w 1399142"/>
                <a:gd name="connsiteY9-20" fmla="*/ 0 h 826265"/>
                <a:gd name="connsiteX0-21" fmla="*/ 1156771 w 1399142"/>
                <a:gd name="connsiteY0-22" fmla="*/ 0 h 826265"/>
                <a:gd name="connsiteX1-23" fmla="*/ 1046602 w 1399142"/>
                <a:gd name="connsiteY1-24" fmla="*/ 143219 h 826265"/>
                <a:gd name="connsiteX2-25" fmla="*/ 528810 w 1399142"/>
                <a:gd name="connsiteY2-26" fmla="*/ 583894 h 826265"/>
                <a:gd name="connsiteX3-27" fmla="*/ 77118 w 1399142"/>
                <a:gd name="connsiteY3-28" fmla="*/ 749147 h 826265"/>
                <a:gd name="connsiteX4-29" fmla="*/ 0 w 1399142"/>
                <a:gd name="connsiteY4-30" fmla="*/ 826265 h 826265"/>
                <a:gd name="connsiteX5-31" fmla="*/ 88135 w 1399142"/>
                <a:gd name="connsiteY5-32" fmla="*/ 826265 h 826265"/>
                <a:gd name="connsiteX6-33" fmla="*/ 649995 w 1399142"/>
                <a:gd name="connsiteY6-34" fmla="*/ 705969 h 826265"/>
                <a:gd name="connsiteX7-35" fmla="*/ 1092191 w 1399142"/>
                <a:gd name="connsiteY7-36" fmla="*/ 409087 h 826265"/>
                <a:gd name="connsiteX8-37" fmla="*/ 1399142 w 1399142"/>
                <a:gd name="connsiteY8-38" fmla="*/ 110169 h 826265"/>
                <a:gd name="connsiteX9-39" fmla="*/ 1156771 w 1399142"/>
                <a:gd name="connsiteY9-40" fmla="*/ 0 h 826265"/>
                <a:gd name="connsiteX0-41" fmla="*/ 1156771 w 1399142"/>
                <a:gd name="connsiteY0-42" fmla="*/ 0 h 826265"/>
                <a:gd name="connsiteX1-43" fmla="*/ 1046602 w 1399142"/>
                <a:gd name="connsiteY1-44" fmla="*/ 143219 h 826265"/>
                <a:gd name="connsiteX2-45" fmla="*/ 528810 w 1399142"/>
                <a:gd name="connsiteY2-46" fmla="*/ 583894 h 826265"/>
                <a:gd name="connsiteX3-47" fmla="*/ 77118 w 1399142"/>
                <a:gd name="connsiteY3-48" fmla="*/ 749147 h 826265"/>
                <a:gd name="connsiteX4-49" fmla="*/ 0 w 1399142"/>
                <a:gd name="connsiteY4-50" fmla="*/ 826265 h 826265"/>
                <a:gd name="connsiteX5-51" fmla="*/ 88135 w 1399142"/>
                <a:gd name="connsiteY5-52" fmla="*/ 826265 h 826265"/>
                <a:gd name="connsiteX6-53" fmla="*/ 649995 w 1399142"/>
                <a:gd name="connsiteY6-54" fmla="*/ 705969 h 826265"/>
                <a:gd name="connsiteX7-55" fmla="*/ 1092191 w 1399142"/>
                <a:gd name="connsiteY7-56" fmla="*/ 409087 h 826265"/>
                <a:gd name="connsiteX8-57" fmla="*/ 1399142 w 1399142"/>
                <a:gd name="connsiteY8-58" fmla="*/ 110169 h 826265"/>
                <a:gd name="connsiteX9-59" fmla="*/ 1156771 w 1399142"/>
                <a:gd name="connsiteY9-60" fmla="*/ 0 h 826265"/>
                <a:gd name="connsiteX0-61" fmla="*/ 1156771 w 1399142"/>
                <a:gd name="connsiteY0-62" fmla="*/ 0 h 826265"/>
                <a:gd name="connsiteX1-63" fmla="*/ 1046602 w 1399142"/>
                <a:gd name="connsiteY1-64" fmla="*/ 143219 h 826265"/>
                <a:gd name="connsiteX2-65" fmla="*/ 528810 w 1399142"/>
                <a:gd name="connsiteY2-66" fmla="*/ 583894 h 826265"/>
                <a:gd name="connsiteX3-67" fmla="*/ 77118 w 1399142"/>
                <a:gd name="connsiteY3-68" fmla="*/ 749147 h 826265"/>
                <a:gd name="connsiteX4-69" fmla="*/ 0 w 1399142"/>
                <a:gd name="connsiteY4-70" fmla="*/ 826265 h 826265"/>
                <a:gd name="connsiteX5-71" fmla="*/ 88135 w 1399142"/>
                <a:gd name="connsiteY5-72" fmla="*/ 826265 h 826265"/>
                <a:gd name="connsiteX6-73" fmla="*/ 649995 w 1399142"/>
                <a:gd name="connsiteY6-74" fmla="*/ 705969 h 826265"/>
                <a:gd name="connsiteX7-75" fmla="*/ 1092191 w 1399142"/>
                <a:gd name="connsiteY7-76" fmla="*/ 409087 h 826265"/>
                <a:gd name="connsiteX8-77" fmla="*/ 1399142 w 1399142"/>
                <a:gd name="connsiteY8-78" fmla="*/ 110169 h 826265"/>
                <a:gd name="connsiteX9-79" fmla="*/ 1156771 w 1399142"/>
                <a:gd name="connsiteY9-80" fmla="*/ 0 h 826265"/>
                <a:gd name="connsiteX0-81" fmla="*/ 1156771 w 1399142"/>
                <a:gd name="connsiteY0-82" fmla="*/ 0 h 826265"/>
                <a:gd name="connsiteX1-83" fmla="*/ 1046602 w 1399142"/>
                <a:gd name="connsiteY1-84" fmla="*/ 143219 h 826265"/>
                <a:gd name="connsiteX2-85" fmla="*/ 528810 w 1399142"/>
                <a:gd name="connsiteY2-86" fmla="*/ 583894 h 826265"/>
                <a:gd name="connsiteX3-87" fmla="*/ 77118 w 1399142"/>
                <a:gd name="connsiteY3-88" fmla="*/ 749147 h 826265"/>
                <a:gd name="connsiteX4-89" fmla="*/ 0 w 1399142"/>
                <a:gd name="connsiteY4-90" fmla="*/ 826265 h 826265"/>
                <a:gd name="connsiteX5-91" fmla="*/ 88135 w 1399142"/>
                <a:gd name="connsiteY5-92" fmla="*/ 826265 h 826265"/>
                <a:gd name="connsiteX6-93" fmla="*/ 649995 w 1399142"/>
                <a:gd name="connsiteY6-94" fmla="*/ 705969 h 826265"/>
                <a:gd name="connsiteX7-95" fmla="*/ 1092191 w 1399142"/>
                <a:gd name="connsiteY7-96" fmla="*/ 409087 h 826265"/>
                <a:gd name="connsiteX8-97" fmla="*/ 1399142 w 1399142"/>
                <a:gd name="connsiteY8-98" fmla="*/ 110169 h 826265"/>
                <a:gd name="connsiteX9-99" fmla="*/ 1156771 w 1399142"/>
                <a:gd name="connsiteY9-100" fmla="*/ 0 h 826265"/>
                <a:gd name="connsiteX0-101" fmla="*/ 1156771 w 1399142"/>
                <a:gd name="connsiteY0-102" fmla="*/ 0 h 826265"/>
                <a:gd name="connsiteX1-103" fmla="*/ 1018027 w 1399142"/>
                <a:gd name="connsiteY1-104" fmla="*/ 228944 h 826265"/>
                <a:gd name="connsiteX2-105" fmla="*/ 528810 w 1399142"/>
                <a:gd name="connsiteY2-106" fmla="*/ 583894 h 826265"/>
                <a:gd name="connsiteX3-107" fmla="*/ 77118 w 1399142"/>
                <a:gd name="connsiteY3-108" fmla="*/ 749147 h 826265"/>
                <a:gd name="connsiteX4-109" fmla="*/ 0 w 1399142"/>
                <a:gd name="connsiteY4-110" fmla="*/ 826265 h 826265"/>
                <a:gd name="connsiteX5-111" fmla="*/ 88135 w 1399142"/>
                <a:gd name="connsiteY5-112" fmla="*/ 826265 h 826265"/>
                <a:gd name="connsiteX6-113" fmla="*/ 649995 w 1399142"/>
                <a:gd name="connsiteY6-114" fmla="*/ 705969 h 826265"/>
                <a:gd name="connsiteX7-115" fmla="*/ 1092191 w 1399142"/>
                <a:gd name="connsiteY7-116" fmla="*/ 409087 h 826265"/>
                <a:gd name="connsiteX8-117" fmla="*/ 1399142 w 1399142"/>
                <a:gd name="connsiteY8-118" fmla="*/ 110169 h 826265"/>
                <a:gd name="connsiteX9-119" fmla="*/ 1156771 w 1399142"/>
                <a:gd name="connsiteY9-120" fmla="*/ 0 h 826265"/>
                <a:gd name="connsiteX0-121" fmla="*/ 1156771 w 1399142"/>
                <a:gd name="connsiteY0-122" fmla="*/ 0 h 826265"/>
                <a:gd name="connsiteX1-123" fmla="*/ 1001358 w 1399142"/>
                <a:gd name="connsiteY1-124" fmla="*/ 226563 h 826265"/>
                <a:gd name="connsiteX2-125" fmla="*/ 528810 w 1399142"/>
                <a:gd name="connsiteY2-126" fmla="*/ 583894 h 826265"/>
                <a:gd name="connsiteX3-127" fmla="*/ 77118 w 1399142"/>
                <a:gd name="connsiteY3-128" fmla="*/ 749147 h 826265"/>
                <a:gd name="connsiteX4-129" fmla="*/ 0 w 1399142"/>
                <a:gd name="connsiteY4-130" fmla="*/ 826265 h 826265"/>
                <a:gd name="connsiteX5-131" fmla="*/ 88135 w 1399142"/>
                <a:gd name="connsiteY5-132" fmla="*/ 826265 h 826265"/>
                <a:gd name="connsiteX6-133" fmla="*/ 649995 w 1399142"/>
                <a:gd name="connsiteY6-134" fmla="*/ 705969 h 826265"/>
                <a:gd name="connsiteX7-135" fmla="*/ 1092191 w 1399142"/>
                <a:gd name="connsiteY7-136" fmla="*/ 409087 h 826265"/>
                <a:gd name="connsiteX8-137" fmla="*/ 1399142 w 1399142"/>
                <a:gd name="connsiteY8-138" fmla="*/ 110169 h 826265"/>
                <a:gd name="connsiteX9-139" fmla="*/ 1156771 w 1399142"/>
                <a:gd name="connsiteY9-140" fmla="*/ 0 h 826265"/>
                <a:gd name="connsiteX0-141" fmla="*/ 1156771 w 1399142"/>
                <a:gd name="connsiteY0-142" fmla="*/ 0 h 826265"/>
                <a:gd name="connsiteX1-143" fmla="*/ 1001358 w 1399142"/>
                <a:gd name="connsiteY1-144" fmla="*/ 226563 h 826265"/>
                <a:gd name="connsiteX2-145" fmla="*/ 528810 w 1399142"/>
                <a:gd name="connsiteY2-146" fmla="*/ 583894 h 826265"/>
                <a:gd name="connsiteX3-147" fmla="*/ 77118 w 1399142"/>
                <a:gd name="connsiteY3-148" fmla="*/ 749147 h 826265"/>
                <a:gd name="connsiteX4-149" fmla="*/ 0 w 1399142"/>
                <a:gd name="connsiteY4-150" fmla="*/ 826265 h 826265"/>
                <a:gd name="connsiteX5-151" fmla="*/ 88135 w 1399142"/>
                <a:gd name="connsiteY5-152" fmla="*/ 826265 h 826265"/>
                <a:gd name="connsiteX6-153" fmla="*/ 649995 w 1399142"/>
                <a:gd name="connsiteY6-154" fmla="*/ 705969 h 826265"/>
                <a:gd name="connsiteX7-155" fmla="*/ 1092191 w 1399142"/>
                <a:gd name="connsiteY7-156" fmla="*/ 409087 h 826265"/>
                <a:gd name="connsiteX8-157" fmla="*/ 1399142 w 1399142"/>
                <a:gd name="connsiteY8-158" fmla="*/ 110169 h 826265"/>
                <a:gd name="connsiteX9-159" fmla="*/ 1156771 w 1399142"/>
                <a:gd name="connsiteY9-160" fmla="*/ 0 h 826265"/>
                <a:gd name="connsiteX0-161" fmla="*/ 1156771 w 1399142"/>
                <a:gd name="connsiteY0-162" fmla="*/ 0 h 826265"/>
                <a:gd name="connsiteX1-163" fmla="*/ 1001358 w 1399142"/>
                <a:gd name="connsiteY1-164" fmla="*/ 226563 h 826265"/>
                <a:gd name="connsiteX2-165" fmla="*/ 528810 w 1399142"/>
                <a:gd name="connsiteY2-166" fmla="*/ 583894 h 826265"/>
                <a:gd name="connsiteX3-167" fmla="*/ 77118 w 1399142"/>
                <a:gd name="connsiteY3-168" fmla="*/ 749147 h 826265"/>
                <a:gd name="connsiteX4-169" fmla="*/ 0 w 1399142"/>
                <a:gd name="connsiteY4-170" fmla="*/ 826265 h 826265"/>
                <a:gd name="connsiteX5-171" fmla="*/ 88135 w 1399142"/>
                <a:gd name="connsiteY5-172" fmla="*/ 826265 h 826265"/>
                <a:gd name="connsiteX6-173" fmla="*/ 649995 w 1399142"/>
                <a:gd name="connsiteY6-174" fmla="*/ 705969 h 826265"/>
                <a:gd name="connsiteX7-175" fmla="*/ 1092191 w 1399142"/>
                <a:gd name="connsiteY7-176" fmla="*/ 409087 h 826265"/>
                <a:gd name="connsiteX8-177" fmla="*/ 1399142 w 1399142"/>
                <a:gd name="connsiteY8-178" fmla="*/ 110169 h 826265"/>
                <a:gd name="connsiteX9-179" fmla="*/ 1156771 w 1399142"/>
                <a:gd name="connsiteY9-180" fmla="*/ 0 h 826265"/>
                <a:gd name="connsiteX0-181" fmla="*/ 1156771 w 1399142"/>
                <a:gd name="connsiteY0-182" fmla="*/ 0 h 826265"/>
                <a:gd name="connsiteX1-183" fmla="*/ 1001358 w 1399142"/>
                <a:gd name="connsiteY1-184" fmla="*/ 226563 h 826265"/>
                <a:gd name="connsiteX2-185" fmla="*/ 528810 w 1399142"/>
                <a:gd name="connsiteY2-186" fmla="*/ 583894 h 826265"/>
                <a:gd name="connsiteX3-187" fmla="*/ 77118 w 1399142"/>
                <a:gd name="connsiteY3-188" fmla="*/ 749147 h 826265"/>
                <a:gd name="connsiteX4-189" fmla="*/ 0 w 1399142"/>
                <a:gd name="connsiteY4-190" fmla="*/ 826265 h 826265"/>
                <a:gd name="connsiteX5-191" fmla="*/ 88135 w 1399142"/>
                <a:gd name="connsiteY5-192" fmla="*/ 826265 h 826265"/>
                <a:gd name="connsiteX6-193" fmla="*/ 649995 w 1399142"/>
                <a:gd name="connsiteY6-194" fmla="*/ 705969 h 826265"/>
                <a:gd name="connsiteX7-195" fmla="*/ 1092191 w 1399142"/>
                <a:gd name="connsiteY7-196" fmla="*/ 409087 h 826265"/>
                <a:gd name="connsiteX8-197" fmla="*/ 1399142 w 1399142"/>
                <a:gd name="connsiteY8-198" fmla="*/ 110169 h 826265"/>
                <a:gd name="connsiteX9-199" fmla="*/ 1156771 w 1399142"/>
                <a:gd name="connsiteY9-200" fmla="*/ 0 h 826265"/>
                <a:gd name="connsiteX0-201" fmla="*/ 1156771 w 1399142"/>
                <a:gd name="connsiteY0-202" fmla="*/ 0 h 826265"/>
                <a:gd name="connsiteX1-203" fmla="*/ 1001358 w 1399142"/>
                <a:gd name="connsiteY1-204" fmla="*/ 226563 h 826265"/>
                <a:gd name="connsiteX2-205" fmla="*/ 528810 w 1399142"/>
                <a:gd name="connsiteY2-206" fmla="*/ 583894 h 826265"/>
                <a:gd name="connsiteX3-207" fmla="*/ 77118 w 1399142"/>
                <a:gd name="connsiteY3-208" fmla="*/ 749147 h 826265"/>
                <a:gd name="connsiteX4-209" fmla="*/ 0 w 1399142"/>
                <a:gd name="connsiteY4-210" fmla="*/ 826265 h 826265"/>
                <a:gd name="connsiteX5-211" fmla="*/ 88135 w 1399142"/>
                <a:gd name="connsiteY5-212" fmla="*/ 826265 h 826265"/>
                <a:gd name="connsiteX6-213" fmla="*/ 649995 w 1399142"/>
                <a:gd name="connsiteY6-214" fmla="*/ 705969 h 826265"/>
                <a:gd name="connsiteX7-215" fmla="*/ 1092191 w 1399142"/>
                <a:gd name="connsiteY7-216" fmla="*/ 409087 h 826265"/>
                <a:gd name="connsiteX8-217" fmla="*/ 1399142 w 1399142"/>
                <a:gd name="connsiteY8-218" fmla="*/ 110169 h 826265"/>
                <a:gd name="connsiteX9-219" fmla="*/ 1156771 w 1399142"/>
                <a:gd name="connsiteY9-220" fmla="*/ 0 h 826265"/>
                <a:gd name="connsiteX0-221" fmla="*/ 1156771 w 1399142"/>
                <a:gd name="connsiteY0-222" fmla="*/ 0 h 826265"/>
                <a:gd name="connsiteX1-223" fmla="*/ 1001358 w 1399142"/>
                <a:gd name="connsiteY1-224" fmla="*/ 226563 h 826265"/>
                <a:gd name="connsiteX2-225" fmla="*/ 528810 w 1399142"/>
                <a:gd name="connsiteY2-226" fmla="*/ 583894 h 826265"/>
                <a:gd name="connsiteX3-227" fmla="*/ 77118 w 1399142"/>
                <a:gd name="connsiteY3-228" fmla="*/ 749147 h 826265"/>
                <a:gd name="connsiteX4-229" fmla="*/ 0 w 1399142"/>
                <a:gd name="connsiteY4-230" fmla="*/ 826265 h 826265"/>
                <a:gd name="connsiteX5-231" fmla="*/ 88135 w 1399142"/>
                <a:gd name="connsiteY5-232" fmla="*/ 826265 h 826265"/>
                <a:gd name="connsiteX6-233" fmla="*/ 649995 w 1399142"/>
                <a:gd name="connsiteY6-234" fmla="*/ 705969 h 826265"/>
                <a:gd name="connsiteX7-235" fmla="*/ 1092191 w 1399142"/>
                <a:gd name="connsiteY7-236" fmla="*/ 409087 h 826265"/>
                <a:gd name="connsiteX8-237" fmla="*/ 1399142 w 1399142"/>
                <a:gd name="connsiteY8-238" fmla="*/ 110169 h 826265"/>
                <a:gd name="connsiteX9-239" fmla="*/ 1156771 w 1399142"/>
                <a:gd name="connsiteY9-240" fmla="*/ 0 h 826265"/>
                <a:gd name="connsiteX0-241" fmla="*/ 1156771 w 1399142"/>
                <a:gd name="connsiteY0-242" fmla="*/ 0 h 826265"/>
                <a:gd name="connsiteX1-243" fmla="*/ 1001358 w 1399142"/>
                <a:gd name="connsiteY1-244" fmla="*/ 226563 h 826265"/>
                <a:gd name="connsiteX2-245" fmla="*/ 528810 w 1399142"/>
                <a:gd name="connsiteY2-246" fmla="*/ 583894 h 826265"/>
                <a:gd name="connsiteX3-247" fmla="*/ 77118 w 1399142"/>
                <a:gd name="connsiteY3-248" fmla="*/ 749147 h 826265"/>
                <a:gd name="connsiteX4-249" fmla="*/ 0 w 1399142"/>
                <a:gd name="connsiteY4-250" fmla="*/ 826265 h 826265"/>
                <a:gd name="connsiteX5-251" fmla="*/ 88135 w 1399142"/>
                <a:gd name="connsiteY5-252" fmla="*/ 826265 h 826265"/>
                <a:gd name="connsiteX6-253" fmla="*/ 649995 w 1399142"/>
                <a:gd name="connsiteY6-254" fmla="*/ 705969 h 826265"/>
                <a:gd name="connsiteX7-255" fmla="*/ 1092191 w 1399142"/>
                <a:gd name="connsiteY7-256" fmla="*/ 409087 h 826265"/>
                <a:gd name="connsiteX8-257" fmla="*/ 1399142 w 1399142"/>
                <a:gd name="connsiteY8-258" fmla="*/ 110169 h 826265"/>
                <a:gd name="connsiteX9-259" fmla="*/ 1156771 w 1399142"/>
                <a:gd name="connsiteY9-260" fmla="*/ 0 h 826265"/>
                <a:gd name="connsiteX0-261" fmla="*/ 1156771 w 1399142"/>
                <a:gd name="connsiteY0-262" fmla="*/ 0 h 826265"/>
                <a:gd name="connsiteX1-263" fmla="*/ 1001358 w 1399142"/>
                <a:gd name="connsiteY1-264" fmla="*/ 226563 h 826265"/>
                <a:gd name="connsiteX2-265" fmla="*/ 528810 w 1399142"/>
                <a:gd name="connsiteY2-266" fmla="*/ 583894 h 826265"/>
                <a:gd name="connsiteX3-267" fmla="*/ 77118 w 1399142"/>
                <a:gd name="connsiteY3-268" fmla="*/ 749147 h 826265"/>
                <a:gd name="connsiteX4-269" fmla="*/ 0 w 1399142"/>
                <a:gd name="connsiteY4-270" fmla="*/ 821502 h 826265"/>
                <a:gd name="connsiteX5-271" fmla="*/ 88135 w 1399142"/>
                <a:gd name="connsiteY5-272" fmla="*/ 826265 h 826265"/>
                <a:gd name="connsiteX6-273" fmla="*/ 649995 w 1399142"/>
                <a:gd name="connsiteY6-274" fmla="*/ 705969 h 826265"/>
                <a:gd name="connsiteX7-275" fmla="*/ 1092191 w 1399142"/>
                <a:gd name="connsiteY7-276" fmla="*/ 409087 h 826265"/>
                <a:gd name="connsiteX8-277" fmla="*/ 1399142 w 1399142"/>
                <a:gd name="connsiteY8-278" fmla="*/ 110169 h 826265"/>
                <a:gd name="connsiteX9-279" fmla="*/ 1156771 w 1399142"/>
                <a:gd name="connsiteY9-280" fmla="*/ 0 h 8262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99142" h="826265">
                  <a:moveTo>
                    <a:pt x="1156771" y="0"/>
                  </a:moveTo>
                  <a:cubicBezTo>
                    <a:pt x="1104967" y="75521"/>
                    <a:pt x="1088881" y="141517"/>
                    <a:pt x="1001358" y="226563"/>
                  </a:cubicBezTo>
                  <a:cubicBezTo>
                    <a:pt x="808123" y="381391"/>
                    <a:pt x="679182" y="493359"/>
                    <a:pt x="528810" y="583894"/>
                  </a:cubicBezTo>
                  <a:cubicBezTo>
                    <a:pt x="385390" y="669934"/>
                    <a:pt x="227682" y="694063"/>
                    <a:pt x="77118" y="749147"/>
                  </a:cubicBezTo>
                  <a:lnTo>
                    <a:pt x="0" y="821502"/>
                  </a:lnTo>
                  <a:lnTo>
                    <a:pt x="88135" y="826265"/>
                  </a:lnTo>
                  <a:cubicBezTo>
                    <a:pt x="275422" y="786166"/>
                    <a:pt x="448420" y="784168"/>
                    <a:pt x="649995" y="705969"/>
                  </a:cubicBezTo>
                  <a:cubicBezTo>
                    <a:pt x="825969" y="614151"/>
                    <a:pt x="906692" y="567579"/>
                    <a:pt x="1092191" y="409087"/>
                  </a:cubicBezTo>
                  <a:lnTo>
                    <a:pt x="1399142" y="110169"/>
                  </a:lnTo>
                  <a:lnTo>
                    <a:pt x="1156771" y="0"/>
                  </a:lnTo>
                  <a:close/>
                </a:path>
              </a:pathLst>
            </a:custGeom>
            <a:solidFill>
              <a:srgbClr val="F07E10"/>
            </a:solidFill>
            <a:ln>
              <a:solidFill>
                <a:srgbClr val="F07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cs typeface="+mn-ea"/>
                <a:sym typeface="+mn-lt"/>
              </a:endParaRPr>
            </a:p>
          </p:txBody>
        </p:sp>
        <p:sp>
          <p:nvSpPr>
            <p:cNvPr id="41" name="任意多边形: 形状 40"/>
            <p:cNvSpPr/>
            <p:nvPr/>
          </p:nvSpPr>
          <p:spPr>
            <a:xfrm>
              <a:off x="3370185" y="2723800"/>
              <a:ext cx="1189554" cy="688640"/>
            </a:xfrm>
            <a:custGeom>
              <a:avLst/>
              <a:gdLst>
                <a:gd name="connsiteX0" fmla="*/ 1241664 w 1248231"/>
                <a:gd name="connsiteY0" fmla="*/ 606282 h 753347"/>
                <a:gd name="connsiteX1" fmla="*/ 845057 w 1248231"/>
                <a:gd name="connsiteY1" fmla="*/ 275776 h 753347"/>
                <a:gd name="connsiteX2" fmla="*/ 162011 w 1248231"/>
                <a:gd name="connsiteY2" fmla="*/ 33405 h 753347"/>
                <a:gd name="connsiteX3" fmla="*/ 7775 w 1248231"/>
                <a:gd name="connsiteY3" fmla="*/ 11372 h 753347"/>
                <a:gd name="connsiteX4" fmla="*/ 40825 w 1248231"/>
                <a:gd name="connsiteY4" fmla="*/ 121540 h 753347"/>
                <a:gd name="connsiteX5" fmla="*/ 195061 w 1248231"/>
                <a:gd name="connsiteY5" fmla="*/ 143574 h 753347"/>
                <a:gd name="connsiteX6" fmla="*/ 569635 w 1248231"/>
                <a:gd name="connsiteY6" fmla="*/ 308827 h 753347"/>
                <a:gd name="connsiteX7" fmla="*/ 1054377 w 1248231"/>
                <a:gd name="connsiteY7" fmla="*/ 738485 h 753347"/>
                <a:gd name="connsiteX8" fmla="*/ 1241664 w 1248231"/>
                <a:gd name="connsiteY8" fmla="*/ 606282 h 753347"/>
                <a:gd name="connsiteX0-1" fmla="*/ 1282646 w 1289213"/>
                <a:gd name="connsiteY0-2" fmla="*/ 603675 h 750740"/>
                <a:gd name="connsiteX1-3" fmla="*/ 886039 w 1289213"/>
                <a:gd name="connsiteY1-4" fmla="*/ 273169 h 750740"/>
                <a:gd name="connsiteX2-5" fmla="*/ 202993 w 1289213"/>
                <a:gd name="connsiteY2-6" fmla="*/ 30798 h 750740"/>
                <a:gd name="connsiteX3-7" fmla="*/ 48757 w 1289213"/>
                <a:gd name="connsiteY3-8" fmla="*/ 8765 h 750740"/>
                <a:gd name="connsiteX4-9" fmla="*/ 11957 w 1289213"/>
                <a:gd name="connsiteY4-10" fmla="*/ 80833 h 750740"/>
                <a:gd name="connsiteX5-11" fmla="*/ 236043 w 1289213"/>
                <a:gd name="connsiteY5-12" fmla="*/ 140967 h 750740"/>
                <a:gd name="connsiteX6-13" fmla="*/ 610617 w 1289213"/>
                <a:gd name="connsiteY6-14" fmla="*/ 306220 h 750740"/>
                <a:gd name="connsiteX7-15" fmla="*/ 1095359 w 1289213"/>
                <a:gd name="connsiteY7-16" fmla="*/ 735878 h 750740"/>
                <a:gd name="connsiteX8-17" fmla="*/ 1282646 w 1289213"/>
                <a:gd name="connsiteY8-18" fmla="*/ 603675 h 750740"/>
                <a:gd name="connsiteX0-19" fmla="*/ 1234684 w 1241251"/>
                <a:gd name="connsiteY0-20" fmla="*/ 607824 h 754889"/>
                <a:gd name="connsiteX1-21" fmla="*/ 838077 w 1241251"/>
                <a:gd name="connsiteY1-22" fmla="*/ 277318 h 754889"/>
                <a:gd name="connsiteX2-23" fmla="*/ 155031 w 1241251"/>
                <a:gd name="connsiteY2-24" fmla="*/ 34947 h 754889"/>
                <a:gd name="connsiteX3-25" fmla="*/ 795 w 1241251"/>
                <a:gd name="connsiteY3-26" fmla="*/ 12914 h 754889"/>
                <a:gd name="connsiteX4-27" fmla="*/ 188081 w 1241251"/>
                <a:gd name="connsiteY4-28" fmla="*/ 145116 h 754889"/>
                <a:gd name="connsiteX5-29" fmla="*/ 562655 w 1241251"/>
                <a:gd name="connsiteY5-30" fmla="*/ 310369 h 754889"/>
                <a:gd name="connsiteX6-31" fmla="*/ 1047397 w 1241251"/>
                <a:gd name="connsiteY6-32" fmla="*/ 740027 h 754889"/>
                <a:gd name="connsiteX7-33" fmla="*/ 1234684 w 1241251"/>
                <a:gd name="connsiteY7-34" fmla="*/ 607824 h 754889"/>
                <a:gd name="connsiteX0-35" fmla="*/ 1259763 w 1266330"/>
                <a:gd name="connsiteY0-36" fmla="*/ 586021 h 733086"/>
                <a:gd name="connsiteX1-37" fmla="*/ 863156 w 1266330"/>
                <a:gd name="connsiteY1-38" fmla="*/ 255515 h 733086"/>
                <a:gd name="connsiteX2-39" fmla="*/ 180110 w 1266330"/>
                <a:gd name="connsiteY2-40" fmla="*/ 13144 h 733086"/>
                <a:gd name="connsiteX3-41" fmla="*/ 474 w 1266330"/>
                <a:gd name="connsiteY3-42" fmla="*/ 41911 h 733086"/>
                <a:gd name="connsiteX4-43" fmla="*/ 213160 w 1266330"/>
                <a:gd name="connsiteY4-44" fmla="*/ 123313 h 733086"/>
                <a:gd name="connsiteX5-45" fmla="*/ 587734 w 1266330"/>
                <a:gd name="connsiteY5-46" fmla="*/ 288566 h 733086"/>
                <a:gd name="connsiteX6-47" fmla="*/ 1072476 w 1266330"/>
                <a:gd name="connsiteY6-48" fmla="*/ 718224 h 733086"/>
                <a:gd name="connsiteX7-49" fmla="*/ 1259763 w 1266330"/>
                <a:gd name="connsiteY7-50" fmla="*/ 586021 h 733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66330" h="733086">
                  <a:moveTo>
                    <a:pt x="1259763" y="586021"/>
                  </a:moveTo>
                  <a:cubicBezTo>
                    <a:pt x="1224876" y="508903"/>
                    <a:pt x="1043098" y="350994"/>
                    <a:pt x="863156" y="255515"/>
                  </a:cubicBezTo>
                  <a:cubicBezTo>
                    <a:pt x="683214" y="160036"/>
                    <a:pt x="323890" y="48745"/>
                    <a:pt x="180110" y="13144"/>
                  </a:cubicBezTo>
                  <a:cubicBezTo>
                    <a:pt x="36330" y="-22457"/>
                    <a:pt x="-5034" y="23550"/>
                    <a:pt x="474" y="41911"/>
                  </a:cubicBezTo>
                  <a:cubicBezTo>
                    <a:pt x="5982" y="60272"/>
                    <a:pt x="115283" y="82204"/>
                    <a:pt x="213160" y="123313"/>
                  </a:cubicBezTo>
                  <a:cubicBezTo>
                    <a:pt x="311037" y="164422"/>
                    <a:pt x="444515" y="189414"/>
                    <a:pt x="587734" y="288566"/>
                  </a:cubicBezTo>
                  <a:cubicBezTo>
                    <a:pt x="730953" y="387718"/>
                    <a:pt x="960471" y="663140"/>
                    <a:pt x="1072476" y="718224"/>
                  </a:cubicBezTo>
                  <a:cubicBezTo>
                    <a:pt x="1184481" y="773308"/>
                    <a:pt x="1294650" y="663139"/>
                    <a:pt x="1259763" y="586021"/>
                  </a:cubicBezTo>
                  <a:close/>
                </a:path>
              </a:pathLst>
            </a:custGeom>
            <a:solidFill>
              <a:srgbClr val="938ED7"/>
            </a:solidFill>
            <a:ln>
              <a:solidFill>
                <a:srgbClr val="938E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cs typeface="+mn-ea"/>
                <a:sym typeface="+mn-lt"/>
              </a:endParaRPr>
            </a:p>
          </p:txBody>
        </p:sp>
        <p:sp>
          <p:nvSpPr>
            <p:cNvPr id="42" name="任意多边形: 形状 41"/>
            <p:cNvSpPr/>
            <p:nvPr/>
          </p:nvSpPr>
          <p:spPr>
            <a:xfrm>
              <a:off x="6146398" y="2571562"/>
              <a:ext cx="1245160" cy="781354"/>
            </a:xfrm>
            <a:custGeom>
              <a:avLst/>
              <a:gdLst>
                <a:gd name="connsiteX0" fmla="*/ 8311 w 1325524"/>
                <a:gd name="connsiteY0" fmla="*/ 717941 h 831784"/>
                <a:gd name="connsiteX1" fmla="*/ 554411 w 1325524"/>
                <a:gd name="connsiteY1" fmla="*/ 209941 h 831784"/>
                <a:gd name="connsiteX2" fmla="*/ 1252911 w 1325524"/>
                <a:gd name="connsiteY2" fmla="*/ 6741 h 831784"/>
                <a:gd name="connsiteX3" fmla="*/ 1303711 w 1325524"/>
                <a:gd name="connsiteY3" fmla="*/ 44841 h 831784"/>
                <a:gd name="connsiteX4" fmla="*/ 1252911 w 1325524"/>
                <a:gd name="connsiteY4" fmla="*/ 95641 h 831784"/>
                <a:gd name="connsiteX5" fmla="*/ 783011 w 1325524"/>
                <a:gd name="connsiteY5" fmla="*/ 248041 h 831784"/>
                <a:gd name="connsiteX6" fmla="*/ 262311 w 1325524"/>
                <a:gd name="connsiteY6" fmla="*/ 794141 h 831784"/>
                <a:gd name="connsiteX7" fmla="*/ 8311 w 1325524"/>
                <a:gd name="connsiteY7" fmla="*/ 717941 h 83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524" h="831784">
                  <a:moveTo>
                    <a:pt x="8311" y="717941"/>
                  </a:moveTo>
                  <a:cubicBezTo>
                    <a:pt x="56994" y="620574"/>
                    <a:pt x="346978" y="328474"/>
                    <a:pt x="554411" y="209941"/>
                  </a:cubicBezTo>
                  <a:cubicBezTo>
                    <a:pt x="761844" y="91408"/>
                    <a:pt x="1252911" y="6741"/>
                    <a:pt x="1252911" y="6741"/>
                  </a:cubicBezTo>
                  <a:cubicBezTo>
                    <a:pt x="1377794" y="-20776"/>
                    <a:pt x="1303711" y="44841"/>
                    <a:pt x="1303711" y="44841"/>
                  </a:cubicBezTo>
                  <a:cubicBezTo>
                    <a:pt x="1303711" y="59658"/>
                    <a:pt x="1339694" y="61774"/>
                    <a:pt x="1252911" y="95641"/>
                  </a:cubicBezTo>
                  <a:cubicBezTo>
                    <a:pt x="1166128" y="129508"/>
                    <a:pt x="948111" y="131624"/>
                    <a:pt x="783011" y="248041"/>
                  </a:cubicBezTo>
                  <a:cubicBezTo>
                    <a:pt x="617911" y="364458"/>
                    <a:pt x="389311" y="713708"/>
                    <a:pt x="262311" y="794141"/>
                  </a:cubicBezTo>
                  <a:cubicBezTo>
                    <a:pt x="135311" y="874574"/>
                    <a:pt x="-40372" y="815308"/>
                    <a:pt x="8311" y="717941"/>
                  </a:cubicBezTo>
                  <a:close/>
                </a:path>
              </a:pathLst>
            </a:custGeom>
            <a:solidFill>
              <a:srgbClr val="3DC0EF"/>
            </a:solidFill>
            <a:ln>
              <a:solidFill>
                <a:srgbClr val="00BA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cs typeface="+mn-ea"/>
                <a:sym typeface="+mn-lt"/>
              </a:endParaRPr>
            </a:p>
          </p:txBody>
        </p:sp>
        <p:grpSp>
          <p:nvGrpSpPr>
            <p:cNvPr id="43" name="组合 42"/>
            <p:cNvGrpSpPr/>
            <p:nvPr/>
          </p:nvGrpSpPr>
          <p:grpSpPr>
            <a:xfrm>
              <a:off x="1993918" y="2175720"/>
              <a:ext cx="1466426" cy="1560152"/>
              <a:chOff x="2353002" y="2213469"/>
              <a:chExt cx="1561071" cy="1660846"/>
            </a:xfrm>
            <a:solidFill>
              <a:srgbClr val="938ED7"/>
            </a:solidFill>
          </p:grpSpPr>
          <p:sp>
            <p:nvSpPr>
              <p:cNvPr id="44" name="任意多边形: 形状 43"/>
              <p:cNvSpPr/>
              <p:nvPr/>
            </p:nvSpPr>
            <p:spPr>
              <a:xfrm>
                <a:off x="2686075" y="2213469"/>
                <a:ext cx="1195192" cy="622037"/>
              </a:xfrm>
              <a:custGeom>
                <a:avLst/>
                <a:gdLst>
                  <a:gd name="connsiteX0" fmla="*/ 1192506 w 1194761"/>
                  <a:gd name="connsiteY0" fmla="*/ 580531 h 616854"/>
                  <a:gd name="connsiteX1" fmla="*/ 1024866 w 1194761"/>
                  <a:gd name="connsiteY1" fmla="*/ 306211 h 616854"/>
                  <a:gd name="connsiteX2" fmla="*/ 590526 w 1194761"/>
                  <a:gd name="connsiteY2" fmla="*/ 92851 h 616854"/>
                  <a:gd name="connsiteX3" fmla="*/ 49506 w 1194761"/>
                  <a:gd name="connsiteY3" fmla="*/ 1411 h 616854"/>
                  <a:gd name="connsiteX4" fmla="*/ 41886 w 1194761"/>
                  <a:gd name="connsiteY4" fmla="*/ 39511 h 616854"/>
                  <a:gd name="connsiteX5" fmla="*/ 201906 w 1194761"/>
                  <a:gd name="connsiteY5" fmla="*/ 69991 h 616854"/>
                  <a:gd name="connsiteX6" fmla="*/ 613386 w 1194761"/>
                  <a:gd name="connsiteY6" fmla="*/ 153811 h 616854"/>
                  <a:gd name="connsiteX7" fmla="*/ 1032486 w 1194761"/>
                  <a:gd name="connsiteY7" fmla="*/ 450991 h 616854"/>
                  <a:gd name="connsiteX8" fmla="*/ 1116306 w 1194761"/>
                  <a:gd name="connsiteY8" fmla="*/ 595771 h 616854"/>
                  <a:gd name="connsiteX9" fmla="*/ 1192506 w 1194761"/>
                  <a:gd name="connsiteY9" fmla="*/ 580531 h 616854"/>
                  <a:gd name="connsiteX0-1" fmla="*/ 1192506 w 1194761"/>
                  <a:gd name="connsiteY0-2" fmla="*/ 580531 h 616854"/>
                  <a:gd name="connsiteX1-3" fmla="*/ 1024866 w 1194761"/>
                  <a:gd name="connsiteY1-4" fmla="*/ 306211 h 616854"/>
                  <a:gd name="connsiteX2-5" fmla="*/ 590526 w 1194761"/>
                  <a:gd name="connsiteY2-6" fmla="*/ 92851 h 616854"/>
                  <a:gd name="connsiteX3-7" fmla="*/ 49506 w 1194761"/>
                  <a:gd name="connsiteY3-8" fmla="*/ 1411 h 616854"/>
                  <a:gd name="connsiteX4-9" fmla="*/ 41886 w 1194761"/>
                  <a:gd name="connsiteY4-10" fmla="*/ 39511 h 616854"/>
                  <a:gd name="connsiteX5-11" fmla="*/ 201906 w 1194761"/>
                  <a:gd name="connsiteY5-12" fmla="*/ 69991 h 616854"/>
                  <a:gd name="connsiteX6-13" fmla="*/ 613386 w 1194761"/>
                  <a:gd name="connsiteY6-14" fmla="*/ 153811 h 616854"/>
                  <a:gd name="connsiteX7-15" fmla="*/ 1032486 w 1194761"/>
                  <a:gd name="connsiteY7-16" fmla="*/ 450991 h 616854"/>
                  <a:gd name="connsiteX8-17" fmla="*/ 1116306 w 1194761"/>
                  <a:gd name="connsiteY8-18" fmla="*/ 595771 h 616854"/>
                  <a:gd name="connsiteX9-19" fmla="*/ 1192506 w 1194761"/>
                  <a:gd name="connsiteY9-20" fmla="*/ 580531 h 616854"/>
                  <a:gd name="connsiteX0-21" fmla="*/ 1192506 w 1194843"/>
                  <a:gd name="connsiteY0-22" fmla="*/ 580531 h 617171"/>
                  <a:gd name="connsiteX1-23" fmla="*/ 1024866 w 1194843"/>
                  <a:gd name="connsiteY1-24" fmla="*/ 306211 h 617171"/>
                  <a:gd name="connsiteX2-25" fmla="*/ 590526 w 1194843"/>
                  <a:gd name="connsiteY2-26" fmla="*/ 92851 h 617171"/>
                  <a:gd name="connsiteX3-27" fmla="*/ 49506 w 1194843"/>
                  <a:gd name="connsiteY3-28" fmla="*/ 1411 h 617171"/>
                  <a:gd name="connsiteX4-29" fmla="*/ 41886 w 1194843"/>
                  <a:gd name="connsiteY4-30" fmla="*/ 39511 h 617171"/>
                  <a:gd name="connsiteX5-31" fmla="*/ 201906 w 1194843"/>
                  <a:gd name="connsiteY5-32" fmla="*/ 69991 h 617171"/>
                  <a:gd name="connsiteX6-33" fmla="*/ 613386 w 1194843"/>
                  <a:gd name="connsiteY6-34" fmla="*/ 153811 h 617171"/>
                  <a:gd name="connsiteX7-35" fmla="*/ 1022961 w 1194843"/>
                  <a:gd name="connsiteY7-36" fmla="*/ 408129 h 617171"/>
                  <a:gd name="connsiteX8-37" fmla="*/ 1116306 w 1194843"/>
                  <a:gd name="connsiteY8-38" fmla="*/ 595771 h 617171"/>
                  <a:gd name="connsiteX9-39" fmla="*/ 1192506 w 1194843"/>
                  <a:gd name="connsiteY9-40" fmla="*/ 580531 h 617171"/>
                  <a:gd name="connsiteX0-41" fmla="*/ 1192506 w 1195192"/>
                  <a:gd name="connsiteY0-42" fmla="*/ 580531 h 622037"/>
                  <a:gd name="connsiteX1-43" fmla="*/ 1024866 w 1195192"/>
                  <a:gd name="connsiteY1-44" fmla="*/ 306211 h 622037"/>
                  <a:gd name="connsiteX2-45" fmla="*/ 590526 w 1195192"/>
                  <a:gd name="connsiteY2-46" fmla="*/ 92851 h 622037"/>
                  <a:gd name="connsiteX3-47" fmla="*/ 49506 w 1195192"/>
                  <a:gd name="connsiteY3-48" fmla="*/ 1411 h 622037"/>
                  <a:gd name="connsiteX4-49" fmla="*/ 41886 w 1195192"/>
                  <a:gd name="connsiteY4-50" fmla="*/ 39511 h 622037"/>
                  <a:gd name="connsiteX5-51" fmla="*/ 201906 w 1195192"/>
                  <a:gd name="connsiteY5-52" fmla="*/ 69991 h 622037"/>
                  <a:gd name="connsiteX6-53" fmla="*/ 613386 w 1195192"/>
                  <a:gd name="connsiteY6-54" fmla="*/ 153811 h 622037"/>
                  <a:gd name="connsiteX7-55" fmla="*/ 961048 w 1195192"/>
                  <a:gd name="connsiteY7-56" fmla="*/ 336691 h 622037"/>
                  <a:gd name="connsiteX8-57" fmla="*/ 1116306 w 1195192"/>
                  <a:gd name="connsiteY8-58" fmla="*/ 595771 h 622037"/>
                  <a:gd name="connsiteX9-59" fmla="*/ 1192506 w 1195192"/>
                  <a:gd name="connsiteY9-60" fmla="*/ 580531 h 6220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195192" h="622037">
                    <a:moveTo>
                      <a:pt x="1192506" y="580531"/>
                    </a:moveTo>
                    <a:cubicBezTo>
                      <a:pt x="1177266" y="532271"/>
                      <a:pt x="1125196" y="387491"/>
                      <a:pt x="1024866" y="306211"/>
                    </a:cubicBezTo>
                    <a:cubicBezTo>
                      <a:pt x="924536" y="224931"/>
                      <a:pt x="753086" y="143651"/>
                      <a:pt x="590526" y="92851"/>
                    </a:cubicBezTo>
                    <a:cubicBezTo>
                      <a:pt x="427966" y="42051"/>
                      <a:pt x="140946" y="10301"/>
                      <a:pt x="49506" y="1411"/>
                    </a:cubicBezTo>
                    <a:cubicBezTo>
                      <a:pt x="-41934" y="-7479"/>
                      <a:pt x="16486" y="28081"/>
                      <a:pt x="41886" y="39511"/>
                    </a:cubicBezTo>
                    <a:cubicBezTo>
                      <a:pt x="67286" y="50941"/>
                      <a:pt x="201906" y="69991"/>
                      <a:pt x="201906" y="69991"/>
                    </a:cubicBezTo>
                    <a:cubicBezTo>
                      <a:pt x="297156" y="89041"/>
                      <a:pt x="486862" y="109361"/>
                      <a:pt x="613386" y="153811"/>
                    </a:cubicBezTo>
                    <a:cubicBezTo>
                      <a:pt x="739910" y="198261"/>
                      <a:pt x="877228" y="263031"/>
                      <a:pt x="961048" y="336691"/>
                    </a:cubicBezTo>
                    <a:cubicBezTo>
                      <a:pt x="1044868" y="410351"/>
                      <a:pt x="1077730" y="555131"/>
                      <a:pt x="1116306" y="595771"/>
                    </a:cubicBezTo>
                    <a:cubicBezTo>
                      <a:pt x="1154882" y="636411"/>
                      <a:pt x="1207746" y="628791"/>
                      <a:pt x="1192506" y="580531"/>
                    </a:cubicBezTo>
                    <a:close/>
                  </a:path>
                </a:pathLst>
              </a:custGeom>
              <a:grpFill/>
              <a:ln>
                <a:solidFill>
                  <a:srgbClr val="938E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cs typeface="+mn-ea"/>
                  <a:sym typeface="+mn-lt"/>
                </a:endParaRPr>
              </a:p>
            </p:txBody>
          </p:sp>
          <p:sp>
            <p:nvSpPr>
              <p:cNvPr id="45" name="任意多边形: 形状 44"/>
              <p:cNvSpPr/>
              <p:nvPr/>
            </p:nvSpPr>
            <p:spPr>
              <a:xfrm>
                <a:off x="2612431" y="2701925"/>
                <a:ext cx="1250440" cy="160730"/>
              </a:xfrm>
              <a:custGeom>
                <a:avLst/>
                <a:gdLst>
                  <a:gd name="connsiteX0" fmla="*/ 1189949 w 1250440"/>
                  <a:gd name="connsiteY0" fmla="*/ 76835 h 160730"/>
                  <a:gd name="connsiteX1" fmla="*/ 725129 w 1250440"/>
                  <a:gd name="connsiteY1" fmla="*/ 15875 h 160730"/>
                  <a:gd name="connsiteX2" fmla="*/ 69809 w 1250440"/>
                  <a:gd name="connsiteY2" fmla="*/ 635 h 160730"/>
                  <a:gd name="connsiteX3" fmla="*/ 31709 w 1250440"/>
                  <a:gd name="connsiteY3" fmla="*/ 31115 h 160730"/>
                  <a:gd name="connsiteX4" fmla="*/ 184109 w 1250440"/>
                  <a:gd name="connsiteY4" fmla="*/ 53975 h 160730"/>
                  <a:gd name="connsiteX5" fmla="*/ 610829 w 1250440"/>
                  <a:gd name="connsiteY5" fmla="*/ 69215 h 160730"/>
                  <a:gd name="connsiteX6" fmla="*/ 1182329 w 1250440"/>
                  <a:gd name="connsiteY6" fmla="*/ 160655 h 160730"/>
                  <a:gd name="connsiteX7" fmla="*/ 1189949 w 1250440"/>
                  <a:gd name="connsiteY7" fmla="*/ 76835 h 16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440" h="160730">
                    <a:moveTo>
                      <a:pt x="1189949" y="76835"/>
                    </a:moveTo>
                    <a:cubicBezTo>
                      <a:pt x="1113749" y="52705"/>
                      <a:pt x="911819" y="28575"/>
                      <a:pt x="725129" y="15875"/>
                    </a:cubicBezTo>
                    <a:cubicBezTo>
                      <a:pt x="538439" y="3175"/>
                      <a:pt x="185379" y="-1905"/>
                      <a:pt x="69809" y="635"/>
                    </a:cubicBezTo>
                    <a:cubicBezTo>
                      <a:pt x="-45761" y="3175"/>
                      <a:pt x="12659" y="22225"/>
                      <a:pt x="31709" y="31115"/>
                    </a:cubicBezTo>
                    <a:cubicBezTo>
                      <a:pt x="50759" y="40005"/>
                      <a:pt x="87589" y="47625"/>
                      <a:pt x="184109" y="53975"/>
                    </a:cubicBezTo>
                    <a:cubicBezTo>
                      <a:pt x="280629" y="60325"/>
                      <a:pt x="444459" y="51435"/>
                      <a:pt x="610829" y="69215"/>
                    </a:cubicBezTo>
                    <a:cubicBezTo>
                      <a:pt x="777199" y="86995"/>
                      <a:pt x="1087079" y="158115"/>
                      <a:pt x="1182329" y="160655"/>
                    </a:cubicBezTo>
                    <a:cubicBezTo>
                      <a:pt x="1277579" y="163195"/>
                      <a:pt x="1266149" y="100965"/>
                      <a:pt x="1189949" y="76835"/>
                    </a:cubicBezTo>
                    <a:close/>
                  </a:path>
                </a:pathLst>
              </a:custGeom>
              <a:grpFill/>
              <a:ln>
                <a:solidFill>
                  <a:srgbClr val="938E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cs typeface="+mn-ea"/>
                  <a:sym typeface="+mn-lt"/>
                </a:endParaRPr>
              </a:p>
            </p:txBody>
          </p:sp>
          <p:sp>
            <p:nvSpPr>
              <p:cNvPr id="46" name="任意多边形: 形状 45"/>
              <p:cNvSpPr/>
              <p:nvPr/>
            </p:nvSpPr>
            <p:spPr>
              <a:xfrm>
                <a:off x="2412439" y="2819219"/>
                <a:ext cx="1429417" cy="469201"/>
              </a:xfrm>
              <a:custGeom>
                <a:avLst/>
                <a:gdLst>
                  <a:gd name="connsiteX0" fmla="*/ 1423638 w 1454716"/>
                  <a:gd name="connsiteY0" fmla="*/ 531 h 477515"/>
                  <a:gd name="connsiteX1" fmla="*/ 1242663 w 1454716"/>
                  <a:gd name="connsiteY1" fmla="*/ 191031 h 477515"/>
                  <a:gd name="connsiteX2" fmla="*/ 947388 w 1454716"/>
                  <a:gd name="connsiteY2" fmla="*/ 333906 h 477515"/>
                  <a:gd name="connsiteX3" fmla="*/ 23463 w 1454716"/>
                  <a:gd name="connsiteY3" fmla="*/ 438681 h 477515"/>
                  <a:gd name="connsiteX4" fmla="*/ 328263 w 1454716"/>
                  <a:gd name="connsiteY4" fmla="*/ 476781 h 477515"/>
                  <a:gd name="connsiteX5" fmla="*/ 899763 w 1454716"/>
                  <a:gd name="connsiteY5" fmla="*/ 410106 h 477515"/>
                  <a:gd name="connsiteX6" fmla="*/ 1395063 w 1454716"/>
                  <a:gd name="connsiteY6" fmla="*/ 143406 h 477515"/>
                  <a:gd name="connsiteX7" fmla="*/ 1423638 w 1454716"/>
                  <a:gd name="connsiteY7" fmla="*/ 531 h 477515"/>
                  <a:gd name="connsiteX0-1" fmla="*/ 1423638 w 1424250"/>
                  <a:gd name="connsiteY0-2" fmla="*/ 318 h 477302"/>
                  <a:gd name="connsiteX1-3" fmla="*/ 1242663 w 1424250"/>
                  <a:gd name="connsiteY1-4" fmla="*/ 190818 h 477302"/>
                  <a:gd name="connsiteX2-5" fmla="*/ 947388 w 1424250"/>
                  <a:gd name="connsiteY2-6" fmla="*/ 333693 h 477302"/>
                  <a:gd name="connsiteX3-7" fmla="*/ 23463 w 1424250"/>
                  <a:gd name="connsiteY3-8" fmla="*/ 438468 h 477302"/>
                  <a:gd name="connsiteX4-9" fmla="*/ 328263 w 1424250"/>
                  <a:gd name="connsiteY4-10" fmla="*/ 476568 h 477302"/>
                  <a:gd name="connsiteX5-11" fmla="*/ 899763 w 1424250"/>
                  <a:gd name="connsiteY5-12" fmla="*/ 409893 h 477302"/>
                  <a:gd name="connsiteX6-13" fmla="*/ 1283938 w 1424250"/>
                  <a:gd name="connsiteY6-14" fmla="*/ 238443 h 477302"/>
                  <a:gd name="connsiteX7-15" fmla="*/ 1423638 w 1424250"/>
                  <a:gd name="connsiteY7-16" fmla="*/ 318 h 477302"/>
                  <a:gd name="connsiteX0-17" fmla="*/ 1423638 w 1424250"/>
                  <a:gd name="connsiteY0-18" fmla="*/ 317 h 477317"/>
                  <a:gd name="connsiteX1-19" fmla="*/ 1242663 w 1424250"/>
                  <a:gd name="connsiteY1-20" fmla="*/ 190817 h 477317"/>
                  <a:gd name="connsiteX2-21" fmla="*/ 947388 w 1424250"/>
                  <a:gd name="connsiteY2-22" fmla="*/ 330517 h 477317"/>
                  <a:gd name="connsiteX3-23" fmla="*/ 23463 w 1424250"/>
                  <a:gd name="connsiteY3-24" fmla="*/ 438467 h 477317"/>
                  <a:gd name="connsiteX4-25" fmla="*/ 328263 w 1424250"/>
                  <a:gd name="connsiteY4-26" fmla="*/ 476567 h 477317"/>
                  <a:gd name="connsiteX5-27" fmla="*/ 899763 w 1424250"/>
                  <a:gd name="connsiteY5-28" fmla="*/ 409892 h 477317"/>
                  <a:gd name="connsiteX6-29" fmla="*/ 1283938 w 1424250"/>
                  <a:gd name="connsiteY6-30" fmla="*/ 238442 h 477317"/>
                  <a:gd name="connsiteX7-31" fmla="*/ 1423638 w 1424250"/>
                  <a:gd name="connsiteY7-32" fmla="*/ 317 h 477317"/>
                  <a:gd name="connsiteX0-33" fmla="*/ 1421054 w 1421666"/>
                  <a:gd name="connsiteY0-34" fmla="*/ 317 h 462307"/>
                  <a:gd name="connsiteX1-35" fmla="*/ 1240079 w 1421666"/>
                  <a:gd name="connsiteY1-36" fmla="*/ 190817 h 462307"/>
                  <a:gd name="connsiteX2-37" fmla="*/ 944804 w 1421666"/>
                  <a:gd name="connsiteY2-38" fmla="*/ 330517 h 462307"/>
                  <a:gd name="connsiteX3-39" fmla="*/ 20879 w 1421666"/>
                  <a:gd name="connsiteY3-40" fmla="*/ 438467 h 462307"/>
                  <a:gd name="connsiteX4-41" fmla="*/ 347904 w 1421666"/>
                  <a:gd name="connsiteY4-42" fmla="*/ 460692 h 462307"/>
                  <a:gd name="connsiteX5-43" fmla="*/ 897179 w 1421666"/>
                  <a:gd name="connsiteY5-44" fmla="*/ 409892 h 462307"/>
                  <a:gd name="connsiteX6-45" fmla="*/ 1281354 w 1421666"/>
                  <a:gd name="connsiteY6-46" fmla="*/ 238442 h 462307"/>
                  <a:gd name="connsiteX7-47" fmla="*/ 1421054 w 1421666"/>
                  <a:gd name="connsiteY7-48" fmla="*/ 317 h 462307"/>
                  <a:gd name="connsiteX0-49" fmla="*/ 1421054 w 1422239"/>
                  <a:gd name="connsiteY0-50" fmla="*/ 194 h 462184"/>
                  <a:gd name="connsiteX1-51" fmla="*/ 1221029 w 1422239"/>
                  <a:gd name="connsiteY1-52" fmla="*/ 200219 h 462184"/>
                  <a:gd name="connsiteX2-53" fmla="*/ 944804 w 1422239"/>
                  <a:gd name="connsiteY2-54" fmla="*/ 330394 h 462184"/>
                  <a:gd name="connsiteX3-55" fmla="*/ 20879 w 1422239"/>
                  <a:gd name="connsiteY3-56" fmla="*/ 438344 h 462184"/>
                  <a:gd name="connsiteX4-57" fmla="*/ 347904 w 1422239"/>
                  <a:gd name="connsiteY4-58" fmla="*/ 460569 h 462184"/>
                  <a:gd name="connsiteX5-59" fmla="*/ 897179 w 1422239"/>
                  <a:gd name="connsiteY5-60" fmla="*/ 409769 h 462184"/>
                  <a:gd name="connsiteX6-61" fmla="*/ 1281354 w 1422239"/>
                  <a:gd name="connsiteY6-62" fmla="*/ 238319 h 462184"/>
                  <a:gd name="connsiteX7-63" fmla="*/ 1421054 w 1422239"/>
                  <a:gd name="connsiteY7-64" fmla="*/ 194 h 462184"/>
                  <a:gd name="connsiteX0-65" fmla="*/ 1412061 w 1413246"/>
                  <a:gd name="connsiteY0-66" fmla="*/ 197 h 461876"/>
                  <a:gd name="connsiteX1-67" fmla="*/ 1212036 w 1413246"/>
                  <a:gd name="connsiteY1-68" fmla="*/ 200222 h 461876"/>
                  <a:gd name="connsiteX2-69" fmla="*/ 754836 w 1413246"/>
                  <a:gd name="connsiteY2-70" fmla="*/ 349447 h 461876"/>
                  <a:gd name="connsiteX3-71" fmla="*/ 11886 w 1413246"/>
                  <a:gd name="connsiteY3-72" fmla="*/ 438347 h 461876"/>
                  <a:gd name="connsiteX4-73" fmla="*/ 338911 w 1413246"/>
                  <a:gd name="connsiteY4-74" fmla="*/ 460572 h 461876"/>
                  <a:gd name="connsiteX5-75" fmla="*/ 888186 w 1413246"/>
                  <a:gd name="connsiteY5-76" fmla="*/ 409772 h 461876"/>
                  <a:gd name="connsiteX6-77" fmla="*/ 1272361 w 1413246"/>
                  <a:gd name="connsiteY6-78" fmla="*/ 238322 h 461876"/>
                  <a:gd name="connsiteX7-79" fmla="*/ 1412061 w 1413246"/>
                  <a:gd name="connsiteY7-80" fmla="*/ 197 h 461876"/>
                  <a:gd name="connsiteX0-81" fmla="*/ 1412061 w 1413123"/>
                  <a:gd name="connsiteY0-82" fmla="*/ 197 h 463422"/>
                  <a:gd name="connsiteX1-83" fmla="*/ 1212036 w 1413123"/>
                  <a:gd name="connsiteY1-84" fmla="*/ 200222 h 463422"/>
                  <a:gd name="connsiteX2-85" fmla="*/ 754836 w 1413123"/>
                  <a:gd name="connsiteY2-86" fmla="*/ 349447 h 463422"/>
                  <a:gd name="connsiteX3-87" fmla="*/ 11886 w 1413123"/>
                  <a:gd name="connsiteY3-88" fmla="*/ 438347 h 463422"/>
                  <a:gd name="connsiteX4-89" fmla="*/ 338911 w 1413123"/>
                  <a:gd name="connsiteY4-90" fmla="*/ 460572 h 463422"/>
                  <a:gd name="connsiteX5-91" fmla="*/ 888186 w 1413123"/>
                  <a:gd name="connsiteY5-92" fmla="*/ 385960 h 463422"/>
                  <a:gd name="connsiteX6-93" fmla="*/ 1272361 w 1413123"/>
                  <a:gd name="connsiteY6-94" fmla="*/ 238322 h 463422"/>
                  <a:gd name="connsiteX7-95" fmla="*/ 1412061 w 1413123"/>
                  <a:gd name="connsiteY7-96" fmla="*/ 197 h 463422"/>
                  <a:gd name="connsiteX0-97" fmla="*/ 1412061 w 1412093"/>
                  <a:gd name="connsiteY0-98" fmla="*/ 303 h 463528"/>
                  <a:gd name="connsiteX1-99" fmla="*/ 1212036 w 1412093"/>
                  <a:gd name="connsiteY1-100" fmla="*/ 200328 h 463528"/>
                  <a:gd name="connsiteX2-101" fmla="*/ 754836 w 1412093"/>
                  <a:gd name="connsiteY2-102" fmla="*/ 349553 h 463528"/>
                  <a:gd name="connsiteX3-103" fmla="*/ 11886 w 1412093"/>
                  <a:gd name="connsiteY3-104" fmla="*/ 438453 h 463528"/>
                  <a:gd name="connsiteX4-105" fmla="*/ 338911 w 1412093"/>
                  <a:gd name="connsiteY4-106" fmla="*/ 460678 h 463528"/>
                  <a:gd name="connsiteX5-107" fmla="*/ 888186 w 1412093"/>
                  <a:gd name="connsiteY5-108" fmla="*/ 386066 h 463528"/>
                  <a:gd name="connsiteX6-109" fmla="*/ 1224736 w 1412093"/>
                  <a:gd name="connsiteY6-110" fmla="*/ 247953 h 463528"/>
                  <a:gd name="connsiteX7-111" fmla="*/ 1412061 w 1412093"/>
                  <a:gd name="connsiteY7-112" fmla="*/ 303 h 463528"/>
                  <a:gd name="connsiteX0-113" fmla="*/ 1407186 w 1407218"/>
                  <a:gd name="connsiteY0-114" fmla="*/ 303 h 452022"/>
                  <a:gd name="connsiteX1-115" fmla="*/ 1207161 w 1407218"/>
                  <a:gd name="connsiteY1-116" fmla="*/ 200328 h 452022"/>
                  <a:gd name="connsiteX2-117" fmla="*/ 749961 w 1407218"/>
                  <a:gd name="connsiteY2-118" fmla="*/ 349553 h 452022"/>
                  <a:gd name="connsiteX3-119" fmla="*/ 7011 w 1407218"/>
                  <a:gd name="connsiteY3-120" fmla="*/ 438453 h 452022"/>
                  <a:gd name="connsiteX4-121" fmla="*/ 405473 w 1407218"/>
                  <a:gd name="connsiteY4-122" fmla="*/ 446391 h 452022"/>
                  <a:gd name="connsiteX5-123" fmla="*/ 883311 w 1407218"/>
                  <a:gd name="connsiteY5-124" fmla="*/ 386066 h 452022"/>
                  <a:gd name="connsiteX6-125" fmla="*/ 1219861 w 1407218"/>
                  <a:gd name="connsiteY6-126" fmla="*/ 247953 h 452022"/>
                  <a:gd name="connsiteX7-127" fmla="*/ 1407186 w 1407218"/>
                  <a:gd name="connsiteY7-128" fmla="*/ 303 h 452022"/>
                  <a:gd name="connsiteX0-129" fmla="*/ 1428617 w 1428644"/>
                  <a:gd name="connsiteY0-130" fmla="*/ 275 h 471044"/>
                  <a:gd name="connsiteX1-131" fmla="*/ 1207161 w 1428644"/>
                  <a:gd name="connsiteY1-132" fmla="*/ 219350 h 471044"/>
                  <a:gd name="connsiteX2-133" fmla="*/ 749961 w 1428644"/>
                  <a:gd name="connsiteY2-134" fmla="*/ 368575 h 471044"/>
                  <a:gd name="connsiteX3-135" fmla="*/ 7011 w 1428644"/>
                  <a:gd name="connsiteY3-136" fmla="*/ 457475 h 471044"/>
                  <a:gd name="connsiteX4-137" fmla="*/ 405473 w 1428644"/>
                  <a:gd name="connsiteY4-138" fmla="*/ 465413 h 471044"/>
                  <a:gd name="connsiteX5-139" fmla="*/ 883311 w 1428644"/>
                  <a:gd name="connsiteY5-140" fmla="*/ 405088 h 471044"/>
                  <a:gd name="connsiteX6-141" fmla="*/ 1219861 w 1428644"/>
                  <a:gd name="connsiteY6-142" fmla="*/ 266975 h 471044"/>
                  <a:gd name="connsiteX7-143" fmla="*/ 1428617 w 1428644"/>
                  <a:gd name="connsiteY7-144" fmla="*/ 275 h 471044"/>
                  <a:gd name="connsiteX0-145" fmla="*/ 1428617 w 1428634"/>
                  <a:gd name="connsiteY0-146" fmla="*/ 687 h 471456"/>
                  <a:gd name="connsiteX1-147" fmla="*/ 1228593 w 1428634"/>
                  <a:gd name="connsiteY1-148" fmla="*/ 195949 h 471456"/>
                  <a:gd name="connsiteX2-149" fmla="*/ 749961 w 1428634"/>
                  <a:gd name="connsiteY2-150" fmla="*/ 368987 h 471456"/>
                  <a:gd name="connsiteX3-151" fmla="*/ 7011 w 1428634"/>
                  <a:gd name="connsiteY3-152" fmla="*/ 457887 h 471456"/>
                  <a:gd name="connsiteX4-153" fmla="*/ 405473 w 1428634"/>
                  <a:gd name="connsiteY4-154" fmla="*/ 465825 h 471456"/>
                  <a:gd name="connsiteX5-155" fmla="*/ 883311 w 1428634"/>
                  <a:gd name="connsiteY5-156" fmla="*/ 405500 h 471456"/>
                  <a:gd name="connsiteX6-157" fmla="*/ 1219861 w 1428634"/>
                  <a:gd name="connsiteY6-158" fmla="*/ 267387 h 471456"/>
                  <a:gd name="connsiteX7-159" fmla="*/ 1428617 w 1428634"/>
                  <a:gd name="connsiteY7-160" fmla="*/ 687 h 471456"/>
                  <a:gd name="connsiteX0-161" fmla="*/ 1428617 w 1429427"/>
                  <a:gd name="connsiteY0-162" fmla="*/ 8 h 470777"/>
                  <a:gd name="connsiteX1-163" fmla="*/ 1228593 w 1429427"/>
                  <a:gd name="connsiteY1-164" fmla="*/ 195270 h 470777"/>
                  <a:gd name="connsiteX2-165" fmla="*/ 749961 w 1429427"/>
                  <a:gd name="connsiteY2-166" fmla="*/ 368308 h 470777"/>
                  <a:gd name="connsiteX3-167" fmla="*/ 7011 w 1429427"/>
                  <a:gd name="connsiteY3-168" fmla="*/ 457208 h 470777"/>
                  <a:gd name="connsiteX4-169" fmla="*/ 405473 w 1429427"/>
                  <a:gd name="connsiteY4-170" fmla="*/ 465146 h 470777"/>
                  <a:gd name="connsiteX5-171" fmla="*/ 883311 w 1429427"/>
                  <a:gd name="connsiteY5-172" fmla="*/ 404821 h 470777"/>
                  <a:gd name="connsiteX6-173" fmla="*/ 1281774 w 1429427"/>
                  <a:gd name="connsiteY6-174" fmla="*/ 202414 h 470777"/>
                  <a:gd name="connsiteX7-175" fmla="*/ 1428617 w 1429427"/>
                  <a:gd name="connsiteY7-176" fmla="*/ 8 h 470777"/>
                  <a:gd name="connsiteX0-177" fmla="*/ 1428594 w 1429417"/>
                  <a:gd name="connsiteY0-178" fmla="*/ 8 h 472315"/>
                  <a:gd name="connsiteX1-179" fmla="*/ 1228570 w 1429417"/>
                  <a:gd name="connsiteY1-180" fmla="*/ 195270 h 472315"/>
                  <a:gd name="connsiteX2-181" fmla="*/ 749938 w 1429417"/>
                  <a:gd name="connsiteY2-182" fmla="*/ 368308 h 472315"/>
                  <a:gd name="connsiteX3-183" fmla="*/ 6988 w 1429417"/>
                  <a:gd name="connsiteY3-184" fmla="*/ 457208 h 472315"/>
                  <a:gd name="connsiteX4-185" fmla="*/ 405450 w 1429417"/>
                  <a:gd name="connsiteY4-186" fmla="*/ 465146 h 472315"/>
                  <a:gd name="connsiteX5-187" fmla="*/ 876144 w 1429417"/>
                  <a:gd name="connsiteY5-188" fmla="*/ 383390 h 472315"/>
                  <a:gd name="connsiteX6-189" fmla="*/ 1281751 w 1429417"/>
                  <a:gd name="connsiteY6-190" fmla="*/ 202414 h 472315"/>
                  <a:gd name="connsiteX7-191" fmla="*/ 1428594 w 1429417"/>
                  <a:gd name="connsiteY7-192" fmla="*/ 8 h 472315"/>
                  <a:gd name="connsiteX0-193" fmla="*/ 1428594 w 1429417"/>
                  <a:gd name="connsiteY0-194" fmla="*/ 8 h 469201"/>
                  <a:gd name="connsiteX1-195" fmla="*/ 1228570 w 1429417"/>
                  <a:gd name="connsiteY1-196" fmla="*/ 195270 h 469201"/>
                  <a:gd name="connsiteX2-197" fmla="*/ 749938 w 1429417"/>
                  <a:gd name="connsiteY2-198" fmla="*/ 368308 h 469201"/>
                  <a:gd name="connsiteX3-199" fmla="*/ 6988 w 1429417"/>
                  <a:gd name="connsiteY3-200" fmla="*/ 457208 h 469201"/>
                  <a:gd name="connsiteX4-201" fmla="*/ 405450 w 1429417"/>
                  <a:gd name="connsiteY4-202" fmla="*/ 460383 h 469201"/>
                  <a:gd name="connsiteX5-203" fmla="*/ 876144 w 1429417"/>
                  <a:gd name="connsiteY5-204" fmla="*/ 383390 h 469201"/>
                  <a:gd name="connsiteX6-205" fmla="*/ 1281751 w 1429417"/>
                  <a:gd name="connsiteY6-206" fmla="*/ 202414 h 469201"/>
                  <a:gd name="connsiteX7-207" fmla="*/ 1428594 w 1429417"/>
                  <a:gd name="connsiteY7-208" fmla="*/ 8 h 4692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429417" h="469201">
                    <a:moveTo>
                      <a:pt x="1428594" y="8"/>
                    </a:moveTo>
                    <a:cubicBezTo>
                      <a:pt x="1419731" y="-1183"/>
                      <a:pt x="1341679" y="133887"/>
                      <a:pt x="1228570" y="195270"/>
                    </a:cubicBezTo>
                    <a:cubicBezTo>
                      <a:pt x="1115461" y="256653"/>
                      <a:pt x="953535" y="324652"/>
                      <a:pt x="749938" y="368308"/>
                    </a:cubicBezTo>
                    <a:cubicBezTo>
                      <a:pt x="546341" y="411964"/>
                      <a:pt x="64402" y="441862"/>
                      <a:pt x="6988" y="457208"/>
                    </a:cubicBezTo>
                    <a:cubicBezTo>
                      <a:pt x="-50426" y="472554"/>
                      <a:pt x="260591" y="472686"/>
                      <a:pt x="405450" y="460383"/>
                    </a:cubicBezTo>
                    <a:cubicBezTo>
                      <a:pt x="550309" y="448080"/>
                      <a:pt x="698344" y="438953"/>
                      <a:pt x="876144" y="383390"/>
                    </a:cubicBezTo>
                    <a:cubicBezTo>
                      <a:pt x="1053944" y="327827"/>
                      <a:pt x="1189676" y="266311"/>
                      <a:pt x="1281751" y="202414"/>
                    </a:cubicBezTo>
                    <a:cubicBezTo>
                      <a:pt x="1373826" y="138517"/>
                      <a:pt x="1437457" y="1199"/>
                      <a:pt x="1428594" y="8"/>
                    </a:cubicBezTo>
                    <a:close/>
                  </a:path>
                </a:pathLst>
              </a:custGeom>
              <a:grpFill/>
              <a:ln>
                <a:solidFill>
                  <a:srgbClr val="938E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cs typeface="+mn-ea"/>
                  <a:sym typeface="+mn-lt"/>
                </a:endParaRPr>
              </a:p>
            </p:txBody>
          </p:sp>
          <p:sp>
            <p:nvSpPr>
              <p:cNvPr id="47" name="任意多边形: 形状 46"/>
              <p:cNvSpPr/>
              <p:nvPr/>
            </p:nvSpPr>
            <p:spPr>
              <a:xfrm>
                <a:off x="2353002" y="2813747"/>
                <a:ext cx="1561071" cy="1060568"/>
              </a:xfrm>
              <a:custGeom>
                <a:avLst/>
                <a:gdLst>
                  <a:gd name="connsiteX0" fmla="*/ 1419725 w 1551001"/>
                  <a:gd name="connsiteY0" fmla="*/ 29055 h 1086430"/>
                  <a:gd name="connsiteX1" fmla="*/ 1343525 w 1551001"/>
                  <a:gd name="connsiteY1" fmla="*/ 343380 h 1086430"/>
                  <a:gd name="connsiteX2" fmla="*/ 1076825 w 1551001"/>
                  <a:gd name="connsiteY2" fmla="*/ 714855 h 1086430"/>
                  <a:gd name="connsiteX3" fmla="*/ 705350 w 1551001"/>
                  <a:gd name="connsiteY3" fmla="*/ 952980 h 1086430"/>
                  <a:gd name="connsiteX4" fmla="*/ 38600 w 1551001"/>
                  <a:gd name="connsiteY4" fmla="*/ 1048230 h 1086430"/>
                  <a:gd name="connsiteX5" fmla="*/ 133850 w 1551001"/>
                  <a:gd name="connsiteY5" fmla="*/ 1086330 h 1086430"/>
                  <a:gd name="connsiteX6" fmla="*/ 581525 w 1551001"/>
                  <a:gd name="connsiteY6" fmla="*/ 1038705 h 1086430"/>
                  <a:gd name="connsiteX7" fmla="*/ 838700 w 1551001"/>
                  <a:gd name="connsiteY7" fmla="*/ 962505 h 1086430"/>
                  <a:gd name="connsiteX8" fmla="*/ 1210175 w 1551001"/>
                  <a:gd name="connsiteY8" fmla="*/ 686280 h 1086430"/>
                  <a:gd name="connsiteX9" fmla="*/ 1543550 w 1551001"/>
                  <a:gd name="connsiteY9" fmla="*/ 86205 h 1086430"/>
                  <a:gd name="connsiteX10" fmla="*/ 1419725 w 1551001"/>
                  <a:gd name="connsiteY10" fmla="*/ 29055 h 1086430"/>
                  <a:gd name="connsiteX0-1" fmla="*/ 1453062 w 1553218"/>
                  <a:gd name="connsiteY0-2" fmla="*/ 45553 h 1064828"/>
                  <a:gd name="connsiteX1-3" fmla="*/ 1343525 w 1553218"/>
                  <a:gd name="connsiteY1-4" fmla="*/ 321778 h 1064828"/>
                  <a:gd name="connsiteX2-5" fmla="*/ 1076825 w 1553218"/>
                  <a:gd name="connsiteY2-6" fmla="*/ 693253 h 1064828"/>
                  <a:gd name="connsiteX3-7" fmla="*/ 705350 w 1553218"/>
                  <a:gd name="connsiteY3-8" fmla="*/ 931378 h 1064828"/>
                  <a:gd name="connsiteX4-9" fmla="*/ 38600 w 1553218"/>
                  <a:gd name="connsiteY4-10" fmla="*/ 1026628 h 1064828"/>
                  <a:gd name="connsiteX5-11" fmla="*/ 133850 w 1553218"/>
                  <a:gd name="connsiteY5-12" fmla="*/ 1064728 h 1064828"/>
                  <a:gd name="connsiteX6-13" fmla="*/ 581525 w 1553218"/>
                  <a:gd name="connsiteY6-14" fmla="*/ 1017103 h 1064828"/>
                  <a:gd name="connsiteX7-15" fmla="*/ 838700 w 1553218"/>
                  <a:gd name="connsiteY7-16" fmla="*/ 940903 h 1064828"/>
                  <a:gd name="connsiteX8-17" fmla="*/ 1210175 w 1553218"/>
                  <a:gd name="connsiteY8-18" fmla="*/ 664678 h 1064828"/>
                  <a:gd name="connsiteX9-19" fmla="*/ 1543550 w 1553218"/>
                  <a:gd name="connsiteY9-20" fmla="*/ 64603 h 1064828"/>
                  <a:gd name="connsiteX10-21" fmla="*/ 1453062 w 1553218"/>
                  <a:gd name="connsiteY10-22" fmla="*/ 45553 h 1064828"/>
                  <a:gd name="connsiteX0-23" fmla="*/ 1467350 w 1555298"/>
                  <a:gd name="connsiteY0-24" fmla="*/ 47926 h 1062438"/>
                  <a:gd name="connsiteX1-25" fmla="*/ 1343525 w 1555298"/>
                  <a:gd name="connsiteY1-26" fmla="*/ 319388 h 1062438"/>
                  <a:gd name="connsiteX2-27" fmla="*/ 1076825 w 1555298"/>
                  <a:gd name="connsiteY2-28" fmla="*/ 690863 h 1062438"/>
                  <a:gd name="connsiteX3-29" fmla="*/ 705350 w 1555298"/>
                  <a:gd name="connsiteY3-30" fmla="*/ 928988 h 1062438"/>
                  <a:gd name="connsiteX4-31" fmla="*/ 38600 w 1555298"/>
                  <a:gd name="connsiteY4-32" fmla="*/ 1024238 h 1062438"/>
                  <a:gd name="connsiteX5-33" fmla="*/ 133850 w 1555298"/>
                  <a:gd name="connsiteY5-34" fmla="*/ 1062338 h 1062438"/>
                  <a:gd name="connsiteX6-35" fmla="*/ 581525 w 1555298"/>
                  <a:gd name="connsiteY6-36" fmla="*/ 1014713 h 1062438"/>
                  <a:gd name="connsiteX7-37" fmla="*/ 838700 w 1555298"/>
                  <a:gd name="connsiteY7-38" fmla="*/ 938513 h 1062438"/>
                  <a:gd name="connsiteX8-39" fmla="*/ 1210175 w 1555298"/>
                  <a:gd name="connsiteY8-40" fmla="*/ 662288 h 1062438"/>
                  <a:gd name="connsiteX9-41" fmla="*/ 1543550 w 1555298"/>
                  <a:gd name="connsiteY9-42" fmla="*/ 62213 h 1062438"/>
                  <a:gd name="connsiteX10-43" fmla="*/ 1467350 w 1555298"/>
                  <a:gd name="connsiteY10-44" fmla="*/ 47926 h 1062438"/>
                  <a:gd name="connsiteX0-45" fmla="*/ 1467350 w 1552373"/>
                  <a:gd name="connsiteY0-46" fmla="*/ 42166 h 1056678"/>
                  <a:gd name="connsiteX1-47" fmla="*/ 1343525 w 1552373"/>
                  <a:gd name="connsiteY1-48" fmla="*/ 313628 h 1056678"/>
                  <a:gd name="connsiteX2-49" fmla="*/ 1076825 w 1552373"/>
                  <a:gd name="connsiteY2-50" fmla="*/ 685103 h 1056678"/>
                  <a:gd name="connsiteX3-51" fmla="*/ 705350 w 1552373"/>
                  <a:gd name="connsiteY3-52" fmla="*/ 923228 h 1056678"/>
                  <a:gd name="connsiteX4-53" fmla="*/ 38600 w 1552373"/>
                  <a:gd name="connsiteY4-54" fmla="*/ 1018478 h 1056678"/>
                  <a:gd name="connsiteX5-55" fmla="*/ 133850 w 1552373"/>
                  <a:gd name="connsiteY5-56" fmla="*/ 1056578 h 1056678"/>
                  <a:gd name="connsiteX6-57" fmla="*/ 581525 w 1552373"/>
                  <a:gd name="connsiteY6-58" fmla="*/ 1008953 h 1056678"/>
                  <a:gd name="connsiteX7-59" fmla="*/ 838700 w 1552373"/>
                  <a:gd name="connsiteY7-60" fmla="*/ 932753 h 1056678"/>
                  <a:gd name="connsiteX8-61" fmla="*/ 1257800 w 1552373"/>
                  <a:gd name="connsiteY8-62" fmla="*/ 570803 h 1056678"/>
                  <a:gd name="connsiteX9-63" fmla="*/ 1543550 w 1552373"/>
                  <a:gd name="connsiteY9-64" fmla="*/ 56453 h 1056678"/>
                  <a:gd name="connsiteX10-65" fmla="*/ 1467350 w 1552373"/>
                  <a:gd name="connsiteY10-66" fmla="*/ 42166 h 1056678"/>
                  <a:gd name="connsiteX0-67" fmla="*/ 1467350 w 1552373"/>
                  <a:gd name="connsiteY0-68" fmla="*/ 42166 h 1056678"/>
                  <a:gd name="connsiteX1-69" fmla="*/ 1343525 w 1552373"/>
                  <a:gd name="connsiteY1-70" fmla="*/ 313628 h 1056678"/>
                  <a:gd name="connsiteX2-71" fmla="*/ 1076825 w 1552373"/>
                  <a:gd name="connsiteY2-72" fmla="*/ 685103 h 1056678"/>
                  <a:gd name="connsiteX3-73" fmla="*/ 705350 w 1552373"/>
                  <a:gd name="connsiteY3-74" fmla="*/ 923228 h 1056678"/>
                  <a:gd name="connsiteX4-75" fmla="*/ 38600 w 1552373"/>
                  <a:gd name="connsiteY4-76" fmla="*/ 1018478 h 1056678"/>
                  <a:gd name="connsiteX5-77" fmla="*/ 133850 w 1552373"/>
                  <a:gd name="connsiteY5-78" fmla="*/ 1056578 h 1056678"/>
                  <a:gd name="connsiteX6-79" fmla="*/ 581525 w 1552373"/>
                  <a:gd name="connsiteY6-80" fmla="*/ 1008953 h 1056678"/>
                  <a:gd name="connsiteX7-81" fmla="*/ 838700 w 1552373"/>
                  <a:gd name="connsiteY7-82" fmla="*/ 927991 h 1056678"/>
                  <a:gd name="connsiteX8-83" fmla="*/ 1257800 w 1552373"/>
                  <a:gd name="connsiteY8-84" fmla="*/ 570803 h 1056678"/>
                  <a:gd name="connsiteX9-85" fmla="*/ 1543550 w 1552373"/>
                  <a:gd name="connsiteY9-86" fmla="*/ 56453 h 1056678"/>
                  <a:gd name="connsiteX10-87" fmla="*/ 1467350 w 1552373"/>
                  <a:gd name="connsiteY10-88" fmla="*/ 42166 h 1056678"/>
                  <a:gd name="connsiteX0-89" fmla="*/ 1476048 w 1561071"/>
                  <a:gd name="connsiteY0-90" fmla="*/ 42166 h 1060568"/>
                  <a:gd name="connsiteX1-91" fmla="*/ 1352223 w 1561071"/>
                  <a:gd name="connsiteY1-92" fmla="*/ 313628 h 1060568"/>
                  <a:gd name="connsiteX2-93" fmla="*/ 1085523 w 1561071"/>
                  <a:gd name="connsiteY2-94" fmla="*/ 685103 h 1060568"/>
                  <a:gd name="connsiteX3-95" fmla="*/ 714048 w 1561071"/>
                  <a:gd name="connsiteY3-96" fmla="*/ 923228 h 1060568"/>
                  <a:gd name="connsiteX4-97" fmla="*/ 47298 w 1561071"/>
                  <a:gd name="connsiteY4-98" fmla="*/ 1018478 h 1060568"/>
                  <a:gd name="connsiteX5-99" fmla="*/ 142548 w 1561071"/>
                  <a:gd name="connsiteY5-100" fmla="*/ 1056578 h 1060568"/>
                  <a:gd name="connsiteX6-101" fmla="*/ 847398 w 1561071"/>
                  <a:gd name="connsiteY6-102" fmla="*/ 927991 h 1060568"/>
                  <a:gd name="connsiteX7-103" fmla="*/ 1266498 w 1561071"/>
                  <a:gd name="connsiteY7-104" fmla="*/ 570803 h 1060568"/>
                  <a:gd name="connsiteX8-105" fmla="*/ 1552248 w 1561071"/>
                  <a:gd name="connsiteY8-106" fmla="*/ 56453 h 1060568"/>
                  <a:gd name="connsiteX9-107" fmla="*/ 1476048 w 1561071"/>
                  <a:gd name="connsiteY9-108" fmla="*/ 42166 h 10605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61071" h="1060568">
                    <a:moveTo>
                      <a:pt x="1476048" y="42166"/>
                    </a:moveTo>
                    <a:cubicBezTo>
                      <a:pt x="1442711" y="85028"/>
                      <a:pt x="1417310" y="206472"/>
                      <a:pt x="1352223" y="313628"/>
                    </a:cubicBezTo>
                    <a:cubicBezTo>
                      <a:pt x="1287136" y="420784"/>
                      <a:pt x="1191885" y="583503"/>
                      <a:pt x="1085523" y="685103"/>
                    </a:cubicBezTo>
                    <a:cubicBezTo>
                      <a:pt x="979161" y="786703"/>
                      <a:pt x="887085" y="867666"/>
                      <a:pt x="714048" y="923228"/>
                    </a:cubicBezTo>
                    <a:cubicBezTo>
                      <a:pt x="541011" y="978790"/>
                      <a:pt x="142548" y="996253"/>
                      <a:pt x="47298" y="1018478"/>
                    </a:cubicBezTo>
                    <a:cubicBezTo>
                      <a:pt x="-47952" y="1040703"/>
                      <a:pt x="9198" y="1071659"/>
                      <a:pt x="142548" y="1056578"/>
                    </a:cubicBezTo>
                    <a:cubicBezTo>
                      <a:pt x="275898" y="1041497"/>
                      <a:pt x="660073" y="1008953"/>
                      <a:pt x="847398" y="927991"/>
                    </a:cubicBezTo>
                    <a:cubicBezTo>
                      <a:pt x="960110" y="854966"/>
                      <a:pt x="1149023" y="716853"/>
                      <a:pt x="1266498" y="570803"/>
                    </a:cubicBezTo>
                    <a:cubicBezTo>
                      <a:pt x="1383973" y="424753"/>
                      <a:pt x="1517323" y="144559"/>
                      <a:pt x="1552248" y="56453"/>
                    </a:cubicBezTo>
                    <a:cubicBezTo>
                      <a:pt x="1587173" y="-31653"/>
                      <a:pt x="1509385" y="-696"/>
                      <a:pt x="1476048" y="42166"/>
                    </a:cubicBezTo>
                    <a:close/>
                  </a:path>
                </a:pathLst>
              </a:custGeom>
              <a:grpFill/>
              <a:ln>
                <a:solidFill>
                  <a:srgbClr val="938E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cs typeface="+mn-ea"/>
                  <a:sym typeface="+mn-lt"/>
                </a:endParaRPr>
              </a:p>
            </p:txBody>
          </p:sp>
        </p:grpSp>
        <p:grpSp>
          <p:nvGrpSpPr>
            <p:cNvPr id="48" name="组合 47"/>
            <p:cNvGrpSpPr/>
            <p:nvPr/>
          </p:nvGrpSpPr>
          <p:grpSpPr>
            <a:xfrm>
              <a:off x="1977898" y="4604489"/>
              <a:ext cx="1394618" cy="1306104"/>
              <a:chOff x="2335948" y="4798994"/>
              <a:chExt cx="1484629" cy="1390402"/>
            </a:xfrm>
            <a:solidFill>
              <a:srgbClr val="F07E10"/>
            </a:solidFill>
          </p:grpSpPr>
          <p:sp>
            <p:nvSpPr>
              <p:cNvPr id="49" name="任意多边形: 形状 48"/>
              <p:cNvSpPr/>
              <p:nvPr/>
            </p:nvSpPr>
            <p:spPr>
              <a:xfrm>
                <a:off x="2704991" y="4798994"/>
                <a:ext cx="1115586" cy="511583"/>
              </a:xfrm>
              <a:custGeom>
                <a:avLst/>
                <a:gdLst>
                  <a:gd name="connsiteX0" fmla="*/ 1141112 w 1148140"/>
                  <a:gd name="connsiteY0" fmla="*/ 440969 h 504219"/>
                  <a:gd name="connsiteX1" fmla="*/ 836312 w 1148140"/>
                  <a:gd name="connsiteY1" fmla="*/ 155219 h 504219"/>
                  <a:gd name="connsiteX2" fmla="*/ 74312 w 1148140"/>
                  <a:gd name="connsiteY2" fmla="*/ 2819 h 504219"/>
                  <a:gd name="connsiteX3" fmla="*/ 74312 w 1148140"/>
                  <a:gd name="connsiteY3" fmla="*/ 59969 h 504219"/>
                  <a:gd name="connsiteX4" fmla="*/ 474362 w 1148140"/>
                  <a:gd name="connsiteY4" fmla="*/ 107594 h 504219"/>
                  <a:gd name="connsiteX5" fmla="*/ 874412 w 1148140"/>
                  <a:gd name="connsiteY5" fmla="*/ 279044 h 504219"/>
                  <a:gd name="connsiteX6" fmla="*/ 1036337 w 1148140"/>
                  <a:gd name="connsiteY6" fmla="*/ 488594 h 504219"/>
                  <a:gd name="connsiteX7" fmla="*/ 1141112 w 1148140"/>
                  <a:gd name="connsiteY7" fmla="*/ 440969 h 504219"/>
                  <a:gd name="connsiteX0-1" fmla="*/ 1142449 w 1148481"/>
                  <a:gd name="connsiteY0-2" fmla="*/ 442906 h 504971"/>
                  <a:gd name="connsiteX1-3" fmla="*/ 856699 w 1148481"/>
                  <a:gd name="connsiteY1-4" fmla="*/ 195256 h 504971"/>
                  <a:gd name="connsiteX2-5" fmla="*/ 75649 w 1148481"/>
                  <a:gd name="connsiteY2-6" fmla="*/ 4756 h 504971"/>
                  <a:gd name="connsiteX3-7" fmla="*/ 75649 w 1148481"/>
                  <a:gd name="connsiteY3-8" fmla="*/ 61906 h 504971"/>
                  <a:gd name="connsiteX4-9" fmla="*/ 475699 w 1148481"/>
                  <a:gd name="connsiteY4-10" fmla="*/ 109531 h 504971"/>
                  <a:gd name="connsiteX5-11" fmla="*/ 875749 w 1148481"/>
                  <a:gd name="connsiteY5-12" fmla="*/ 280981 h 504971"/>
                  <a:gd name="connsiteX6-13" fmla="*/ 1037674 w 1148481"/>
                  <a:gd name="connsiteY6-14" fmla="*/ 490531 h 504971"/>
                  <a:gd name="connsiteX7-15" fmla="*/ 1142449 w 1148481"/>
                  <a:gd name="connsiteY7-16" fmla="*/ 442906 h 504971"/>
                  <a:gd name="connsiteX0-17" fmla="*/ 1132522 w 1146708"/>
                  <a:gd name="connsiteY0-18" fmla="*/ 439035 h 503946"/>
                  <a:gd name="connsiteX1-19" fmla="*/ 703897 w 1146708"/>
                  <a:gd name="connsiteY1-20" fmla="*/ 105660 h 503946"/>
                  <a:gd name="connsiteX2-21" fmla="*/ 65722 w 1146708"/>
                  <a:gd name="connsiteY2-22" fmla="*/ 885 h 503946"/>
                  <a:gd name="connsiteX3-23" fmla="*/ 65722 w 1146708"/>
                  <a:gd name="connsiteY3-24" fmla="*/ 58035 h 503946"/>
                  <a:gd name="connsiteX4-25" fmla="*/ 465772 w 1146708"/>
                  <a:gd name="connsiteY4-26" fmla="*/ 105660 h 503946"/>
                  <a:gd name="connsiteX5-27" fmla="*/ 865822 w 1146708"/>
                  <a:gd name="connsiteY5-28" fmla="*/ 277110 h 503946"/>
                  <a:gd name="connsiteX6-29" fmla="*/ 1027747 w 1146708"/>
                  <a:gd name="connsiteY6-30" fmla="*/ 486660 h 503946"/>
                  <a:gd name="connsiteX7-31" fmla="*/ 1132522 w 1146708"/>
                  <a:gd name="connsiteY7-32" fmla="*/ 439035 h 503946"/>
                  <a:gd name="connsiteX0-33" fmla="*/ 1132522 w 1165441"/>
                  <a:gd name="connsiteY0-34" fmla="*/ 439035 h 506211"/>
                  <a:gd name="connsiteX1-35" fmla="*/ 703897 w 1165441"/>
                  <a:gd name="connsiteY1-36" fmla="*/ 105660 h 506211"/>
                  <a:gd name="connsiteX2-37" fmla="*/ 65722 w 1165441"/>
                  <a:gd name="connsiteY2-38" fmla="*/ 885 h 506211"/>
                  <a:gd name="connsiteX3-39" fmla="*/ 65722 w 1165441"/>
                  <a:gd name="connsiteY3-40" fmla="*/ 58035 h 506211"/>
                  <a:gd name="connsiteX4-41" fmla="*/ 465772 w 1165441"/>
                  <a:gd name="connsiteY4-42" fmla="*/ 105660 h 506211"/>
                  <a:gd name="connsiteX5-43" fmla="*/ 865822 w 1165441"/>
                  <a:gd name="connsiteY5-44" fmla="*/ 277110 h 506211"/>
                  <a:gd name="connsiteX6-45" fmla="*/ 1027747 w 1165441"/>
                  <a:gd name="connsiteY6-46" fmla="*/ 486660 h 506211"/>
                  <a:gd name="connsiteX7-47" fmla="*/ 1132522 w 1165441"/>
                  <a:gd name="connsiteY7-48" fmla="*/ 439035 h 506211"/>
                  <a:gd name="connsiteX0-49" fmla="*/ 1142047 w 1173902"/>
                  <a:gd name="connsiteY0-50" fmla="*/ 462848 h 513774"/>
                  <a:gd name="connsiteX1-51" fmla="*/ 703897 w 1173902"/>
                  <a:gd name="connsiteY1-52" fmla="*/ 105660 h 513774"/>
                  <a:gd name="connsiteX2-53" fmla="*/ 65722 w 1173902"/>
                  <a:gd name="connsiteY2-54" fmla="*/ 885 h 513774"/>
                  <a:gd name="connsiteX3-55" fmla="*/ 65722 w 1173902"/>
                  <a:gd name="connsiteY3-56" fmla="*/ 58035 h 513774"/>
                  <a:gd name="connsiteX4-57" fmla="*/ 465772 w 1173902"/>
                  <a:gd name="connsiteY4-58" fmla="*/ 105660 h 513774"/>
                  <a:gd name="connsiteX5-59" fmla="*/ 865822 w 1173902"/>
                  <a:gd name="connsiteY5-60" fmla="*/ 277110 h 513774"/>
                  <a:gd name="connsiteX6-61" fmla="*/ 1027747 w 1173902"/>
                  <a:gd name="connsiteY6-62" fmla="*/ 486660 h 513774"/>
                  <a:gd name="connsiteX7-63" fmla="*/ 1142047 w 1173902"/>
                  <a:gd name="connsiteY7-64" fmla="*/ 462848 h 513774"/>
                  <a:gd name="connsiteX0-65" fmla="*/ 1142047 w 1173902"/>
                  <a:gd name="connsiteY0-66" fmla="*/ 462848 h 530662"/>
                  <a:gd name="connsiteX1-67" fmla="*/ 703897 w 1173902"/>
                  <a:gd name="connsiteY1-68" fmla="*/ 105660 h 530662"/>
                  <a:gd name="connsiteX2-69" fmla="*/ 65722 w 1173902"/>
                  <a:gd name="connsiteY2-70" fmla="*/ 885 h 530662"/>
                  <a:gd name="connsiteX3-71" fmla="*/ 65722 w 1173902"/>
                  <a:gd name="connsiteY3-72" fmla="*/ 58035 h 530662"/>
                  <a:gd name="connsiteX4-73" fmla="*/ 465772 w 1173902"/>
                  <a:gd name="connsiteY4-74" fmla="*/ 105660 h 530662"/>
                  <a:gd name="connsiteX5-75" fmla="*/ 865822 w 1173902"/>
                  <a:gd name="connsiteY5-76" fmla="*/ 277110 h 530662"/>
                  <a:gd name="connsiteX6-77" fmla="*/ 1027747 w 1173902"/>
                  <a:gd name="connsiteY6-78" fmla="*/ 486660 h 530662"/>
                  <a:gd name="connsiteX7-79" fmla="*/ 1142047 w 1173902"/>
                  <a:gd name="connsiteY7-80" fmla="*/ 462848 h 530662"/>
                  <a:gd name="connsiteX0-81" fmla="*/ 1142047 w 1173902"/>
                  <a:gd name="connsiteY0-82" fmla="*/ 462848 h 530662"/>
                  <a:gd name="connsiteX1-83" fmla="*/ 703897 w 1173902"/>
                  <a:gd name="connsiteY1-84" fmla="*/ 105660 h 530662"/>
                  <a:gd name="connsiteX2-85" fmla="*/ 65722 w 1173902"/>
                  <a:gd name="connsiteY2-86" fmla="*/ 885 h 530662"/>
                  <a:gd name="connsiteX3-87" fmla="*/ 65722 w 1173902"/>
                  <a:gd name="connsiteY3-88" fmla="*/ 58035 h 530662"/>
                  <a:gd name="connsiteX4-89" fmla="*/ 465772 w 1173902"/>
                  <a:gd name="connsiteY4-90" fmla="*/ 105660 h 530662"/>
                  <a:gd name="connsiteX5-91" fmla="*/ 865822 w 1173902"/>
                  <a:gd name="connsiteY5-92" fmla="*/ 277110 h 530662"/>
                  <a:gd name="connsiteX6-93" fmla="*/ 1027747 w 1173902"/>
                  <a:gd name="connsiteY6-94" fmla="*/ 486660 h 530662"/>
                  <a:gd name="connsiteX7-95" fmla="*/ 1142047 w 1173902"/>
                  <a:gd name="connsiteY7-96" fmla="*/ 462848 h 530662"/>
                  <a:gd name="connsiteX0-97" fmla="*/ 1142047 w 1143531"/>
                  <a:gd name="connsiteY0-98" fmla="*/ 462848 h 522914"/>
                  <a:gd name="connsiteX1-99" fmla="*/ 703897 w 1143531"/>
                  <a:gd name="connsiteY1-100" fmla="*/ 105660 h 522914"/>
                  <a:gd name="connsiteX2-101" fmla="*/ 65722 w 1143531"/>
                  <a:gd name="connsiteY2-102" fmla="*/ 885 h 522914"/>
                  <a:gd name="connsiteX3-103" fmla="*/ 65722 w 1143531"/>
                  <a:gd name="connsiteY3-104" fmla="*/ 58035 h 522914"/>
                  <a:gd name="connsiteX4-105" fmla="*/ 465772 w 1143531"/>
                  <a:gd name="connsiteY4-106" fmla="*/ 105660 h 522914"/>
                  <a:gd name="connsiteX5-107" fmla="*/ 865822 w 1143531"/>
                  <a:gd name="connsiteY5-108" fmla="*/ 277110 h 522914"/>
                  <a:gd name="connsiteX6-109" fmla="*/ 1027747 w 1143531"/>
                  <a:gd name="connsiteY6-110" fmla="*/ 486660 h 522914"/>
                  <a:gd name="connsiteX7-111" fmla="*/ 1142047 w 1143531"/>
                  <a:gd name="connsiteY7-112" fmla="*/ 462848 h 522914"/>
                  <a:gd name="connsiteX0-113" fmla="*/ 1142047 w 1143427"/>
                  <a:gd name="connsiteY0-114" fmla="*/ 462848 h 540038"/>
                  <a:gd name="connsiteX1-115" fmla="*/ 703897 w 1143427"/>
                  <a:gd name="connsiteY1-116" fmla="*/ 105660 h 540038"/>
                  <a:gd name="connsiteX2-117" fmla="*/ 65722 w 1143427"/>
                  <a:gd name="connsiteY2-118" fmla="*/ 885 h 540038"/>
                  <a:gd name="connsiteX3-119" fmla="*/ 65722 w 1143427"/>
                  <a:gd name="connsiteY3-120" fmla="*/ 58035 h 540038"/>
                  <a:gd name="connsiteX4-121" fmla="*/ 465772 w 1143427"/>
                  <a:gd name="connsiteY4-122" fmla="*/ 105660 h 540038"/>
                  <a:gd name="connsiteX5-123" fmla="*/ 865822 w 1143427"/>
                  <a:gd name="connsiteY5-124" fmla="*/ 277110 h 540038"/>
                  <a:gd name="connsiteX6-125" fmla="*/ 1027747 w 1143427"/>
                  <a:gd name="connsiteY6-126" fmla="*/ 486660 h 540038"/>
                  <a:gd name="connsiteX7-127" fmla="*/ 1142047 w 1143427"/>
                  <a:gd name="connsiteY7-128" fmla="*/ 462848 h 540038"/>
                  <a:gd name="connsiteX0-129" fmla="*/ 1103947 w 1106195"/>
                  <a:gd name="connsiteY0-130" fmla="*/ 462848 h 522914"/>
                  <a:gd name="connsiteX1-131" fmla="*/ 703897 w 1106195"/>
                  <a:gd name="connsiteY1-132" fmla="*/ 105660 h 522914"/>
                  <a:gd name="connsiteX2-133" fmla="*/ 65722 w 1106195"/>
                  <a:gd name="connsiteY2-134" fmla="*/ 885 h 522914"/>
                  <a:gd name="connsiteX3-135" fmla="*/ 65722 w 1106195"/>
                  <a:gd name="connsiteY3-136" fmla="*/ 58035 h 522914"/>
                  <a:gd name="connsiteX4-137" fmla="*/ 465772 w 1106195"/>
                  <a:gd name="connsiteY4-138" fmla="*/ 105660 h 522914"/>
                  <a:gd name="connsiteX5-139" fmla="*/ 865822 w 1106195"/>
                  <a:gd name="connsiteY5-140" fmla="*/ 277110 h 522914"/>
                  <a:gd name="connsiteX6-141" fmla="*/ 1027747 w 1106195"/>
                  <a:gd name="connsiteY6-142" fmla="*/ 486660 h 522914"/>
                  <a:gd name="connsiteX7-143" fmla="*/ 1103947 w 1106195"/>
                  <a:gd name="connsiteY7-144" fmla="*/ 462848 h 522914"/>
                  <a:gd name="connsiteX0-145" fmla="*/ 1103947 w 1120673"/>
                  <a:gd name="connsiteY0-146" fmla="*/ 463442 h 510058"/>
                  <a:gd name="connsiteX1-147" fmla="*/ 703897 w 1120673"/>
                  <a:gd name="connsiteY1-148" fmla="*/ 122923 h 510058"/>
                  <a:gd name="connsiteX2-149" fmla="*/ 65722 w 1120673"/>
                  <a:gd name="connsiteY2-150" fmla="*/ 1479 h 510058"/>
                  <a:gd name="connsiteX3-151" fmla="*/ 65722 w 1120673"/>
                  <a:gd name="connsiteY3-152" fmla="*/ 58629 h 510058"/>
                  <a:gd name="connsiteX4-153" fmla="*/ 465772 w 1120673"/>
                  <a:gd name="connsiteY4-154" fmla="*/ 106254 h 510058"/>
                  <a:gd name="connsiteX5-155" fmla="*/ 865822 w 1120673"/>
                  <a:gd name="connsiteY5-156" fmla="*/ 277704 h 510058"/>
                  <a:gd name="connsiteX6-157" fmla="*/ 1027747 w 1120673"/>
                  <a:gd name="connsiteY6-158" fmla="*/ 487254 h 510058"/>
                  <a:gd name="connsiteX7-159" fmla="*/ 1103947 w 1120673"/>
                  <a:gd name="connsiteY7-160" fmla="*/ 463442 h 510058"/>
                  <a:gd name="connsiteX0-161" fmla="*/ 1109068 w 1125794"/>
                  <a:gd name="connsiteY0-162" fmla="*/ 463492 h 510108"/>
                  <a:gd name="connsiteX1-163" fmla="*/ 709018 w 1125794"/>
                  <a:gd name="connsiteY1-164" fmla="*/ 122973 h 510108"/>
                  <a:gd name="connsiteX2-165" fmla="*/ 70843 w 1125794"/>
                  <a:gd name="connsiteY2-166" fmla="*/ 1529 h 510108"/>
                  <a:gd name="connsiteX3-167" fmla="*/ 70843 w 1125794"/>
                  <a:gd name="connsiteY3-168" fmla="*/ 58679 h 510108"/>
                  <a:gd name="connsiteX4-169" fmla="*/ 561381 w 1125794"/>
                  <a:gd name="connsiteY4-170" fmla="*/ 118210 h 510108"/>
                  <a:gd name="connsiteX5-171" fmla="*/ 870943 w 1125794"/>
                  <a:gd name="connsiteY5-172" fmla="*/ 277754 h 510108"/>
                  <a:gd name="connsiteX6-173" fmla="*/ 1032868 w 1125794"/>
                  <a:gd name="connsiteY6-174" fmla="*/ 487304 h 510108"/>
                  <a:gd name="connsiteX7-175" fmla="*/ 1109068 w 1125794"/>
                  <a:gd name="connsiteY7-176" fmla="*/ 463492 h 510108"/>
                  <a:gd name="connsiteX0-177" fmla="*/ 1109068 w 1125929"/>
                  <a:gd name="connsiteY0-178" fmla="*/ 463492 h 510595"/>
                  <a:gd name="connsiteX1-179" fmla="*/ 709018 w 1125929"/>
                  <a:gd name="connsiteY1-180" fmla="*/ 122973 h 510595"/>
                  <a:gd name="connsiteX2-181" fmla="*/ 70843 w 1125929"/>
                  <a:gd name="connsiteY2-182" fmla="*/ 1529 h 510595"/>
                  <a:gd name="connsiteX3-183" fmla="*/ 70843 w 1125929"/>
                  <a:gd name="connsiteY3-184" fmla="*/ 58679 h 510595"/>
                  <a:gd name="connsiteX4-185" fmla="*/ 561381 w 1125929"/>
                  <a:gd name="connsiteY4-186" fmla="*/ 118210 h 510595"/>
                  <a:gd name="connsiteX5-187" fmla="*/ 863800 w 1125929"/>
                  <a:gd name="connsiteY5-188" fmla="*/ 270610 h 510595"/>
                  <a:gd name="connsiteX6-189" fmla="*/ 1032868 w 1125929"/>
                  <a:gd name="connsiteY6-190" fmla="*/ 487304 h 510595"/>
                  <a:gd name="connsiteX7-191" fmla="*/ 1109068 w 1125929"/>
                  <a:gd name="connsiteY7-192" fmla="*/ 463492 h 510595"/>
                  <a:gd name="connsiteX0-193" fmla="*/ 1098725 w 1115586"/>
                  <a:gd name="connsiteY0-194" fmla="*/ 464480 h 511583"/>
                  <a:gd name="connsiteX1-195" fmla="*/ 698675 w 1115586"/>
                  <a:gd name="connsiteY1-196" fmla="*/ 123961 h 511583"/>
                  <a:gd name="connsiteX2-197" fmla="*/ 60500 w 1115586"/>
                  <a:gd name="connsiteY2-198" fmla="*/ 2517 h 511583"/>
                  <a:gd name="connsiteX3-199" fmla="*/ 81931 w 1115586"/>
                  <a:gd name="connsiteY3-200" fmla="*/ 47760 h 511583"/>
                  <a:gd name="connsiteX4-201" fmla="*/ 551038 w 1115586"/>
                  <a:gd name="connsiteY4-202" fmla="*/ 119198 h 511583"/>
                  <a:gd name="connsiteX5-203" fmla="*/ 853457 w 1115586"/>
                  <a:gd name="connsiteY5-204" fmla="*/ 271598 h 511583"/>
                  <a:gd name="connsiteX6-205" fmla="*/ 1022525 w 1115586"/>
                  <a:gd name="connsiteY6-206" fmla="*/ 488292 h 511583"/>
                  <a:gd name="connsiteX7-207" fmla="*/ 1098725 w 1115586"/>
                  <a:gd name="connsiteY7-208" fmla="*/ 464480 h 5115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15586" h="511583">
                    <a:moveTo>
                      <a:pt x="1098725" y="464480"/>
                    </a:moveTo>
                    <a:cubicBezTo>
                      <a:pt x="1044750" y="403758"/>
                      <a:pt x="871713" y="200955"/>
                      <a:pt x="698675" y="123961"/>
                    </a:cubicBezTo>
                    <a:cubicBezTo>
                      <a:pt x="525638" y="46967"/>
                      <a:pt x="163291" y="15217"/>
                      <a:pt x="60500" y="2517"/>
                    </a:cubicBezTo>
                    <a:cubicBezTo>
                      <a:pt x="-42291" y="-10183"/>
                      <a:pt x="175" y="28313"/>
                      <a:pt x="81931" y="47760"/>
                    </a:cubicBezTo>
                    <a:cubicBezTo>
                      <a:pt x="163687" y="67207"/>
                      <a:pt x="422450" y="81892"/>
                      <a:pt x="551038" y="119198"/>
                    </a:cubicBezTo>
                    <a:cubicBezTo>
                      <a:pt x="679626" y="156504"/>
                      <a:pt x="759794" y="208098"/>
                      <a:pt x="853457" y="271598"/>
                    </a:cubicBezTo>
                    <a:cubicBezTo>
                      <a:pt x="947120" y="335098"/>
                      <a:pt x="981647" y="456145"/>
                      <a:pt x="1022525" y="488292"/>
                    </a:cubicBezTo>
                    <a:cubicBezTo>
                      <a:pt x="1063403" y="520439"/>
                      <a:pt x="1152700" y="525202"/>
                      <a:pt x="1098725" y="464480"/>
                    </a:cubicBezTo>
                    <a:close/>
                  </a:path>
                </a:pathLst>
              </a:custGeom>
              <a:grpFill/>
              <a:ln>
                <a:solidFill>
                  <a:srgbClr val="F07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02A99F"/>
                  </a:solidFill>
                  <a:latin typeface="微软雅黑" panose="020B0503020204020204" pitchFamily="34" charset="-122"/>
                  <a:ea typeface="微软雅黑" panose="020B0503020204020204" pitchFamily="34" charset="-122"/>
                  <a:cs typeface="+mn-ea"/>
                  <a:sym typeface="+mn-lt"/>
                </a:endParaRPr>
              </a:p>
            </p:txBody>
          </p:sp>
          <p:sp>
            <p:nvSpPr>
              <p:cNvPr id="65" name="任意多边形: 形状 64"/>
              <p:cNvSpPr/>
              <p:nvPr/>
            </p:nvSpPr>
            <p:spPr>
              <a:xfrm>
                <a:off x="2335948" y="5281955"/>
                <a:ext cx="1446988" cy="297030"/>
              </a:xfrm>
              <a:custGeom>
                <a:avLst/>
                <a:gdLst>
                  <a:gd name="connsiteX0" fmla="*/ 1342516 w 1424802"/>
                  <a:gd name="connsiteY0" fmla="*/ 285 h 308637"/>
                  <a:gd name="connsiteX1" fmla="*/ 1142491 w 1424802"/>
                  <a:gd name="connsiteY1" fmla="*/ 133635 h 308637"/>
                  <a:gd name="connsiteX2" fmla="*/ 618616 w 1424802"/>
                  <a:gd name="connsiteY2" fmla="*/ 238410 h 308637"/>
                  <a:gd name="connsiteX3" fmla="*/ 28066 w 1424802"/>
                  <a:gd name="connsiteY3" fmla="*/ 238410 h 308637"/>
                  <a:gd name="connsiteX4" fmla="*/ 161416 w 1424802"/>
                  <a:gd name="connsiteY4" fmla="*/ 286035 h 308637"/>
                  <a:gd name="connsiteX5" fmla="*/ 742441 w 1424802"/>
                  <a:gd name="connsiteY5" fmla="*/ 295560 h 308637"/>
                  <a:gd name="connsiteX6" fmla="*/ 1380616 w 1424802"/>
                  <a:gd name="connsiteY6" fmla="*/ 105060 h 308637"/>
                  <a:gd name="connsiteX7" fmla="*/ 1342516 w 1424802"/>
                  <a:gd name="connsiteY7" fmla="*/ 285 h 308637"/>
                  <a:gd name="connsiteX0-1" fmla="*/ 1423479 w 1459583"/>
                  <a:gd name="connsiteY0-2" fmla="*/ 242 h 315737"/>
                  <a:gd name="connsiteX1-3" fmla="*/ 1142491 w 1459583"/>
                  <a:gd name="connsiteY1-4" fmla="*/ 140735 h 315737"/>
                  <a:gd name="connsiteX2-5" fmla="*/ 618616 w 1459583"/>
                  <a:gd name="connsiteY2-6" fmla="*/ 245510 h 315737"/>
                  <a:gd name="connsiteX3-7" fmla="*/ 28066 w 1459583"/>
                  <a:gd name="connsiteY3-8" fmla="*/ 245510 h 315737"/>
                  <a:gd name="connsiteX4-9" fmla="*/ 161416 w 1459583"/>
                  <a:gd name="connsiteY4-10" fmla="*/ 293135 h 315737"/>
                  <a:gd name="connsiteX5-11" fmla="*/ 742441 w 1459583"/>
                  <a:gd name="connsiteY5-12" fmla="*/ 302660 h 315737"/>
                  <a:gd name="connsiteX6-13" fmla="*/ 1380616 w 1459583"/>
                  <a:gd name="connsiteY6-14" fmla="*/ 112160 h 315737"/>
                  <a:gd name="connsiteX7-15" fmla="*/ 1423479 w 1459583"/>
                  <a:gd name="connsiteY7-16" fmla="*/ 242 h 315737"/>
                  <a:gd name="connsiteX0-17" fmla="*/ 1423479 w 1449154"/>
                  <a:gd name="connsiteY0-18" fmla="*/ 476 h 315971"/>
                  <a:gd name="connsiteX1-19" fmla="*/ 1142491 w 1449154"/>
                  <a:gd name="connsiteY1-20" fmla="*/ 140969 h 315971"/>
                  <a:gd name="connsiteX2-21" fmla="*/ 618616 w 1449154"/>
                  <a:gd name="connsiteY2-22" fmla="*/ 245744 h 315971"/>
                  <a:gd name="connsiteX3-23" fmla="*/ 28066 w 1449154"/>
                  <a:gd name="connsiteY3-24" fmla="*/ 245744 h 315971"/>
                  <a:gd name="connsiteX4-25" fmla="*/ 161416 w 1449154"/>
                  <a:gd name="connsiteY4-26" fmla="*/ 293369 h 315971"/>
                  <a:gd name="connsiteX5-27" fmla="*/ 742441 w 1449154"/>
                  <a:gd name="connsiteY5-28" fmla="*/ 302894 h 315971"/>
                  <a:gd name="connsiteX6-29" fmla="*/ 1359185 w 1449154"/>
                  <a:gd name="connsiteY6-30" fmla="*/ 102869 h 315971"/>
                  <a:gd name="connsiteX7-31" fmla="*/ 1423479 w 1449154"/>
                  <a:gd name="connsiteY7-32" fmla="*/ 476 h 315971"/>
                  <a:gd name="connsiteX0-33" fmla="*/ 1423654 w 1448978"/>
                  <a:gd name="connsiteY0-34" fmla="*/ 452 h 300935"/>
                  <a:gd name="connsiteX1-35" fmla="*/ 1142666 w 1448978"/>
                  <a:gd name="connsiteY1-36" fmla="*/ 140945 h 300935"/>
                  <a:gd name="connsiteX2-37" fmla="*/ 618791 w 1448978"/>
                  <a:gd name="connsiteY2-38" fmla="*/ 245720 h 300935"/>
                  <a:gd name="connsiteX3-39" fmla="*/ 28241 w 1448978"/>
                  <a:gd name="connsiteY3-40" fmla="*/ 245720 h 300935"/>
                  <a:gd name="connsiteX4-41" fmla="*/ 161591 w 1448978"/>
                  <a:gd name="connsiteY4-42" fmla="*/ 293345 h 300935"/>
                  <a:gd name="connsiteX5-43" fmla="*/ 749760 w 1448978"/>
                  <a:gd name="connsiteY5-44" fmla="*/ 281438 h 300935"/>
                  <a:gd name="connsiteX6-45" fmla="*/ 1359360 w 1448978"/>
                  <a:gd name="connsiteY6-46" fmla="*/ 102845 h 300935"/>
                  <a:gd name="connsiteX7-47" fmla="*/ 1423654 w 1448978"/>
                  <a:gd name="connsiteY7-48" fmla="*/ 452 h 300935"/>
                  <a:gd name="connsiteX0-49" fmla="*/ 1421499 w 1446823"/>
                  <a:gd name="connsiteY0-50" fmla="*/ 452 h 297030"/>
                  <a:gd name="connsiteX1-51" fmla="*/ 1140511 w 1446823"/>
                  <a:gd name="connsiteY1-52" fmla="*/ 140945 h 297030"/>
                  <a:gd name="connsiteX2-53" fmla="*/ 616636 w 1446823"/>
                  <a:gd name="connsiteY2-54" fmla="*/ 245720 h 297030"/>
                  <a:gd name="connsiteX3-55" fmla="*/ 26086 w 1446823"/>
                  <a:gd name="connsiteY3-56" fmla="*/ 245720 h 297030"/>
                  <a:gd name="connsiteX4-57" fmla="*/ 168961 w 1446823"/>
                  <a:gd name="connsiteY4-58" fmla="*/ 283820 h 297030"/>
                  <a:gd name="connsiteX5-59" fmla="*/ 747605 w 1446823"/>
                  <a:gd name="connsiteY5-60" fmla="*/ 281438 h 297030"/>
                  <a:gd name="connsiteX6-61" fmla="*/ 1357205 w 1446823"/>
                  <a:gd name="connsiteY6-62" fmla="*/ 102845 h 297030"/>
                  <a:gd name="connsiteX7-63" fmla="*/ 1421499 w 1446823"/>
                  <a:gd name="connsiteY7-64" fmla="*/ 452 h 297030"/>
                  <a:gd name="connsiteX0-65" fmla="*/ 1421664 w 1446988"/>
                  <a:gd name="connsiteY0-66" fmla="*/ 452 h 297030"/>
                  <a:gd name="connsiteX1-67" fmla="*/ 1140676 w 1446988"/>
                  <a:gd name="connsiteY1-68" fmla="*/ 140945 h 297030"/>
                  <a:gd name="connsiteX2-69" fmla="*/ 619182 w 1446988"/>
                  <a:gd name="connsiteY2-70" fmla="*/ 255245 h 297030"/>
                  <a:gd name="connsiteX3-71" fmla="*/ 26251 w 1446988"/>
                  <a:gd name="connsiteY3-72" fmla="*/ 245720 h 297030"/>
                  <a:gd name="connsiteX4-73" fmla="*/ 169126 w 1446988"/>
                  <a:gd name="connsiteY4-74" fmla="*/ 283820 h 297030"/>
                  <a:gd name="connsiteX5-75" fmla="*/ 747770 w 1446988"/>
                  <a:gd name="connsiteY5-76" fmla="*/ 281438 h 297030"/>
                  <a:gd name="connsiteX6-77" fmla="*/ 1357370 w 1446988"/>
                  <a:gd name="connsiteY6-78" fmla="*/ 102845 h 297030"/>
                  <a:gd name="connsiteX7-79" fmla="*/ 1421664 w 1446988"/>
                  <a:gd name="connsiteY7-80" fmla="*/ 452 h 29703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446988" h="297030">
                    <a:moveTo>
                      <a:pt x="1421664" y="452"/>
                    </a:moveTo>
                    <a:cubicBezTo>
                      <a:pt x="1385548" y="6802"/>
                      <a:pt x="1274423" y="98480"/>
                      <a:pt x="1140676" y="140945"/>
                    </a:cubicBezTo>
                    <a:cubicBezTo>
                      <a:pt x="1006929" y="183410"/>
                      <a:pt x="804919" y="237783"/>
                      <a:pt x="619182" y="255245"/>
                    </a:cubicBezTo>
                    <a:cubicBezTo>
                      <a:pt x="433445" y="272707"/>
                      <a:pt x="101260" y="240958"/>
                      <a:pt x="26251" y="245720"/>
                    </a:cubicBezTo>
                    <a:cubicBezTo>
                      <a:pt x="-48758" y="250482"/>
                      <a:pt x="48873" y="277867"/>
                      <a:pt x="169126" y="283820"/>
                    </a:cubicBezTo>
                    <a:cubicBezTo>
                      <a:pt x="289379" y="289773"/>
                      <a:pt x="544570" y="311600"/>
                      <a:pt x="747770" y="281438"/>
                    </a:cubicBezTo>
                    <a:cubicBezTo>
                      <a:pt x="950970" y="251276"/>
                      <a:pt x="1245054" y="149676"/>
                      <a:pt x="1357370" y="102845"/>
                    </a:cubicBezTo>
                    <a:cubicBezTo>
                      <a:pt x="1469686" y="56014"/>
                      <a:pt x="1457780" y="-5898"/>
                      <a:pt x="1421664" y="452"/>
                    </a:cubicBezTo>
                    <a:close/>
                  </a:path>
                </a:pathLst>
              </a:custGeom>
              <a:grpFill/>
              <a:ln>
                <a:solidFill>
                  <a:srgbClr val="F07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02A99F"/>
                  </a:solidFill>
                  <a:latin typeface="微软雅黑" panose="020B0503020204020204" pitchFamily="34" charset="-122"/>
                  <a:ea typeface="微软雅黑" panose="020B0503020204020204" pitchFamily="34" charset="-122"/>
                  <a:cs typeface="+mn-ea"/>
                  <a:sym typeface="+mn-lt"/>
                </a:endParaRPr>
              </a:p>
            </p:txBody>
          </p:sp>
          <p:sp>
            <p:nvSpPr>
              <p:cNvPr id="66" name="任意多边形: 形状 65"/>
              <p:cNvSpPr/>
              <p:nvPr/>
            </p:nvSpPr>
            <p:spPr>
              <a:xfrm>
                <a:off x="2665472" y="5297484"/>
                <a:ext cx="1144884" cy="891912"/>
              </a:xfrm>
              <a:custGeom>
                <a:avLst/>
                <a:gdLst>
                  <a:gd name="connsiteX0" fmla="*/ 1036304 w 1148665"/>
                  <a:gd name="connsiteY0" fmla="*/ 109368 h 931340"/>
                  <a:gd name="connsiteX1" fmla="*/ 817229 w 1148665"/>
                  <a:gd name="connsiteY1" fmla="*/ 557043 h 931340"/>
                  <a:gd name="connsiteX2" fmla="*/ 464804 w 1148665"/>
                  <a:gd name="connsiteY2" fmla="*/ 814218 h 931340"/>
                  <a:gd name="connsiteX3" fmla="*/ 36179 w 1148665"/>
                  <a:gd name="connsiteY3" fmla="*/ 871368 h 931340"/>
                  <a:gd name="connsiteX4" fmla="*/ 64754 w 1148665"/>
                  <a:gd name="connsiteY4" fmla="*/ 928518 h 931340"/>
                  <a:gd name="connsiteX5" fmla="*/ 398129 w 1148665"/>
                  <a:gd name="connsiteY5" fmla="*/ 890418 h 931340"/>
                  <a:gd name="connsiteX6" fmla="*/ 845804 w 1148665"/>
                  <a:gd name="connsiteY6" fmla="*/ 623718 h 931340"/>
                  <a:gd name="connsiteX7" fmla="*/ 1141079 w 1148665"/>
                  <a:gd name="connsiteY7" fmla="*/ 42693 h 931340"/>
                  <a:gd name="connsiteX8" fmla="*/ 1036304 w 1148665"/>
                  <a:gd name="connsiteY8" fmla="*/ 109368 h 931340"/>
                  <a:gd name="connsiteX0-1" fmla="*/ 1030465 w 1142826"/>
                  <a:gd name="connsiteY0-2" fmla="*/ 109368 h 922616"/>
                  <a:gd name="connsiteX1-3" fmla="*/ 811390 w 1142826"/>
                  <a:gd name="connsiteY1-4" fmla="*/ 557043 h 922616"/>
                  <a:gd name="connsiteX2-5" fmla="*/ 458965 w 1142826"/>
                  <a:gd name="connsiteY2-6" fmla="*/ 814218 h 922616"/>
                  <a:gd name="connsiteX3-7" fmla="*/ 30340 w 1142826"/>
                  <a:gd name="connsiteY3-8" fmla="*/ 871368 h 922616"/>
                  <a:gd name="connsiteX4-9" fmla="*/ 74790 w 1142826"/>
                  <a:gd name="connsiteY4-10" fmla="*/ 915818 h 922616"/>
                  <a:gd name="connsiteX5-11" fmla="*/ 392290 w 1142826"/>
                  <a:gd name="connsiteY5-12" fmla="*/ 890418 h 922616"/>
                  <a:gd name="connsiteX6-13" fmla="*/ 839965 w 1142826"/>
                  <a:gd name="connsiteY6-14" fmla="*/ 623718 h 922616"/>
                  <a:gd name="connsiteX7-15" fmla="*/ 1135240 w 1142826"/>
                  <a:gd name="connsiteY7-16" fmla="*/ 42693 h 922616"/>
                  <a:gd name="connsiteX8-17" fmla="*/ 1030465 w 1142826"/>
                  <a:gd name="connsiteY8-18" fmla="*/ 109368 h 922616"/>
                  <a:gd name="connsiteX0-19" fmla="*/ 1030703 w 1143064"/>
                  <a:gd name="connsiteY0-20" fmla="*/ 109368 h 917257"/>
                  <a:gd name="connsiteX1-21" fmla="*/ 811628 w 1143064"/>
                  <a:gd name="connsiteY1-22" fmla="*/ 557043 h 917257"/>
                  <a:gd name="connsiteX2-23" fmla="*/ 459203 w 1143064"/>
                  <a:gd name="connsiteY2-24" fmla="*/ 814218 h 917257"/>
                  <a:gd name="connsiteX3-25" fmla="*/ 30578 w 1143064"/>
                  <a:gd name="connsiteY3-26" fmla="*/ 871368 h 917257"/>
                  <a:gd name="connsiteX4-27" fmla="*/ 75028 w 1143064"/>
                  <a:gd name="connsiteY4-28" fmla="*/ 915818 h 917257"/>
                  <a:gd name="connsiteX5-29" fmla="*/ 398878 w 1143064"/>
                  <a:gd name="connsiteY5-30" fmla="*/ 877718 h 917257"/>
                  <a:gd name="connsiteX6-31" fmla="*/ 840203 w 1143064"/>
                  <a:gd name="connsiteY6-32" fmla="*/ 623718 h 917257"/>
                  <a:gd name="connsiteX7-33" fmla="*/ 1135478 w 1143064"/>
                  <a:gd name="connsiteY7-34" fmla="*/ 42693 h 917257"/>
                  <a:gd name="connsiteX8-35" fmla="*/ 1030703 w 1143064"/>
                  <a:gd name="connsiteY8-36" fmla="*/ 109368 h 917257"/>
                  <a:gd name="connsiteX0-37" fmla="*/ 1029646 w 1142007"/>
                  <a:gd name="connsiteY0-38" fmla="*/ 109368 h 910322"/>
                  <a:gd name="connsiteX1-39" fmla="*/ 810571 w 1142007"/>
                  <a:gd name="connsiteY1-40" fmla="*/ 557043 h 910322"/>
                  <a:gd name="connsiteX2-41" fmla="*/ 458146 w 1142007"/>
                  <a:gd name="connsiteY2-42" fmla="*/ 814218 h 910322"/>
                  <a:gd name="connsiteX3-43" fmla="*/ 29521 w 1142007"/>
                  <a:gd name="connsiteY3-44" fmla="*/ 871368 h 910322"/>
                  <a:gd name="connsiteX4-45" fmla="*/ 77146 w 1142007"/>
                  <a:gd name="connsiteY4-46" fmla="*/ 906293 h 910322"/>
                  <a:gd name="connsiteX5-47" fmla="*/ 397821 w 1142007"/>
                  <a:gd name="connsiteY5-48" fmla="*/ 877718 h 910322"/>
                  <a:gd name="connsiteX6-49" fmla="*/ 839146 w 1142007"/>
                  <a:gd name="connsiteY6-50" fmla="*/ 623718 h 910322"/>
                  <a:gd name="connsiteX7-51" fmla="*/ 1134421 w 1142007"/>
                  <a:gd name="connsiteY7-52" fmla="*/ 42693 h 910322"/>
                  <a:gd name="connsiteX8-53" fmla="*/ 1029646 w 1142007"/>
                  <a:gd name="connsiteY8-54" fmla="*/ 109368 h 910322"/>
                  <a:gd name="connsiteX0-55" fmla="*/ 1027765 w 1140126"/>
                  <a:gd name="connsiteY0-56" fmla="*/ 109368 h 910322"/>
                  <a:gd name="connsiteX1-57" fmla="*/ 808690 w 1140126"/>
                  <a:gd name="connsiteY1-58" fmla="*/ 557043 h 910322"/>
                  <a:gd name="connsiteX2-59" fmla="*/ 430865 w 1140126"/>
                  <a:gd name="connsiteY2-60" fmla="*/ 833268 h 910322"/>
                  <a:gd name="connsiteX3-61" fmla="*/ 27640 w 1140126"/>
                  <a:gd name="connsiteY3-62" fmla="*/ 871368 h 910322"/>
                  <a:gd name="connsiteX4-63" fmla="*/ 75265 w 1140126"/>
                  <a:gd name="connsiteY4-64" fmla="*/ 906293 h 910322"/>
                  <a:gd name="connsiteX5-65" fmla="*/ 395940 w 1140126"/>
                  <a:gd name="connsiteY5-66" fmla="*/ 877718 h 910322"/>
                  <a:gd name="connsiteX6-67" fmla="*/ 837265 w 1140126"/>
                  <a:gd name="connsiteY6-68" fmla="*/ 623718 h 910322"/>
                  <a:gd name="connsiteX7-69" fmla="*/ 1132540 w 1140126"/>
                  <a:gd name="connsiteY7-70" fmla="*/ 42693 h 910322"/>
                  <a:gd name="connsiteX8-71" fmla="*/ 1027765 w 1140126"/>
                  <a:gd name="connsiteY8-72" fmla="*/ 109368 h 910322"/>
                  <a:gd name="connsiteX0-73" fmla="*/ 1031099 w 1143460"/>
                  <a:gd name="connsiteY0-74" fmla="*/ 109368 h 906645"/>
                  <a:gd name="connsiteX1-75" fmla="*/ 812024 w 1143460"/>
                  <a:gd name="connsiteY1-76" fmla="*/ 557043 h 906645"/>
                  <a:gd name="connsiteX2-77" fmla="*/ 434199 w 1143460"/>
                  <a:gd name="connsiteY2-78" fmla="*/ 833268 h 906645"/>
                  <a:gd name="connsiteX3-79" fmla="*/ 30974 w 1143460"/>
                  <a:gd name="connsiteY3-80" fmla="*/ 871368 h 906645"/>
                  <a:gd name="connsiteX4-81" fmla="*/ 78599 w 1143460"/>
                  <a:gd name="connsiteY4-82" fmla="*/ 906293 h 906645"/>
                  <a:gd name="connsiteX5-83" fmla="*/ 484999 w 1143460"/>
                  <a:gd name="connsiteY5-84" fmla="*/ 849143 h 906645"/>
                  <a:gd name="connsiteX6-85" fmla="*/ 840599 w 1143460"/>
                  <a:gd name="connsiteY6-86" fmla="*/ 623718 h 906645"/>
                  <a:gd name="connsiteX7-87" fmla="*/ 1135874 w 1143460"/>
                  <a:gd name="connsiteY7-88" fmla="*/ 42693 h 906645"/>
                  <a:gd name="connsiteX8-89" fmla="*/ 1031099 w 1143460"/>
                  <a:gd name="connsiteY8-90" fmla="*/ 109368 h 906645"/>
                  <a:gd name="connsiteX0-91" fmla="*/ 1030231 w 1142592"/>
                  <a:gd name="connsiteY0-92" fmla="*/ 109368 h 894916"/>
                  <a:gd name="connsiteX1-93" fmla="*/ 811156 w 1142592"/>
                  <a:gd name="connsiteY1-94" fmla="*/ 557043 h 894916"/>
                  <a:gd name="connsiteX2-95" fmla="*/ 433331 w 1142592"/>
                  <a:gd name="connsiteY2-96" fmla="*/ 833268 h 894916"/>
                  <a:gd name="connsiteX3-97" fmla="*/ 30106 w 1142592"/>
                  <a:gd name="connsiteY3-98" fmla="*/ 871368 h 894916"/>
                  <a:gd name="connsiteX4-99" fmla="*/ 80112 w 1142592"/>
                  <a:gd name="connsiteY4-100" fmla="*/ 894386 h 894916"/>
                  <a:gd name="connsiteX5-101" fmla="*/ 484131 w 1142592"/>
                  <a:gd name="connsiteY5-102" fmla="*/ 849143 h 894916"/>
                  <a:gd name="connsiteX6-103" fmla="*/ 839731 w 1142592"/>
                  <a:gd name="connsiteY6-104" fmla="*/ 623718 h 894916"/>
                  <a:gd name="connsiteX7-105" fmla="*/ 1135006 w 1142592"/>
                  <a:gd name="connsiteY7-106" fmla="*/ 42693 h 894916"/>
                  <a:gd name="connsiteX8-107" fmla="*/ 1030231 w 1142592"/>
                  <a:gd name="connsiteY8-108" fmla="*/ 109368 h 894916"/>
                  <a:gd name="connsiteX0-109" fmla="*/ 1030231 w 1142993"/>
                  <a:gd name="connsiteY0-110" fmla="*/ 106018 h 891566"/>
                  <a:gd name="connsiteX1-111" fmla="*/ 811156 w 1142993"/>
                  <a:gd name="connsiteY1-112" fmla="*/ 553693 h 891566"/>
                  <a:gd name="connsiteX2-113" fmla="*/ 433331 w 1142993"/>
                  <a:gd name="connsiteY2-114" fmla="*/ 829918 h 891566"/>
                  <a:gd name="connsiteX3-115" fmla="*/ 30106 w 1142993"/>
                  <a:gd name="connsiteY3-116" fmla="*/ 868018 h 891566"/>
                  <a:gd name="connsiteX4-117" fmla="*/ 80112 w 1142993"/>
                  <a:gd name="connsiteY4-118" fmla="*/ 891036 h 891566"/>
                  <a:gd name="connsiteX5-119" fmla="*/ 484131 w 1142993"/>
                  <a:gd name="connsiteY5-120" fmla="*/ 845793 h 891566"/>
                  <a:gd name="connsiteX6-121" fmla="*/ 823062 w 1142993"/>
                  <a:gd name="connsiteY6-122" fmla="*/ 613224 h 891566"/>
                  <a:gd name="connsiteX7-123" fmla="*/ 1135006 w 1142993"/>
                  <a:gd name="connsiteY7-124" fmla="*/ 39343 h 891566"/>
                  <a:gd name="connsiteX8-125" fmla="*/ 1030231 w 1142993"/>
                  <a:gd name="connsiteY8-126" fmla="*/ 106018 h 891566"/>
                  <a:gd name="connsiteX0-127" fmla="*/ 1030231 w 1142917"/>
                  <a:gd name="connsiteY0-128" fmla="*/ 106364 h 891912"/>
                  <a:gd name="connsiteX1-129" fmla="*/ 818300 w 1142917"/>
                  <a:gd name="connsiteY1-130" fmla="*/ 563564 h 891912"/>
                  <a:gd name="connsiteX2-131" fmla="*/ 433331 w 1142917"/>
                  <a:gd name="connsiteY2-132" fmla="*/ 830264 h 891912"/>
                  <a:gd name="connsiteX3-133" fmla="*/ 30106 w 1142917"/>
                  <a:gd name="connsiteY3-134" fmla="*/ 868364 h 891912"/>
                  <a:gd name="connsiteX4-135" fmla="*/ 80112 w 1142917"/>
                  <a:gd name="connsiteY4-136" fmla="*/ 891382 h 891912"/>
                  <a:gd name="connsiteX5-137" fmla="*/ 484131 w 1142917"/>
                  <a:gd name="connsiteY5-138" fmla="*/ 846139 h 891912"/>
                  <a:gd name="connsiteX6-139" fmla="*/ 823062 w 1142917"/>
                  <a:gd name="connsiteY6-140" fmla="*/ 613570 h 891912"/>
                  <a:gd name="connsiteX7-141" fmla="*/ 1135006 w 1142917"/>
                  <a:gd name="connsiteY7-142" fmla="*/ 39689 h 891912"/>
                  <a:gd name="connsiteX8-143" fmla="*/ 1030231 w 1142917"/>
                  <a:gd name="connsiteY8-144" fmla="*/ 106364 h 891912"/>
                  <a:gd name="connsiteX0-145" fmla="*/ 1044518 w 1144884"/>
                  <a:gd name="connsiteY0-146" fmla="*/ 106364 h 891912"/>
                  <a:gd name="connsiteX1-147" fmla="*/ 818300 w 1144884"/>
                  <a:gd name="connsiteY1-148" fmla="*/ 563564 h 891912"/>
                  <a:gd name="connsiteX2-149" fmla="*/ 433331 w 1144884"/>
                  <a:gd name="connsiteY2-150" fmla="*/ 830264 h 891912"/>
                  <a:gd name="connsiteX3-151" fmla="*/ 30106 w 1144884"/>
                  <a:gd name="connsiteY3-152" fmla="*/ 868364 h 891912"/>
                  <a:gd name="connsiteX4-153" fmla="*/ 80112 w 1144884"/>
                  <a:gd name="connsiteY4-154" fmla="*/ 891382 h 891912"/>
                  <a:gd name="connsiteX5-155" fmla="*/ 484131 w 1144884"/>
                  <a:gd name="connsiteY5-156" fmla="*/ 846139 h 891912"/>
                  <a:gd name="connsiteX6-157" fmla="*/ 823062 w 1144884"/>
                  <a:gd name="connsiteY6-158" fmla="*/ 613570 h 891912"/>
                  <a:gd name="connsiteX7-159" fmla="*/ 1135006 w 1144884"/>
                  <a:gd name="connsiteY7-160" fmla="*/ 39689 h 891912"/>
                  <a:gd name="connsiteX8-161" fmla="*/ 1044518 w 1144884"/>
                  <a:gd name="connsiteY8-162" fmla="*/ 106364 h 8919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44884" h="891912">
                    <a:moveTo>
                      <a:pt x="1044518" y="106364"/>
                    </a:moveTo>
                    <a:cubicBezTo>
                      <a:pt x="991734" y="193676"/>
                      <a:pt x="920164" y="442914"/>
                      <a:pt x="818300" y="563564"/>
                    </a:cubicBezTo>
                    <a:cubicBezTo>
                      <a:pt x="716436" y="684214"/>
                      <a:pt x="564697" y="779464"/>
                      <a:pt x="433331" y="830264"/>
                    </a:cubicBezTo>
                    <a:cubicBezTo>
                      <a:pt x="301965" y="881064"/>
                      <a:pt x="88976" y="858178"/>
                      <a:pt x="30106" y="868364"/>
                    </a:cubicBezTo>
                    <a:cubicBezTo>
                      <a:pt x="-28764" y="878550"/>
                      <a:pt x="4441" y="895086"/>
                      <a:pt x="80112" y="891382"/>
                    </a:cubicBezTo>
                    <a:cubicBezTo>
                      <a:pt x="155783" y="887678"/>
                      <a:pt x="360306" y="892441"/>
                      <a:pt x="484131" y="846139"/>
                    </a:cubicBezTo>
                    <a:cubicBezTo>
                      <a:pt x="607956" y="799837"/>
                      <a:pt x="699237" y="754858"/>
                      <a:pt x="823062" y="613570"/>
                    </a:cubicBezTo>
                    <a:cubicBezTo>
                      <a:pt x="946887" y="472282"/>
                      <a:pt x="1098097" y="124223"/>
                      <a:pt x="1135006" y="39689"/>
                    </a:cubicBezTo>
                    <a:cubicBezTo>
                      <a:pt x="1171915" y="-44845"/>
                      <a:pt x="1097302" y="19052"/>
                      <a:pt x="1044518" y="106364"/>
                    </a:cubicBezTo>
                    <a:close/>
                  </a:path>
                </a:pathLst>
              </a:custGeom>
              <a:grpFill/>
              <a:ln>
                <a:solidFill>
                  <a:srgbClr val="F07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02A99F"/>
                  </a:solidFill>
                  <a:latin typeface="微软雅黑" panose="020B0503020204020204" pitchFamily="34" charset="-122"/>
                  <a:ea typeface="微软雅黑" panose="020B0503020204020204" pitchFamily="34" charset="-122"/>
                  <a:cs typeface="+mn-ea"/>
                  <a:sym typeface="+mn-lt"/>
                </a:endParaRPr>
              </a:p>
            </p:txBody>
          </p:sp>
        </p:grpSp>
        <p:grpSp>
          <p:nvGrpSpPr>
            <p:cNvPr id="67" name="组合 66"/>
            <p:cNvGrpSpPr/>
            <p:nvPr/>
          </p:nvGrpSpPr>
          <p:grpSpPr>
            <a:xfrm>
              <a:off x="7317145" y="1937576"/>
              <a:ext cx="1364508" cy="1063112"/>
              <a:chOff x="8019798" y="1959955"/>
              <a:chExt cx="1452575" cy="1131727"/>
            </a:xfrm>
            <a:solidFill>
              <a:srgbClr val="00BA9E"/>
            </a:solidFill>
          </p:grpSpPr>
          <p:sp>
            <p:nvSpPr>
              <p:cNvPr id="68" name="任意多边形: 形状 67"/>
              <p:cNvSpPr/>
              <p:nvPr/>
            </p:nvSpPr>
            <p:spPr>
              <a:xfrm flipH="1">
                <a:off x="8019798" y="1959955"/>
                <a:ext cx="1212298" cy="715691"/>
              </a:xfrm>
              <a:custGeom>
                <a:avLst/>
                <a:gdLst>
                  <a:gd name="connsiteX0" fmla="*/ 1192506 w 1194761"/>
                  <a:gd name="connsiteY0" fmla="*/ 580531 h 616854"/>
                  <a:gd name="connsiteX1" fmla="*/ 1024866 w 1194761"/>
                  <a:gd name="connsiteY1" fmla="*/ 306211 h 616854"/>
                  <a:gd name="connsiteX2" fmla="*/ 590526 w 1194761"/>
                  <a:gd name="connsiteY2" fmla="*/ 92851 h 616854"/>
                  <a:gd name="connsiteX3" fmla="*/ 49506 w 1194761"/>
                  <a:gd name="connsiteY3" fmla="*/ 1411 h 616854"/>
                  <a:gd name="connsiteX4" fmla="*/ 41886 w 1194761"/>
                  <a:gd name="connsiteY4" fmla="*/ 39511 h 616854"/>
                  <a:gd name="connsiteX5" fmla="*/ 201906 w 1194761"/>
                  <a:gd name="connsiteY5" fmla="*/ 69991 h 616854"/>
                  <a:gd name="connsiteX6" fmla="*/ 613386 w 1194761"/>
                  <a:gd name="connsiteY6" fmla="*/ 153811 h 616854"/>
                  <a:gd name="connsiteX7" fmla="*/ 1032486 w 1194761"/>
                  <a:gd name="connsiteY7" fmla="*/ 450991 h 616854"/>
                  <a:gd name="connsiteX8" fmla="*/ 1116306 w 1194761"/>
                  <a:gd name="connsiteY8" fmla="*/ 595771 h 616854"/>
                  <a:gd name="connsiteX9" fmla="*/ 1192506 w 1194761"/>
                  <a:gd name="connsiteY9" fmla="*/ 580531 h 616854"/>
                  <a:gd name="connsiteX0-1" fmla="*/ 1200165 w 1202420"/>
                  <a:gd name="connsiteY0-2" fmla="*/ 580531 h 616854"/>
                  <a:gd name="connsiteX1-3" fmla="*/ 1032525 w 1202420"/>
                  <a:gd name="connsiteY1-4" fmla="*/ 306211 h 616854"/>
                  <a:gd name="connsiteX2-5" fmla="*/ 704457 w 1202420"/>
                  <a:gd name="connsiteY2-6" fmla="*/ 92851 h 616854"/>
                  <a:gd name="connsiteX3-7" fmla="*/ 57165 w 1202420"/>
                  <a:gd name="connsiteY3-8" fmla="*/ 1411 h 616854"/>
                  <a:gd name="connsiteX4-9" fmla="*/ 49545 w 1202420"/>
                  <a:gd name="connsiteY4-10" fmla="*/ 39511 h 616854"/>
                  <a:gd name="connsiteX5-11" fmla="*/ 209565 w 1202420"/>
                  <a:gd name="connsiteY5-12" fmla="*/ 69991 h 616854"/>
                  <a:gd name="connsiteX6-13" fmla="*/ 621045 w 1202420"/>
                  <a:gd name="connsiteY6-14" fmla="*/ 153811 h 616854"/>
                  <a:gd name="connsiteX7-15" fmla="*/ 1040145 w 1202420"/>
                  <a:gd name="connsiteY7-16" fmla="*/ 450991 h 616854"/>
                  <a:gd name="connsiteX8-17" fmla="*/ 1123965 w 1202420"/>
                  <a:gd name="connsiteY8-18" fmla="*/ 595771 h 616854"/>
                  <a:gd name="connsiteX9-19" fmla="*/ 1200165 w 1202420"/>
                  <a:gd name="connsiteY9-20" fmla="*/ 580531 h 616854"/>
                  <a:gd name="connsiteX0-21" fmla="*/ 1200165 w 1202420"/>
                  <a:gd name="connsiteY0-22" fmla="*/ 580531 h 616854"/>
                  <a:gd name="connsiteX1-23" fmla="*/ 1032525 w 1202420"/>
                  <a:gd name="connsiteY1-24" fmla="*/ 306211 h 616854"/>
                  <a:gd name="connsiteX2-25" fmla="*/ 704457 w 1202420"/>
                  <a:gd name="connsiteY2-26" fmla="*/ 92851 h 616854"/>
                  <a:gd name="connsiteX3-27" fmla="*/ 57165 w 1202420"/>
                  <a:gd name="connsiteY3-28" fmla="*/ 1411 h 616854"/>
                  <a:gd name="connsiteX4-29" fmla="*/ 49545 w 1202420"/>
                  <a:gd name="connsiteY4-30" fmla="*/ 39511 h 616854"/>
                  <a:gd name="connsiteX5-31" fmla="*/ 209565 w 1202420"/>
                  <a:gd name="connsiteY5-32" fmla="*/ 69991 h 616854"/>
                  <a:gd name="connsiteX6-33" fmla="*/ 753884 w 1202420"/>
                  <a:gd name="connsiteY6-34" fmla="*/ 233514 h 616854"/>
                  <a:gd name="connsiteX7-35" fmla="*/ 1040145 w 1202420"/>
                  <a:gd name="connsiteY7-36" fmla="*/ 450991 h 616854"/>
                  <a:gd name="connsiteX8-37" fmla="*/ 1123965 w 1202420"/>
                  <a:gd name="connsiteY8-38" fmla="*/ 595771 h 616854"/>
                  <a:gd name="connsiteX9-39" fmla="*/ 1200165 w 1202420"/>
                  <a:gd name="connsiteY9-40" fmla="*/ 580531 h 616854"/>
                  <a:gd name="connsiteX0-41" fmla="*/ 1200165 w 1202420"/>
                  <a:gd name="connsiteY0-42" fmla="*/ 580531 h 616854"/>
                  <a:gd name="connsiteX1-43" fmla="*/ 1032525 w 1202420"/>
                  <a:gd name="connsiteY1-44" fmla="*/ 306211 h 616854"/>
                  <a:gd name="connsiteX2-45" fmla="*/ 704457 w 1202420"/>
                  <a:gd name="connsiteY2-46" fmla="*/ 92851 h 616854"/>
                  <a:gd name="connsiteX3-47" fmla="*/ 57165 w 1202420"/>
                  <a:gd name="connsiteY3-48" fmla="*/ 1411 h 616854"/>
                  <a:gd name="connsiteX4-49" fmla="*/ 49545 w 1202420"/>
                  <a:gd name="connsiteY4-50" fmla="*/ 39511 h 616854"/>
                  <a:gd name="connsiteX5-51" fmla="*/ 209565 w 1202420"/>
                  <a:gd name="connsiteY5-52" fmla="*/ 69991 h 616854"/>
                  <a:gd name="connsiteX6-53" fmla="*/ 780452 w 1202420"/>
                  <a:gd name="connsiteY6-54" fmla="*/ 185692 h 616854"/>
                  <a:gd name="connsiteX7-55" fmla="*/ 1040145 w 1202420"/>
                  <a:gd name="connsiteY7-56" fmla="*/ 450991 h 616854"/>
                  <a:gd name="connsiteX8-57" fmla="*/ 1123965 w 1202420"/>
                  <a:gd name="connsiteY8-58" fmla="*/ 595771 h 616854"/>
                  <a:gd name="connsiteX9-59" fmla="*/ 1200165 w 1202420"/>
                  <a:gd name="connsiteY9-60" fmla="*/ 580531 h 616854"/>
                  <a:gd name="connsiteX0-61" fmla="*/ 1200165 w 1202420"/>
                  <a:gd name="connsiteY0-62" fmla="*/ 580531 h 616854"/>
                  <a:gd name="connsiteX1-63" fmla="*/ 1032525 w 1202420"/>
                  <a:gd name="connsiteY1-64" fmla="*/ 306211 h 616854"/>
                  <a:gd name="connsiteX2-65" fmla="*/ 704457 w 1202420"/>
                  <a:gd name="connsiteY2-66" fmla="*/ 92851 h 616854"/>
                  <a:gd name="connsiteX3-67" fmla="*/ 57165 w 1202420"/>
                  <a:gd name="connsiteY3-68" fmla="*/ 1411 h 616854"/>
                  <a:gd name="connsiteX4-69" fmla="*/ 49545 w 1202420"/>
                  <a:gd name="connsiteY4-70" fmla="*/ 39511 h 616854"/>
                  <a:gd name="connsiteX5-71" fmla="*/ 209565 w 1202420"/>
                  <a:gd name="connsiteY5-72" fmla="*/ 69991 h 616854"/>
                  <a:gd name="connsiteX6-73" fmla="*/ 780452 w 1202420"/>
                  <a:gd name="connsiteY6-74" fmla="*/ 185692 h 616854"/>
                  <a:gd name="connsiteX7-75" fmla="*/ 1040145 w 1202420"/>
                  <a:gd name="connsiteY7-76" fmla="*/ 450991 h 616854"/>
                  <a:gd name="connsiteX8-77" fmla="*/ 1123965 w 1202420"/>
                  <a:gd name="connsiteY8-78" fmla="*/ 595771 h 616854"/>
                  <a:gd name="connsiteX9-79" fmla="*/ 1200165 w 1202420"/>
                  <a:gd name="connsiteY9-80" fmla="*/ 580531 h 616854"/>
                  <a:gd name="connsiteX0-81" fmla="*/ 1200918 w 1203173"/>
                  <a:gd name="connsiteY0-82" fmla="*/ 580478 h 616801"/>
                  <a:gd name="connsiteX1-83" fmla="*/ 1033278 w 1203173"/>
                  <a:gd name="connsiteY1-84" fmla="*/ 306158 h 616801"/>
                  <a:gd name="connsiteX2-85" fmla="*/ 705210 w 1203173"/>
                  <a:gd name="connsiteY2-86" fmla="*/ 92798 h 616801"/>
                  <a:gd name="connsiteX3-87" fmla="*/ 57918 w 1203173"/>
                  <a:gd name="connsiteY3-88" fmla="*/ 1358 h 616801"/>
                  <a:gd name="connsiteX4-89" fmla="*/ 50298 w 1203173"/>
                  <a:gd name="connsiteY4-90" fmla="*/ 39458 h 616801"/>
                  <a:gd name="connsiteX5-91" fmla="*/ 226259 w 1203173"/>
                  <a:gd name="connsiteY5-92" fmla="*/ 59311 h 616801"/>
                  <a:gd name="connsiteX6-93" fmla="*/ 781205 w 1203173"/>
                  <a:gd name="connsiteY6-94" fmla="*/ 185639 h 616801"/>
                  <a:gd name="connsiteX7-95" fmla="*/ 1040898 w 1203173"/>
                  <a:gd name="connsiteY7-96" fmla="*/ 450938 h 616801"/>
                  <a:gd name="connsiteX8-97" fmla="*/ 1124718 w 1203173"/>
                  <a:gd name="connsiteY8-98" fmla="*/ 595718 h 616801"/>
                  <a:gd name="connsiteX9-99" fmla="*/ 1200918 w 1203173"/>
                  <a:gd name="connsiteY9-100" fmla="*/ 580478 h 616801"/>
                  <a:gd name="connsiteX0-101" fmla="*/ 1200918 w 1203173"/>
                  <a:gd name="connsiteY0-102" fmla="*/ 581542 h 617865"/>
                  <a:gd name="connsiteX1-103" fmla="*/ 1033278 w 1203173"/>
                  <a:gd name="connsiteY1-104" fmla="*/ 307222 h 617865"/>
                  <a:gd name="connsiteX2-105" fmla="*/ 705210 w 1203173"/>
                  <a:gd name="connsiteY2-106" fmla="*/ 93862 h 617865"/>
                  <a:gd name="connsiteX3-107" fmla="*/ 57918 w 1203173"/>
                  <a:gd name="connsiteY3-108" fmla="*/ 2422 h 617865"/>
                  <a:gd name="connsiteX4-109" fmla="*/ 50298 w 1203173"/>
                  <a:gd name="connsiteY4-110" fmla="*/ 40522 h 617865"/>
                  <a:gd name="connsiteX5-111" fmla="*/ 226259 w 1203173"/>
                  <a:gd name="connsiteY5-112" fmla="*/ 60375 h 617865"/>
                  <a:gd name="connsiteX6-113" fmla="*/ 929985 w 1203173"/>
                  <a:gd name="connsiteY6-114" fmla="*/ 21982 h 617865"/>
                  <a:gd name="connsiteX7-115" fmla="*/ 1040898 w 1203173"/>
                  <a:gd name="connsiteY7-116" fmla="*/ 452002 h 617865"/>
                  <a:gd name="connsiteX8-117" fmla="*/ 1124718 w 1203173"/>
                  <a:gd name="connsiteY8-118" fmla="*/ 596782 h 617865"/>
                  <a:gd name="connsiteX9-119" fmla="*/ 1200918 w 1203173"/>
                  <a:gd name="connsiteY9-120" fmla="*/ 581542 h 617865"/>
                  <a:gd name="connsiteX0-121" fmla="*/ 1200918 w 1203173"/>
                  <a:gd name="connsiteY0-122" fmla="*/ 580478 h 616801"/>
                  <a:gd name="connsiteX1-123" fmla="*/ 1033278 w 1203173"/>
                  <a:gd name="connsiteY1-124" fmla="*/ 306158 h 616801"/>
                  <a:gd name="connsiteX2-125" fmla="*/ 705210 w 1203173"/>
                  <a:gd name="connsiteY2-126" fmla="*/ 92798 h 616801"/>
                  <a:gd name="connsiteX3-127" fmla="*/ 57918 w 1203173"/>
                  <a:gd name="connsiteY3-128" fmla="*/ 1358 h 616801"/>
                  <a:gd name="connsiteX4-129" fmla="*/ 50298 w 1203173"/>
                  <a:gd name="connsiteY4-130" fmla="*/ 39458 h 616801"/>
                  <a:gd name="connsiteX5-131" fmla="*/ 226259 w 1203173"/>
                  <a:gd name="connsiteY5-132" fmla="*/ 59311 h 616801"/>
                  <a:gd name="connsiteX6-133" fmla="*/ 807773 w 1203173"/>
                  <a:gd name="connsiteY6-134" fmla="*/ 180325 h 616801"/>
                  <a:gd name="connsiteX7-135" fmla="*/ 1040898 w 1203173"/>
                  <a:gd name="connsiteY7-136" fmla="*/ 450938 h 616801"/>
                  <a:gd name="connsiteX8-137" fmla="*/ 1124718 w 1203173"/>
                  <a:gd name="connsiteY8-138" fmla="*/ 595718 h 616801"/>
                  <a:gd name="connsiteX9-139" fmla="*/ 1200918 w 1203173"/>
                  <a:gd name="connsiteY9-140" fmla="*/ 580478 h 616801"/>
                  <a:gd name="connsiteX0-141" fmla="*/ 1212040 w 1214295"/>
                  <a:gd name="connsiteY0-142" fmla="*/ 580560 h 616883"/>
                  <a:gd name="connsiteX1-143" fmla="*/ 1044400 w 1214295"/>
                  <a:gd name="connsiteY1-144" fmla="*/ 306240 h 616883"/>
                  <a:gd name="connsiteX2-145" fmla="*/ 716332 w 1214295"/>
                  <a:gd name="connsiteY2-146" fmla="*/ 92880 h 616883"/>
                  <a:gd name="connsiteX3-147" fmla="*/ 69040 w 1214295"/>
                  <a:gd name="connsiteY3-148" fmla="*/ 1440 h 616883"/>
                  <a:gd name="connsiteX4-149" fmla="*/ 61420 w 1214295"/>
                  <a:gd name="connsiteY4-150" fmla="*/ 39540 h 616883"/>
                  <a:gd name="connsiteX5-151" fmla="*/ 449924 w 1214295"/>
                  <a:gd name="connsiteY5-152" fmla="*/ 75334 h 616883"/>
                  <a:gd name="connsiteX6-153" fmla="*/ 818895 w 1214295"/>
                  <a:gd name="connsiteY6-154" fmla="*/ 180407 h 616883"/>
                  <a:gd name="connsiteX7-155" fmla="*/ 1052020 w 1214295"/>
                  <a:gd name="connsiteY7-156" fmla="*/ 451020 h 616883"/>
                  <a:gd name="connsiteX8-157" fmla="*/ 1135840 w 1214295"/>
                  <a:gd name="connsiteY8-158" fmla="*/ 595800 h 616883"/>
                  <a:gd name="connsiteX9-159" fmla="*/ 1212040 w 1214295"/>
                  <a:gd name="connsiteY9-160" fmla="*/ 580560 h 616883"/>
                  <a:gd name="connsiteX0-161" fmla="*/ 1212040 w 1214295"/>
                  <a:gd name="connsiteY0-162" fmla="*/ 580118 h 616441"/>
                  <a:gd name="connsiteX1-163" fmla="*/ 1044400 w 1214295"/>
                  <a:gd name="connsiteY1-164" fmla="*/ 305798 h 616441"/>
                  <a:gd name="connsiteX2-165" fmla="*/ 716332 w 1214295"/>
                  <a:gd name="connsiteY2-166" fmla="*/ 81811 h 616441"/>
                  <a:gd name="connsiteX3-167" fmla="*/ 69040 w 1214295"/>
                  <a:gd name="connsiteY3-168" fmla="*/ 998 h 616441"/>
                  <a:gd name="connsiteX4-169" fmla="*/ 61420 w 1214295"/>
                  <a:gd name="connsiteY4-170" fmla="*/ 39098 h 616441"/>
                  <a:gd name="connsiteX5-171" fmla="*/ 449924 w 1214295"/>
                  <a:gd name="connsiteY5-172" fmla="*/ 74892 h 616441"/>
                  <a:gd name="connsiteX6-173" fmla="*/ 818895 w 1214295"/>
                  <a:gd name="connsiteY6-174" fmla="*/ 179965 h 616441"/>
                  <a:gd name="connsiteX7-175" fmla="*/ 1052020 w 1214295"/>
                  <a:gd name="connsiteY7-176" fmla="*/ 450578 h 616441"/>
                  <a:gd name="connsiteX8-177" fmla="*/ 1135840 w 1214295"/>
                  <a:gd name="connsiteY8-178" fmla="*/ 595358 h 616441"/>
                  <a:gd name="connsiteX9-179" fmla="*/ 1212040 w 1214295"/>
                  <a:gd name="connsiteY9-180" fmla="*/ 580118 h 616441"/>
                  <a:gd name="connsiteX0-181" fmla="*/ 1164292 w 1166547"/>
                  <a:gd name="connsiteY0-182" fmla="*/ 733149 h 769472"/>
                  <a:gd name="connsiteX1-183" fmla="*/ 996652 w 1166547"/>
                  <a:gd name="connsiteY1-184" fmla="*/ 458829 h 769472"/>
                  <a:gd name="connsiteX2-185" fmla="*/ 668584 w 1166547"/>
                  <a:gd name="connsiteY2-186" fmla="*/ 234842 h 769472"/>
                  <a:gd name="connsiteX3-187" fmla="*/ 21292 w 1166547"/>
                  <a:gd name="connsiteY3-188" fmla="*/ 154029 h 769472"/>
                  <a:gd name="connsiteX4-189" fmla="*/ 178393 w 1166547"/>
                  <a:gd name="connsiteY4-190" fmla="*/ 840 h 769472"/>
                  <a:gd name="connsiteX5-191" fmla="*/ 402176 w 1166547"/>
                  <a:gd name="connsiteY5-192" fmla="*/ 227923 h 769472"/>
                  <a:gd name="connsiteX6-193" fmla="*/ 771147 w 1166547"/>
                  <a:gd name="connsiteY6-194" fmla="*/ 332996 h 769472"/>
                  <a:gd name="connsiteX7-195" fmla="*/ 1004272 w 1166547"/>
                  <a:gd name="connsiteY7-196" fmla="*/ 603609 h 769472"/>
                  <a:gd name="connsiteX8-197" fmla="*/ 1088092 w 1166547"/>
                  <a:gd name="connsiteY8-198" fmla="*/ 748389 h 769472"/>
                  <a:gd name="connsiteX9-199" fmla="*/ 1164292 w 1166547"/>
                  <a:gd name="connsiteY9-200" fmla="*/ 733149 h 769472"/>
                  <a:gd name="connsiteX0-201" fmla="*/ 1158781 w 1161036"/>
                  <a:gd name="connsiteY0-202" fmla="*/ 579216 h 615539"/>
                  <a:gd name="connsiteX1-203" fmla="*/ 991141 w 1161036"/>
                  <a:gd name="connsiteY1-204" fmla="*/ 304896 h 615539"/>
                  <a:gd name="connsiteX2-205" fmla="*/ 663073 w 1161036"/>
                  <a:gd name="connsiteY2-206" fmla="*/ 80909 h 615539"/>
                  <a:gd name="connsiteX3-207" fmla="*/ 15781 w 1161036"/>
                  <a:gd name="connsiteY3-208" fmla="*/ 96 h 615539"/>
                  <a:gd name="connsiteX4-209" fmla="*/ 215391 w 1161036"/>
                  <a:gd name="connsiteY4-210" fmla="*/ 64764 h 615539"/>
                  <a:gd name="connsiteX5-211" fmla="*/ 396665 w 1161036"/>
                  <a:gd name="connsiteY5-212" fmla="*/ 73990 h 615539"/>
                  <a:gd name="connsiteX6-213" fmla="*/ 765636 w 1161036"/>
                  <a:gd name="connsiteY6-214" fmla="*/ 179063 h 615539"/>
                  <a:gd name="connsiteX7-215" fmla="*/ 998761 w 1161036"/>
                  <a:gd name="connsiteY7-216" fmla="*/ 449676 h 615539"/>
                  <a:gd name="connsiteX8-217" fmla="*/ 1082581 w 1161036"/>
                  <a:gd name="connsiteY8-218" fmla="*/ 594456 h 615539"/>
                  <a:gd name="connsiteX9-219" fmla="*/ 1158781 w 1161036"/>
                  <a:gd name="connsiteY9-220" fmla="*/ 579216 h 615539"/>
                  <a:gd name="connsiteX0-221" fmla="*/ 946853 w 949108"/>
                  <a:gd name="connsiteY0-222" fmla="*/ 552709 h 589032"/>
                  <a:gd name="connsiteX1-223" fmla="*/ 779213 w 949108"/>
                  <a:gd name="connsiteY1-224" fmla="*/ 278389 h 589032"/>
                  <a:gd name="connsiteX2-225" fmla="*/ 451145 w 949108"/>
                  <a:gd name="connsiteY2-226" fmla="*/ 54402 h 589032"/>
                  <a:gd name="connsiteX3-227" fmla="*/ 96099 w 949108"/>
                  <a:gd name="connsiteY3-228" fmla="*/ 157 h 589032"/>
                  <a:gd name="connsiteX4-229" fmla="*/ 3463 w 949108"/>
                  <a:gd name="connsiteY4-230" fmla="*/ 38257 h 589032"/>
                  <a:gd name="connsiteX5-231" fmla="*/ 184737 w 949108"/>
                  <a:gd name="connsiteY5-232" fmla="*/ 47483 h 589032"/>
                  <a:gd name="connsiteX6-233" fmla="*/ 553708 w 949108"/>
                  <a:gd name="connsiteY6-234" fmla="*/ 152556 h 589032"/>
                  <a:gd name="connsiteX7-235" fmla="*/ 786833 w 949108"/>
                  <a:gd name="connsiteY7-236" fmla="*/ 423169 h 589032"/>
                  <a:gd name="connsiteX8-237" fmla="*/ 870653 w 949108"/>
                  <a:gd name="connsiteY8-238" fmla="*/ 567949 h 589032"/>
                  <a:gd name="connsiteX9-239" fmla="*/ 946853 w 949108"/>
                  <a:gd name="connsiteY9-240" fmla="*/ 552709 h 589032"/>
                  <a:gd name="connsiteX0-241" fmla="*/ 969826 w 972081"/>
                  <a:gd name="connsiteY0-242" fmla="*/ 550723 h 587046"/>
                  <a:gd name="connsiteX1-243" fmla="*/ 802186 w 972081"/>
                  <a:gd name="connsiteY1-244" fmla="*/ 276403 h 587046"/>
                  <a:gd name="connsiteX2-245" fmla="*/ 474118 w 972081"/>
                  <a:gd name="connsiteY2-246" fmla="*/ 52416 h 587046"/>
                  <a:gd name="connsiteX3-247" fmla="*/ 49331 w 972081"/>
                  <a:gd name="connsiteY3-248" fmla="*/ 164 h 587046"/>
                  <a:gd name="connsiteX4-249" fmla="*/ 26436 w 972081"/>
                  <a:gd name="connsiteY4-250" fmla="*/ 36271 h 587046"/>
                  <a:gd name="connsiteX5-251" fmla="*/ 207710 w 972081"/>
                  <a:gd name="connsiteY5-252" fmla="*/ 45497 h 587046"/>
                  <a:gd name="connsiteX6-253" fmla="*/ 576681 w 972081"/>
                  <a:gd name="connsiteY6-254" fmla="*/ 150570 h 587046"/>
                  <a:gd name="connsiteX7-255" fmla="*/ 809806 w 972081"/>
                  <a:gd name="connsiteY7-256" fmla="*/ 421183 h 587046"/>
                  <a:gd name="connsiteX8-257" fmla="*/ 893626 w 972081"/>
                  <a:gd name="connsiteY8-258" fmla="*/ 565963 h 587046"/>
                  <a:gd name="connsiteX9-259" fmla="*/ 969826 w 972081"/>
                  <a:gd name="connsiteY9-260" fmla="*/ 550723 h 587046"/>
                  <a:gd name="connsiteX0-261" fmla="*/ 1003192 w 1005447"/>
                  <a:gd name="connsiteY0-262" fmla="*/ 550774 h 587097"/>
                  <a:gd name="connsiteX1-263" fmla="*/ 835552 w 1005447"/>
                  <a:gd name="connsiteY1-264" fmla="*/ 276454 h 587097"/>
                  <a:gd name="connsiteX2-265" fmla="*/ 507484 w 1005447"/>
                  <a:gd name="connsiteY2-266" fmla="*/ 52467 h 587097"/>
                  <a:gd name="connsiteX3-267" fmla="*/ 82697 w 1005447"/>
                  <a:gd name="connsiteY3-268" fmla="*/ 215 h 587097"/>
                  <a:gd name="connsiteX4-269" fmla="*/ 11979 w 1005447"/>
                  <a:gd name="connsiteY4-270" fmla="*/ 34330 h 587097"/>
                  <a:gd name="connsiteX5-271" fmla="*/ 241076 w 1005447"/>
                  <a:gd name="connsiteY5-272" fmla="*/ 45548 h 587097"/>
                  <a:gd name="connsiteX6-273" fmla="*/ 610047 w 1005447"/>
                  <a:gd name="connsiteY6-274" fmla="*/ 150621 h 587097"/>
                  <a:gd name="connsiteX7-275" fmla="*/ 843172 w 1005447"/>
                  <a:gd name="connsiteY7-276" fmla="*/ 421234 h 587097"/>
                  <a:gd name="connsiteX8-277" fmla="*/ 926992 w 1005447"/>
                  <a:gd name="connsiteY8-278" fmla="*/ 566014 h 587097"/>
                  <a:gd name="connsiteX9-279" fmla="*/ 1003192 w 1005447"/>
                  <a:gd name="connsiteY9-280" fmla="*/ 550774 h 587097"/>
                  <a:gd name="connsiteX0-281" fmla="*/ 1003192 w 1005447"/>
                  <a:gd name="connsiteY0-282" fmla="*/ 550774 h 587097"/>
                  <a:gd name="connsiteX1-283" fmla="*/ 835552 w 1005447"/>
                  <a:gd name="connsiteY1-284" fmla="*/ 276454 h 587097"/>
                  <a:gd name="connsiteX2-285" fmla="*/ 507484 w 1005447"/>
                  <a:gd name="connsiteY2-286" fmla="*/ 52467 h 587097"/>
                  <a:gd name="connsiteX3-287" fmla="*/ 82697 w 1005447"/>
                  <a:gd name="connsiteY3-288" fmla="*/ 215 h 587097"/>
                  <a:gd name="connsiteX4-289" fmla="*/ 11979 w 1005447"/>
                  <a:gd name="connsiteY4-290" fmla="*/ 34330 h 587097"/>
                  <a:gd name="connsiteX5-291" fmla="*/ 241076 w 1005447"/>
                  <a:gd name="connsiteY5-292" fmla="*/ 45548 h 587097"/>
                  <a:gd name="connsiteX6-293" fmla="*/ 604069 w 1005447"/>
                  <a:gd name="connsiteY6-294" fmla="*/ 158591 h 587097"/>
                  <a:gd name="connsiteX7-295" fmla="*/ 843172 w 1005447"/>
                  <a:gd name="connsiteY7-296" fmla="*/ 421234 h 587097"/>
                  <a:gd name="connsiteX8-297" fmla="*/ 926992 w 1005447"/>
                  <a:gd name="connsiteY8-298" fmla="*/ 566014 h 587097"/>
                  <a:gd name="connsiteX9-299" fmla="*/ 1003192 w 1005447"/>
                  <a:gd name="connsiteY9-300" fmla="*/ 550774 h 587097"/>
                  <a:gd name="connsiteX0-301" fmla="*/ 1003192 w 1005667"/>
                  <a:gd name="connsiteY0-302" fmla="*/ 550774 h 589628"/>
                  <a:gd name="connsiteX1-303" fmla="*/ 835552 w 1005667"/>
                  <a:gd name="connsiteY1-304" fmla="*/ 276454 h 589628"/>
                  <a:gd name="connsiteX2-305" fmla="*/ 507484 w 1005667"/>
                  <a:gd name="connsiteY2-306" fmla="*/ 52467 h 589628"/>
                  <a:gd name="connsiteX3-307" fmla="*/ 82697 w 1005667"/>
                  <a:gd name="connsiteY3-308" fmla="*/ 215 h 589628"/>
                  <a:gd name="connsiteX4-309" fmla="*/ 11979 w 1005667"/>
                  <a:gd name="connsiteY4-310" fmla="*/ 34330 h 589628"/>
                  <a:gd name="connsiteX5-311" fmla="*/ 241076 w 1005667"/>
                  <a:gd name="connsiteY5-312" fmla="*/ 45548 h 589628"/>
                  <a:gd name="connsiteX6-313" fmla="*/ 604069 w 1005667"/>
                  <a:gd name="connsiteY6-314" fmla="*/ 158591 h 589628"/>
                  <a:gd name="connsiteX7-315" fmla="*/ 807305 w 1005667"/>
                  <a:gd name="connsiteY7-316" fmla="*/ 345516 h 589628"/>
                  <a:gd name="connsiteX8-317" fmla="*/ 926992 w 1005667"/>
                  <a:gd name="connsiteY8-318" fmla="*/ 566014 h 589628"/>
                  <a:gd name="connsiteX9-319" fmla="*/ 1003192 w 1005667"/>
                  <a:gd name="connsiteY9-320" fmla="*/ 550774 h 589628"/>
                  <a:gd name="connsiteX0-321" fmla="*/ 1003192 w 1005758"/>
                  <a:gd name="connsiteY0-322" fmla="*/ 550774 h 590172"/>
                  <a:gd name="connsiteX1-323" fmla="*/ 835552 w 1005758"/>
                  <a:gd name="connsiteY1-324" fmla="*/ 276454 h 590172"/>
                  <a:gd name="connsiteX2-325" fmla="*/ 507484 w 1005758"/>
                  <a:gd name="connsiteY2-326" fmla="*/ 52467 h 590172"/>
                  <a:gd name="connsiteX3-327" fmla="*/ 82697 w 1005758"/>
                  <a:gd name="connsiteY3-328" fmla="*/ 215 h 590172"/>
                  <a:gd name="connsiteX4-329" fmla="*/ 11979 w 1005758"/>
                  <a:gd name="connsiteY4-330" fmla="*/ 34330 h 590172"/>
                  <a:gd name="connsiteX5-331" fmla="*/ 241076 w 1005758"/>
                  <a:gd name="connsiteY5-332" fmla="*/ 45548 h 590172"/>
                  <a:gd name="connsiteX6-333" fmla="*/ 604069 w 1005758"/>
                  <a:gd name="connsiteY6-334" fmla="*/ 158591 h 590172"/>
                  <a:gd name="connsiteX7-335" fmla="*/ 791364 w 1005758"/>
                  <a:gd name="connsiteY7-336" fmla="*/ 337546 h 590172"/>
                  <a:gd name="connsiteX8-337" fmla="*/ 926992 w 1005758"/>
                  <a:gd name="connsiteY8-338" fmla="*/ 566014 h 590172"/>
                  <a:gd name="connsiteX9-339" fmla="*/ 1003192 w 1005758"/>
                  <a:gd name="connsiteY9-340" fmla="*/ 550774 h 590172"/>
                  <a:gd name="connsiteX0-341" fmla="*/ 1003192 w 1005758"/>
                  <a:gd name="connsiteY0-342" fmla="*/ 550774 h 590172"/>
                  <a:gd name="connsiteX1-343" fmla="*/ 835552 w 1005758"/>
                  <a:gd name="connsiteY1-344" fmla="*/ 276454 h 590172"/>
                  <a:gd name="connsiteX2-345" fmla="*/ 507484 w 1005758"/>
                  <a:gd name="connsiteY2-346" fmla="*/ 52467 h 590172"/>
                  <a:gd name="connsiteX3-347" fmla="*/ 82697 w 1005758"/>
                  <a:gd name="connsiteY3-348" fmla="*/ 215 h 590172"/>
                  <a:gd name="connsiteX4-349" fmla="*/ 11979 w 1005758"/>
                  <a:gd name="connsiteY4-350" fmla="*/ 34330 h 590172"/>
                  <a:gd name="connsiteX5-351" fmla="*/ 241076 w 1005758"/>
                  <a:gd name="connsiteY5-352" fmla="*/ 45548 h 590172"/>
                  <a:gd name="connsiteX6-353" fmla="*/ 604069 w 1005758"/>
                  <a:gd name="connsiteY6-354" fmla="*/ 158591 h 590172"/>
                  <a:gd name="connsiteX7-355" fmla="*/ 791364 w 1005758"/>
                  <a:gd name="connsiteY7-356" fmla="*/ 337546 h 590172"/>
                  <a:gd name="connsiteX8-357" fmla="*/ 926992 w 1005758"/>
                  <a:gd name="connsiteY8-358" fmla="*/ 566014 h 590172"/>
                  <a:gd name="connsiteX9-359" fmla="*/ 1003192 w 1005758"/>
                  <a:gd name="connsiteY9-360" fmla="*/ 550774 h 590172"/>
                  <a:gd name="connsiteX0-361" fmla="*/ 1003192 w 1005758"/>
                  <a:gd name="connsiteY0-362" fmla="*/ 550774 h 590172"/>
                  <a:gd name="connsiteX1-363" fmla="*/ 835552 w 1005758"/>
                  <a:gd name="connsiteY1-364" fmla="*/ 276454 h 590172"/>
                  <a:gd name="connsiteX2-365" fmla="*/ 507484 w 1005758"/>
                  <a:gd name="connsiteY2-366" fmla="*/ 52467 h 590172"/>
                  <a:gd name="connsiteX3-367" fmla="*/ 82697 w 1005758"/>
                  <a:gd name="connsiteY3-368" fmla="*/ 215 h 590172"/>
                  <a:gd name="connsiteX4-369" fmla="*/ 11979 w 1005758"/>
                  <a:gd name="connsiteY4-370" fmla="*/ 34330 h 590172"/>
                  <a:gd name="connsiteX5-371" fmla="*/ 241076 w 1005758"/>
                  <a:gd name="connsiteY5-372" fmla="*/ 45548 h 590172"/>
                  <a:gd name="connsiteX6-373" fmla="*/ 604069 w 1005758"/>
                  <a:gd name="connsiteY6-374" fmla="*/ 158591 h 590172"/>
                  <a:gd name="connsiteX7-375" fmla="*/ 791364 w 1005758"/>
                  <a:gd name="connsiteY7-376" fmla="*/ 337546 h 590172"/>
                  <a:gd name="connsiteX8-377" fmla="*/ 926992 w 1005758"/>
                  <a:gd name="connsiteY8-378" fmla="*/ 566014 h 590172"/>
                  <a:gd name="connsiteX9-379" fmla="*/ 1003192 w 1005758"/>
                  <a:gd name="connsiteY9-380" fmla="*/ 550774 h 590172"/>
                  <a:gd name="connsiteX0-381" fmla="*/ 1003192 w 1005758"/>
                  <a:gd name="connsiteY0-382" fmla="*/ 550774 h 590172"/>
                  <a:gd name="connsiteX1-383" fmla="*/ 835552 w 1005758"/>
                  <a:gd name="connsiteY1-384" fmla="*/ 276454 h 590172"/>
                  <a:gd name="connsiteX2-385" fmla="*/ 507484 w 1005758"/>
                  <a:gd name="connsiteY2-386" fmla="*/ 52467 h 590172"/>
                  <a:gd name="connsiteX3-387" fmla="*/ 82697 w 1005758"/>
                  <a:gd name="connsiteY3-388" fmla="*/ 215 h 590172"/>
                  <a:gd name="connsiteX4-389" fmla="*/ 11979 w 1005758"/>
                  <a:gd name="connsiteY4-390" fmla="*/ 34330 h 590172"/>
                  <a:gd name="connsiteX5-391" fmla="*/ 241076 w 1005758"/>
                  <a:gd name="connsiteY5-392" fmla="*/ 45548 h 590172"/>
                  <a:gd name="connsiteX6-393" fmla="*/ 604069 w 1005758"/>
                  <a:gd name="connsiteY6-394" fmla="*/ 158591 h 590172"/>
                  <a:gd name="connsiteX7-395" fmla="*/ 791364 w 1005758"/>
                  <a:gd name="connsiteY7-396" fmla="*/ 337546 h 590172"/>
                  <a:gd name="connsiteX8-397" fmla="*/ 926992 w 1005758"/>
                  <a:gd name="connsiteY8-398" fmla="*/ 566014 h 590172"/>
                  <a:gd name="connsiteX9-399" fmla="*/ 1003192 w 1005758"/>
                  <a:gd name="connsiteY9-400" fmla="*/ 550774 h 590172"/>
                  <a:gd name="connsiteX0-401" fmla="*/ 1003192 w 1005758"/>
                  <a:gd name="connsiteY0-402" fmla="*/ 550774 h 590172"/>
                  <a:gd name="connsiteX1-403" fmla="*/ 835552 w 1005758"/>
                  <a:gd name="connsiteY1-404" fmla="*/ 276454 h 590172"/>
                  <a:gd name="connsiteX2-405" fmla="*/ 507484 w 1005758"/>
                  <a:gd name="connsiteY2-406" fmla="*/ 52467 h 590172"/>
                  <a:gd name="connsiteX3-407" fmla="*/ 82697 w 1005758"/>
                  <a:gd name="connsiteY3-408" fmla="*/ 215 h 590172"/>
                  <a:gd name="connsiteX4-409" fmla="*/ 11979 w 1005758"/>
                  <a:gd name="connsiteY4-410" fmla="*/ 34330 h 590172"/>
                  <a:gd name="connsiteX5-411" fmla="*/ 241076 w 1005758"/>
                  <a:gd name="connsiteY5-412" fmla="*/ 45548 h 590172"/>
                  <a:gd name="connsiteX6-413" fmla="*/ 616025 w 1005758"/>
                  <a:gd name="connsiteY6-414" fmla="*/ 158591 h 590172"/>
                  <a:gd name="connsiteX7-415" fmla="*/ 791364 w 1005758"/>
                  <a:gd name="connsiteY7-416" fmla="*/ 337546 h 590172"/>
                  <a:gd name="connsiteX8-417" fmla="*/ 926992 w 1005758"/>
                  <a:gd name="connsiteY8-418" fmla="*/ 566014 h 590172"/>
                  <a:gd name="connsiteX9-419" fmla="*/ 1003192 w 1005758"/>
                  <a:gd name="connsiteY9-420" fmla="*/ 550774 h 590172"/>
                  <a:gd name="connsiteX0-421" fmla="*/ 1003192 w 1005603"/>
                  <a:gd name="connsiteY0-422" fmla="*/ 550774 h 589628"/>
                  <a:gd name="connsiteX1-423" fmla="*/ 835552 w 1005603"/>
                  <a:gd name="connsiteY1-424" fmla="*/ 276454 h 589628"/>
                  <a:gd name="connsiteX2-425" fmla="*/ 507484 w 1005603"/>
                  <a:gd name="connsiteY2-426" fmla="*/ 52467 h 589628"/>
                  <a:gd name="connsiteX3-427" fmla="*/ 82697 w 1005603"/>
                  <a:gd name="connsiteY3-428" fmla="*/ 215 h 589628"/>
                  <a:gd name="connsiteX4-429" fmla="*/ 11979 w 1005603"/>
                  <a:gd name="connsiteY4-430" fmla="*/ 34330 h 589628"/>
                  <a:gd name="connsiteX5-431" fmla="*/ 241076 w 1005603"/>
                  <a:gd name="connsiteY5-432" fmla="*/ 45548 h 589628"/>
                  <a:gd name="connsiteX6-433" fmla="*/ 616025 w 1005603"/>
                  <a:gd name="connsiteY6-434" fmla="*/ 158591 h 589628"/>
                  <a:gd name="connsiteX7-435" fmla="*/ 819261 w 1005603"/>
                  <a:gd name="connsiteY7-436" fmla="*/ 345516 h 589628"/>
                  <a:gd name="connsiteX8-437" fmla="*/ 926992 w 1005603"/>
                  <a:gd name="connsiteY8-438" fmla="*/ 566014 h 589628"/>
                  <a:gd name="connsiteX9-439" fmla="*/ 1003192 w 1005603"/>
                  <a:gd name="connsiteY9-440" fmla="*/ 550774 h 589628"/>
                  <a:gd name="connsiteX0-441" fmla="*/ 1003192 w 1007109"/>
                  <a:gd name="connsiteY0-442" fmla="*/ 550774 h 578580"/>
                  <a:gd name="connsiteX1-443" fmla="*/ 835552 w 1007109"/>
                  <a:gd name="connsiteY1-444" fmla="*/ 276454 h 578580"/>
                  <a:gd name="connsiteX2-445" fmla="*/ 507484 w 1007109"/>
                  <a:gd name="connsiteY2-446" fmla="*/ 52467 h 578580"/>
                  <a:gd name="connsiteX3-447" fmla="*/ 82697 w 1007109"/>
                  <a:gd name="connsiteY3-448" fmla="*/ 215 h 578580"/>
                  <a:gd name="connsiteX4-449" fmla="*/ 11979 w 1007109"/>
                  <a:gd name="connsiteY4-450" fmla="*/ 34330 h 578580"/>
                  <a:gd name="connsiteX5-451" fmla="*/ 241076 w 1007109"/>
                  <a:gd name="connsiteY5-452" fmla="*/ 45548 h 578580"/>
                  <a:gd name="connsiteX6-453" fmla="*/ 616025 w 1007109"/>
                  <a:gd name="connsiteY6-454" fmla="*/ 158591 h 578580"/>
                  <a:gd name="connsiteX7-455" fmla="*/ 819261 w 1007109"/>
                  <a:gd name="connsiteY7-456" fmla="*/ 345516 h 578580"/>
                  <a:gd name="connsiteX8-457" fmla="*/ 942933 w 1007109"/>
                  <a:gd name="connsiteY8-458" fmla="*/ 546088 h 578580"/>
                  <a:gd name="connsiteX9-459" fmla="*/ 1003192 w 1007109"/>
                  <a:gd name="connsiteY9-460" fmla="*/ 550774 h 578580"/>
                  <a:gd name="connsiteX0-461" fmla="*/ 1003192 w 1007109"/>
                  <a:gd name="connsiteY0-462" fmla="*/ 578670 h 598862"/>
                  <a:gd name="connsiteX1-463" fmla="*/ 835552 w 1007109"/>
                  <a:gd name="connsiteY1-464" fmla="*/ 276454 h 598862"/>
                  <a:gd name="connsiteX2-465" fmla="*/ 507484 w 1007109"/>
                  <a:gd name="connsiteY2-466" fmla="*/ 52467 h 598862"/>
                  <a:gd name="connsiteX3-467" fmla="*/ 82697 w 1007109"/>
                  <a:gd name="connsiteY3-468" fmla="*/ 215 h 598862"/>
                  <a:gd name="connsiteX4-469" fmla="*/ 11979 w 1007109"/>
                  <a:gd name="connsiteY4-470" fmla="*/ 34330 h 598862"/>
                  <a:gd name="connsiteX5-471" fmla="*/ 241076 w 1007109"/>
                  <a:gd name="connsiteY5-472" fmla="*/ 45548 h 598862"/>
                  <a:gd name="connsiteX6-473" fmla="*/ 616025 w 1007109"/>
                  <a:gd name="connsiteY6-474" fmla="*/ 158591 h 598862"/>
                  <a:gd name="connsiteX7-475" fmla="*/ 819261 w 1007109"/>
                  <a:gd name="connsiteY7-476" fmla="*/ 345516 h 598862"/>
                  <a:gd name="connsiteX8-477" fmla="*/ 942933 w 1007109"/>
                  <a:gd name="connsiteY8-478" fmla="*/ 546088 h 598862"/>
                  <a:gd name="connsiteX9-479" fmla="*/ 1003192 w 1007109"/>
                  <a:gd name="connsiteY9-480" fmla="*/ 578670 h 598862"/>
                  <a:gd name="connsiteX0-481" fmla="*/ 1010513 w 1014430"/>
                  <a:gd name="connsiteY0-482" fmla="*/ 578685 h 598877"/>
                  <a:gd name="connsiteX1-483" fmla="*/ 842873 w 1014430"/>
                  <a:gd name="connsiteY1-484" fmla="*/ 276469 h 598877"/>
                  <a:gd name="connsiteX2-485" fmla="*/ 514805 w 1014430"/>
                  <a:gd name="connsiteY2-486" fmla="*/ 52482 h 598877"/>
                  <a:gd name="connsiteX3-487" fmla="*/ 90018 w 1014430"/>
                  <a:gd name="connsiteY3-488" fmla="*/ 230 h 598877"/>
                  <a:gd name="connsiteX4-489" fmla="*/ 19300 w 1014430"/>
                  <a:gd name="connsiteY4-490" fmla="*/ 34345 h 598877"/>
                  <a:gd name="connsiteX5-491" fmla="*/ 348026 w 1014430"/>
                  <a:gd name="connsiteY5-492" fmla="*/ 57518 h 598877"/>
                  <a:gd name="connsiteX6-493" fmla="*/ 623346 w 1014430"/>
                  <a:gd name="connsiteY6-494" fmla="*/ 158606 h 598877"/>
                  <a:gd name="connsiteX7-495" fmla="*/ 826582 w 1014430"/>
                  <a:gd name="connsiteY7-496" fmla="*/ 345531 h 598877"/>
                  <a:gd name="connsiteX8-497" fmla="*/ 950254 w 1014430"/>
                  <a:gd name="connsiteY8-498" fmla="*/ 546103 h 598877"/>
                  <a:gd name="connsiteX9-499" fmla="*/ 1010513 w 1014430"/>
                  <a:gd name="connsiteY9-500" fmla="*/ 578685 h 598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14430" h="598877">
                    <a:moveTo>
                      <a:pt x="1010513" y="578685"/>
                    </a:moveTo>
                    <a:cubicBezTo>
                      <a:pt x="992616" y="533746"/>
                      <a:pt x="925491" y="364169"/>
                      <a:pt x="842873" y="276469"/>
                    </a:cubicBezTo>
                    <a:cubicBezTo>
                      <a:pt x="760255" y="188769"/>
                      <a:pt x="640281" y="98522"/>
                      <a:pt x="514805" y="52482"/>
                    </a:cubicBezTo>
                    <a:cubicBezTo>
                      <a:pt x="389329" y="6442"/>
                      <a:pt x="172602" y="3253"/>
                      <a:pt x="90018" y="230"/>
                    </a:cubicBezTo>
                    <a:cubicBezTo>
                      <a:pt x="7434" y="-2793"/>
                      <a:pt x="-23701" y="24797"/>
                      <a:pt x="19300" y="34345"/>
                    </a:cubicBezTo>
                    <a:cubicBezTo>
                      <a:pt x="62301" y="43893"/>
                      <a:pt x="247352" y="36808"/>
                      <a:pt x="348026" y="57518"/>
                    </a:cubicBezTo>
                    <a:cubicBezTo>
                      <a:pt x="448700" y="78228"/>
                      <a:pt x="543587" y="110604"/>
                      <a:pt x="623346" y="158606"/>
                    </a:cubicBezTo>
                    <a:cubicBezTo>
                      <a:pt x="703105" y="206608"/>
                      <a:pt x="762688" y="263900"/>
                      <a:pt x="826582" y="345531"/>
                    </a:cubicBezTo>
                    <a:cubicBezTo>
                      <a:pt x="894461" y="419191"/>
                      <a:pt x="919599" y="507244"/>
                      <a:pt x="950254" y="546103"/>
                    </a:cubicBezTo>
                    <a:cubicBezTo>
                      <a:pt x="980909" y="584962"/>
                      <a:pt x="1028410" y="623624"/>
                      <a:pt x="1010513" y="578685"/>
                    </a:cubicBezTo>
                    <a:close/>
                  </a:path>
                </a:pathLst>
              </a:custGeom>
              <a:solidFill>
                <a:srgbClr val="3DC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B921D"/>
                  </a:solidFill>
                  <a:latin typeface="微软雅黑" panose="020B0503020204020204" pitchFamily="34" charset="-122"/>
                  <a:ea typeface="微软雅黑" panose="020B0503020204020204" pitchFamily="34" charset="-122"/>
                  <a:cs typeface="+mn-ea"/>
                  <a:sym typeface="+mn-lt"/>
                </a:endParaRPr>
              </a:p>
            </p:txBody>
          </p:sp>
          <p:sp>
            <p:nvSpPr>
              <p:cNvPr id="69" name="任意多边形: 形状 68"/>
              <p:cNvSpPr/>
              <p:nvPr/>
            </p:nvSpPr>
            <p:spPr>
              <a:xfrm flipH="1">
                <a:off x="8076754" y="2431549"/>
                <a:ext cx="1191507" cy="235945"/>
              </a:xfrm>
              <a:custGeom>
                <a:avLst/>
                <a:gdLst>
                  <a:gd name="connsiteX0" fmla="*/ 1189949 w 1250440"/>
                  <a:gd name="connsiteY0" fmla="*/ 76835 h 160730"/>
                  <a:gd name="connsiteX1" fmla="*/ 725129 w 1250440"/>
                  <a:gd name="connsiteY1" fmla="*/ 15875 h 160730"/>
                  <a:gd name="connsiteX2" fmla="*/ 69809 w 1250440"/>
                  <a:gd name="connsiteY2" fmla="*/ 635 h 160730"/>
                  <a:gd name="connsiteX3" fmla="*/ 31709 w 1250440"/>
                  <a:gd name="connsiteY3" fmla="*/ 31115 h 160730"/>
                  <a:gd name="connsiteX4" fmla="*/ 184109 w 1250440"/>
                  <a:gd name="connsiteY4" fmla="*/ 53975 h 160730"/>
                  <a:gd name="connsiteX5" fmla="*/ 610829 w 1250440"/>
                  <a:gd name="connsiteY5" fmla="*/ 69215 h 160730"/>
                  <a:gd name="connsiteX6" fmla="*/ 1182329 w 1250440"/>
                  <a:gd name="connsiteY6" fmla="*/ 160655 h 160730"/>
                  <a:gd name="connsiteX7" fmla="*/ 1189949 w 1250440"/>
                  <a:gd name="connsiteY7" fmla="*/ 76835 h 160730"/>
                  <a:gd name="connsiteX0-1" fmla="*/ 1183241 w 1250252"/>
                  <a:gd name="connsiteY0-2" fmla="*/ 157101 h 241021"/>
                  <a:gd name="connsiteX1-3" fmla="*/ 615387 w 1250252"/>
                  <a:gd name="connsiteY1-4" fmla="*/ 1460 h 241021"/>
                  <a:gd name="connsiteX2-5" fmla="*/ 63101 w 1250252"/>
                  <a:gd name="connsiteY2-6" fmla="*/ 80901 h 241021"/>
                  <a:gd name="connsiteX3-7" fmla="*/ 25001 w 1250252"/>
                  <a:gd name="connsiteY3-8" fmla="*/ 111381 h 241021"/>
                  <a:gd name="connsiteX4-9" fmla="*/ 177401 w 1250252"/>
                  <a:gd name="connsiteY4-10" fmla="*/ 134241 h 241021"/>
                  <a:gd name="connsiteX5-11" fmla="*/ 604121 w 1250252"/>
                  <a:gd name="connsiteY5-12" fmla="*/ 149481 h 241021"/>
                  <a:gd name="connsiteX6-13" fmla="*/ 1175621 w 1250252"/>
                  <a:gd name="connsiteY6-14" fmla="*/ 240921 h 241021"/>
                  <a:gd name="connsiteX7-15" fmla="*/ 1183241 w 1250252"/>
                  <a:gd name="connsiteY7-16" fmla="*/ 157101 h 241021"/>
                  <a:gd name="connsiteX0-17" fmla="*/ 1264529 w 1331540"/>
                  <a:gd name="connsiteY0-18" fmla="*/ 190134 h 274053"/>
                  <a:gd name="connsiteX1-19" fmla="*/ 696675 w 1331540"/>
                  <a:gd name="connsiteY1-20" fmla="*/ 34493 h 274053"/>
                  <a:gd name="connsiteX2-21" fmla="*/ 35785 w 1331540"/>
                  <a:gd name="connsiteY2-22" fmla="*/ 8116 h 274053"/>
                  <a:gd name="connsiteX3-23" fmla="*/ 106289 w 1331540"/>
                  <a:gd name="connsiteY3-24" fmla="*/ 144414 h 274053"/>
                  <a:gd name="connsiteX4-25" fmla="*/ 258689 w 1331540"/>
                  <a:gd name="connsiteY4-26" fmla="*/ 167274 h 274053"/>
                  <a:gd name="connsiteX5-27" fmla="*/ 685409 w 1331540"/>
                  <a:gd name="connsiteY5-28" fmla="*/ 182514 h 274053"/>
                  <a:gd name="connsiteX6-29" fmla="*/ 1256909 w 1331540"/>
                  <a:gd name="connsiteY6-30" fmla="*/ 273954 h 274053"/>
                  <a:gd name="connsiteX7-31" fmla="*/ 1264529 w 1331540"/>
                  <a:gd name="connsiteY7-32" fmla="*/ 190134 h 274053"/>
                  <a:gd name="connsiteX0-33" fmla="*/ 1272842 w 1339853"/>
                  <a:gd name="connsiteY0-34" fmla="*/ 184632 h 268551"/>
                  <a:gd name="connsiteX1-35" fmla="*/ 704988 w 1339853"/>
                  <a:gd name="connsiteY1-36" fmla="*/ 28991 h 268551"/>
                  <a:gd name="connsiteX2-37" fmla="*/ 44098 w 1339853"/>
                  <a:gd name="connsiteY2-38" fmla="*/ 2614 h 268551"/>
                  <a:gd name="connsiteX3-39" fmla="*/ 83970 w 1339853"/>
                  <a:gd name="connsiteY3-40" fmla="*/ 63725 h 268551"/>
                  <a:gd name="connsiteX4-41" fmla="*/ 267002 w 1339853"/>
                  <a:gd name="connsiteY4-42" fmla="*/ 161772 h 268551"/>
                  <a:gd name="connsiteX5-43" fmla="*/ 693722 w 1339853"/>
                  <a:gd name="connsiteY5-44" fmla="*/ 177012 h 268551"/>
                  <a:gd name="connsiteX6-45" fmla="*/ 1265222 w 1339853"/>
                  <a:gd name="connsiteY6-46" fmla="*/ 268452 h 268551"/>
                  <a:gd name="connsiteX7-47" fmla="*/ 1272842 w 1339853"/>
                  <a:gd name="connsiteY7-48" fmla="*/ 184632 h 268551"/>
                  <a:gd name="connsiteX0-49" fmla="*/ 1317291 w 1384302"/>
                  <a:gd name="connsiteY0-50" fmla="*/ 187022 h 270941"/>
                  <a:gd name="connsiteX1-51" fmla="*/ 749437 w 1384302"/>
                  <a:gd name="connsiteY1-52" fmla="*/ 31381 h 270941"/>
                  <a:gd name="connsiteX2-53" fmla="*/ 35637 w 1384302"/>
                  <a:gd name="connsiteY2-54" fmla="*/ 2219 h 270941"/>
                  <a:gd name="connsiteX3-55" fmla="*/ 128419 w 1384302"/>
                  <a:gd name="connsiteY3-56" fmla="*/ 66115 h 270941"/>
                  <a:gd name="connsiteX4-57" fmla="*/ 311451 w 1384302"/>
                  <a:gd name="connsiteY4-58" fmla="*/ 164162 h 270941"/>
                  <a:gd name="connsiteX5-59" fmla="*/ 738171 w 1384302"/>
                  <a:gd name="connsiteY5-60" fmla="*/ 179402 h 270941"/>
                  <a:gd name="connsiteX6-61" fmla="*/ 1309671 w 1384302"/>
                  <a:gd name="connsiteY6-62" fmla="*/ 270842 h 270941"/>
                  <a:gd name="connsiteX7-63" fmla="*/ 1317291 w 1384302"/>
                  <a:gd name="connsiteY7-64" fmla="*/ 187022 h 270941"/>
                  <a:gd name="connsiteX0-65" fmla="*/ 1317038 w 1384049"/>
                  <a:gd name="connsiteY0-66" fmla="*/ 187022 h 270941"/>
                  <a:gd name="connsiteX1-67" fmla="*/ 749184 w 1384049"/>
                  <a:gd name="connsiteY1-68" fmla="*/ 31381 h 270941"/>
                  <a:gd name="connsiteX2-69" fmla="*/ 35384 w 1384049"/>
                  <a:gd name="connsiteY2-70" fmla="*/ 2219 h 270941"/>
                  <a:gd name="connsiteX3-71" fmla="*/ 128166 w 1384049"/>
                  <a:gd name="connsiteY3-72" fmla="*/ 66115 h 270941"/>
                  <a:gd name="connsiteX4-73" fmla="*/ 300059 w 1384049"/>
                  <a:gd name="connsiteY4-74" fmla="*/ 75052 h 270941"/>
                  <a:gd name="connsiteX5-75" fmla="*/ 737918 w 1384049"/>
                  <a:gd name="connsiteY5-76" fmla="*/ 179402 h 270941"/>
                  <a:gd name="connsiteX6-77" fmla="*/ 1309418 w 1384049"/>
                  <a:gd name="connsiteY6-78" fmla="*/ 270842 h 270941"/>
                  <a:gd name="connsiteX7-79" fmla="*/ 1317038 w 1384049"/>
                  <a:gd name="connsiteY7-80" fmla="*/ 187022 h 270941"/>
                  <a:gd name="connsiteX0-81" fmla="*/ 1322340 w 1389351"/>
                  <a:gd name="connsiteY0-82" fmla="*/ 187022 h 270941"/>
                  <a:gd name="connsiteX1-83" fmla="*/ 754486 w 1389351"/>
                  <a:gd name="connsiteY1-84" fmla="*/ 31381 h 270941"/>
                  <a:gd name="connsiteX2-85" fmla="*/ 40686 w 1389351"/>
                  <a:gd name="connsiteY2-86" fmla="*/ 2219 h 270941"/>
                  <a:gd name="connsiteX3-87" fmla="*/ 111190 w 1389351"/>
                  <a:gd name="connsiteY3-88" fmla="*/ 66115 h 270941"/>
                  <a:gd name="connsiteX4-89" fmla="*/ 305361 w 1389351"/>
                  <a:gd name="connsiteY4-90" fmla="*/ 75052 h 270941"/>
                  <a:gd name="connsiteX5-91" fmla="*/ 743220 w 1389351"/>
                  <a:gd name="connsiteY5-92" fmla="*/ 179402 h 270941"/>
                  <a:gd name="connsiteX6-93" fmla="*/ 1314720 w 1389351"/>
                  <a:gd name="connsiteY6-94" fmla="*/ 270842 h 270941"/>
                  <a:gd name="connsiteX7-95" fmla="*/ 1322340 w 1389351"/>
                  <a:gd name="connsiteY7-96" fmla="*/ 187022 h 270941"/>
                  <a:gd name="connsiteX0-97" fmla="*/ 1294922 w 1361933"/>
                  <a:gd name="connsiteY0-98" fmla="*/ 190336 h 274255"/>
                  <a:gd name="connsiteX1-99" fmla="*/ 727068 w 1361933"/>
                  <a:gd name="connsiteY1-100" fmla="*/ 34695 h 274255"/>
                  <a:gd name="connsiteX2-101" fmla="*/ 46684 w 1361933"/>
                  <a:gd name="connsiteY2-102" fmla="*/ 1821 h 274255"/>
                  <a:gd name="connsiteX3-103" fmla="*/ 83772 w 1361933"/>
                  <a:gd name="connsiteY3-104" fmla="*/ 69429 h 274255"/>
                  <a:gd name="connsiteX4-105" fmla="*/ 277943 w 1361933"/>
                  <a:gd name="connsiteY4-106" fmla="*/ 78366 h 274255"/>
                  <a:gd name="connsiteX5-107" fmla="*/ 715802 w 1361933"/>
                  <a:gd name="connsiteY5-108" fmla="*/ 182716 h 274255"/>
                  <a:gd name="connsiteX6-109" fmla="*/ 1287302 w 1361933"/>
                  <a:gd name="connsiteY6-110" fmla="*/ 274156 h 274255"/>
                  <a:gd name="connsiteX7-111" fmla="*/ 1294922 w 1361933"/>
                  <a:gd name="connsiteY7-112" fmla="*/ 190336 h 274255"/>
                  <a:gd name="connsiteX0-113" fmla="*/ 1294922 w 1361933"/>
                  <a:gd name="connsiteY0-114" fmla="*/ 190336 h 274255"/>
                  <a:gd name="connsiteX1-115" fmla="*/ 727068 w 1361933"/>
                  <a:gd name="connsiteY1-116" fmla="*/ 34695 h 274255"/>
                  <a:gd name="connsiteX2-117" fmla="*/ 46684 w 1361933"/>
                  <a:gd name="connsiteY2-118" fmla="*/ 1821 h 274255"/>
                  <a:gd name="connsiteX3-119" fmla="*/ 83772 w 1361933"/>
                  <a:gd name="connsiteY3-120" fmla="*/ 69429 h 274255"/>
                  <a:gd name="connsiteX4-121" fmla="*/ 277943 w 1361933"/>
                  <a:gd name="connsiteY4-122" fmla="*/ 78366 h 274255"/>
                  <a:gd name="connsiteX5-123" fmla="*/ 715802 w 1361933"/>
                  <a:gd name="connsiteY5-124" fmla="*/ 182716 h 274255"/>
                  <a:gd name="connsiteX6-125" fmla="*/ 1287302 w 1361933"/>
                  <a:gd name="connsiteY6-126" fmla="*/ 274156 h 274255"/>
                  <a:gd name="connsiteX7-127" fmla="*/ 1294922 w 1361933"/>
                  <a:gd name="connsiteY7-128" fmla="*/ 190336 h 274255"/>
                  <a:gd name="connsiteX0-129" fmla="*/ 1337264 w 1404275"/>
                  <a:gd name="connsiteY0-130" fmla="*/ 190336 h 274255"/>
                  <a:gd name="connsiteX1-131" fmla="*/ 769410 w 1404275"/>
                  <a:gd name="connsiteY1-132" fmla="*/ 34695 h 274255"/>
                  <a:gd name="connsiteX2-133" fmla="*/ 89026 w 1404275"/>
                  <a:gd name="connsiteY2-134" fmla="*/ 1821 h 274255"/>
                  <a:gd name="connsiteX3-135" fmla="*/ 126114 w 1404275"/>
                  <a:gd name="connsiteY3-136" fmla="*/ 69429 h 274255"/>
                  <a:gd name="connsiteX4-137" fmla="*/ 320285 w 1404275"/>
                  <a:gd name="connsiteY4-138" fmla="*/ 78366 h 274255"/>
                  <a:gd name="connsiteX5-139" fmla="*/ 758144 w 1404275"/>
                  <a:gd name="connsiteY5-140" fmla="*/ 182716 h 274255"/>
                  <a:gd name="connsiteX6-141" fmla="*/ 1329644 w 1404275"/>
                  <a:gd name="connsiteY6-142" fmla="*/ 274156 h 274255"/>
                  <a:gd name="connsiteX7-143" fmla="*/ 1337264 w 1404275"/>
                  <a:gd name="connsiteY7-144" fmla="*/ 190336 h 274255"/>
                  <a:gd name="connsiteX0-145" fmla="*/ 1297041 w 1364052"/>
                  <a:gd name="connsiteY0-146" fmla="*/ 190336 h 274255"/>
                  <a:gd name="connsiteX1-147" fmla="*/ 729187 w 1364052"/>
                  <a:gd name="connsiteY1-148" fmla="*/ 34695 h 274255"/>
                  <a:gd name="connsiteX2-149" fmla="*/ 48803 w 1364052"/>
                  <a:gd name="connsiteY2-150" fmla="*/ 1821 h 274255"/>
                  <a:gd name="connsiteX3-151" fmla="*/ 85891 w 1364052"/>
                  <a:gd name="connsiteY3-152" fmla="*/ 69429 h 274255"/>
                  <a:gd name="connsiteX4-153" fmla="*/ 339469 w 1364052"/>
                  <a:gd name="connsiteY4-154" fmla="*/ 74653 h 274255"/>
                  <a:gd name="connsiteX5-155" fmla="*/ 717921 w 1364052"/>
                  <a:gd name="connsiteY5-156" fmla="*/ 182716 h 274255"/>
                  <a:gd name="connsiteX6-157" fmla="*/ 1289421 w 1364052"/>
                  <a:gd name="connsiteY6-158" fmla="*/ 274156 h 274255"/>
                  <a:gd name="connsiteX7-159" fmla="*/ 1297041 w 1364052"/>
                  <a:gd name="connsiteY7-160" fmla="*/ 190336 h 274255"/>
                  <a:gd name="connsiteX0-161" fmla="*/ 1297041 w 1364064"/>
                  <a:gd name="connsiteY0-162" fmla="*/ 190336 h 275621"/>
                  <a:gd name="connsiteX1-163" fmla="*/ 729187 w 1364064"/>
                  <a:gd name="connsiteY1-164" fmla="*/ 34695 h 275621"/>
                  <a:gd name="connsiteX2-165" fmla="*/ 48803 w 1364064"/>
                  <a:gd name="connsiteY2-166" fmla="*/ 1821 h 275621"/>
                  <a:gd name="connsiteX3-167" fmla="*/ 85891 w 1364064"/>
                  <a:gd name="connsiteY3-168" fmla="*/ 69429 h 275621"/>
                  <a:gd name="connsiteX4-169" fmla="*/ 339469 w 1364064"/>
                  <a:gd name="connsiteY4-170" fmla="*/ 74653 h 275621"/>
                  <a:gd name="connsiteX5-171" fmla="*/ 725347 w 1364064"/>
                  <a:gd name="connsiteY5-172" fmla="*/ 123308 h 275621"/>
                  <a:gd name="connsiteX6-173" fmla="*/ 1289421 w 1364064"/>
                  <a:gd name="connsiteY6-174" fmla="*/ 274156 h 275621"/>
                  <a:gd name="connsiteX7-175" fmla="*/ 1297041 w 1364064"/>
                  <a:gd name="connsiteY7-176" fmla="*/ 190336 h 275621"/>
                  <a:gd name="connsiteX0-177" fmla="*/ 1297041 w 1360545"/>
                  <a:gd name="connsiteY0-178" fmla="*/ 217620 h 310499"/>
                  <a:gd name="connsiteX1-179" fmla="*/ 729187 w 1360545"/>
                  <a:gd name="connsiteY1-180" fmla="*/ 61979 h 310499"/>
                  <a:gd name="connsiteX2-181" fmla="*/ 48803 w 1360545"/>
                  <a:gd name="connsiteY2-182" fmla="*/ 29105 h 310499"/>
                  <a:gd name="connsiteX3-183" fmla="*/ 85891 w 1360545"/>
                  <a:gd name="connsiteY3-184" fmla="*/ 96713 h 310499"/>
                  <a:gd name="connsiteX4-185" fmla="*/ 339469 w 1360545"/>
                  <a:gd name="connsiteY4-186" fmla="*/ 101937 h 310499"/>
                  <a:gd name="connsiteX5-187" fmla="*/ 784754 w 1360545"/>
                  <a:gd name="connsiteY5-188" fmla="*/ 2075 h 310499"/>
                  <a:gd name="connsiteX6-189" fmla="*/ 1289421 w 1360545"/>
                  <a:gd name="connsiteY6-190" fmla="*/ 301440 h 310499"/>
                  <a:gd name="connsiteX7-191" fmla="*/ 1297041 w 1360545"/>
                  <a:gd name="connsiteY7-192" fmla="*/ 217620 h 310499"/>
                  <a:gd name="connsiteX0-193" fmla="*/ 1297041 w 1360113"/>
                  <a:gd name="connsiteY0-194" fmla="*/ 190337 h 276844"/>
                  <a:gd name="connsiteX1-195" fmla="*/ 729187 w 1360113"/>
                  <a:gd name="connsiteY1-196" fmla="*/ 34696 h 276844"/>
                  <a:gd name="connsiteX2-197" fmla="*/ 48803 w 1360113"/>
                  <a:gd name="connsiteY2-198" fmla="*/ 1822 h 276844"/>
                  <a:gd name="connsiteX3-199" fmla="*/ 85891 w 1360113"/>
                  <a:gd name="connsiteY3-200" fmla="*/ 69430 h 276844"/>
                  <a:gd name="connsiteX4-201" fmla="*/ 339469 w 1360113"/>
                  <a:gd name="connsiteY4-202" fmla="*/ 74654 h 276844"/>
                  <a:gd name="connsiteX5-203" fmla="*/ 792180 w 1360113"/>
                  <a:gd name="connsiteY5-204" fmla="*/ 93606 h 276844"/>
                  <a:gd name="connsiteX6-205" fmla="*/ 1289421 w 1360113"/>
                  <a:gd name="connsiteY6-206" fmla="*/ 274157 h 276844"/>
                  <a:gd name="connsiteX7-207" fmla="*/ 1297041 w 1360113"/>
                  <a:gd name="connsiteY7-208" fmla="*/ 190337 h 276844"/>
                  <a:gd name="connsiteX0-209" fmla="*/ 1296633 w 1359705"/>
                  <a:gd name="connsiteY0-210" fmla="*/ 230895 h 317402"/>
                  <a:gd name="connsiteX1-211" fmla="*/ 728779 w 1359705"/>
                  <a:gd name="connsiteY1-212" fmla="*/ 75254 h 317402"/>
                  <a:gd name="connsiteX2-213" fmla="*/ 48395 w 1359705"/>
                  <a:gd name="connsiteY2-214" fmla="*/ 42380 h 317402"/>
                  <a:gd name="connsiteX3-215" fmla="*/ 85483 w 1359705"/>
                  <a:gd name="connsiteY3-216" fmla="*/ 109988 h 317402"/>
                  <a:gd name="connsiteX4-217" fmla="*/ 327922 w 1359705"/>
                  <a:gd name="connsiteY4-218" fmla="*/ 111 h 317402"/>
                  <a:gd name="connsiteX5-219" fmla="*/ 791772 w 1359705"/>
                  <a:gd name="connsiteY5-220" fmla="*/ 134164 h 317402"/>
                  <a:gd name="connsiteX6-221" fmla="*/ 1289013 w 1359705"/>
                  <a:gd name="connsiteY6-222" fmla="*/ 314715 h 317402"/>
                  <a:gd name="connsiteX7-223" fmla="*/ 1296633 w 1359705"/>
                  <a:gd name="connsiteY7-224" fmla="*/ 230895 h 317402"/>
                  <a:gd name="connsiteX0-225" fmla="*/ 1297314 w 1360386"/>
                  <a:gd name="connsiteY0-226" fmla="*/ 190337 h 276844"/>
                  <a:gd name="connsiteX1-227" fmla="*/ 729460 w 1360386"/>
                  <a:gd name="connsiteY1-228" fmla="*/ 34696 h 276844"/>
                  <a:gd name="connsiteX2-229" fmla="*/ 49076 w 1360386"/>
                  <a:gd name="connsiteY2-230" fmla="*/ 1822 h 276844"/>
                  <a:gd name="connsiteX3-231" fmla="*/ 86164 w 1360386"/>
                  <a:gd name="connsiteY3-232" fmla="*/ 69430 h 276844"/>
                  <a:gd name="connsiteX4-233" fmla="*/ 347168 w 1360386"/>
                  <a:gd name="connsiteY4-234" fmla="*/ 56090 h 276844"/>
                  <a:gd name="connsiteX5-235" fmla="*/ 792453 w 1360386"/>
                  <a:gd name="connsiteY5-236" fmla="*/ 93606 h 276844"/>
                  <a:gd name="connsiteX6-237" fmla="*/ 1289694 w 1360386"/>
                  <a:gd name="connsiteY6-238" fmla="*/ 274157 h 276844"/>
                  <a:gd name="connsiteX7-239" fmla="*/ 1297314 w 1360386"/>
                  <a:gd name="connsiteY7-240" fmla="*/ 190337 h 276844"/>
                  <a:gd name="connsiteX0-241" fmla="*/ 1330312 w 1393384"/>
                  <a:gd name="connsiteY0-242" fmla="*/ 189414 h 275921"/>
                  <a:gd name="connsiteX1-243" fmla="*/ 762458 w 1393384"/>
                  <a:gd name="connsiteY1-244" fmla="*/ 33773 h 275921"/>
                  <a:gd name="connsiteX2-245" fmla="*/ 82074 w 1393384"/>
                  <a:gd name="connsiteY2-246" fmla="*/ 899 h 275921"/>
                  <a:gd name="connsiteX3-247" fmla="*/ 44903 w 1393384"/>
                  <a:gd name="connsiteY3-248" fmla="*/ 53655 h 275921"/>
                  <a:gd name="connsiteX4-249" fmla="*/ 380166 w 1393384"/>
                  <a:gd name="connsiteY4-250" fmla="*/ 55167 h 275921"/>
                  <a:gd name="connsiteX5-251" fmla="*/ 825451 w 1393384"/>
                  <a:gd name="connsiteY5-252" fmla="*/ 92683 h 275921"/>
                  <a:gd name="connsiteX6-253" fmla="*/ 1322692 w 1393384"/>
                  <a:gd name="connsiteY6-254" fmla="*/ 273234 h 275921"/>
                  <a:gd name="connsiteX7-255" fmla="*/ 1330312 w 1393384"/>
                  <a:gd name="connsiteY7-256" fmla="*/ 189414 h 2759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393384" h="275921">
                    <a:moveTo>
                      <a:pt x="1330312" y="189414"/>
                    </a:moveTo>
                    <a:cubicBezTo>
                      <a:pt x="1236940" y="149504"/>
                      <a:pt x="970498" y="65192"/>
                      <a:pt x="762458" y="33773"/>
                    </a:cubicBezTo>
                    <a:cubicBezTo>
                      <a:pt x="554418" y="2354"/>
                      <a:pt x="201666" y="-2415"/>
                      <a:pt x="82074" y="899"/>
                    </a:cubicBezTo>
                    <a:cubicBezTo>
                      <a:pt x="-37518" y="4213"/>
                      <a:pt x="-4779" y="44610"/>
                      <a:pt x="44903" y="53655"/>
                    </a:cubicBezTo>
                    <a:cubicBezTo>
                      <a:pt x="94585" y="62700"/>
                      <a:pt x="250075" y="48662"/>
                      <a:pt x="380166" y="55167"/>
                    </a:cubicBezTo>
                    <a:cubicBezTo>
                      <a:pt x="510257" y="61672"/>
                      <a:pt x="659081" y="74903"/>
                      <a:pt x="825451" y="92683"/>
                    </a:cubicBezTo>
                    <a:cubicBezTo>
                      <a:pt x="991821" y="110463"/>
                      <a:pt x="1238548" y="257112"/>
                      <a:pt x="1322692" y="273234"/>
                    </a:cubicBezTo>
                    <a:cubicBezTo>
                      <a:pt x="1406836" y="289356"/>
                      <a:pt x="1423684" y="229324"/>
                      <a:pt x="1330312" y="189414"/>
                    </a:cubicBezTo>
                    <a:close/>
                  </a:path>
                </a:pathLst>
              </a:custGeom>
              <a:solidFill>
                <a:srgbClr val="3DC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B921D"/>
                  </a:solidFill>
                  <a:latin typeface="微软雅黑" panose="020B0503020204020204" pitchFamily="34" charset="-122"/>
                  <a:ea typeface="微软雅黑" panose="020B0503020204020204" pitchFamily="34" charset="-122"/>
                  <a:cs typeface="+mn-ea"/>
                  <a:sym typeface="+mn-lt"/>
                </a:endParaRPr>
              </a:p>
            </p:txBody>
          </p:sp>
          <p:sp>
            <p:nvSpPr>
              <p:cNvPr id="70" name="任意多边形: 形状 69"/>
              <p:cNvSpPr/>
              <p:nvPr/>
            </p:nvSpPr>
            <p:spPr>
              <a:xfrm>
                <a:off x="8068557" y="2658678"/>
                <a:ext cx="1403816" cy="433004"/>
              </a:xfrm>
              <a:custGeom>
                <a:avLst/>
                <a:gdLst>
                  <a:gd name="connsiteX0" fmla="*/ 51819 w 1438357"/>
                  <a:gd name="connsiteY0" fmla="*/ 1188 h 430222"/>
                  <a:gd name="connsiteX1" fmla="*/ 328044 w 1438357"/>
                  <a:gd name="connsiteY1" fmla="*/ 210738 h 430222"/>
                  <a:gd name="connsiteX2" fmla="*/ 937644 w 1438357"/>
                  <a:gd name="connsiteY2" fmla="*/ 344088 h 430222"/>
                  <a:gd name="connsiteX3" fmla="*/ 1375794 w 1438357"/>
                  <a:gd name="connsiteY3" fmla="*/ 382188 h 430222"/>
                  <a:gd name="connsiteX4" fmla="*/ 1347219 w 1438357"/>
                  <a:gd name="connsiteY4" fmla="*/ 429813 h 430222"/>
                  <a:gd name="connsiteX5" fmla="*/ 556644 w 1438357"/>
                  <a:gd name="connsiteY5" fmla="*/ 353613 h 430222"/>
                  <a:gd name="connsiteX6" fmla="*/ 51819 w 1438357"/>
                  <a:gd name="connsiteY6" fmla="*/ 134538 h 430222"/>
                  <a:gd name="connsiteX7" fmla="*/ 51819 w 1438357"/>
                  <a:gd name="connsiteY7" fmla="*/ 1188 h 430222"/>
                  <a:gd name="connsiteX0-1" fmla="*/ 37208 w 1423746"/>
                  <a:gd name="connsiteY0-2" fmla="*/ 2132 h 431166"/>
                  <a:gd name="connsiteX1-3" fmla="*/ 313433 w 1423746"/>
                  <a:gd name="connsiteY1-4" fmla="*/ 211682 h 431166"/>
                  <a:gd name="connsiteX2-5" fmla="*/ 923033 w 1423746"/>
                  <a:gd name="connsiteY2-6" fmla="*/ 345032 h 431166"/>
                  <a:gd name="connsiteX3-7" fmla="*/ 1361183 w 1423746"/>
                  <a:gd name="connsiteY3-8" fmla="*/ 383132 h 431166"/>
                  <a:gd name="connsiteX4-9" fmla="*/ 1332608 w 1423746"/>
                  <a:gd name="connsiteY4-10" fmla="*/ 430757 h 431166"/>
                  <a:gd name="connsiteX5-11" fmla="*/ 542033 w 1423746"/>
                  <a:gd name="connsiteY5-12" fmla="*/ 354557 h 431166"/>
                  <a:gd name="connsiteX6-13" fmla="*/ 61020 w 1423746"/>
                  <a:gd name="connsiteY6-14" fmla="*/ 116432 h 431166"/>
                  <a:gd name="connsiteX7-15" fmla="*/ 37208 w 1423746"/>
                  <a:gd name="connsiteY7-16" fmla="*/ 2132 h 431166"/>
                  <a:gd name="connsiteX0-17" fmla="*/ 37806 w 1424344"/>
                  <a:gd name="connsiteY0-18" fmla="*/ 1956 h 430990"/>
                  <a:gd name="connsiteX1-19" fmla="*/ 323556 w 1424344"/>
                  <a:gd name="connsiteY1-20" fmla="*/ 206743 h 430990"/>
                  <a:gd name="connsiteX2-21" fmla="*/ 923631 w 1424344"/>
                  <a:gd name="connsiteY2-22" fmla="*/ 344856 h 430990"/>
                  <a:gd name="connsiteX3-23" fmla="*/ 1361781 w 1424344"/>
                  <a:gd name="connsiteY3-24" fmla="*/ 382956 h 430990"/>
                  <a:gd name="connsiteX4-25" fmla="*/ 1333206 w 1424344"/>
                  <a:gd name="connsiteY4-26" fmla="*/ 430581 h 430990"/>
                  <a:gd name="connsiteX5-27" fmla="*/ 542631 w 1424344"/>
                  <a:gd name="connsiteY5-28" fmla="*/ 354381 h 430990"/>
                  <a:gd name="connsiteX6-29" fmla="*/ 61618 w 1424344"/>
                  <a:gd name="connsiteY6-30" fmla="*/ 116256 h 430990"/>
                  <a:gd name="connsiteX7-31" fmla="*/ 37806 w 1424344"/>
                  <a:gd name="connsiteY7-32" fmla="*/ 1956 h 430990"/>
                  <a:gd name="connsiteX0-33" fmla="*/ 37219 w 1422540"/>
                  <a:gd name="connsiteY0-34" fmla="*/ 1972 h 431778"/>
                  <a:gd name="connsiteX1-35" fmla="*/ 322969 w 1422540"/>
                  <a:gd name="connsiteY1-36" fmla="*/ 206759 h 431778"/>
                  <a:gd name="connsiteX2-37" fmla="*/ 923044 w 1422540"/>
                  <a:gd name="connsiteY2-38" fmla="*/ 344872 h 431778"/>
                  <a:gd name="connsiteX3-39" fmla="*/ 1361194 w 1422540"/>
                  <a:gd name="connsiteY3-40" fmla="*/ 382972 h 431778"/>
                  <a:gd name="connsiteX4-41" fmla="*/ 1332619 w 1422540"/>
                  <a:gd name="connsiteY4-42" fmla="*/ 430597 h 431778"/>
                  <a:gd name="connsiteX5-43" fmla="*/ 561094 w 1422540"/>
                  <a:gd name="connsiteY5-44" fmla="*/ 330584 h 431778"/>
                  <a:gd name="connsiteX6-45" fmla="*/ 61031 w 1422540"/>
                  <a:gd name="connsiteY6-46" fmla="*/ 116272 h 431778"/>
                  <a:gd name="connsiteX7-47" fmla="*/ 37219 w 1422540"/>
                  <a:gd name="connsiteY7-48" fmla="*/ 1972 h 431778"/>
                  <a:gd name="connsiteX0-49" fmla="*/ 37219 w 1403816"/>
                  <a:gd name="connsiteY0-50" fmla="*/ 1972 h 433004"/>
                  <a:gd name="connsiteX1-51" fmla="*/ 322969 w 1403816"/>
                  <a:gd name="connsiteY1-52" fmla="*/ 206759 h 433004"/>
                  <a:gd name="connsiteX2-53" fmla="*/ 923044 w 1403816"/>
                  <a:gd name="connsiteY2-54" fmla="*/ 344872 h 433004"/>
                  <a:gd name="connsiteX3-55" fmla="*/ 1323094 w 1403816"/>
                  <a:gd name="connsiteY3-56" fmla="*/ 397260 h 433004"/>
                  <a:gd name="connsiteX4-57" fmla="*/ 1332619 w 1403816"/>
                  <a:gd name="connsiteY4-58" fmla="*/ 430597 h 433004"/>
                  <a:gd name="connsiteX5-59" fmla="*/ 561094 w 1403816"/>
                  <a:gd name="connsiteY5-60" fmla="*/ 330584 h 433004"/>
                  <a:gd name="connsiteX6-61" fmla="*/ 61031 w 1403816"/>
                  <a:gd name="connsiteY6-62" fmla="*/ 116272 h 433004"/>
                  <a:gd name="connsiteX7-63" fmla="*/ 37219 w 1403816"/>
                  <a:gd name="connsiteY7-64" fmla="*/ 1972 h 4330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403816" h="433004">
                    <a:moveTo>
                      <a:pt x="37219" y="1972"/>
                    </a:moveTo>
                    <a:cubicBezTo>
                      <a:pt x="80875" y="17053"/>
                      <a:pt x="175332" y="149609"/>
                      <a:pt x="322969" y="206759"/>
                    </a:cubicBezTo>
                    <a:cubicBezTo>
                      <a:pt x="470606" y="263909"/>
                      <a:pt x="756357" y="313122"/>
                      <a:pt x="923044" y="344872"/>
                    </a:cubicBezTo>
                    <a:cubicBezTo>
                      <a:pt x="1089732" y="376622"/>
                      <a:pt x="1254832" y="382973"/>
                      <a:pt x="1323094" y="397260"/>
                    </a:cubicBezTo>
                    <a:cubicBezTo>
                      <a:pt x="1391356" y="411547"/>
                      <a:pt x="1459619" y="441710"/>
                      <a:pt x="1332619" y="430597"/>
                    </a:cubicBezTo>
                    <a:cubicBezTo>
                      <a:pt x="1205619" y="419484"/>
                      <a:pt x="776994" y="379797"/>
                      <a:pt x="561094" y="330584"/>
                    </a:cubicBezTo>
                    <a:cubicBezTo>
                      <a:pt x="345194" y="281372"/>
                      <a:pt x="148343" y="171041"/>
                      <a:pt x="61031" y="116272"/>
                    </a:cubicBezTo>
                    <a:cubicBezTo>
                      <a:pt x="-26281" y="61503"/>
                      <a:pt x="-6437" y="-13109"/>
                      <a:pt x="37219" y="1972"/>
                    </a:cubicBezTo>
                    <a:close/>
                  </a:path>
                </a:pathLst>
              </a:custGeom>
              <a:solidFill>
                <a:srgbClr val="3DC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B921D"/>
                  </a:solidFill>
                  <a:latin typeface="微软雅黑" panose="020B0503020204020204" pitchFamily="34" charset="-122"/>
                  <a:ea typeface="微软雅黑" panose="020B0503020204020204" pitchFamily="34" charset="-122"/>
                  <a:cs typeface="+mn-ea"/>
                  <a:sym typeface="+mn-lt"/>
                </a:endParaRPr>
              </a:p>
            </p:txBody>
          </p:sp>
        </p:grpSp>
        <p:grpSp>
          <p:nvGrpSpPr>
            <p:cNvPr id="71" name="组合 70"/>
            <p:cNvGrpSpPr/>
            <p:nvPr/>
          </p:nvGrpSpPr>
          <p:grpSpPr>
            <a:xfrm>
              <a:off x="7338879" y="3949541"/>
              <a:ext cx="1406494" cy="2087413"/>
              <a:chOff x="8042934" y="4101775"/>
              <a:chExt cx="1497271" cy="2222137"/>
            </a:xfrm>
            <a:solidFill>
              <a:srgbClr val="EBBB24"/>
            </a:solidFill>
          </p:grpSpPr>
          <p:sp>
            <p:nvSpPr>
              <p:cNvPr id="72" name="任意多边形: 形状 71"/>
              <p:cNvSpPr/>
              <p:nvPr/>
            </p:nvSpPr>
            <p:spPr>
              <a:xfrm>
                <a:off x="8061637" y="4101775"/>
                <a:ext cx="1381185" cy="965611"/>
              </a:xfrm>
              <a:custGeom>
                <a:avLst/>
                <a:gdLst>
                  <a:gd name="connsiteX0" fmla="*/ 2863 w 1381185"/>
                  <a:gd name="connsiteY0" fmla="*/ 902025 h 965611"/>
                  <a:gd name="connsiteX1" fmla="*/ 142563 w 1381185"/>
                  <a:gd name="connsiteY1" fmla="*/ 508325 h 965611"/>
                  <a:gd name="connsiteX2" fmla="*/ 625163 w 1381185"/>
                  <a:gd name="connsiteY2" fmla="*/ 76525 h 965611"/>
                  <a:gd name="connsiteX3" fmla="*/ 1323663 w 1381185"/>
                  <a:gd name="connsiteY3" fmla="*/ 325 h 965611"/>
                  <a:gd name="connsiteX4" fmla="*/ 1285563 w 1381185"/>
                  <a:gd name="connsiteY4" fmla="*/ 51125 h 965611"/>
                  <a:gd name="connsiteX5" fmla="*/ 841063 w 1381185"/>
                  <a:gd name="connsiteY5" fmla="*/ 101925 h 965611"/>
                  <a:gd name="connsiteX6" fmla="*/ 472763 w 1381185"/>
                  <a:gd name="connsiteY6" fmla="*/ 254325 h 965611"/>
                  <a:gd name="connsiteX7" fmla="*/ 104463 w 1381185"/>
                  <a:gd name="connsiteY7" fmla="*/ 762325 h 965611"/>
                  <a:gd name="connsiteX8" fmla="*/ 53663 w 1381185"/>
                  <a:gd name="connsiteY8" fmla="*/ 952825 h 965611"/>
                  <a:gd name="connsiteX9" fmla="*/ 2863 w 1381185"/>
                  <a:gd name="connsiteY9" fmla="*/ 902025 h 96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85" h="965611">
                    <a:moveTo>
                      <a:pt x="2863" y="902025"/>
                    </a:moveTo>
                    <a:cubicBezTo>
                      <a:pt x="17680" y="827942"/>
                      <a:pt x="38846" y="645908"/>
                      <a:pt x="142563" y="508325"/>
                    </a:cubicBezTo>
                    <a:cubicBezTo>
                      <a:pt x="246280" y="370742"/>
                      <a:pt x="428313" y="161192"/>
                      <a:pt x="625163" y="76525"/>
                    </a:cubicBezTo>
                    <a:cubicBezTo>
                      <a:pt x="822013" y="-8142"/>
                      <a:pt x="1213596" y="4558"/>
                      <a:pt x="1323663" y="325"/>
                    </a:cubicBezTo>
                    <a:cubicBezTo>
                      <a:pt x="1433730" y="-3908"/>
                      <a:pt x="1365996" y="34192"/>
                      <a:pt x="1285563" y="51125"/>
                    </a:cubicBezTo>
                    <a:cubicBezTo>
                      <a:pt x="1205130" y="68058"/>
                      <a:pt x="976530" y="68058"/>
                      <a:pt x="841063" y="101925"/>
                    </a:cubicBezTo>
                    <a:cubicBezTo>
                      <a:pt x="705596" y="135792"/>
                      <a:pt x="595530" y="144258"/>
                      <a:pt x="472763" y="254325"/>
                    </a:cubicBezTo>
                    <a:cubicBezTo>
                      <a:pt x="349996" y="364392"/>
                      <a:pt x="174313" y="645908"/>
                      <a:pt x="104463" y="762325"/>
                    </a:cubicBezTo>
                    <a:cubicBezTo>
                      <a:pt x="34613" y="878742"/>
                      <a:pt x="72713" y="931659"/>
                      <a:pt x="53663" y="952825"/>
                    </a:cubicBezTo>
                    <a:cubicBezTo>
                      <a:pt x="34613" y="973991"/>
                      <a:pt x="-11954" y="976108"/>
                      <a:pt x="2863" y="902025"/>
                    </a:cubicBezTo>
                    <a:close/>
                  </a:path>
                </a:pathLst>
              </a:custGeom>
              <a:grpFill/>
              <a:ln>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3B30"/>
                  </a:solidFill>
                  <a:latin typeface="微软雅黑" panose="020B0503020204020204" pitchFamily="34" charset="-122"/>
                  <a:ea typeface="微软雅黑" panose="020B0503020204020204" pitchFamily="34" charset="-122"/>
                  <a:cs typeface="+mn-ea"/>
                  <a:sym typeface="+mn-lt"/>
                </a:endParaRPr>
              </a:p>
            </p:txBody>
          </p:sp>
          <p:sp>
            <p:nvSpPr>
              <p:cNvPr id="73" name="任意多边形: 形状 72"/>
              <p:cNvSpPr/>
              <p:nvPr/>
            </p:nvSpPr>
            <p:spPr>
              <a:xfrm>
                <a:off x="8077699" y="4792531"/>
                <a:ext cx="1313334" cy="289853"/>
              </a:xfrm>
              <a:custGeom>
                <a:avLst/>
                <a:gdLst>
                  <a:gd name="connsiteX0" fmla="*/ 38627 w 1322636"/>
                  <a:gd name="connsiteY0" fmla="*/ 207520 h 286106"/>
                  <a:gd name="connsiteX1" fmla="*/ 389147 w 1322636"/>
                  <a:gd name="connsiteY1" fmla="*/ 39880 h 286106"/>
                  <a:gd name="connsiteX2" fmla="*/ 1242587 w 1322636"/>
                  <a:gd name="connsiteY2" fmla="*/ 1780 h 286106"/>
                  <a:gd name="connsiteX3" fmla="*/ 1257827 w 1322636"/>
                  <a:gd name="connsiteY3" fmla="*/ 77980 h 286106"/>
                  <a:gd name="connsiteX4" fmla="*/ 991127 w 1322636"/>
                  <a:gd name="connsiteY4" fmla="*/ 70360 h 286106"/>
                  <a:gd name="connsiteX5" fmla="*/ 533927 w 1322636"/>
                  <a:gd name="connsiteY5" fmla="*/ 93220 h 286106"/>
                  <a:gd name="connsiteX6" fmla="*/ 107207 w 1322636"/>
                  <a:gd name="connsiteY6" fmla="*/ 253240 h 286106"/>
                  <a:gd name="connsiteX7" fmla="*/ 15767 w 1322636"/>
                  <a:gd name="connsiteY7" fmla="*/ 283720 h 286106"/>
                  <a:gd name="connsiteX8" fmla="*/ 38627 w 1322636"/>
                  <a:gd name="connsiteY8" fmla="*/ 207520 h 286106"/>
                  <a:gd name="connsiteX0-1" fmla="*/ 38627 w 1322796"/>
                  <a:gd name="connsiteY0-2" fmla="*/ 207520 h 286106"/>
                  <a:gd name="connsiteX1-3" fmla="*/ 389147 w 1322796"/>
                  <a:gd name="connsiteY1-4" fmla="*/ 39880 h 286106"/>
                  <a:gd name="connsiteX2-5" fmla="*/ 1242587 w 1322796"/>
                  <a:gd name="connsiteY2-6" fmla="*/ 1780 h 286106"/>
                  <a:gd name="connsiteX3-7" fmla="*/ 1257827 w 1322796"/>
                  <a:gd name="connsiteY3-8" fmla="*/ 77980 h 286106"/>
                  <a:gd name="connsiteX4-9" fmla="*/ 987952 w 1322796"/>
                  <a:gd name="connsiteY4-10" fmla="*/ 86235 h 286106"/>
                  <a:gd name="connsiteX5-11" fmla="*/ 533927 w 1322796"/>
                  <a:gd name="connsiteY5-12" fmla="*/ 93220 h 286106"/>
                  <a:gd name="connsiteX6-13" fmla="*/ 107207 w 1322796"/>
                  <a:gd name="connsiteY6-14" fmla="*/ 253240 h 286106"/>
                  <a:gd name="connsiteX7-15" fmla="*/ 15767 w 1322796"/>
                  <a:gd name="connsiteY7-16" fmla="*/ 283720 h 286106"/>
                  <a:gd name="connsiteX8-17" fmla="*/ 38627 w 1322796"/>
                  <a:gd name="connsiteY8-18" fmla="*/ 207520 h 286106"/>
                  <a:gd name="connsiteX0-19" fmla="*/ 38627 w 1322796"/>
                  <a:gd name="connsiteY0-20" fmla="*/ 207520 h 286106"/>
                  <a:gd name="connsiteX1-21" fmla="*/ 389147 w 1322796"/>
                  <a:gd name="connsiteY1-22" fmla="*/ 39880 h 286106"/>
                  <a:gd name="connsiteX2-23" fmla="*/ 1242587 w 1322796"/>
                  <a:gd name="connsiteY2-24" fmla="*/ 1780 h 286106"/>
                  <a:gd name="connsiteX3-25" fmla="*/ 1257827 w 1322796"/>
                  <a:gd name="connsiteY3-26" fmla="*/ 77980 h 286106"/>
                  <a:gd name="connsiteX4-27" fmla="*/ 987952 w 1322796"/>
                  <a:gd name="connsiteY4-28" fmla="*/ 86235 h 286106"/>
                  <a:gd name="connsiteX5-29" fmla="*/ 543452 w 1322796"/>
                  <a:gd name="connsiteY5-30" fmla="*/ 118620 h 286106"/>
                  <a:gd name="connsiteX6-31" fmla="*/ 107207 w 1322796"/>
                  <a:gd name="connsiteY6-32" fmla="*/ 253240 h 286106"/>
                  <a:gd name="connsiteX7-33" fmla="*/ 15767 w 1322796"/>
                  <a:gd name="connsiteY7-34" fmla="*/ 283720 h 286106"/>
                  <a:gd name="connsiteX8-35" fmla="*/ 38627 w 1322796"/>
                  <a:gd name="connsiteY8-36" fmla="*/ 207520 h 286106"/>
                  <a:gd name="connsiteX0-37" fmla="*/ 38627 w 1324957"/>
                  <a:gd name="connsiteY0-38" fmla="*/ 219575 h 298161"/>
                  <a:gd name="connsiteX1-39" fmla="*/ 389147 w 1324957"/>
                  <a:gd name="connsiteY1-40" fmla="*/ 51935 h 298161"/>
                  <a:gd name="connsiteX2-41" fmla="*/ 1245762 w 1324957"/>
                  <a:gd name="connsiteY2-42" fmla="*/ 1135 h 298161"/>
                  <a:gd name="connsiteX3-43" fmla="*/ 1257827 w 1324957"/>
                  <a:gd name="connsiteY3-44" fmla="*/ 90035 h 298161"/>
                  <a:gd name="connsiteX4-45" fmla="*/ 987952 w 1324957"/>
                  <a:gd name="connsiteY4-46" fmla="*/ 98290 h 298161"/>
                  <a:gd name="connsiteX5-47" fmla="*/ 543452 w 1324957"/>
                  <a:gd name="connsiteY5-48" fmla="*/ 130675 h 298161"/>
                  <a:gd name="connsiteX6-49" fmla="*/ 107207 w 1324957"/>
                  <a:gd name="connsiteY6-50" fmla="*/ 265295 h 298161"/>
                  <a:gd name="connsiteX7-51" fmla="*/ 15767 w 1324957"/>
                  <a:gd name="connsiteY7-52" fmla="*/ 295775 h 298161"/>
                  <a:gd name="connsiteX8-53" fmla="*/ 38627 w 1324957"/>
                  <a:gd name="connsiteY8-54" fmla="*/ 219575 h 298161"/>
                  <a:gd name="connsiteX0-55" fmla="*/ 38627 w 1297579"/>
                  <a:gd name="connsiteY0-56" fmla="*/ 223158 h 301744"/>
                  <a:gd name="connsiteX1-57" fmla="*/ 389147 w 1297579"/>
                  <a:gd name="connsiteY1-58" fmla="*/ 55518 h 301744"/>
                  <a:gd name="connsiteX2-59" fmla="*/ 784752 w 1297579"/>
                  <a:gd name="connsiteY2-60" fmla="*/ 16784 h 301744"/>
                  <a:gd name="connsiteX3-61" fmla="*/ 1245762 w 1297579"/>
                  <a:gd name="connsiteY3-62" fmla="*/ 4718 h 301744"/>
                  <a:gd name="connsiteX4-63" fmla="*/ 1257827 w 1297579"/>
                  <a:gd name="connsiteY4-64" fmla="*/ 93618 h 301744"/>
                  <a:gd name="connsiteX5-65" fmla="*/ 987952 w 1297579"/>
                  <a:gd name="connsiteY5-66" fmla="*/ 101873 h 301744"/>
                  <a:gd name="connsiteX6-67" fmla="*/ 543452 w 1297579"/>
                  <a:gd name="connsiteY6-68" fmla="*/ 134258 h 301744"/>
                  <a:gd name="connsiteX7-69" fmla="*/ 107207 w 1297579"/>
                  <a:gd name="connsiteY7-70" fmla="*/ 268878 h 301744"/>
                  <a:gd name="connsiteX8-71" fmla="*/ 15767 w 1297579"/>
                  <a:gd name="connsiteY8-72" fmla="*/ 299358 h 301744"/>
                  <a:gd name="connsiteX9" fmla="*/ 38627 w 1297579"/>
                  <a:gd name="connsiteY9" fmla="*/ 223158 h 301744"/>
                  <a:gd name="connsiteX0-73" fmla="*/ 38627 w 1297579"/>
                  <a:gd name="connsiteY0-74" fmla="*/ 225005 h 303591"/>
                  <a:gd name="connsiteX1-75" fmla="*/ 389147 w 1297579"/>
                  <a:gd name="connsiteY1-76" fmla="*/ 57365 h 303591"/>
                  <a:gd name="connsiteX2-77" fmla="*/ 784752 w 1297579"/>
                  <a:gd name="connsiteY2-78" fmla="*/ 12281 h 303591"/>
                  <a:gd name="connsiteX3-79" fmla="*/ 1245762 w 1297579"/>
                  <a:gd name="connsiteY3-80" fmla="*/ 6565 h 303591"/>
                  <a:gd name="connsiteX4-81" fmla="*/ 1257827 w 1297579"/>
                  <a:gd name="connsiteY4-82" fmla="*/ 95465 h 303591"/>
                  <a:gd name="connsiteX5-83" fmla="*/ 987952 w 1297579"/>
                  <a:gd name="connsiteY5-84" fmla="*/ 103720 h 303591"/>
                  <a:gd name="connsiteX6-85" fmla="*/ 543452 w 1297579"/>
                  <a:gd name="connsiteY6-86" fmla="*/ 136105 h 303591"/>
                  <a:gd name="connsiteX7-87" fmla="*/ 107207 w 1297579"/>
                  <a:gd name="connsiteY7-88" fmla="*/ 270725 h 303591"/>
                  <a:gd name="connsiteX8-89" fmla="*/ 15767 w 1297579"/>
                  <a:gd name="connsiteY8-90" fmla="*/ 301205 h 303591"/>
                  <a:gd name="connsiteX9-91" fmla="*/ 38627 w 1297579"/>
                  <a:gd name="connsiteY9-92" fmla="*/ 225005 h 303591"/>
                  <a:gd name="connsiteX0-93" fmla="*/ 38422 w 1297374"/>
                  <a:gd name="connsiteY0-94" fmla="*/ 225005 h 303591"/>
                  <a:gd name="connsiteX1-95" fmla="*/ 385767 w 1297374"/>
                  <a:gd name="connsiteY1-96" fmla="*/ 76415 h 303591"/>
                  <a:gd name="connsiteX2-97" fmla="*/ 784547 w 1297374"/>
                  <a:gd name="connsiteY2-98" fmla="*/ 12281 h 303591"/>
                  <a:gd name="connsiteX3-99" fmla="*/ 1245557 w 1297374"/>
                  <a:gd name="connsiteY3-100" fmla="*/ 6565 h 303591"/>
                  <a:gd name="connsiteX4-101" fmla="*/ 1257622 w 1297374"/>
                  <a:gd name="connsiteY4-102" fmla="*/ 95465 h 303591"/>
                  <a:gd name="connsiteX5-103" fmla="*/ 987747 w 1297374"/>
                  <a:gd name="connsiteY5-104" fmla="*/ 103720 h 303591"/>
                  <a:gd name="connsiteX6-105" fmla="*/ 543247 w 1297374"/>
                  <a:gd name="connsiteY6-106" fmla="*/ 136105 h 303591"/>
                  <a:gd name="connsiteX7-107" fmla="*/ 107002 w 1297374"/>
                  <a:gd name="connsiteY7-108" fmla="*/ 270725 h 303591"/>
                  <a:gd name="connsiteX8-109" fmla="*/ 15562 w 1297374"/>
                  <a:gd name="connsiteY8-110" fmla="*/ 301205 h 303591"/>
                  <a:gd name="connsiteX9-111" fmla="*/ 38422 w 1297374"/>
                  <a:gd name="connsiteY9-112" fmla="*/ 225005 h 303591"/>
                  <a:gd name="connsiteX0-113" fmla="*/ 37603 w 1296555"/>
                  <a:gd name="connsiteY0-114" fmla="*/ 225005 h 303591"/>
                  <a:gd name="connsiteX1-115" fmla="*/ 372248 w 1296555"/>
                  <a:gd name="connsiteY1-116" fmla="*/ 70065 h 303591"/>
                  <a:gd name="connsiteX2-117" fmla="*/ 783728 w 1296555"/>
                  <a:gd name="connsiteY2-118" fmla="*/ 12281 h 303591"/>
                  <a:gd name="connsiteX3-119" fmla="*/ 1244738 w 1296555"/>
                  <a:gd name="connsiteY3-120" fmla="*/ 6565 h 303591"/>
                  <a:gd name="connsiteX4-121" fmla="*/ 1256803 w 1296555"/>
                  <a:gd name="connsiteY4-122" fmla="*/ 95465 h 303591"/>
                  <a:gd name="connsiteX5-123" fmla="*/ 986928 w 1296555"/>
                  <a:gd name="connsiteY5-124" fmla="*/ 103720 h 303591"/>
                  <a:gd name="connsiteX6-125" fmla="*/ 542428 w 1296555"/>
                  <a:gd name="connsiteY6-126" fmla="*/ 136105 h 303591"/>
                  <a:gd name="connsiteX7-127" fmla="*/ 106183 w 1296555"/>
                  <a:gd name="connsiteY7-128" fmla="*/ 270725 h 303591"/>
                  <a:gd name="connsiteX8-129" fmla="*/ 14743 w 1296555"/>
                  <a:gd name="connsiteY8-130" fmla="*/ 301205 h 303591"/>
                  <a:gd name="connsiteX9-131" fmla="*/ 37603 w 1296555"/>
                  <a:gd name="connsiteY9-132" fmla="*/ 225005 h 303591"/>
                  <a:gd name="connsiteX0-133" fmla="*/ 37603 w 1296763"/>
                  <a:gd name="connsiteY0-134" fmla="*/ 223159 h 301745"/>
                  <a:gd name="connsiteX1-135" fmla="*/ 372248 w 1296763"/>
                  <a:gd name="connsiteY1-136" fmla="*/ 68219 h 301745"/>
                  <a:gd name="connsiteX2-137" fmla="*/ 780553 w 1296763"/>
                  <a:gd name="connsiteY2-138" fmla="*/ 16785 h 301745"/>
                  <a:gd name="connsiteX3-139" fmla="*/ 1244738 w 1296763"/>
                  <a:gd name="connsiteY3-140" fmla="*/ 4719 h 301745"/>
                  <a:gd name="connsiteX4-141" fmla="*/ 1256803 w 1296763"/>
                  <a:gd name="connsiteY4-142" fmla="*/ 93619 h 301745"/>
                  <a:gd name="connsiteX5-143" fmla="*/ 986928 w 1296763"/>
                  <a:gd name="connsiteY5-144" fmla="*/ 101874 h 301745"/>
                  <a:gd name="connsiteX6-145" fmla="*/ 542428 w 1296763"/>
                  <a:gd name="connsiteY6-146" fmla="*/ 134259 h 301745"/>
                  <a:gd name="connsiteX7-147" fmla="*/ 106183 w 1296763"/>
                  <a:gd name="connsiteY7-148" fmla="*/ 268879 h 301745"/>
                  <a:gd name="connsiteX8-149" fmla="*/ 14743 w 1296763"/>
                  <a:gd name="connsiteY8-150" fmla="*/ 299359 h 301745"/>
                  <a:gd name="connsiteX9-151" fmla="*/ 37603 w 1296763"/>
                  <a:gd name="connsiteY9-152" fmla="*/ 223159 h 301745"/>
                  <a:gd name="connsiteX0-153" fmla="*/ 37603 w 1313334"/>
                  <a:gd name="connsiteY0-154" fmla="*/ 211267 h 289853"/>
                  <a:gd name="connsiteX1-155" fmla="*/ 372248 w 1313334"/>
                  <a:gd name="connsiteY1-156" fmla="*/ 56327 h 289853"/>
                  <a:gd name="connsiteX2-157" fmla="*/ 780553 w 1313334"/>
                  <a:gd name="connsiteY2-158" fmla="*/ 4893 h 289853"/>
                  <a:gd name="connsiteX3-159" fmla="*/ 1270138 w 1313334"/>
                  <a:gd name="connsiteY3-160" fmla="*/ 11877 h 289853"/>
                  <a:gd name="connsiteX4-161" fmla="*/ 1256803 w 1313334"/>
                  <a:gd name="connsiteY4-162" fmla="*/ 81727 h 289853"/>
                  <a:gd name="connsiteX5-163" fmla="*/ 986928 w 1313334"/>
                  <a:gd name="connsiteY5-164" fmla="*/ 89982 h 289853"/>
                  <a:gd name="connsiteX6-165" fmla="*/ 542428 w 1313334"/>
                  <a:gd name="connsiteY6-166" fmla="*/ 122367 h 289853"/>
                  <a:gd name="connsiteX7-167" fmla="*/ 106183 w 1313334"/>
                  <a:gd name="connsiteY7-168" fmla="*/ 256987 h 289853"/>
                  <a:gd name="connsiteX8-169" fmla="*/ 14743 w 1313334"/>
                  <a:gd name="connsiteY8-170" fmla="*/ 287467 h 289853"/>
                  <a:gd name="connsiteX9-171" fmla="*/ 37603 w 1313334"/>
                  <a:gd name="connsiteY9-172" fmla="*/ 211267 h 2898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91" y="connsiteY9-92"/>
                  </a:cxn>
                </a:cxnLst>
                <a:rect l="l" t="t" r="r" b="b"/>
                <a:pathLst>
                  <a:path w="1313334" h="289853">
                    <a:moveTo>
                      <a:pt x="37603" y="211267"/>
                    </a:moveTo>
                    <a:cubicBezTo>
                      <a:pt x="97187" y="172744"/>
                      <a:pt x="248423" y="90723"/>
                      <a:pt x="372248" y="56327"/>
                    </a:cubicBezTo>
                    <a:cubicBezTo>
                      <a:pt x="496073" y="21931"/>
                      <a:pt x="637784" y="13360"/>
                      <a:pt x="780553" y="4893"/>
                    </a:cubicBezTo>
                    <a:cubicBezTo>
                      <a:pt x="923322" y="-3574"/>
                      <a:pt x="1190763" y="-929"/>
                      <a:pt x="1270138" y="11877"/>
                    </a:cubicBezTo>
                    <a:cubicBezTo>
                      <a:pt x="1349513" y="24683"/>
                      <a:pt x="1304005" y="68710"/>
                      <a:pt x="1256803" y="81727"/>
                    </a:cubicBezTo>
                    <a:cubicBezTo>
                      <a:pt x="1209601" y="94744"/>
                      <a:pt x="1105991" y="83209"/>
                      <a:pt x="986928" y="89982"/>
                    </a:cubicBezTo>
                    <a:cubicBezTo>
                      <a:pt x="867866" y="96755"/>
                      <a:pt x="689219" y="94533"/>
                      <a:pt x="542428" y="122367"/>
                    </a:cubicBezTo>
                    <a:cubicBezTo>
                      <a:pt x="395637" y="150201"/>
                      <a:pt x="192543" y="225237"/>
                      <a:pt x="106183" y="256987"/>
                    </a:cubicBezTo>
                    <a:cubicBezTo>
                      <a:pt x="19823" y="288737"/>
                      <a:pt x="24903" y="293817"/>
                      <a:pt x="14743" y="287467"/>
                    </a:cubicBezTo>
                    <a:cubicBezTo>
                      <a:pt x="4583" y="281117"/>
                      <a:pt x="-21981" y="249790"/>
                      <a:pt x="37603" y="211267"/>
                    </a:cubicBezTo>
                    <a:close/>
                  </a:path>
                </a:pathLst>
              </a:custGeom>
              <a:grpFill/>
              <a:ln>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3B30"/>
                  </a:solidFill>
                  <a:latin typeface="微软雅黑" panose="020B0503020204020204" pitchFamily="34" charset="-122"/>
                  <a:ea typeface="微软雅黑" panose="020B0503020204020204" pitchFamily="34" charset="-122"/>
                  <a:cs typeface="+mn-ea"/>
                  <a:sym typeface="+mn-lt"/>
                </a:endParaRPr>
              </a:p>
            </p:txBody>
          </p:sp>
          <p:sp>
            <p:nvSpPr>
              <p:cNvPr id="74" name="任意多边形: 形状 73"/>
              <p:cNvSpPr/>
              <p:nvPr/>
            </p:nvSpPr>
            <p:spPr>
              <a:xfrm>
                <a:off x="8058492" y="5061021"/>
                <a:ext cx="1352544" cy="417201"/>
              </a:xfrm>
              <a:custGeom>
                <a:avLst/>
                <a:gdLst>
                  <a:gd name="connsiteX0" fmla="*/ 64428 w 1352544"/>
                  <a:gd name="connsiteY0" fmla="*/ 11359 h 417201"/>
                  <a:gd name="connsiteX1" fmla="*/ 285408 w 1352544"/>
                  <a:gd name="connsiteY1" fmla="*/ 163759 h 417201"/>
                  <a:gd name="connsiteX2" fmla="*/ 620688 w 1352544"/>
                  <a:gd name="connsiteY2" fmla="*/ 300919 h 417201"/>
                  <a:gd name="connsiteX3" fmla="*/ 1009308 w 1352544"/>
                  <a:gd name="connsiteY3" fmla="*/ 323779 h 417201"/>
                  <a:gd name="connsiteX4" fmla="*/ 1329348 w 1352544"/>
                  <a:gd name="connsiteY4" fmla="*/ 339019 h 417201"/>
                  <a:gd name="connsiteX5" fmla="*/ 1276008 w 1352544"/>
                  <a:gd name="connsiteY5" fmla="*/ 415219 h 417201"/>
                  <a:gd name="connsiteX6" fmla="*/ 864528 w 1352544"/>
                  <a:gd name="connsiteY6" fmla="*/ 384739 h 417201"/>
                  <a:gd name="connsiteX7" fmla="*/ 338748 w 1352544"/>
                  <a:gd name="connsiteY7" fmla="*/ 278059 h 417201"/>
                  <a:gd name="connsiteX8" fmla="*/ 18708 w 1352544"/>
                  <a:gd name="connsiteY8" fmla="*/ 41839 h 417201"/>
                  <a:gd name="connsiteX9" fmla="*/ 64428 w 1352544"/>
                  <a:gd name="connsiteY9" fmla="*/ 11359 h 41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2544" h="417201">
                    <a:moveTo>
                      <a:pt x="64428" y="11359"/>
                    </a:moveTo>
                    <a:cubicBezTo>
                      <a:pt x="108878" y="31679"/>
                      <a:pt x="192698" y="115499"/>
                      <a:pt x="285408" y="163759"/>
                    </a:cubicBezTo>
                    <a:cubicBezTo>
                      <a:pt x="378118" y="212019"/>
                      <a:pt x="500038" y="274249"/>
                      <a:pt x="620688" y="300919"/>
                    </a:cubicBezTo>
                    <a:cubicBezTo>
                      <a:pt x="741338" y="327589"/>
                      <a:pt x="1009308" y="323779"/>
                      <a:pt x="1009308" y="323779"/>
                    </a:cubicBezTo>
                    <a:cubicBezTo>
                      <a:pt x="1127418" y="330129"/>
                      <a:pt x="1284898" y="323779"/>
                      <a:pt x="1329348" y="339019"/>
                    </a:cubicBezTo>
                    <a:cubicBezTo>
                      <a:pt x="1373798" y="354259"/>
                      <a:pt x="1353478" y="407599"/>
                      <a:pt x="1276008" y="415219"/>
                    </a:cubicBezTo>
                    <a:cubicBezTo>
                      <a:pt x="1198538" y="422839"/>
                      <a:pt x="1020738" y="407599"/>
                      <a:pt x="864528" y="384739"/>
                    </a:cubicBezTo>
                    <a:cubicBezTo>
                      <a:pt x="708318" y="361879"/>
                      <a:pt x="479718" y="335209"/>
                      <a:pt x="338748" y="278059"/>
                    </a:cubicBezTo>
                    <a:cubicBezTo>
                      <a:pt x="197778" y="220909"/>
                      <a:pt x="64428" y="87559"/>
                      <a:pt x="18708" y="41839"/>
                    </a:cubicBezTo>
                    <a:cubicBezTo>
                      <a:pt x="-27012" y="-3881"/>
                      <a:pt x="19978" y="-8961"/>
                      <a:pt x="64428" y="11359"/>
                    </a:cubicBezTo>
                    <a:close/>
                  </a:path>
                </a:pathLst>
              </a:custGeom>
              <a:grpFill/>
              <a:ln>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3B30"/>
                  </a:solidFill>
                  <a:latin typeface="微软雅黑" panose="020B0503020204020204" pitchFamily="34" charset="-122"/>
                  <a:ea typeface="微软雅黑" panose="020B0503020204020204" pitchFamily="34" charset="-122"/>
                  <a:cs typeface="+mn-ea"/>
                  <a:sym typeface="+mn-lt"/>
                </a:endParaRPr>
              </a:p>
            </p:txBody>
          </p:sp>
          <p:sp>
            <p:nvSpPr>
              <p:cNvPr id="75" name="任意多边形: 形状 74"/>
              <p:cNvSpPr/>
              <p:nvPr/>
            </p:nvSpPr>
            <p:spPr>
              <a:xfrm>
                <a:off x="8042934" y="5047550"/>
                <a:ext cx="1497271" cy="1276362"/>
              </a:xfrm>
              <a:custGeom>
                <a:avLst/>
                <a:gdLst>
                  <a:gd name="connsiteX0" fmla="*/ 64746 w 1497271"/>
                  <a:gd name="connsiteY0" fmla="*/ 55310 h 1276362"/>
                  <a:gd name="connsiteX1" fmla="*/ 224766 w 1497271"/>
                  <a:gd name="connsiteY1" fmla="*/ 466790 h 1276362"/>
                  <a:gd name="connsiteX2" fmla="*/ 438126 w 1497271"/>
                  <a:gd name="connsiteY2" fmla="*/ 817310 h 1276362"/>
                  <a:gd name="connsiteX3" fmla="*/ 758166 w 1497271"/>
                  <a:gd name="connsiteY3" fmla="*/ 1099250 h 1276362"/>
                  <a:gd name="connsiteX4" fmla="*/ 1443966 w 1497271"/>
                  <a:gd name="connsiteY4" fmla="*/ 1236410 h 1276362"/>
                  <a:gd name="connsiteX5" fmla="*/ 1390626 w 1497271"/>
                  <a:gd name="connsiteY5" fmla="*/ 1274510 h 1276362"/>
                  <a:gd name="connsiteX6" fmla="*/ 902946 w 1497271"/>
                  <a:gd name="connsiteY6" fmla="*/ 1190690 h 1276362"/>
                  <a:gd name="connsiteX7" fmla="*/ 491466 w 1497271"/>
                  <a:gd name="connsiteY7" fmla="*/ 984950 h 1276362"/>
                  <a:gd name="connsiteX8" fmla="*/ 179046 w 1497271"/>
                  <a:gd name="connsiteY8" fmla="*/ 527750 h 1276362"/>
                  <a:gd name="connsiteX9" fmla="*/ 3786 w 1497271"/>
                  <a:gd name="connsiteY9" fmla="*/ 55310 h 1276362"/>
                  <a:gd name="connsiteX10" fmla="*/ 64746 w 1497271"/>
                  <a:gd name="connsiteY10" fmla="*/ 55310 h 127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271" h="1276362">
                    <a:moveTo>
                      <a:pt x="64746" y="55310"/>
                    </a:moveTo>
                    <a:cubicBezTo>
                      <a:pt x="101576" y="123890"/>
                      <a:pt x="162536" y="339790"/>
                      <a:pt x="224766" y="466790"/>
                    </a:cubicBezTo>
                    <a:cubicBezTo>
                      <a:pt x="286996" y="593790"/>
                      <a:pt x="349226" y="711900"/>
                      <a:pt x="438126" y="817310"/>
                    </a:cubicBezTo>
                    <a:cubicBezTo>
                      <a:pt x="527026" y="922720"/>
                      <a:pt x="590526" y="1029400"/>
                      <a:pt x="758166" y="1099250"/>
                    </a:cubicBezTo>
                    <a:cubicBezTo>
                      <a:pt x="925806" y="1169100"/>
                      <a:pt x="1338556" y="1207200"/>
                      <a:pt x="1443966" y="1236410"/>
                    </a:cubicBezTo>
                    <a:cubicBezTo>
                      <a:pt x="1549376" y="1265620"/>
                      <a:pt x="1480796" y="1282130"/>
                      <a:pt x="1390626" y="1274510"/>
                    </a:cubicBezTo>
                    <a:cubicBezTo>
                      <a:pt x="1300456" y="1266890"/>
                      <a:pt x="1052806" y="1238950"/>
                      <a:pt x="902946" y="1190690"/>
                    </a:cubicBezTo>
                    <a:cubicBezTo>
                      <a:pt x="753086" y="1142430"/>
                      <a:pt x="612116" y="1095440"/>
                      <a:pt x="491466" y="984950"/>
                    </a:cubicBezTo>
                    <a:cubicBezTo>
                      <a:pt x="370816" y="874460"/>
                      <a:pt x="260326" y="682690"/>
                      <a:pt x="179046" y="527750"/>
                    </a:cubicBezTo>
                    <a:cubicBezTo>
                      <a:pt x="97766" y="372810"/>
                      <a:pt x="20296" y="134050"/>
                      <a:pt x="3786" y="55310"/>
                    </a:cubicBezTo>
                    <a:cubicBezTo>
                      <a:pt x="-12724" y="-23430"/>
                      <a:pt x="27916" y="-13270"/>
                      <a:pt x="64746" y="55310"/>
                    </a:cubicBezTo>
                    <a:close/>
                  </a:path>
                </a:pathLst>
              </a:custGeom>
              <a:grpFill/>
              <a:ln>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3B30"/>
                  </a:solidFill>
                  <a:latin typeface="微软雅黑" panose="020B0503020204020204" pitchFamily="34" charset="-122"/>
                  <a:ea typeface="微软雅黑" panose="020B0503020204020204" pitchFamily="34" charset="-122"/>
                  <a:cs typeface="+mn-ea"/>
                  <a:sym typeface="+mn-lt"/>
                </a:endParaRPr>
              </a:p>
            </p:txBody>
          </p:sp>
        </p:grpSp>
        <p:grpSp>
          <p:nvGrpSpPr>
            <p:cNvPr id="76" name="组合 75"/>
            <p:cNvGrpSpPr/>
            <p:nvPr/>
          </p:nvGrpSpPr>
          <p:grpSpPr>
            <a:xfrm>
              <a:off x="8542740" y="3429822"/>
              <a:ext cx="1411554" cy="2165205"/>
              <a:chOff x="9324494" y="3548512"/>
              <a:chExt cx="1502658" cy="2304950"/>
            </a:xfrm>
            <a:solidFill>
              <a:srgbClr val="EBBB24"/>
            </a:solidFill>
          </p:grpSpPr>
          <p:sp>
            <p:nvSpPr>
              <p:cNvPr id="77" name="任意多边形: 形状 76"/>
              <p:cNvSpPr/>
              <p:nvPr/>
            </p:nvSpPr>
            <p:spPr>
              <a:xfrm flipH="1">
                <a:off x="9370808" y="3548512"/>
                <a:ext cx="1036000" cy="582802"/>
              </a:xfrm>
              <a:custGeom>
                <a:avLst/>
                <a:gdLst>
                  <a:gd name="connsiteX0" fmla="*/ 1192506 w 1194761"/>
                  <a:gd name="connsiteY0" fmla="*/ 580531 h 616854"/>
                  <a:gd name="connsiteX1" fmla="*/ 1024866 w 1194761"/>
                  <a:gd name="connsiteY1" fmla="*/ 306211 h 616854"/>
                  <a:gd name="connsiteX2" fmla="*/ 590526 w 1194761"/>
                  <a:gd name="connsiteY2" fmla="*/ 92851 h 616854"/>
                  <a:gd name="connsiteX3" fmla="*/ 49506 w 1194761"/>
                  <a:gd name="connsiteY3" fmla="*/ 1411 h 616854"/>
                  <a:gd name="connsiteX4" fmla="*/ 41886 w 1194761"/>
                  <a:gd name="connsiteY4" fmla="*/ 39511 h 616854"/>
                  <a:gd name="connsiteX5" fmla="*/ 201906 w 1194761"/>
                  <a:gd name="connsiteY5" fmla="*/ 69991 h 616854"/>
                  <a:gd name="connsiteX6" fmla="*/ 613386 w 1194761"/>
                  <a:gd name="connsiteY6" fmla="*/ 153811 h 616854"/>
                  <a:gd name="connsiteX7" fmla="*/ 1032486 w 1194761"/>
                  <a:gd name="connsiteY7" fmla="*/ 450991 h 616854"/>
                  <a:gd name="connsiteX8" fmla="*/ 1116306 w 1194761"/>
                  <a:gd name="connsiteY8" fmla="*/ 595771 h 616854"/>
                  <a:gd name="connsiteX9" fmla="*/ 1192506 w 1194761"/>
                  <a:gd name="connsiteY9" fmla="*/ 580531 h 616854"/>
                  <a:gd name="connsiteX0-1" fmla="*/ 1200165 w 1202420"/>
                  <a:gd name="connsiteY0-2" fmla="*/ 580531 h 616854"/>
                  <a:gd name="connsiteX1-3" fmla="*/ 1032525 w 1202420"/>
                  <a:gd name="connsiteY1-4" fmla="*/ 306211 h 616854"/>
                  <a:gd name="connsiteX2-5" fmla="*/ 704457 w 1202420"/>
                  <a:gd name="connsiteY2-6" fmla="*/ 92851 h 616854"/>
                  <a:gd name="connsiteX3-7" fmla="*/ 57165 w 1202420"/>
                  <a:gd name="connsiteY3-8" fmla="*/ 1411 h 616854"/>
                  <a:gd name="connsiteX4-9" fmla="*/ 49545 w 1202420"/>
                  <a:gd name="connsiteY4-10" fmla="*/ 39511 h 616854"/>
                  <a:gd name="connsiteX5-11" fmla="*/ 209565 w 1202420"/>
                  <a:gd name="connsiteY5-12" fmla="*/ 69991 h 616854"/>
                  <a:gd name="connsiteX6-13" fmla="*/ 621045 w 1202420"/>
                  <a:gd name="connsiteY6-14" fmla="*/ 153811 h 616854"/>
                  <a:gd name="connsiteX7-15" fmla="*/ 1040145 w 1202420"/>
                  <a:gd name="connsiteY7-16" fmla="*/ 450991 h 616854"/>
                  <a:gd name="connsiteX8-17" fmla="*/ 1123965 w 1202420"/>
                  <a:gd name="connsiteY8-18" fmla="*/ 595771 h 616854"/>
                  <a:gd name="connsiteX9-19" fmla="*/ 1200165 w 1202420"/>
                  <a:gd name="connsiteY9-20" fmla="*/ 580531 h 616854"/>
                  <a:gd name="connsiteX0-21" fmla="*/ 1200165 w 1202420"/>
                  <a:gd name="connsiteY0-22" fmla="*/ 580531 h 616854"/>
                  <a:gd name="connsiteX1-23" fmla="*/ 1032525 w 1202420"/>
                  <a:gd name="connsiteY1-24" fmla="*/ 306211 h 616854"/>
                  <a:gd name="connsiteX2-25" fmla="*/ 704457 w 1202420"/>
                  <a:gd name="connsiteY2-26" fmla="*/ 92851 h 616854"/>
                  <a:gd name="connsiteX3-27" fmla="*/ 57165 w 1202420"/>
                  <a:gd name="connsiteY3-28" fmla="*/ 1411 h 616854"/>
                  <a:gd name="connsiteX4-29" fmla="*/ 49545 w 1202420"/>
                  <a:gd name="connsiteY4-30" fmla="*/ 39511 h 616854"/>
                  <a:gd name="connsiteX5-31" fmla="*/ 209565 w 1202420"/>
                  <a:gd name="connsiteY5-32" fmla="*/ 69991 h 616854"/>
                  <a:gd name="connsiteX6-33" fmla="*/ 753884 w 1202420"/>
                  <a:gd name="connsiteY6-34" fmla="*/ 233514 h 616854"/>
                  <a:gd name="connsiteX7-35" fmla="*/ 1040145 w 1202420"/>
                  <a:gd name="connsiteY7-36" fmla="*/ 450991 h 616854"/>
                  <a:gd name="connsiteX8-37" fmla="*/ 1123965 w 1202420"/>
                  <a:gd name="connsiteY8-38" fmla="*/ 595771 h 616854"/>
                  <a:gd name="connsiteX9-39" fmla="*/ 1200165 w 1202420"/>
                  <a:gd name="connsiteY9-40" fmla="*/ 580531 h 616854"/>
                  <a:gd name="connsiteX0-41" fmla="*/ 1200165 w 1202420"/>
                  <a:gd name="connsiteY0-42" fmla="*/ 580531 h 616854"/>
                  <a:gd name="connsiteX1-43" fmla="*/ 1032525 w 1202420"/>
                  <a:gd name="connsiteY1-44" fmla="*/ 306211 h 616854"/>
                  <a:gd name="connsiteX2-45" fmla="*/ 704457 w 1202420"/>
                  <a:gd name="connsiteY2-46" fmla="*/ 92851 h 616854"/>
                  <a:gd name="connsiteX3-47" fmla="*/ 57165 w 1202420"/>
                  <a:gd name="connsiteY3-48" fmla="*/ 1411 h 616854"/>
                  <a:gd name="connsiteX4-49" fmla="*/ 49545 w 1202420"/>
                  <a:gd name="connsiteY4-50" fmla="*/ 39511 h 616854"/>
                  <a:gd name="connsiteX5-51" fmla="*/ 209565 w 1202420"/>
                  <a:gd name="connsiteY5-52" fmla="*/ 69991 h 616854"/>
                  <a:gd name="connsiteX6-53" fmla="*/ 780452 w 1202420"/>
                  <a:gd name="connsiteY6-54" fmla="*/ 185692 h 616854"/>
                  <a:gd name="connsiteX7-55" fmla="*/ 1040145 w 1202420"/>
                  <a:gd name="connsiteY7-56" fmla="*/ 450991 h 616854"/>
                  <a:gd name="connsiteX8-57" fmla="*/ 1123965 w 1202420"/>
                  <a:gd name="connsiteY8-58" fmla="*/ 595771 h 616854"/>
                  <a:gd name="connsiteX9-59" fmla="*/ 1200165 w 1202420"/>
                  <a:gd name="connsiteY9-60" fmla="*/ 580531 h 616854"/>
                  <a:gd name="connsiteX0-61" fmla="*/ 1200165 w 1202420"/>
                  <a:gd name="connsiteY0-62" fmla="*/ 580531 h 616854"/>
                  <a:gd name="connsiteX1-63" fmla="*/ 1032525 w 1202420"/>
                  <a:gd name="connsiteY1-64" fmla="*/ 306211 h 616854"/>
                  <a:gd name="connsiteX2-65" fmla="*/ 704457 w 1202420"/>
                  <a:gd name="connsiteY2-66" fmla="*/ 92851 h 616854"/>
                  <a:gd name="connsiteX3-67" fmla="*/ 57165 w 1202420"/>
                  <a:gd name="connsiteY3-68" fmla="*/ 1411 h 616854"/>
                  <a:gd name="connsiteX4-69" fmla="*/ 49545 w 1202420"/>
                  <a:gd name="connsiteY4-70" fmla="*/ 39511 h 616854"/>
                  <a:gd name="connsiteX5-71" fmla="*/ 209565 w 1202420"/>
                  <a:gd name="connsiteY5-72" fmla="*/ 69991 h 616854"/>
                  <a:gd name="connsiteX6-73" fmla="*/ 780452 w 1202420"/>
                  <a:gd name="connsiteY6-74" fmla="*/ 185692 h 616854"/>
                  <a:gd name="connsiteX7-75" fmla="*/ 1040145 w 1202420"/>
                  <a:gd name="connsiteY7-76" fmla="*/ 450991 h 616854"/>
                  <a:gd name="connsiteX8-77" fmla="*/ 1123965 w 1202420"/>
                  <a:gd name="connsiteY8-78" fmla="*/ 595771 h 616854"/>
                  <a:gd name="connsiteX9-79" fmla="*/ 1200165 w 1202420"/>
                  <a:gd name="connsiteY9-80" fmla="*/ 580531 h 616854"/>
                  <a:gd name="connsiteX0-81" fmla="*/ 1200918 w 1203173"/>
                  <a:gd name="connsiteY0-82" fmla="*/ 580478 h 616801"/>
                  <a:gd name="connsiteX1-83" fmla="*/ 1033278 w 1203173"/>
                  <a:gd name="connsiteY1-84" fmla="*/ 306158 h 616801"/>
                  <a:gd name="connsiteX2-85" fmla="*/ 705210 w 1203173"/>
                  <a:gd name="connsiteY2-86" fmla="*/ 92798 h 616801"/>
                  <a:gd name="connsiteX3-87" fmla="*/ 57918 w 1203173"/>
                  <a:gd name="connsiteY3-88" fmla="*/ 1358 h 616801"/>
                  <a:gd name="connsiteX4-89" fmla="*/ 50298 w 1203173"/>
                  <a:gd name="connsiteY4-90" fmla="*/ 39458 h 616801"/>
                  <a:gd name="connsiteX5-91" fmla="*/ 226259 w 1203173"/>
                  <a:gd name="connsiteY5-92" fmla="*/ 59311 h 616801"/>
                  <a:gd name="connsiteX6-93" fmla="*/ 781205 w 1203173"/>
                  <a:gd name="connsiteY6-94" fmla="*/ 185639 h 616801"/>
                  <a:gd name="connsiteX7-95" fmla="*/ 1040898 w 1203173"/>
                  <a:gd name="connsiteY7-96" fmla="*/ 450938 h 616801"/>
                  <a:gd name="connsiteX8-97" fmla="*/ 1124718 w 1203173"/>
                  <a:gd name="connsiteY8-98" fmla="*/ 595718 h 616801"/>
                  <a:gd name="connsiteX9-99" fmla="*/ 1200918 w 1203173"/>
                  <a:gd name="connsiteY9-100" fmla="*/ 580478 h 616801"/>
                  <a:gd name="connsiteX0-101" fmla="*/ 1200918 w 1203173"/>
                  <a:gd name="connsiteY0-102" fmla="*/ 581542 h 617865"/>
                  <a:gd name="connsiteX1-103" fmla="*/ 1033278 w 1203173"/>
                  <a:gd name="connsiteY1-104" fmla="*/ 307222 h 617865"/>
                  <a:gd name="connsiteX2-105" fmla="*/ 705210 w 1203173"/>
                  <a:gd name="connsiteY2-106" fmla="*/ 93862 h 617865"/>
                  <a:gd name="connsiteX3-107" fmla="*/ 57918 w 1203173"/>
                  <a:gd name="connsiteY3-108" fmla="*/ 2422 h 617865"/>
                  <a:gd name="connsiteX4-109" fmla="*/ 50298 w 1203173"/>
                  <a:gd name="connsiteY4-110" fmla="*/ 40522 h 617865"/>
                  <a:gd name="connsiteX5-111" fmla="*/ 226259 w 1203173"/>
                  <a:gd name="connsiteY5-112" fmla="*/ 60375 h 617865"/>
                  <a:gd name="connsiteX6-113" fmla="*/ 929985 w 1203173"/>
                  <a:gd name="connsiteY6-114" fmla="*/ 21982 h 617865"/>
                  <a:gd name="connsiteX7-115" fmla="*/ 1040898 w 1203173"/>
                  <a:gd name="connsiteY7-116" fmla="*/ 452002 h 617865"/>
                  <a:gd name="connsiteX8-117" fmla="*/ 1124718 w 1203173"/>
                  <a:gd name="connsiteY8-118" fmla="*/ 596782 h 617865"/>
                  <a:gd name="connsiteX9-119" fmla="*/ 1200918 w 1203173"/>
                  <a:gd name="connsiteY9-120" fmla="*/ 581542 h 617865"/>
                  <a:gd name="connsiteX0-121" fmla="*/ 1200918 w 1203173"/>
                  <a:gd name="connsiteY0-122" fmla="*/ 580478 h 616801"/>
                  <a:gd name="connsiteX1-123" fmla="*/ 1033278 w 1203173"/>
                  <a:gd name="connsiteY1-124" fmla="*/ 306158 h 616801"/>
                  <a:gd name="connsiteX2-125" fmla="*/ 705210 w 1203173"/>
                  <a:gd name="connsiteY2-126" fmla="*/ 92798 h 616801"/>
                  <a:gd name="connsiteX3-127" fmla="*/ 57918 w 1203173"/>
                  <a:gd name="connsiteY3-128" fmla="*/ 1358 h 616801"/>
                  <a:gd name="connsiteX4-129" fmla="*/ 50298 w 1203173"/>
                  <a:gd name="connsiteY4-130" fmla="*/ 39458 h 616801"/>
                  <a:gd name="connsiteX5-131" fmla="*/ 226259 w 1203173"/>
                  <a:gd name="connsiteY5-132" fmla="*/ 59311 h 616801"/>
                  <a:gd name="connsiteX6-133" fmla="*/ 807773 w 1203173"/>
                  <a:gd name="connsiteY6-134" fmla="*/ 180325 h 616801"/>
                  <a:gd name="connsiteX7-135" fmla="*/ 1040898 w 1203173"/>
                  <a:gd name="connsiteY7-136" fmla="*/ 450938 h 616801"/>
                  <a:gd name="connsiteX8-137" fmla="*/ 1124718 w 1203173"/>
                  <a:gd name="connsiteY8-138" fmla="*/ 595718 h 616801"/>
                  <a:gd name="connsiteX9-139" fmla="*/ 1200918 w 1203173"/>
                  <a:gd name="connsiteY9-140" fmla="*/ 580478 h 616801"/>
                  <a:gd name="connsiteX0-141" fmla="*/ 1212040 w 1214295"/>
                  <a:gd name="connsiteY0-142" fmla="*/ 580560 h 616883"/>
                  <a:gd name="connsiteX1-143" fmla="*/ 1044400 w 1214295"/>
                  <a:gd name="connsiteY1-144" fmla="*/ 306240 h 616883"/>
                  <a:gd name="connsiteX2-145" fmla="*/ 716332 w 1214295"/>
                  <a:gd name="connsiteY2-146" fmla="*/ 92880 h 616883"/>
                  <a:gd name="connsiteX3-147" fmla="*/ 69040 w 1214295"/>
                  <a:gd name="connsiteY3-148" fmla="*/ 1440 h 616883"/>
                  <a:gd name="connsiteX4-149" fmla="*/ 61420 w 1214295"/>
                  <a:gd name="connsiteY4-150" fmla="*/ 39540 h 616883"/>
                  <a:gd name="connsiteX5-151" fmla="*/ 449924 w 1214295"/>
                  <a:gd name="connsiteY5-152" fmla="*/ 75334 h 616883"/>
                  <a:gd name="connsiteX6-153" fmla="*/ 818895 w 1214295"/>
                  <a:gd name="connsiteY6-154" fmla="*/ 180407 h 616883"/>
                  <a:gd name="connsiteX7-155" fmla="*/ 1052020 w 1214295"/>
                  <a:gd name="connsiteY7-156" fmla="*/ 451020 h 616883"/>
                  <a:gd name="connsiteX8-157" fmla="*/ 1135840 w 1214295"/>
                  <a:gd name="connsiteY8-158" fmla="*/ 595800 h 616883"/>
                  <a:gd name="connsiteX9-159" fmla="*/ 1212040 w 1214295"/>
                  <a:gd name="connsiteY9-160" fmla="*/ 580560 h 616883"/>
                  <a:gd name="connsiteX0-161" fmla="*/ 1212040 w 1214295"/>
                  <a:gd name="connsiteY0-162" fmla="*/ 580118 h 616441"/>
                  <a:gd name="connsiteX1-163" fmla="*/ 1044400 w 1214295"/>
                  <a:gd name="connsiteY1-164" fmla="*/ 305798 h 616441"/>
                  <a:gd name="connsiteX2-165" fmla="*/ 716332 w 1214295"/>
                  <a:gd name="connsiteY2-166" fmla="*/ 81811 h 616441"/>
                  <a:gd name="connsiteX3-167" fmla="*/ 69040 w 1214295"/>
                  <a:gd name="connsiteY3-168" fmla="*/ 998 h 616441"/>
                  <a:gd name="connsiteX4-169" fmla="*/ 61420 w 1214295"/>
                  <a:gd name="connsiteY4-170" fmla="*/ 39098 h 616441"/>
                  <a:gd name="connsiteX5-171" fmla="*/ 449924 w 1214295"/>
                  <a:gd name="connsiteY5-172" fmla="*/ 74892 h 616441"/>
                  <a:gd name="connsiteX6-173" fmla="*/ 818895 w 1214295"/>
                  <a:gd name="connsiteY6-174" fmla="*/ 179965 h 616441"/>
                  <a:gd name="connsiteX7-175" fmla="*/ 1052020 w 1214295"/>
                  <a:gd name="connsiteY7-176" fmla="*/ 450578 h 616441"/>
                  <a:gd name="connsiteX8-177" fmla="*/ 1135840 w 1214295"/>
                  <a:gd name="connsiteY8-178" fmla="*/ 595358 h 616441"/>
                  <a:gd name="connsiteX9-179" fmla="*/ 1212040 w 1214295"/>
                  <a:gd name="connsiteY9-180" fmla="*/ 580118 h 616441"/>
                  <a:gd name="connsiteX0-181" fmla="*/ 1164292 w 1166547"/>
                  <a:gd name="connsiteY0-182" fmla="*/ 733149 h 769472"/>
                  <a:gd name="connsiteX1-183" fmla="*/ 996652 w 1166547"/>
                  <a:gd name="connsiteY1-184" fmla="*/ 458829 h 769472"/>
                  <a:gd name="connsiteX2-185" fmla="*/ 668584 w 1166547"/>
                  <a:gd name="connsiteY2-186" fmla="*/ 234842 h 769472"/>
                  <a:gd name="connsiteX3-187" fmla="*/ 21292 w 1166547"/>
                  <a:gd name="connsiteY3-188" fmla="*/ 154029 h 769472"/>
                  <a:gd name="connsiteX4-189" fmla="*/ 178393 w 1166547"/>
                  <a:gd name="connsiteY4-190" fmla="*/ 840 h 769472"/>
                  <a:gd name="connsiteX5-191" fmla="*/ 402176 w 1166547"/>
                  <a:gd name="connsiteY5-192" fmla="*/ 227923 h 769472"/>
                  <a:gd name="connsiteX6-193" fmla="*/ 771147 w 1166547"/>
                  <a:gd name="connsiteY6-194" fmla="*/ 332996 h 769472"/>
                  <a:gd name="connsiteX7-195" fmla="*/ 1004272 w 1166547"/>
                  <a:gd name="connsiteY7-196" fmla="*/ 603609 h 769472"/>
                  <a:gd name="connsiteX8-197" fmla="*/ 1088092 w 1166547"/>
                  <a:gd name="connsiteY8-198" fmla="*/ 748389 h 769472"/>
                  <a:gd name="connsiteX9-199" fmla="*/ 1164292 w 1166547"/>
                  <a:gd name="connsiteY9-200" fmla="*/ 733149 h 769472"/>
                  <a:gd name="connsiteX0-201" fmla="*/ 1158781 w 1161036"/>
                  <a:gd name="connsiteY0-202" fmla="*/ 579216 h 615539"/>
                  <a:gd name="connsiteX1-203" fmla="*/ 991141 w 1161036"/>
                  <a:gd name="connsiteY1-204" fmla="*/ 304896 h 615539"/>
                  <a:gd name="connsiteX2-205" fmla="*/ 663073 w 1161036"/>
                  <a:gd name="connsiteY2-206" fmla="*/ 80909 h 615539"/>
                  <a:gd name="connsiteX3-207" fmla="*/ 15781 w 1161036"/>
                  <a:gd name="connsiteY3-208" fmla="*/ 96 h 615539"/>
                  <a:gd name="connsiteX4-209" fmla="*/ 215391 w 1161036"/>
                  <a:gd name="connsiteY4-210" fmla="*/ 64764 h 615539"/>
                  <a:gd name="connsiteX5-211" fmla="*/ 396665 w 1161036"/>
                  <a:gd name="connsiteY5-212" fmla="*/ 73990 h 615539"/>
                  <a:gd name="connsiteX6-213" fmla="*/ 765636 w 1161036"/>
                  <a:gd name="connsiteY6-214" fmla="*/ 179063 h 615539"/>
                  <a:gd name="connsiteX7-215" fmla="*/ 998761 w 1161036"/>
                  <a:gd name="connsiteY7-216" fmla="*/ 449676 h 615539"/>
                  <a:gd name="connsiteX8-217" fmla="*/ 1082581 w 1161036"/>
                  <a:gd name="connsiteY8-218" fmla="*/ 594456 h 615539"/>
                  <a:gd name="connsiteX9-219" fmla="*/ 1158781 w 1161036"/>
                  <a:gd name="connsiteY9-220" fmla="*/ 579216 h 615539"/>
                  <a:gd name="connsiteX0-221" fmla="*/ 946853 w 949108"/>
                  <a:gd name="connsiteY0-222" fmla="*/ 552709 h 589032"/>
                  <a:gd name="connsiteX1-223" fmla="*/ 779213 w 949108"/>
                  <a:gd name="connsiteY1-224" fmla="*/ 278389 h 589032"/>
                  <a:gd name="connsiteX2-225" fmla="*/ 451145 w 949108"/>
                  <a:gd name="connsiteY2-226" fmla="*/ 54402 h 589032"/>
                  <a:gd name="connsiteX3-227" fmla="*/ 96099 w 949108"/>
                  <a:gd name="connsiteY3-228" fmla="*/ 157 h 589032"/>
                  <a:gd name="connsiteX4-229" fmla="*/ 3463 w 949108"/>
                  <a:gd name="connsiteY4-230" fmla="*/ 38257 h 589032"/>
                  <a:gd name="connsiteX5-231" fmla="*/ 184737 w 949108"/>
                  <a:gd name="connsiteY5-232" fmla="*/ 47483 h 589032"/>
                  <a:gd name="connsiteX6-233" fmla="*/ 553708 w 949108"/>
                  <a:gd name="connsiteY6-234" fmla="*/ 152556 h 589032"/>
                  <a:gd name="connsiteX7-235" fmla="*/ 786833 w 949108"/>
                  <a:gd name="connsiteY7-236" fmla="*/ 423169 h 589032"/>
                  <a:gd name="connsiteX8-237" fmla="*/ 870653 w 949108"/>
                  <a:gd name="connsiteY8-238" fmla="*/ 567949 h 589032"/>
                  <a:gd name="connsiteX9-239" fmla="*/ 946853 w 949108"/>
                  <a:gd name="connsiteY9-240" fmla="*/ 552709 h 589032"/>
                  <a:gd name="connsiteX0-241" fmla="*/ 969826 w 972081"/>
                  <a:gd name="connsiteY0-242" fmla="*/ 550723 h 587046"/>
                  <a:gd name="connsiteX1-243" fmla="*/ 802186 w 972081"/>
                  <a:gd name="connsiteY1-244" fmla="*/ 276403 h 587046"/>
                  <a:gd name="connsiteX2-245" fmla="*/ 474118 w 972081"/>
                  <a:gd name="connsiteY2-246" fmla="*/ 52416 h 587046"/>
                  <a:gd name="connsiteX3-247" fmla="*/ 49331 w 972081"/>
                  <a:gd name="connsiteY3-248" fmla="*/ 164 h 587046"/>
                  <a:gd name="connsiteX4-249" fmla="*/ 26436 w 972081"/>
                  <a:gd name="connsiteY4-250" fmla="*/ 36271 h 587046"/>
                  <a:gd name="connsiteX5-251" fmla="*/ 207710 w 972081"/>
                  <a:gd name="connsiteY5-252" fmla="*/ 45497 h 587046"/>
                  <a:gd name="connsiteX6-253" fmla="*/ 576681 w 972081"/>
                  <a:gd name="connsiteY6-254" fmla="*/ 150570 h 587046"/>
                  <a:gd name="connsiteX7-255" fmla="*/ 809806 w 972081"/>
                  <a:gd name="connsiteY7-256" fmla="*/ 421183 h 587046"/>
                  <a:gd name="connsiteX8-257" fmla="*/ 893626 w 972081"/>
                  <a:gd name="connsiteY8-258" fmla="*/ 565963 h 587046"/>
                  <a:gd name="connsiteX9-259" fmla="*/ 969826 w 972081"/>
                  <a:gd name="connsiteY9-260" fmla="*/ 550723 h 587046"/>
                  <a:gd name="connsiteX0-261" fmla="*/ 1003192 w 1005447"/>
                  <a:gd name="connsiteY0-262" fmla="*/ 550774 h 587097"/>
                  <a:gd name="connsiteX1-263" fmla="*/ 835552 w 1005447"/>
                  <a:gd name="connsiteY1-264" fmla="*/ 276454 h 587097"/>
                  <a:gd name="connsiteX2-265" fmla="*/ 507484 w 1005447"/>
                  <a:gd name="connsiteY2-266" fmla="*/ 52467 h 587097"/>
                  <a:gd name="connsiteX3-267" fmla="*/ 82697 w 1005447"/>
                  <a:gd name="connsiteY3-268" fmla="*/ 215 h 587097"/>
                  <a:gd name="connsiteX4-269" fmla="*/ 11979 w 1005447"/>
                  <a:gd name="connsiteY4-270" fmla="*/ 34330 h 587097"/>
                  <a:gd name="connsiteX5-271" fmla="*/ 241076 w 1005447"/>
                  <a:gd name="connsiteY5-272" fmla="*/ 45548 h 587097"/>
                  <a:gd name="connsiteX6-273" fmla="*/ 610047 w 1005447"/>
                  <a:gd name="connsiteY6-274" fmla="*/ 150621 h 587097"/>
                  <a:gd name="connsiteX7-275" fmla="*/ 843172 w 1005447"/>
                  <a:gd name="connsiteY7-276" fmla="*/ 421234 h 587097"/>
                  <a:gd name="connsiteX8-277" fmla="*/ 926992 w 1005447"/>
                  <a:gd name="connsiteY8-278" fmla="*/ 566014 h 587097"/>
                  <a:gd name="connsiteX9-279" fmla="*/ 1003192 w 1005447"/>
                  <a:gd name="connsiteY9-280" fmla="*/ 550774 h 587097"/>
                  <a:gd name="connsiteX0-281" fmla="*/ 1003192 w 1005447"/>
                  <a:gd name="connsiteY0-282" fmla="*/ 550774 h 587097"/>
                  <a:gd name="connsiteX1-283" fmla="*/ 835552 w 1005447"/>
                  <a:gd name="connsiteY1-284" fmla="*/ 276454 h 587097"/>
                  <a:gd name="connsiteX2-285" fmla="*/ 507484 w 1005447"/>
                  <a:gd name="connsiteY2-286" fmla="*/ 52467 h 587097"/>
                  <a:gd name="connsiteX3-287" fmla="*/ 82697 w 1005447"/>
                  <a:gd name="connsiteY3-288" fmla="*/ 215 h 587097"/>
                  <a:gd name="connsiteX4-289" fmla="*/ 11979 w 1005447"/>
                  <a:gd name="connsiteY4-290" fmla="*/ 34330 h 587097"/>
                  <a:gd name="connsiteX5-291" fmla="*/ 241076 w 1005447"/>
                  <a:gd name="connsiteY5-292" fmla="*/ 45548 h 587097"/>
                  <a:gd name="connsiteX6-293" fmla="*/ 604069 w 1005447"/>
                  <a:gd name="connsiteY6-294" fmla="*/ 158591 h 587097"/>
                  <a:gd name="connsiteX7-295" fmla="*/ 843172 w 1005447"/>
                  <a:gd name="connsiteY7-296" fmla="*/ 421234 h 587097"/>
                  <a:gd name="connsiteX8-297" fmla="*/ 926992 w 1005447"/>
                  <a:gd name="connsiteY8-298" fmla="*/ 566014 h 587097"/>
                  <a:gd name="connsiteX9-299" fmla="*/ 1003192 w 1005447"/>
                  <a:gd name="connsiteY9-300" fmla="*/ 550774 h 587097"/>
                  <a:gd name="connsiteX0-301" fmla="*/ 1003192 w 1005667"/>
                  <a:gd name="connsiteY0-302" fmla="*/ 550774 h 589628"/>
                  <a:gd name="connsiteX1-303" fmla="*/ 835552 w 1005667"/>
                  <a:gd name="connsiteY1-304" fmla="*/ 276454 h 589628"/>
                  <a:gd name="connsiteX2-305" fmla="*/ 507484 w 1005667"/>
                  <a:gd name="connsiteY2-306" fmla="*/ 52467 h 589628"/>
                  <a:gd name="connsiteX3-307" fmla="*/ 82697 w 1005667"/>
                  <a:gd name="connsiteY3-308" fmla="*/ 215 h 589628"/>
                  <a:gd name="connsiteX4-309" fmla="*/ 11979 w 1005667"/>
                  <a:gd name="connsiteY4-310" fmla="*/ 34330 h 589628"/>
                  <a:gd name="connsiteX5-311" fmla="*/ 241076 w 1005667"/>
                  <a:gd name="connsiteY5-312" fmla="*/ 45548 h 589628"/>
                  <a:gd name="connsiteX6-313" fmla="*/ 604069 w 1005667"/>
                  <a:gd name="connsiteY6-314" fmla="*/ 158591 h 589628"/>
                  <a:gd name="connsiteX7-315" fmla="*/ 807305 w 1005667"/>
                  <a:gd name="connsiteY7-316" fmla="*/ 345516 h 589628"/>
                  <a:gd name="connsiteX8-317" fmla="*/ 926992 w 1005667"/>
                  <a:gd name="connsiteY8-318" fmla="*/ 566014 h 589628"/>
                  <a:gd name="connsiteX9-319" fmla="*/ 1003192 w 1005667"/>
                  <a:gd name="connsiteY9-320" fmla="*/ 550774 h 589628"/>
                  <a:gd name="connsiteX0-321" fmla="*/ 1003192 w 1005758"/>
                  <a:gd name="connsiteY0-322" fmla="*/ 550774 h 590172"/>
                  <a:gd name="connsiteX1-323" fmla="*/ 835552 w 1005758"/>
                  <a:gd name="connsiteY1-324" fmla="*/ 276454 h 590172"/>
                  <a:gd name="connsiteX2-325" fmla="*/ 507484 w 1005758"/>
                  <a:gd name="connsiteY2-326" fmla="*/ 52467 h 590172"/>
                  <a:gd name="connsiteX3-327" fmla="*/ 82697 w 1005758"/>
                  <a:gd name="connsiteY3-328" fmla="*/ 215 h 590172"/>
                  <a:gd name="connsiteX4-329" fmla="*/ 11979 w 1005758"/>
                  <a:gd name="connsiteY4-330" fmla="*/ 34330 h 590172"/>
                  <a:gd name="connsiteX5-331" fmla="*/ 241076 w 1005758"/>
                  <a:gd name="connsiteY5-332" fmla="*/ 45548 h 590172"/>
                  <a:gd name="connsiteX6-333" fmla="*/ 604069 w 1005758"/>
                  <a:gd name="connsiteY6-334" fmla="*/ 158591 h 590172"/>
                  <a:gd name="connsiteX7-335" fmla="*/ 791364 w 1005758"/>
                  <a:gd name="connsiteY7-336" fmla="*/ 337546 h 590172"/>
                  <a:gd name="connsiteX8-337" fmla="*/ 926992 w 1005758"/>
                  <a:gd name="connsiteY8-338" fmla="*/ 566014 h 590172"/>
                  <a:gd name="connsiteX9-339" fmla="*/ 1003192 w 1005758"/>
                  <a:gd name="connsiteY9-340" fmla="*/ 550774 h 590172"/>
                  <a:gd name="connsiteX0-341" fmla="*/ 1003192 w 1005758"/>
                  <a:gd name="connsiteY0-342" fmla="*/ 550774 h 590172"/>
                  <a:gd name="connsiteX1-343" fmla="*/ 835552 w 1005758"/>
                  <a:gd name="connsiteY1-344" fmla="*/ 276454 h 590172"/>
                  <a:gd name="connsiteX2-345" fmla="*/ 507484 w 1005758"/>
                  <a:gd name="connsiteY2-346" fmla="*/ 52467 h 590172"/>
                  <a:gd name="connsiteX3-347" fmla="*/ 82697 w 1005758"/>
                  <a:gd name="connsiteY3-348" fmla="*/ 215 h 590172"/>
                  <a:gd name="connsiteX4-349" fmla="*/ 11979 w 1005758"/>
                  <a:gd name="connsiteY4-350" fmla="*/ 34330 h 590172"/>
                  <a:gd name="connsiteX5-351" fmla="*/ 241076 w 1005758"/>
                  <a:gd name="connsiteY5-352" fmla="*/ 45548 h 590172"/>
                  <a:gd name="connsiteX6-353" fmla="*/ 604069 w 1005758"/>
                  <a:gd name="connsiteY6-354" fmla="*/ 158591 h 590172"/>
                  <a:gd name="connsiteX7-355" fmla="*/ 791364 w 1005758"/>
                  <a:gd name="connsiteY7-356" fmla="*/ 337546 h 590172"/>
                  <a:gd name="connsiteX8-357" fmla="*/ 926992 w 1005758"/>
                  <a:gd name="connsiteY8-358" fmla="*/ 566014 h 590172"/>
                  <a:gd name="connsiteX9-359" fmla="*/ 1003192 w 1005758"/>
                  <a:gd name="connsiteY9-360" fmla="*/ 550774 h 590172"/>
                  <a:gd name="connsiteX0-361" fmla="*/ 1003192 w 1005758"/>
                  <a:gd name="connsiteY0-362" fmla="*/ 550774 h 590172"/>
                  <a:gd name="connsiteX1-363" fmla="*/ 835552 w 1005758"/>
                  <a:gd name="connsiteY1-364" fmla="*/ 276454 h 590172"/>
                  <a:gd name="connsiteX2-365" fmla="*/ 507484 w 1005758"/>
                  <a:gd name="connsiteY2-366" fmla="*/ 52467 h 590172"/>
                  <a:gd name="connsiteX3-367" fmla="*/ 82697 w 1005758"/>
                  <a:gd name="connsiteY3-368" fmla="*/ 215 h 590172"/>
                  <a:gd name="connsiteX4-369" fmla="*/ 11979 w 1005758"/>
                  <a:gd name="connsiteY4-370" fmla="*/ 34330 h 590172"/>
                  <a:gd name="connsiteX5-371" fmla="*/ 241076 w 1005758"/>
                  <a:gd name="connsiteY5-372" fmla="*/ 45548 h 590172"/>
                  <a:gd name="connsiteX6-373" fmla="*/ 604069 w 1005758"/>
                  <a:gd name="connsiteY6-374" fmla="*/ 158591 h 590172"/>
                  <a:gd name="connsiteX7-375" fmla="*/ 791364 w 1005758"/>
                  <a:gd name="connsiteY7-376" fmla="*/ 337546 h 590172"/>
                  <a:gd name="connsiteX8-377" fmla="*/ 926992 w 1005758"/>
                  <a:gd name="connsiteY8-378" fmla="*/ 566014 h 590172"/>
                  <a:gd name="connsiteX9-379" fmla="*/ 1003192 w 1005758"/>
                  <a:gd name="connsiteY9-380" fmla="*/ 550774 h 590172"/>
                  <a:gd name="connsiteX0-381" fmla="*/ 1003192 w 1005758"/>
                  <a:gd name="connsiteY0-382" fmla="*/ 550774 h 590172"/>
                  <a:gd name="connsiteX1-383" fmla="*/ 835552 w 1005758"/>
                  <a:gd name="connsiteY1-384" fmla="*/ 276454 h 590172"/>
                  <a:gd name="connsiteX2-385" fmla="*/ 507484 w 1005758"/>
                  <a:gd name="connsiteY2-386" fmla="*/ 52467 h 590172"/>
                  <a:gd name="connsiteX3-387" fmla="*/ 82697 w 1005758"/>
                  <a:gd name="connsiteY3-388" fmla="*/ 215 h 590172"/>
                  <a:gd name="connsiteX4-389" fmla="*/ 11979 w 1005758"/>
                  <a:gd name="connsiteY4-390" fmla="*/ 34330 h 590172"/>
                  <a:gd name="connsiteX5-391" fmla="*/ 241076 w 1005758"/>
                  <a:gd name="connsiteY5-392" fmla="*/ 45548 h 590172"/>
                  <a:gd name="connsiteX6-393" fmla="*/ 604069 w 1005758"/>
                  <a:gd name="connsiteY6-394" fmla="*/ 158591 h 590172"/>
                  <a:gd name="connsiteX7-395" fmla="*/ 791364 w 1005758"/>
                  <a:gd name="connsiteY7-396" fmla="*/ 337546 h 590172"/>
                  <a:gd name="connsiteX8-397" fmla="*/ 926992 w 1005758"/>
                  <a:gd name="connsiteY8-398" fmla="*/ 566014 h 590172"/>
                  <a:gd name="connsiteX9-399" fmla="*/ 1003192 w 1005758"/>
                  <a:gd name="connsiteY9-400" fmla="*/ 550774 h 590172"/>
                  <a:gd name="connsiteX0-401" fmla="*/ 1003192 w 1009269"/>
                  <a:gd name="connsiteY0-402" fmla="*/ 550774 h 578039"/>
                  <a:gd name="connsiteX1-403" fmla="*/ 835552 w 1009269"/>
                  <a:gd name="connsiteY1-404" fmla="*/ 276454 h 578039"/>
                  <a:gd name="connsiteX2-405" fmla="*/ 507484 w 1009269"/>
                  <a:gd name="connsiteY2-406" fmla="*/ 52467 h 578039"/>
                  <a:gd name="connsiteX3-407" fmla="*/ 82697 w 1009269"/>
                  <a:gd name="connsiteY3-408" fmla="*/ 215 h 578039"/>
                  <a:gd name="connsiteX4-409" fmla="*/ 11979 w 1009269"/>
                  <a:gd name="connsiteY4-410" fmla="*/ 34330 h 578039"/>
                  <a:gd name="connsiteX5-411" fmla="*/ 241076 w 1009269"/>
                  <a:gd name="connsiteY5-412" fmla="*/ 45548 h 578039"/>
                  <a:gd name="connsiteX6-413" fmla="*/ 604069 w 1009269"/>
                  <a:gd name="connsiteY6-414" fmla="*/ 158591 h 578039"/>
                  <a:gd name="connsiteX7-415" fmla="*/ 791364 w 1009269"/>
                  <a:gd name="connsiteY7-416" fmla="*/ 337546 h 578039"/>
                  <a:gd name="connsiteX8-417" fmla="*/ 955239 w 1009269"/>
                  <a:gd name="connsiteY8-418" fmla="*/ 544044 h 578039"/>
                  <a:gd name="connsiteX9-419" fmla="*/ 1003192 w 1009269"/>
                  <a:gd name="connsiteY9-420" fmla="*/ 550774 h 578039"/>
                  <a:gd name="connsiteX0-421" fmla="*/ 1025163 w 1029640"/>
                  <a:gd name="connsiteY0-422" fmla="*/ 560190 h 584484"/>
                  <a:gd name="connsiteX1-423" fmla="*/ 835552 w 1029640"/>
                  <a:gd name="connsiteY1-424" fmla="*/ 276454 h 584484"/>
                  <a:gd name="connsiteX2-425" fmla="*/ 507484 w 1029640"/>
                  <a:gd name="connsiteY2-426" fmla="*/ 52467 h 584484"/>
                  <a:gd name="connsiteX3-427" fmla="*/ 82697 w 1029640"/>
                  <a:gd name="connsiteY3-428" fmla="*/ 215 h 584484"/>
                  <a:gd name="connsiteX4-429" fmla="*/ 11979 w 1029640"/>
                  <a:gd name="connsiteY4-430" fmla="*/ 34330 h 584484"/>
                  <a:gd name="connsiteX5-431" fmla="*/ 241076 w 1029640"/>
                  <a:gd name="connsiteY5-432" fmla="*/ 45548 h 584484"/>
                  <a:gd name="connsiteX6-433" fmla="*/ 604069 w 1029640"/>
                  <a:gd name="connsiteY6-434" fmla="*/ 158591 h 584484"/>
                  <a:gd name="connsiteX7-435" fmla="*/ 791364 w 1029640"/>
                  <a:gd name="connsiteY7-436" fmla="*/ 337546 h 584484"/>
                  <a:gd name="connsiteX8-437" fmla="*/ 955239 w 1029640"/>
                  <a:gd name="connsiteY8-438" fmla="*/ 544044 h 584484"/>
                  <a:gd name="connsiteX9-439" fmla="*/ 1025163 w 1029640"/>
                  <a:gd name="connsiteY9-440" fmla="*/ 560190 h 584484"/>
                  <a:gd name="connsiteX0-441" fmla="*/ 1025163 w 1029427"/>
                  <a:gd name="connsiteY0-442" fmla="*/ 560190 h 584774"/>
                  <a:gd name="connsiteX1-443" fmla="*/ 835552 w 1029427"/>
                  <a:gd name="connsiteY1-444" fmla="*/ 276454 h 584774"/>
                  <a:gd name="connsiteX2-445" fmla="*/ 507484 w 1029427"/>
                  <a:gd name="connsiteY2-446" fmla="*/ 52467 h 584774"/>
                  <a:gd name="connsiteX3-447" fmla="*/ 82697 w 1029427"/>
                  <a:gd name="connsiteY3-448" fmla="*/ 215 h 584774"/>
                  <a:gd name="connsiteX4-449" fmla="*/ 11979 w 1029427"/>
                  <a:gd name="connsiteY4-450" fmla="*/ 34330 h 584774"/>
                  <a:gd name="connsiteX5-451" fmla="*/ 241076 w 1029427"/>
                  <a:gd name="connsiteY5-452" fmla="*/ 45548 h 584774"/>
                  <a:gd name="connsiteX6-453" fmla="*/ 604069 w 1029427"/>
                  <a:gd name="connsiteY6-454" fmla="*/ 158591 h 584774"/>
                  <a:gd name="connsiteX7-455" fmla="*/ 813334 w 1029427"/>
                  <a:gd name="connsiteY7-456" fmla="*/ 331269 h 584774"/>
                  <a:gd name="connsiteX8-457" fmla="*/ 955239 w 1029427"/>
                  <a:gd name="connsiteY8-458" fmla="*/ 544044 h 584774"/>
                  <a:gd name="connsiteX9-459" fmla="*/ 1025163 w 1029427"/>
                  <a:gd name="connsiteY9-460" fmla="*/ 560190 h 584774"/>
                  <a:gd name="connsiteX0-461" fmla="*/ 1024516 w 1028780"/>
                  <a:gd name="connsiteY0-462" fmla="*/ 560742 h 585326"/>
                  <a:gd name="connsiteX1-463" fmla="*/ 834905 w 1028780"/>
                  <a:gd name="connsiteY1-464" fmla="*/ 277006 h 585326"/>
                  <a:gd name="connsiteX2-465" fmla="*/ 484867 w 1028780"/>
                  <a:gd name="connsiteY2-466" fmla="*/ 71851 h 585326"/>
                  <a:gd name="connsiteX3-467" fmla="*/ 82050 w 1028780"/>
                  <a:gd name="connsiteY3-468" fmla="*/ 767 h 585326"/>
                  <a:gd name="connsiteX4-469" fmla="*/ 11332 w 1028780"/>
                  <a:gd name="connsiteY4-470" fmla="*/ 34882 h 585326"/>
                  <a:gd name="connsiteX5-471" fmla="*/ 240429 w 1028780"/>
                  <a:gd name="connsiteY5-472" fmla="*/ 46100 h 585326"/>
                  <a:gd name="connsiteX6-473" fmla="*/ 603422 w 1028780"/>
                  <a:gd name="connsiteY6-474" fmla="*/ 159143 h 585326"/>
                  <a:gd name="connsiteX7-475" fmla="*/ 812687 w 1028780"/>
                  <a:gd name="connsiteY7-476" fmla="*/ 331821 h 585326"/>
                  <a:gd name="connsiteX8-477" fmla="*/ 954592 w 1028780"/>
                  <a:gd name="connsiteY8-478" fmla="*/ 544596 h 585326"/>
                  <a:gd name="connsiteX9-479" fmla="*/ 1024516 w 1028780"/>
                  <a:gd name="connsiteY9-480" fmla="*/ 560742 h 585326"/>
                  <a:gd name="connsiteX0-481" fmla="*/ 1019853 w 1024117"/>
                  <a:gd name="connsiteY0-482" fmla="*/ 551533 h 576117"/>
                  <a:gd name="connsiteX1-483" fmla="*/ 830242 w 1024117"/>
                  <a:gd name="connsiteY1-484" fmla="*/ 267797 h 576117"/>
                  <a:gd name="connsiteX2-485" fmla="*/ 480204 w 1024117"/>
                  <a:gd name="connsiteY2-486" fmla="*/ 62642 h 576117"/>
                  <a:gd name="connsiteX3-487" fmla="*/ 99357 w 1024117"/>
                  <a:gd name="connsiteY3-488" fmla="*/ 974 h 576117"/>
                  <a:gd name="connsiteX4-489" fmla="*/ 6669 w 1024117"/>
                  <a:gd name="connsiteY4-490" fmla="*/ 25673 h 576117"/>
                  <a:gd name="connsiteX5-491" fmla="*/ 235766 w 1024117"/>
                  <a:gd name="connsiteY5-492" fmla="*/ 36891 h 576117"/>
                  <a:gd name="connsiteX6-493" fmla="*/ 598759 w 1024117"/>
                  <a:gd name="connsiteY6-494" fmla="*/ 149934 h 576117"/>
                  <a:gd name="connsiteX7-495" fmla="*/ 808024 w 1024117"/>
                  <a:gd name="connsiteY7-496" fmla="*/ 322612 h 576117"/>
                  <a:gd name="connsiteX8-497" fmla="*/ 949929 w 1024117"/>
                  <a:gd name="connsiteY8-498" fmla="*/ 535387 h 576117"/>
                  <a:gd name="connsiteX9-499" fmla="*/ 1019853 w 1024117"/>
                  <a:gd name="connsiteY9-500" fmla="*/ 551533 h 5761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24117" h="576117">
                    <a:moveTo>
                      <a:pt x="1019853" y="551533"/>
                    </a:moveTo>
                    <a:cubicBezTo>
                      <a:pt x="999905" y="506935"/>
                      <a:pt x="920183" y="349279"/>
                      <a:pt x="830242" y="267797"/>
                    </a:cubicBezTo>
                    <a:cubicBezTo>
                      <a:pt x="740301" y="186315"/>
                      <a:pt x="602018" y="107112"/>
                      <a:pt x="480204" y="62642"/>
                    </a:cubicBezTo>
                    <a:cubicBezTo>
                      <a:pt x="358390" y="18172"/>
                      <a:pt x="178279" y="7135"/>
                      <a:pt x="99357" y="974"/>
                    </a:cubicBezTo>
                    <a:cubicBezTo>
                      <a:pt x="20435" y="-5187"/>
                      <a:pt x="-16066" y="19687"/>
                      <a:pt x="6669" y="25673"/>
                    </a:cubicBezTo>
                    <a:cubicBezTo>
                      <a:pt x="29404" y="31659"/>
                      <a:pt x="137084" y="16181"/>
                      <a:pt x="235766" y="36891"/>
                    </a:cubicBezTo>
                    <a:cubicBezTo>
                      <a:pt x="334448" y="57601"/>
                      <a:pt x="503383" y="102314"/>
                      <a:pt x="598759" y="149934"/>
                    </a:cubicBezTo>
                    <a:cubicBezTo>
                      <a:pt x="694135" y="197554"/>
                      <a:pt x="744130" y="240981"/>
                      <a:pt x="808024" y="322612"/>
                    </a:cubicBezTo>
                    <a:cubicBezTo>
                      <a:pt x="875903" y="396272"/>
                      <a:pt x="914624" y="497234"/>
                      <a:pt x="949929" y="535387"/>
                    </a:cubicBezTo>
                    <a:cubicBezTo>
                      <a:pt x="985234" y="573541"/>
                      <a:pt x="1039801" y="596131"/>
                      <a:pt x="1019853" y="551533"/>
                    </a:cubicBezTo>
                    <a:close/>
                  </a:path>
                </a:pathLst>
              </a:custGeom>
              <a:grpFill/>
              <a:ln>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3B30"/>
                  </a:solidFill>
                  <a:latin typeface="微软雅黑" panose="020B0503020204020204" pitchFamily="34" charset="-122"/>
                  <a:ea typeface="微软雅黑" panose="020B0503020204020204" pitchFamily="34" charset="-122"/>
                  <a:cs typeface="+mn-ea"/>
                  <a:sym typeface="+mn-lt"/>
                </a:endParaRPr>
              </a:p>
            </p:txBody>
          </p:sp>
          <p:grpSp>
            <p:nvGrpSpPr>
              <p:cNvPr id="79" name="组合 78"/>
              <p:cNvGrpSpPr/>
              <p:nvPr/>
            </p:nvGrpSpPr>
            <p:grpSpPr>
              <a:xfrm>
                <a:off x="9324494" y="4488338"/>
                <a:ext cx="1262430" cy="564798"/>
                <a:chOff x="9324494" y="4488338"/>
                <a:chExt cx="1262430" cy="564798"/>
              </a:xfrm>
              <a:grpFill/>
            </p:grpSpPr>
            <p:sp>
              <p:nvSpPr>
                <p:cNvPr id="81" name="任意多边形: 形状 80"/>
                <p:cNvSpPr/>
                <p:nvPr/>
              </p:nvSpPr>
              <p:spPr>
                <a:xfrm>
                  <a:off x="9331267" y="4488338"/>
                  <a:ext cx="1255657" cy="353812"/>
                </a:xfrm>
                <a:custGeom>
                  <a:avLst/>
                  <a:gdLst>
                    <a:gd name="connsiteX0" fmla="*/ 12758 w 1255657"/>
                    <a:gd name="connsiteY0" fmla="*/ 305912 h 353812"/>
                    <a:gd name="connsiteX1" fmla="*/ 257233 w 1255657"/>
                    <a:gd name="connsiteY1" fmla="*/ 112237 h 353812"/>
                    <a:gd name="connsiteX2" fmla="*/ 622358 w 1255657"/>
                    <a:gd name="connsiteY2" fmla="*/ 23337 h 353812"/>
                    <a:gd name="connsiteX3" fmla="*/ 1174808 w 1255657"/>
                    <a:gd name="connsiteY3" fmla="*/ 1112 h 353812"/>
                    <a:gd name="connsiteX4" fmla="*/ 1216083 w 1255657"/>
                    <a:gd name="connsiteY4" fmla="*/ 48737 h 353812"/>
                    <a:gd name="connsiteX5" fmla="*/ 822383 w 1255657"/>
                    <a:gd name="connsiteY5" fmla="*/ 48737 h 353812"/>
                    <a:gd name="connsiteX6" fmla="*/ 377883 w 1255657"/>
                    <a:gd name="connsiteY6" fmla="*/ 124937 h 353812"/>
                    <a:gd name="connsiteX7" fmla="*/ 73083 w 1255657"/>
                    <a:gd name="connsiteY7" fmla="*/ 337662 h 353812"/>
                    <a:gd name="connsiteX8" fmla="*/ 12758 w 1255657"/>
                    <a:gd name="connsiteY8" fmla="*/ 305912 h 3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657" h="353812">
                      <a:moveTo>
                        <a:pt x="12758" y="305912"/>
                      </a:moveTo>
                      <a:cubicBezTo>
                        <a:pt x="43450" y="268341"/>
                        <a:pt x="155633" y="159333"/>
                        <a:pt x="257233" y="112237"/>
                      </a:cubicBezTo>
                      <a:cubicBezTo>
                        <a:pt x="358833" y="65141"/>
                        <a:pt x="469429" y="41858"/>
                        <a:pt x="622358" y="23337"/>
                      </a:cubicBezTo>
                      <a:cubicBezTo>
                        <a:pt x="775287" y="4816"/>
                        <a:pt x="1075854" y="-3121"/>
                        <a:pt x="1174808" y="1112"/>
                      </a:cubicBezTo>
                      <a:cubicBezTo>
                        <a:pt x="1273762" y="5345"/>
                        <a:pt x="1274821" y="40799"/>
                        <a:pt x="1216083" y="48737"/>
                      </a:cubicBezTo>
                      <a:cubicBezTo>
                        <a:pt x="1157346" y="56674"/>
                        <a:pt x="962083" y="36037"/>
                        <a:pt x="822383" y="48737"/>
                      </a:cubicBezTo>
                      <a:cubicBezTo>
                        <a:pt x="682683" y="61437"/>
                        <a:pt x="502766" y="76783"/>
                        <a:pt x="377883" y="124937"/>
                      </a:cubicBezTo>
                      <a:cubicBezTo>
                        <a:pt x="253000" y="173091"/>
                        <a:pt x="137641" y="301679"/>
                        <a:pt x="73083" y="337662"/>
                      </a:cubicBezTo>
                      <a:cubicBezTo>
                        <a:pt x="8525" y="373645"/>
                        <a:pt x="-17934" y="343483"/>
                        <a:pt x="12758" y="305912"/>
                      </a:cubicBezTo>
                      <a:close/>
                    </a:path>
                  </a:pathLst>
                </a:custGeom>
                <a:grpFill/>
                <a:ln>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3B30"/>
                    </a:solidFill>
                    <a:latin typeface="微软雅黑" panose="020B0503020204020204" pitchFamily="34" charset="-122"/>
                    <a:ea typeface="微软雅黑" panose="020B0503020204020204" pitchFamily="34" charset="-122"/>
                    <a:cs typeface="+mn-ea"/>
                    <a:sym typeface="+mn-lt"/>
                  </a:endParaRPr>
                </a:p>
              </p:txBody>
            </p:sp>
            <p:sp>
              <p:nvSpPr>
                <p:cNvPr id="82" name="任意多边形: 形状 81"/>
                <p:cNvSpPr/>
                <p:nvPr/>
              </p:nvSpPr>
              <p:spPr>
                <a:xfrm>
                  <a:off x="9324494" y="4812621"/>
                  <a:ext cx="1222168" cy="240515"/>
                </a:xfrm>
                <a:custGeom>
                  <a:avLst/>
                  <a:gdLst>
                    <a:gd name="connsiteX0" fmla="*/ 76681 w 1221376"/>
                    <a:gd name="connsiteY0" fmla="*/ 679 h 238967"/>
                    <a:gd name="connsiteX1" fmla="*/ 391006 w 1221376"/>
                    <a:gd name="connsiteY1" fmla="*/ 121329 h 238967"/>
                    <a:gd name="connsiteX2" fmla="*/ 854556 w 1221376"/>
                    <a:gd name="connsiteY2" fmla="*/ 175304 h 238967"/>
                    <a:gd name="connsiteX3" fmla="*/ 1178406 w 1221376"/>
                    <a:gd name="connsiteY3" fmla="*/ 200704 h 238967"/>
                    <a:gd name="connsiteX4" fmla="*/ 1191106 w 1221376"/>
                    <a:gd name="connsiteY4" fmla="*/ 238804 h 238967"/>
                    <a:gd name="connsiteX5" fmla="*/ 930756 w 1221376"/>
                    <a:gd name="connsiteY5" fmla="*/ 213404 h 238967"/>
                    <a:gd name="connsiteX6" fmla="*/ 419581 w 1221376"/>
                    <a:gd name="connsiteY6" fmla="*/ 188004 h 238967"/>
                    <a:gd name="connsiteX7" fmla="*/ 29056 w 1221376"/>
                    <a:gd name="connsiteY7" fmla="*/ 76879 h 238967"/>
                    <a:gd name="connsiteX8" fmla="*/ 76681 w 1221376"/>
                    <a:gd name="connsiteY8" fmla="*/ 679 h 238967"/>
                    <a:gd name="connsiteX0-1" fmla="*/ 76681 w 1221794"/>
                    <a:gd name="connsiteY0-2" fmla="*/ 679 h 240515"/>
                    <a:gd name="connsiteX1-3" fmla="*/ 391006 w 1221794"/>
                    <a:gd name="connsiteY1-4" fmla="*/ 121329 h 240515"/>
                    <a:gd name="connsiteX2-5" fmla="*/ 854556 w 1221794"/>
                    <a:gd name="connsiteY2-6" fmla="*/ 175304 h 240515"/>
                    <a:gd name="connsiteX3-7" fmla="*/ 1178406 w 1221794"/>
                    <a:gd name="connsiteY3-8" fmla="*/ 200704 h 240515"/>
                    <a:gd name="connsiteX4-9" fmla="*/ 1191106 w 1221794"/>
                    <a:gd name="connsiteY4-10" fmla="*/ 238804 h 240515"/>
                    <a:gd name="connsiteX5-11" fmla="*/ 924406 w 1221794"/>
                    <a:gd name="connsiteY5-12" fmla="*/ 229279 h 240515"/>
                    <a:gd name="connsiteX6-13" fmla="*/ 419581 w 1221794"/>
                    <a:gd name="connsiteY6-14" fmla="*/ 188004 h 240515"/>
                    <a:gd name="connsiteX7-15" fmla="*/ 29056 w 1221794"/>
                    <a:gd name="connsiteY7-16" fmla="*/ 76879 h 240515"/>
                    <a:gd name="connsiteX8-17" fmla="*/ 76681 w 1221794"/>
                    <a:gd name="connsiteY8-18" fmla="*/ 679 h 240515"/>
                    <a:gd name="connsiteX0-19" fmla="*/ 76681 w 1222168"/>
                    <a:gd name="connsiteY0-20" fmla="*/ 679 h 240515"/>
                    <a:gd name="connsiteX1-21" fmla="*/ 391006 w 1222168"/>
                    <a:gd name="connsiteY1-22" fmla="*/ 121329 h 240515"/>
                    <a:gd name="connsiteX2-23" fmla="*/ 848206 w 1222168"/>
                    <a:gd name="connsiteY2-24" fmla="*/ 184829 h 240515"/>
                    <a:gd name="connsiteX3-25" fmla="*/ 1178406 w 1222168"/>
                    <a:gd name="connsiteY3-26" fmla="*/ 200704 h 240515"/>
                    <a:gd name="connsiteX4-27" fmla="*/ 1191106 w 1222168"/>
                    <a:gd name="connsiteY4-28" fmla="*/ 238804 h 240515"/>
                    <a:gd name="connsiteX5-29" fmla="*/ 924406 w 1222168"/>
                    <a:gd name="connsiteY5-30" fmla="*/ 229279 h 240515"/>
                    <a:gd name="connsiteX6-31" fmla="*/ 419581 w 1222168"/>
                    <a:gd name="connsiteY6-32" fmla="*/ 188004 h 240515"/>
                    <a:gd name="connsiteX7-33" fmla="*/ 29056 w 1222168"/>
                    <a:gd name="connsiteY7-34" fmla="*/ 76879 h 240515"/>
                    <a:gd name="connsiteX8-35" fmla="*/ 76681 w 1222168"/>
                    <a:gd name="connsiteY8-36" fmla="*/ 679 h 2405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222168" h="240515">
                      <a:moveTo>
                        <a:pt x="76681" y="679"/>
                      </a:moveTo>
                      <a:cubicBezTo>
                        <a:pt x="137006" y="8087"/>
                        <a:pt x="262419" y="90637"/>
                        <a:pt x="391006" y="121329"/>
                      </a:cubicBezTo>
                      <a:cubicBezTo>
                        <a:pt x="519594" y="152021"/>
                        <a:pt x="716973" y="171600"/>
                        <a:pt x="848206" y="184829"/>
                      </a:cubicBezTo>
                      <a:cubicBezTo>
                        <a:pt x="979439" y="198058"/>
                        <a:pt x="1121256" y="191708"/>
                        <a:pt x="1178406" y="200704"/>
                      </a:cubicBezTo>
                      <a:cubicBezTo>
                        <a:pt x="1235556" y="209700"/>
                        <a:pt x="1233439" y="234042"/>
                        <a:pt x="1191106" y="238804"/>
                      </a:cubicBezTo>
                      <a:cubicBezTo>
                        <a:pt x="1148773" y="243566"/>
                        <a:pt x="1052994" y="237746"/>
                        <a:pt x="924406" y="229279"/>
                      </a:cubicBezTo>
                      <a:cubicBezTo>
                        <a:pt x="795818" y="220812"/>
                        <a:pt x="569864" y="210758"/>
                        <a:pt x="419581" y="188004"/>
                      </a:cubicBezTo>
                      <a:cubicBezTo>
                        <a:pt x="269298" y="165250"/>
                        <a:pt x="92027" y="105454"/>
                        <a:pt x="29056" y="76879"/>
                      </a:cubicBezTo>
                      <a:cubicBezTo>
                        <a:pt x="-33915" y="48304"/>
                        <a:pt x="16356" y="-6729"/>
                        <a:pt x="76681" y="679"/>
                      </a:cubicBezTo>
                      <a:close/>
                    </a:path>
                  </a:pathLst>
                </a:custGeom>
                <a:grpFill/>
                <a:ln>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3B30"/>
                    </a:solidFill>
                    <a:latin typeface="微软雅黑" panose="020B0503020204020204" pitchFamily="34" charset="-122"/>
                    <a:ea typeface="微软雅黑" panose="020B0503020204020204" pitchFamily="34" charset="-122"/>
                    <a:cs typeface="+mn-ea"/>
                    <a:sym typeface="+mn-lt"/>
                  </a:endParaRPr>
                </a:p>
              </p:txBody>
            </p:sp>
          </p:grpSp>
          <p:sp>
            <p:nvSpPr>
              <p:cNvPr id="80" name="任意多边形: 形状 79"/>
              <p:cNvSpPr/>
              <p:nvPr/>
            </p:nvSpPr>
            <p:spPr>
              <a:xfrm>
                <a:off x="9351583" y="5404866"/>
                <a:ext cx="1475569" cy="448596"/>
              </a:xfrm>
              <a:custGeom>
                <a:avLst/>
                <a:gdLst>
                  <a:gd name="connsiteX0" fmla="*/ 68642 w 1475569"/>
                  <a:gd name="connsiteY0" fmla="*/ 8509 h 448596"/>
                  <a:gd name="connsiteX1" fmla="*/ 325817 w 1475569"/>
                  <a:gd name="connsiteY1" fmla="*/ 237109 h 448596"/>
                  <a:gd name="connsiteX2" fmla="*/ 802067 w 1475569"/>
                  <a:gd name="connsiteY2" fmla="*/ 351409 h 448596"/>
                  <a:gd name="connsiteX3" fmla="*/ 1354517 w 1475569"/>
                  <a:gd name="connsiteY3" fmla="*/ 399034 h 448596"/>
                  <a:gd name="connsiteX4" fmla="*/ 1440242 w 1475569"/>
                  <a:gd name="connsiteY4" fmla="*/ 446659 h 448596"/>
                  <a:gd name="connsiteX5" fmla="*/ 897317 w 1475569"/>
                  <a:gd name="connsiteY5" fmla="*/ 427609 h 448596"/>
                  <a:gd name="connsiteX6" fmla="*/ 344867 w 1475569"/>
                  <a:gd name="connsiteY6" fmla="*/ 322834 h 448596"/>
                  <a:gd name="connsiteX7" fmla="*/ 21017 w 1475569"/>
                  <a:gd name="connsiteY7" fmla="*/ 75184 h 448596"/>
                  <a:gd name="connsiteX8" fmla="*/ 68642 w 1475569"/>
                  <a:gd name="connsiteY8" fmla="*/ 8509 h 44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5569" h="448596">
                    <a:moveTo>
                      <a:pt x="68642" y="8509"/>
                    </a:moveTo>
                    <a:cubicBezTo>
                      <a:pt x="119442" y="35496"/>
                      <a:pt x="203580" y="179959"/>
                      <a:pt x="325817" y="237109"/>
                    </a:cubicBezTo>
                    <a:cubicBezTo>
                      <a:pt x="448055" y="294259"/>
                      <a:pt x="630617" y="324422"/>
                      <a:pt x="802067" y="351409"/>
                    </a:cubicBezTo>
                    <a:cubicBezTo>
                      <a:pt x="973517" y="378397"/>
                      <a:pt x="1248155" y="383159"/>
                      <a:pt x="1354517" y="399034"/>
                    </a:cubicBezTo>
                    <a:cubicBezTo>
                      <a:pt x="1460880" y="414909"/>
                      <a:pt x="1516442" y="441897"/>
                      <a:pt x="1440242" y="446659"/>
                    </a:cubicBezTo>
                    <a:cubicBezTo>
                      <a:pt x="1364042" y="451421"/>
                      <a:pt x="1079879" y="448246"/>
                      <a:pt x="897317" y="427609"/>
                    </a:cubicBezTo>
                    <a:cubicBezTo>
                      <a:pt x="714755" y="406972"/>
                      <a:pt x="490917" y="381571"/>
                      <a:pt x="344867" y="322834"/>
                    </a:cubicBezTo>
                    <a:cubicBezTo>
                      <a:pt x="198817" y="264097"/>
                      <a:pt x="70229" y="127571"/>
                      <a:pt x="21017" y="75184"/>
                    </a:cubicBezTo>
                    <a:cubicBezTo>
                      <a:pt x="-28195" y="22797"/>
                      <a:pt x="17842" y="-18478"/>
                      <a:pt x="68642" y="8509"/>
                    </a:cubicBezTo>
                    <a:close/>
                  </a:path>
                </a:pathLst>
              </a:custGeom>
              <a:grpFill/>
              <a:ln>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3B30"/>
                  </a:solidFill>
                  <a:latin typeface="微软雅黑" panose="020B0503020204020204" pitchFamily="34" charset="-122"/>
                  <a:ea typeface="微软雅黑" panose="020B0503020204020204" pitchFamily="34" charset="-122"/>
                  <a:cs typeface="+mn-ea"/>
                  <a:sym typeface="+mn-lt"/>
                </a:endParaRPr>
              </a:p>
            </p:txBody>
          </p:sp>
        </p:grpSp>
        <p:grpSp>
          <p:nvGrpSpPr>
            <p:cNvPr id="83" name="组合 82"/>
            <p:cNvGrpSpPr/>
            <p:nvPr/>
          </p:nvGrpSpPr>
          <p:grpSpPr>
            <a:xfrm>
              <a:off x="4352772" y="3270233"/>
              <a:ext cx="2147403" cy="1181072"/>
              <a:chOff x="4864100" y="3378623"/>
              <a:chExt cx="2286000" cy="1257300"/>
            </a:xfrm>
            <a:solidFill>
              <a:srgbClr val="EBBB24"/>
            </a:solidFill>
          </p:grpSpPr>
          <p:sp>
            <p:nvSpPr>
              <p:cNvPr id="84" name="矩形: 圆角 83"/>
              <p:cNvSpPr/>
              <p:nvPr/>
            </p:nvSpPr>
            <p:spPr>
              <a:xfrm>
                <a:off x="4864100" y="3378623"/>
                <a:ext cx="2286000" cy="1257300"/>
              </a:xfrm>
              <a:prstGeom prst="roundRect">
                <a:avLst/>
              </a:prstGeom>
              <a:grp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5" name="文本框 84"/>
              <p:cNvSpPr txBox="1"/>
              <p:nvPr/>
            </p:nvSpPr>
            <p:spPr>
              <a:xfrm>
                <a:off x="5358820" y="3630486"/>
                <a:ext cx="1288721" cy="753574"/>
              </a:xfrm>
              <a:prstGeom prst="rect">
                <a:avLst/>
              </a:prstGeom>
              <a:grpFill/>
              <a:ln>
                <a:noFill/>
              </a:ln>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cs typeface="+mn-ea"/>
                    <a:sym typeface="+mn-lt"/>
                  </a:rPr>
                  <a:t>如何绘制</a:t>
                </a:r>
                <a:endParaRPr lang="en-US" altLang="zh-CN" sz="2000" b="1" dirty="0">
                  <a:solidFill>
                    <a:schemeClr val="bg1"/>
                  </a:solidFill>
                  <a:latin typeface="微软雅黑" panose="020B0503020204020204" pitchFamily="34" charset="-122"/>
                  <a:ea typeface="微软雅黑" panose="020B0503020204020204" pitchFamily="34" charset="-122"/>
                  <a:cs typeface="+mn-ea"/>
                  <a:sym typeface="+mn-lt"/>
                </a:endParaRPr>
              </a:p>
              <a:p>
                <a:r>
                  <a:rPr lang="zh-CN" altLang="en-US" sz="2000" b="1" dirty="0">
                    <a:solidFill>
                      <a:schemeClr val="bg1"/>
                    </a:solidFill>
                    <a:latin typeface="微软雅黑" panose="020B0503020204020204" pitchFamily="34" charset="-122"/>
                    <a:ea typeface="微软雅黑" panose="020B0503020204020204" pitchFamily="34" charset="-122"/>
                    <a:cs typeface="+mn-ea"/>
                    <a:sym typeface="+mn-lt"/>
                  </a:rPr>
                  <a:t>思维导图</a:t>
                </a:r>
                <a:endParaRPr lang="zh-CN" altLang="en-US" sz="20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86" name="文本框 85"/>
            <p:cNvSpPr txBox="1"/>
            <p:nvPr/>
          </p:nvSpPr>
          <p:spPr>
            <a:xfrm rot="1216834">
              <a:off x="3777955" y="2496720"/>
              <a:ext cx="646331" cy="369332"/>
            </a:xfrm>
            <a:prstGeom prst="rect">
              <a:avLst/>
            </a:prstGeom>
            <a:noFill/>
          </p:spPr>
          <p:txBody>
            <a:bodyPr wrap="none" rtlCol="0">
              <a:spAutoFit/>
            </a:bodyPr>
            <a:lstStyle/>
            <a:p>
              <a:r>
                <a:rPr lang="zh-CN" altLang="en-US" dirty="0">
                  <a:solidFill>
                    <a:srgbClr val="938ED7"/>
                  </a:solidFill>
                  <a:latin typeface="微软雅黑" panose="020B0503020204020204" pitchFamily="34" charset="-122"/>
                  <a:ea typeface="微软雅黑" panose="020B0503020204020204" pitchFamily="34" charset="-122"/>
                  <a:cs typeface="+mn-ea"/>
                  <a:sym typeface="+mn-lt"/>
                </a:rPr>
                <a:t>图像</a:t>
              </a:r>
              <a:endParaRPr lang="zh-CN" altLang="en-US" dirty="0">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87" name="文本框 86"/>
            <p:cNvSpPr txBox="1"/>
            <p:nvPr/>
          </p:nvSpPr>
          <p:spPr>
            <a:xfrm rot="19643730">
              <a:off x="6353430" y="2272714"/>
              <a:ext cx="646331" cy="369332"/>
            </a:xfrm>
            <a:prstGeom prst="rect">
              <a:avLst/>
            </a:prstGeom>
            <a:noFill/>
          </p:spPr>
          <p:txBody>
            <a:bodyPr wrap="none" rtlCol="0">
              <a:spAutoFit/>
            </a:bodyPr>
            <a:lstStyle/>
            <a:p>
              <a:r>
                <a:rPr lang="zh-CN" altLang="en-US" dirty="0">
                  <a:solidFill>
                    <a:srgbClr val="3DC0EF"/>
                  </a:solidFill>
                  <a:latin typeface="微软雅黑" panose="020B0503020204020204" pitchFamily="34" charset="-122"/>
                  <a:ea typeface="微软雅黑" panose="020B0503020204020204" pitchFamily="34" charset="-122"/>
                  <a:cs typeface="+mn-ea"/>
                  <a:sym typeface="+mn-lt"/>
                </a:rPr>
                <a:t>纸张</a:t>
              </a:r>
              <a:endParaRPr lang="zh-CN" altLang="en-US" dirty="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88" name="文本框 87"/>
            <p:cNvSpPr txBox="1"/>
            <p:nvPr/>
          </p:nvSpPr>
          <p:spPr>
            <a:xfrm rot="1326264">
              <a:off x="6674239" y="4249725"/>
              <a:ext cx="646331" cy="369332"/>
            </a:xfrm>
            <a:prstGeom prst="rect">
              <a:avLst/>
            </a:prstGeom>
            <a:noFill/>
          </p:spPr>
          <p:txBody>
            <a:bodyPr wrap="none" rtlCol="0">
              <a:spAutoFit/>
            </a:bodyPr>
            <a:lstStyle/>
            <a:p>
              <a:r>
                <a:rPr lang="zh-CN" altLang="en-US" dirty="0">
                  <a:solidFill>
                    <a:srgbClr val="EBBB24"/>
                  </a:solidFill>
                  <a:latin typeface="微软雅黑" panose="020B0503020204020204" pitchFamily="34" charset="-122"/>
                  <a:ea typeface="微软雅黑" panose="020B0503020204020204" pitchFamily="34" charset="-122"/>
                  <a:cs typeface="+mn-ea"/>
                  <a:sym typeface="+mn-lt"/>
                </a:rPr>
                <a:t>分支</a:t>
              </a:r>
              <a:endParaRPr lang="zh-CN" altLang="en-US" dirty="0">
                <a:solidFill>
                  <a:srgbClr val="EBBB24"/>
                </a:solidFill>
                <a:latin typeface="微软雅黑" panose="020B0503020204020204" pitchFamily="34" charset="-122"/>
                <a:ea typeface="微软雅黑" panose="020B0503020204020204" pitchFamily="34" charset="-122"/>
                <a:cs typeface="+mn-ea"/>
                <a:sym typeface="+mn-lt"/>
              </a:endParaRPr>
            </a:p>
          </p:txBody>
        </p:sp>
        <p:sp>
          <p:nvSpPr>
            <p:cNvPr id="89" name="文本框 88"/>
            <p:cNvSpPr txBox="1"/>
            <p:nvPr/>
          </p:nvSpPr>
          <p:spPr>
            <a:xfrm rot="19876904">
              <a:off x="3249608" y="4407082"/>
              <a:ext cx="877163" cy="369332"/>
            </a:xfrm>
            <a:prstGeom prst="rect">
              <a:avLst/>
            </a:prstGeom>
            <a:noFill/>
          </p:spPr>
          <p:txBody>
            <a:bodyPr wrap="none" rtlCol="0">
              <a:spAutoFit/>
            </a:bodyPr>
            <a:lstStyle/>
            <a:p>
              <a:r>
                <a:rPr lang="zh-CN" altLang="en-US" dirty="0">
                  <a:solidFill>
                    <a:srgbClr val="F07E10"/>
                  </a:solidFill>
                  <a:latin typeface="微软雅黑" panose="020B0503020204020204" pitchFamily="34" charset="-122"/>
                  <a:ea typeface="微软雅黑" panose="020B0503020204020204" pitchFamily="34" charset="-122"/>
                  <a:cs typeface="+mn-ea"/>
                  <a:sym typeface="+mn-lt"/>
                </a:rPr>
                <a:t>关键词</a:t>
              </a:r>
              <a:endParaRPr lang="zh-CN" altLang="en-US" dirty="0">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90" name="文本框 89"/>
            <p:cNvSpPr txBox="1"/>
            <p:nvPr/>
          </p:nvSpPr>
          <p:spPr>
            <a:xfrm>
              <a:off x="2346580" y="4252205"/>
              <a:ext cx="543739" cy="307777"/>
            </a:xfrm>
            <a:prstGeom prst="rect">
              <a:avLst/>
            </a:prstGeom>
            <a:noFill/>
          </p:spPr>
          <p:txBody>
            <a:bodyPr wrap="none" rtlCol="0">
              <a:spAutoFit/>
            </a:bodyPr>
            <a:lstStyle/>
            <a:p>
              <a:r>
                <a:rPr lang="zh-CN" altLang="en-US" sz="1400" dirty="0">
                  <a:solidFill>
                    <a:srgbClr val="F07E10"/>
                  </a:solidFill>
                  <a:latin typeface="微软雅黑" panose="020B0503020204020204" pitchFamily="34" charset="-122"/>
                  <a:ea typeface="微软雅黑" panose="020B0503020204020204" pitchFamily="34" charset="-122"/>
                  <a:cs typeface="+mn-ea"/>
                  <a:sym typeface="+mn-lt"/>
                </a:rPr>
                <a:t>一个</a:t>
              </a:r>
              <a:endParaRPr lang="zh-CN" altLang="en-US" sz="1400" dirty="0">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91" name="文本框 90"/>
            <p:cNvSpPr txBox="1"/>
            <p:nvPr/>
          </p:nvSpPr>
          <p:spPr>
            <a:xfrm>
              <a:off x="2009788" y="4860872"/>
              <a:ext cx="902811" cy="307777"/>
            </a:xfrm>
            <a:prstGeom prst="rect">
              <a:avLst/>
            </a:prstGeom>
            <a:noFill/>
          </p:spPr>
          <p:txBody>
            <a:bodyPr wrap="none" rtlCol="0">
              <a:spAutoFit/>
            </a:bodyPr>
            <a:lstStyle/>
            <a:p>
              <a:r>
                <a:rPr lang="zh-CN" altLang="en-US" sz="1400" dirty="0">
                  <a:solidFill>
                    <a:srgbClr val="F07E10"/>
                  </a:solidFill>
                  <a:latin typeface="微软雅黑" panose="020B0503020204020204" pitchFamily="34" charset="-122"/>
                  <a:ea typeface="微软雅黑" panose="020B0503020204020204" pitchFamily="34" charset="-122"/>
                  <a:cs typeface="+mn-ea"/>
                  <a:sym typeface="+mn-lt"/>
                </a:rPr>
                <a:t>概括凝练</a:t>
              </a:r>
              <a:endParaRPr lang="zh-CN" altLang="en-US" sz="1400" dirty="0">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92" name="文本框 91"/>
            <p:cNvSpPr txBox="1"/>
            <p:nvPr/>
          </p:nvSpPr>
          <p:spPr>
            <a:xfrm>
              <a:off x="2249865" y="5482280"/>
              <a:ext cx="543739" cy="307777"/>
            </a:xfrm>
            <a:prstGeom prst="rect">
              <a:avLst/>
            </a:prstGeom>
            <a:noFill/>
          </p:spPr>
          <p:txBody>
            <a:bodyPr wrap="none" rtlCol="0">
              <a:spAutoFit/>
            </a:bodyPr>
            <a:lstStyle/>
            <a:p>
              <a:r>
                <a:rPr lang="zh-CN" altLang="en-US" sz="1400" dirty="0">
                  <a:solidFill>
                    <a:srgbClr val="F07E10"/>
                  </a:solidFill>
                  <a:latin typeface="微软雅黑" panose="020B0503020204020204" pitchFamily="34" charset="-122"/>
                  <a:ea typeface="微软雅黑" panose="020B0503020204020204" pitchFamily="34" charset="-122"/>
                  <a:cs typeface="+mn-ea"/>
                  <a:sym typeface="+mn-lt"/>
                </a:rPr>
                <a:t>工整</a:t>
              </a:r>
              <a:endParaRPr lang="zh-CN" altLang="en-US" sz="1400" dirty="0">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93" name="文本框 92"/>
            <p:cNvSpPr txBox="1"/>
            <p:nvPr/>
          </p:nvSpPr>
          <p:spPr>
            <a:xfrm>
              <a:off x="2353955" y="1871970"/>
              <a:ext cx="543739" cy="307777"/>
            </a:xfrm>
            <a:prstGeom prst="rect">
              <a:avLst/>
            </a:prstGeom>
            <a:noFill/>
          </p:spPr>
          <p:txBody>
            <a:bodyPr wrap="none" rtlCol="0">
              <a:spAutoFit/>
            </a:bodyPr>
            <a:lstStyle/>
            <a:p>
              <a:r>
                <a:rPr lang="zh-CN" altLang="en-US" sz="1400" dirty="0">
                  <a:solidFill>
                    <a:srgbClr val="938ED7"/>
                  </a:solidFill>
                  <a:latin typeface="微软雅黑" panose="020B0503020204020204" pitchFamily="34" charset="-122"/>
                  <a:ea typeface="微软雅黑" panose="020B0503020204020204" pitchFamily="34" charset="-122"/>
                  <a:cs typeface="+mn-ea"/>
                  <a:sym typeface="+mn-lt"/>
                </a:rPr>
                <a:t>贴切</a:t>
              </a:r>
              <a:endParaRPr lang="zh-CN" altLang="en-US" sz="1400" dirty="0">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94" name="文本框 93"/>
            <p:cNvSpPr txBox="1"/>
            <p:nvPr/>
          </p:nvSpPr>
          <p:spPr>
            <a:xfrm>
              <a:off x="2261017" y="2298206"/>
              <a:ext cx="543739" cy="307777"/>
            </a:xfrm>
            <a:prstGeom prst="rect">
              <a:avLst/>
            </a:prstGeom>
            <a:noFill/>
          </p:spPr>
          <p:txBody>
            <a:bodyPr wrap="none" rtlCol="0">
              <a:spAutoFit/>
            </a:bodyPr>
            <a:lstStyle/>
            <a:p>
              <a:r>
                <a:rPr lang="zh-CN" altLang="en-US" sz="1400" dirty="0">
                  <a:solidFill>
                    <a:srgbClr val="938ED7"/>
                  </a:solidFill>
                  <a:latin typeface="微软雅黑" panose="020B0503020204020204" pitchFamily="34" charset="-122"/>
                  <a:ea typeface="微软雅黑" panose="020B0503020204020204" pitchFamily="34" charset="-122"/>
                  <a:cs typeface="+mn-ea"/>
                  <a:sym typeface="+mn-lt"/>
                </a:rPr>
                <a:t>适量</a:t>
              </a:r>
              <a:endParaRPr lang="zh-CN" altLang="en-US" sz="1400" dirty="0">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95" name="文本框 94"/>
            <p:cNvSpPr txBox="1"/>
            <p:nvPr/>
          </p:nvSpPr>
          <p:spPr>
            <a:xfrm>
              <a:off x="1877293" y="2785123"/>
              <a:ext cx="902811" cy="307777"/>
            </a:xfrm>
            <a:prstGeom prst="rect">
              <a:avLst/>
            </a:prstGeom>
            <a:noFill/>
          </p:spPr>
          <p:txBody>
            <a:bodyPr wrap="none" rtlCol="0">
              <a:spAutoFit/>
            </a:bodyPr>
            <a:lstStyle/>
            <a:p>
              <a:r>
                <a:rPr lang="zh-CN" altLang="en-US" sz="1400" dirty="0">
                  <a:solidFill>
                    <a:srgbClr val="938ED7"/>
                  </a:solidFill>
                  <a:latin typeface="微软雅黑" panose="020B0503020204020204" pitchFamily="34" charset="-122"/>
                  <a:ea typeface="微软雅黑" panose="020B0503020204020204" pitchFamily="34" charset="-122"/>
                  <a:cs typeface="+mn-ea"/>
                  <a:sym typeface="+mn-lt"/>
                </a:rPr>
                <a:t>色彩丰富</a:t>
              </a:r>
              <a:endParaRPr lang="zh-CN" altLang="en-US" sz="1400" dirty="0">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96" name="文本框 95"/>
            <p:cNvSpPr txBox="1"/>
            <p:nvPr/>
          </p:nvSpPr>
          <p:spPr>
            <a:xfrm>
              <a:off x="1834455" y="3261259"/>
              <a:ext cx="902811" cy="307777"/>
            </a:xfrm>
            <a:prstGeom prst="rect">
              <a:avLst/>
            </a:prstGeom>
            <a:noFill/>
          </p:spPr>
          <p:txBody>
            <a:bodyPr wrap="none" rtlCol="0">
              <a:spAutoFit/>
            </a:bodyPr>
            <a:lstStyle/>
            <a:p>
              <a:r>
                <a:rPr lang="zh-CN" altLang="en-US" sz="1400" dirty="0">
                  <a:solidFill>
                    <a:srgbClr val="938ED7"/>
                  </a:solidFill>
                  <a:latin typeface="微软雅黑" panose="020B0503020204020204" pitchFamily="34" charset="-122"/>
                  <a:ea typeface="微软雅黑" panose="020B0503020204020204" pitchFamily="34" charset="-122"/>
                  <a:cs typeface="+mn-ea"/>
                  <a:sym typeface="+mn-lt"/>
                </a:rPr>
                <a:t>生动有趣</a:t>
              </a:r>
              <a:endParaRPr lang="zh-CN" altLang="en-US" sz="1400" dirty="0">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97" name="文本框 96"/>
            <p:cNvSpPr txBox="1"/>
            <p:nvPr/>
          </p:nvSpPr>
          <p:spPr>
            <a:xfrm>
              <a:off x="7684817" y="1590022"/>
              <a:ext cx="543739" cy="307777"/>
            </a:xfrm>
            <a:prstGeom prst="rect">
              <a:avLst/>
            </a:prstGeom>
            <a:noFill/>
          </p:spPr>
          <p:txBody>
            <a:bodyPr wrap="none" rtlCol="0">
              <a:spAutoFit/>
            </a:bodyPr>
            <a:lstStyle/>
            <a:p>
              <a:r>
                <a:rPr lang="zh-CN" altLang="en-US" sz="1400" dirty="0">
                  <a:solidFill>
                    <a:srgbClr val="3DC0EF"/>
                  </a:solidFill>
                  <a:latin typeface="微软雅黑" panose="020B0503020204020204" pitchFamily="34" charset="-122"/>
                  <a:ea typeface="微软雅黑" panose="020B0503020204020204" pitchFamily="34" charset="-122"/>
                  <a:cs typeface="+mn-ea"/>
                  <a:sym typeface="+mn-lt"/>
                </a:rPr>
                <a:t>白纸</a:t>
              </a:r>
              <a:endParaRPr lang="zh-CN" altLang="en-US" sz="1400" dirty="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98" name="文本框 97"/>
            <p:cNvSpPr txBox="1"/>
            <p:nvPr/>
          </p:nvSpPr>
          <p:spPr>
            <a:xfrm>
              <a:off x="7766291" y="2026294"/>
              <a:ext cx="543739" cy="307777"/>
            </a:xfrm>
            <a:prstGeom prst="rect">
              <a:avLst/>
            </a:prstGeom>
            <a:noFill/>
          </p:spPr>
          <p:txBody>
            <a:bodyPr wrap="none" rtlCol="0">
              <a:spAutoFit/>
            </a:bodyPr>
            <a:lstStyle/>
            <a:p>
              <a:r>
                <a:rPr lang="zh-CN" altLang="en-US" sz="1400" dirty="0">
                  <a:solidFill>
                    <a:srgbClr val="3DC0EF"/>
                  </a:solidFill>
                  <a:latin typeface="微软雅黑" panose="020B0503020204020204" pitchFamily="34" charset="-122"/>
                  <a:ea typeface="微软雅黑" panose="020B0503020204020204" pitchFamily="34" charset="-122"/>
                  <a:cs typeface="+mn-ea"/>
                  <a:sym typeface="+mn-lt"/>
                </a:rPr>
                <a:t>横放</a:t>
              </a:r>
              <a:endParaRPr lang="zh-CN" altLang="en-US" sz="1400" dirty="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99" name="文本框 98"/>
            <p:cNvSpPr txBox="1"/>
            <p:nvPr/>
          </p:nvSpPr>
          <p:spPr>
            <a:xfrm>
              <a:off x="8730107" y="3964404"/>
              <a:ext cx="902811" cy="307777"/>
            </a:xfrm>
            <a:prstGeom prst="rect">
              <a:avLst/>
            </a:prstGeom>
            <a:noFill/>
          </p:spPr>
          <p:txBody>
            <a:bodyPr wrap="none" rtlCol="0">
              <a:spAutoFit/>
            </a:bodyPr>
            <a:lstStyle/>
            <a:p>
              <a:r>
                <a:rPr lang="zh-CN" altLang="en-US" sz="1400" dirty="0">
                  <a:solidFill>
                    <a:srgbClr val="EBBB24"/>
                  </a:solidFill>
                  <a:latin typeface="微软雅黑" panose="020B0503020204020204" pitchFamily="34" charset="-122"/>
                  <a:ea typeface="微软雅黑" panose="020B0503020204020204" pitchFamily="34" charset="-122"/>
                  <a:cs typeface="+mn-ea"/>
                  <a:sym typeface="+mn-lt"/>
                </a:rPr>
                <a:t>由粗到细</a:t>
              </a:r>
              <a:endParaRPr lang="zh-CN" altLang="en-US" sz="1400" dirty="0">
                <a:solidFill>
                  <a:srgbClr val="EBBB24"/>
                </a:solidFill>
                <a:latin typeface="微软雅黑" panose="020B0503020204020204" pitchFamily="34" charset="-122"/>
                <a:ea typeface="微软雅黑" panose="020B0503020204020204" pitchFamily="34" charset="-122"/>
                <a:cs typeface="+mn-ea"/>
                <a:sym typeface="+mn-lt"/>
              </a:endParaRPr>
            </a:p>
          </p:txBody>
        </p:sp>
        <p:sp>
          <p:nvSpPr>
            <p:cNvPr id="100" name="文本框 99"/>
            <p:cNvSpPr txBox="1"/>
            <p:nvPr/>
          </p:nvSpPr>
          <p:spPr>
            <a:xfrm rot="20698945">
              <a:off x="8575600" y="3175408"/>
              <a:ext cx="1082348" cy="307777"/>
            </a:xfrm>
            <a:prstGeom prst="rect">
              <a:avLst/>
            </a:prstGeom>
            <a:noFill/>
          </p:spPr>
          <p:txBody>
            <a:bodyPr wrap="none" rtlCol="0">
              <a:spAutoFit/>
            </a:bodyPr>
            <a:lstStyle/>
            <a:p>
              <a:r>
                <a:rPr lang="zh-CN" altLang="en-US" sz="1400" dirty="0">
                  <a:solidFill>
                    <a:srgbClr val="EBBB24"/>
                  </a:solidFill>
                  <a:latin typeface="微软雅黑" panose="020B0503020204020204" pitchFamily="34" charset="-122"/>
                  <a:ea typeface="微软雅黑" panose="020B0503020204020204" pitchFamily="34" charset="-122"/>
                  <a:cs typeface="+mn-ea"/>
                  <a:sym typeface="+mn-lt"/>
                </a:rPr>
                <a:t>右上顺时针</a:t>
              </a:r>
              <a:endParaRPr lang="zh-CN" altLang="en-US" sz="1400" dirty="0">
                <a:solidFill>
                  <a:srgbClr val="EBBB24"/>
                </a:solidFill>
                <a:latin typeface="微软雅黑" panose="020B0503020204020204" pitchFamily="34" charset="-122"/>
                <a:ea typeface="微软雅黑" panose="020B0503020204020204" pitchFamily="34" charset="-122"/>
                <a:cs typeface="+mn-ea"/>
                <a:sym typeface="+mn-lt"/>
              </a:endParaRPr>
            </a:p>
          </p:txBody>
        </p:sp>
        <p:sp>
          <p:nvSpPr>
            <p:cNvPr id="101" name="文本框 100"/>
            <p:cNvSpPr txBox="1"/>
            <p:nvPr/>
          </p:nvSpPr>
          <p:spPr>
            <a:xfrm>
              <a:off x="7857329" y="3571976"/>
              <a:ext cx="543739" cy="307777"/>
            </a:xfrm>
            <a:prstGeom prst="rect">
              <a:avLst/>
            </a:prstGeom>
            <a:noFill/>
          </p:spPr>
          <p:txBody>
            <a:bodyPr wrap="none" rtlCol="0">
              <a:spAutoFit/>
            </a:bodyPr>
            <a:lstStyle/>
            <a:p>
              <a:r>
                <a:rPr lang="zh-CN" altLang="en-US" sz="1400" dirty="0">
                  <a:solidFill>
                    <a:srgbClr val="EBBB24"/>
                  </a:solidFill>
                  <a:latin typeface="微软雅黑" panose="020B0503020204020204" pitchFamily="34" charset="-122"/>
                  <a:ea typeface="微软雅黑" panose="020B0503020204020204" pitchFamily="34" charset="-122"/>
                  <a:cs typeface="+mn-ea"/>
                  <a:sym typeface="+mn-lt"/>
                </a:rPr>
                <a:t>方向</a:t>
              </a:r>
              <a:endParaRPr lang="zh-CN" altLang="en-US" sz="1400" dirty="0">
                <a:solidFill>
                  <a:srgbClr val="EBBB24"/>
                </a:solidFill>
                <a:latin typeface="微软雅黑" panose="020B0503020204020204" pitchFamily="34" charset="-122"/>
                <a:ea typeface="微软雅黑" panose="020B0503020204020204" pitchFamily="34" charset="-122"/>
                <a:cs typeface="+mn-ea"/>
                <a:sym typeface="+mn-lt"/>
              </a:endParaRPr>
            </a:p>
          </p:txBody>
        </p:sp>
        <p:sp>
          <p:nvSpPr>
            <p:cNvPr id="102" name="文本框 101"/>
            <p:cNvSpPr txBox="1"/>
            <p:nvPr/>
          </p:nvSpPr>
          <p:spPr>
            <a:xfrm>
              <a:off x="7857329" y="4226579"/>
              <a:ext cx="543739" cy="307777"/>
            </a:xfrm>
            <a:prstGeom prst="rect">
              <a:avLst/>
            </a:prstGeom>
            <a:noFill/>
          </p:spPr>
          <p:txBody>
            <a:bodyPr wrap="none" rtlCol="0">
              <a:spAutoFit/>
            </a:bodyPr>
            <a:lstStyle/>
            <a:p>
              <a:r>
                <a:rPr lang="zh-CN" altLang="en-US" sz="1400" dirty="0">
                  <a:solidFill>
                    <a:srgbClr val="EBBB24"/>
                  </a:solidFill>
                  <a:latin typeface="微软雅黑" panose="020B0503020204020204" pitchFamily="34" charset="-122"/>
                  <a:ea typeface="微软雅黑" panose="020B0503020204020204" pitchFamily="34" charset="-122"/>
                  <a:cs typeface="+mn-ea"/>
                  <a:sym typeface="+mn-lt"/>
                </a:rPr>
                <a:t>形状</a:t>
              </a:r>
              <a:endParaRPr lang="zh-CN" altLang="en-US" sz="1400" dirty="0">
                <a:solidFill>
                  <a:srgbClr val="EBBB24"/>
                </a:solidFill>
                <a:latin typeface="微软雅黑" panose="020B0503020204020204" pitchFamily="34" charset="-122"/>
                <a:ea typeface="微软雅黑" panose="020B0503020204020204" pitchFamily="34" charset="-122"/>
                <a:cs typeface="+mn-ea"/>
                <a:sym typeface="+mn-lt"/>
              </a:endParaRPr>
            </a:p>
          </p:txBody>
        </p:sp>
        <p:sp>
          <p:nvSpPr>
            <p:cNvPr id="103" name="文本框 102"/>
            <p:cNvSpPr txBox="1"/>
            <p:nvPr/>
          </p:nvSpPr>
          <p:spPr>
            <a:xfrm>
              <a:off x="7857329" y="4766466"/>
              <a:ext cx="543739" cy="307777"/>
            </a:xfrm>
            <a:prstGeom prst="rect">
              <a:avLst/>
            </a:prstGeom>
            <a:noFill/>
          </p:spPr>
          <p:txBody>
            <a:bodyPr wrap="none" rtlCol="0">
              <a:spAutoFit/>
            </a:bodyPr>
            <a:lstStyle/>
            <a:p>
              <a:r>
                <a:rPr lang="zh-CN" altLang="en-US" sz="1400" dirty="0">
                  <a:solidFill>
                    <a:srgbClr val="EBBB24"/>
                  </a:solidFill>
                  <a:latin typeface="微软雅黑" panose="020B0503020204020204" pitchFamily="34" charset="-122"/>
                  <a:ea typeface="微软雅黑" panose="020B0503020204020204" pitchFamily="34" charset="-122"/>
                  <a:cs typeface="+mn-ea"/>
                  <a:sym typeface="+mn-lt"/>
                </a:rPr>
                <a:t>颜色</a:t>
              </a:r>
              <a:endParaRPr lang="zh-CN" altLang="en-US" sz="1400" dirty="0">
                <a:solidFill>
                  <a:srgbClr val="EBBB24"/>
                </a:solidFill>
                <a:latin typeface="微软雅黑" panose="020B0503020204020204" pitchFamily="34" charset="-122"/>
                <a:ea typeface="微软雅黑" panose="020B0503020204020204" pitchFamily="34" charset="-122"/>
                <a:cs typeface="+mn-ea"/>
                <a:sym typeface="+mn-lt"/>
              </a:endParaRPr>
            </a:p>
          </p:txBody>
        </p:sp>
        <p:sp>
          <p:nvSpPr>
            <p:cNvPr id="104" name="文本框 103"/>
            <p:cNvSpPr txBox="1"/>
            <p:nvPr/>
          </p:nvSpPr>
          <p:spPr>
            <a:xfrm rot="1446149">
              <a:off x="7748571" y="5527886"/>
              <a:ext cx="902811" cy="307777"/>
            </a:xfrm>
            <a:prstGeom prst="rect">
              <a:avLst/>
            </a:prstGeom>
            <a:noFill/>
          </p:spPr>
          <p:txBody>
            <a:bodyPr wrap="none" rtlCol="0">
              <a:spAutoFit/>
            </a:bodyPr>
            <a:lstStyle/>
            <a:p>
              <a:r>
                <a:rPr lang="zh-CN" altLang="en-US" sz="1400" dirty="0">
                  <a:solidFill>
                    <a:srgbClr val="EBBB24"/>
                  </a:solidFill>
                  <a:latin typeface="微软雅黑" panose="020B0503020204020204" pitchFamily="34" charset="-122"/>
                  <a:ea typeface="微软雅黑" panose="020B0503020204020204" pitchFamily="34" charset="-122"/>
                  <a:cs typeface="+mn-ea"/>
                  <a:sym typeface="+mn-lt"/>
                </a:rPr>
                <a:t>层次清晰</a:t>
              </a:r>
              <a:endParaRPr lang="zh-CN" altLang="en-US" sz="1400" dirty="0">
                <a:solidFill>
                  <a:srgbClr val="EBBB24"/>
                </a:solidFill>
                <a:latin typeface="微软雅黑" panose="020B0503020204020204" pitchFamily="34" charset="-122"/>
                <a:ea typeface="微软雅黑" panose="020B0503020204020204" pitchFamily="34" charset="-122"/>
                <a:cs typeface="+mn-ea"/>
                <a:sym typeface="+mn-lt"/>
              </a:endParaRPr>
            </a:p>
          </p:txBody>
        </p:sp>
        <p:sp>
          <p:nvSpPr>
            <p:cNvPr id="105" name="文本框 104"/>
            <p:cNvSpPr txBox="1"/>
            <p:nvPr/>
          </p:nvSpPr>
          <p:spPr>
            <a:xfrm>
              <a:off x="7654099" y="2545352"/>
              <a:ext cx="902811" cy="307777"/>
            </a:xfrm>
            <a:prstGeom prst="rect">
              <a:avLst/>
            </a:prstGeom>
            <a:noFill/>
          </p:spPr>
          <p:txBody>
            <a:bodyPr wrap="none" rtlCol="0">
              <a:spAutoFit/>
            </a:bodyPr>
            <a:lstStyle/>
            <a:p>
              <a:r>
                <a:rPr lang="zh-CN" altLang="en-US" sz="1400" dirty="0">
                  <a:solidFill>
                    <a:srgbClr val="3DC0EF"/>
                  </a:solidFill>
                  <a:latin typeface="微软雅黑" panose="020B0503020204020204" pitchFamily="34" charset="-122"/>
                  <a:ea typeface="微软雅黑" panose="020B0503020204020204" pitchFamily="34" charset="-122"/>
                  <a:cs typeface="+mn-ea"/>
                  <a:sym typeface="+mn-lt"/>
                </a:rPr>
                <a:t>中心开始</a:t>
              </a:r>
              <a:endParaRPr lang="zh-CN" altLang="en-US" sz="1400" dirty="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106" name="文本框 105"/>
            <p:cNvSpPr txBox="1"/>
            <p:nvPr/>
          </p:nvSpPr>
          <p:spPr>
            <a:xfrm>
              <a:off x="8824313" y="4429784"/>
              <a:ext cx="902811" cy="307777"/>
            </a:xfrm>
            <a:prstGeom prst="rect">
              <a:avLst/>
            </a:prstGeom>
            <a:noFill/>
          </p:spPr>
          <p:txBody>
            <a:bodyPr wrap="none" rtlCol="0">
              <a:spAutoFit/>
            </a:bodyPr>
            <a:lstStyle/>
            <a:p>
              <a:r>
                <a:rPr lang="zh-CN" altLang="en-US" sz="1400" dirty="0">
                  <a:solidFill>
                    <a:srgbClr val="EBBB24"/>
                  </a:solidFill>
                  <a:latin typeface="微软雅黑" panose="020B0503020204020204" pitchFamily="34" charset="-122"/>
                  <a:ea typeface="微软雅黑" panose="020B0503020204020204" pitchFamily="34" charset="-122"/>
                  <a:cs typeface="+mn-ea"/>
                  <a:sym typeface="+mn-lt"/>
                </a:rPr>
                <a:t>平滑曲线</a:t>
              </a:r>
              <a:endParaRPr lang="zh-CN" altLang="en-US" sz="1400" dirty="0">
                <a:solidFill>
                  <a:srgbClr val="EBBB24"/>
                </a:solidFill>
                <a:latin typeface="微软雅黑" panose="020B0503020204020204" pitchFamily="34" charset="-122"/>
                <a:ea typeface="微软雅黑" panose="020B0503020204020204" pitchFamily="34" charset="-122"/>
                <a:cs typeface="+mn-ea"/>
                <a:sym typeface="+mn-lt"/>
              </a:endParaRPr>
            </a:p>
          </p:txBody>
        </p:sp>
        <p:sp>
          <p:nvSpPr>
            <p:cNvPr id="107" name="文本框 106"/>
            <p:cNvSpPr txBox="1"/>
            <p:nvPr/>
          </p:nvSpPr>
          <p:spPr>
            <a:xfrm>
              <a:off x="8824313" y="5063716"/>
              <a:ext cx="1800493" cy="307777"/>
            </a:xfrm>
            <a:prstGeom prst="rect">
              <a:avLst/>
            </a:prstGeom>
            <a:noFill/>
          </p:spPr>
          <p:txBody>
            <a:bodyPr wrap="none" rtlCol="0">
              <a:spAutoFit/>
            </a:bodyPr>
            <a:lstStyle/>
            <a:p>
              <a:r>
                <a:rPr lang="zh-CN" altLang="en-US" sz="1400" dirty="0">
                  <a:solidFill>
                    <a:srgbClr val="EBBB24"/>
                  </a:solidFill>
                  <a:latin typeface="微软雅黑" panose="020B0503020204020204" pitchFamily="34" charset="-122"/>
                  <a:ea typeface="微软雅黑" panose="020B0503020204020204" pitchFamily="34" charset="-122"/>
                  <a:cs typeface="+mn-ea"/>
                  <a:sym typeface="+mn-lt"/>
                </a:rPr>
                <a:t>一个主分支一种颜色</a:t>
              </a:r>
              <a:endParaRPr lang="zh-CN" altLang="en-US" sz="1400" dirty="0">
                <a:solidFill>
                  <a:srgbClr val="EBBB24"/>
                </a:solidFill>
                <a:latin typeface="微软雅黑" panose="020B0503020204020204" pitchFamily="34" charset="-122"/>
                <a:ea typeface="微软雅黑" panose="020B0503020204020204" pitchFamily="34" charset="-122"/>
                <a:cs typeface="+mn-ea"/>
                <a:sym typeface="+mn-lt"/>
              </a:endParaRPr>
            </a:p>
          </p:txBody>
        </p:sp>
        <p:pic>
          <p:nvPicPr>
            <p:cNvPr id="108" name="图片 1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3696" y="1580166"/>
              <a:ext cx="785483" cy="785483"/>
            </a:xfrm>
            <a:prstGeom prst="rect">
              <a:avLst/>
            </a:prstGeom>
          </p:spPr>
        </p:pic>
      </p:gr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文本框 144"/>
          <p:cNvSpPr txBox="1"/>
          <p:nvPr/>
        </p:nvSpPr>
        <p:spPr>
          <a:xfrm>
            <a:off x="2282042" y="4787989"/>
            <a:ext cx="2727048" cy="707886"/>
          </a:xfrm>
          <a:prstGeom prst="rect">
            <a:avLst/>
          </a:prstGeom>
          <a:noFill/>
          <a:ln>
            <a:noFill/>
          </a:ln>
        </p:spPr>
        <p:txBody>
          <a:bodyPr wrap="square" lIns="91440" tIns="45720" rIns="91440" bIns="45720" rtlCol="0">
            <a:spAutoFit/>
          </a:bodyPr>
          <a:lstStyle/>
          <a:p>
            <a:pPr algn="ctr"/>
            <a:r>
              <a:rPr lang="zh-CN" altLang="en-US" sz="2000" b="1" dirty="0">
                <a:solidFill>
                  <a:srgbClr val="938ED7"/>
                </a:solidFill>
                <a:latin typeface="微软雅黑" panose="020B0503020204020204" pitchFamily="34" charset="-122"/>
                <a:ea typeface="微软雅黑" panose="020B0503020204020204" pitchFamily="34" charset="-122"/>
                <a:cs typeface="+mn-ea"/>
                <a:sym typeface="+mn-lt"/>
              </a:rPr>
              <a:t>打破陈规  </a:t>
            </a:r>
            <a:endParaRPr lang="en-US" altLang="zh-CN" sz="2000" b="1" dirty="0">
              <a:solidFill>
                <a:srgbClr val="938ED7"/>
              </a:solidFill>
              <a:latin typeface="微软雅黑" panose="020B0503020204020204" pitchFamily="34" charset="-122"/>
              <a:ea typeface="微软雅黑" panose="020B0503020204020204" pitchFamily="34" charset="-122"/>
              <a:cs typeface="+mn-ea"/>
              <a:sym typeface="+mn-lt"/>
            </a:endParaRPr>
          </a:p>
          <a:p>
            <a:pPr algn="ctr"/>
            <a:r>
              <a:rPr lang="zh-CN" altLang="en-US" sz="2000" b="1" dirty="0">
                <a:solidFill>
                  <a:srgbClr val="938ED7"/>
                </a:solidFill>
                <a:latin typeface="微软雅黑" panose="020B0503020204020204" pitchFamily="34" charset="-122"/>
                <a:ea typeface="微软雅黑" panose="020B0503020204020204" pitchFamily="34" charset="-122"/>
                <a:cs typeface="+mn-ea"/>
                <a:sym typeface="+mn-lt"/>
              </a:rPr>
              <a:t>重新建构</a:t>
            </a:r>
            <a:endParaRPr lang="zh-CN" altLang="en-US" sz="2800" b="1" dirty="0">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78" name="文本框 77"/>
          <p:cNvSpPr txBox="1"/>
          <p:nvPr/>
        </p:nvSpPr>
        <p:spPr>
          <a:xfrm>
            <a:off x="1142456" y="1179500"/>
            <a:ext cx="3416320"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思维导图的制作要点</a:t>
            </a:r>
            <a:endParaRPr lang="zh-CN" altLang="en-US" dirty="0">
              <a:sym typeface="+mn-lt"/>
            </a:endParaRPr>
          </a:p>
        </p:txBody>
      </p:sp>
      <p:grpSp>
        <p:nvGrpSpPr>
          <p:cNvPr id="64" name="组合 63"/>
          <p:cNvGrpSpPr/>
          <p:nvPr/>
        </p:nvGrpSpPr>
        <p:grpSpPr>
          <a:xfrm>
            <a:off x="1545537" y="3679441"/>
            <a:ext cx="1890714" cy="2357513"/>
            <a:chOff x="1356605" y="3652436"/>
            <a:chExt cx="2335199" cy="2911737"/>
          </a:xfrm>
        </p:grpSpPr>
        <p:grpSp>
          <p:nvGrpSpPr>
            <p:cNvPr id="109" name="组合 108"/>
            <p:cNvGrpSpPr/>
            <p:nvPr/>
          </p:nvGrpSpPr>
          <p:grpSpPr>
            <a:xfrm>
              <a:off x="1356605" y="3652436"/>
              <a:ext cx="2335199" cy="2911737"/>
              <a:chOff x="3295850" y="1908877"/>
              <a:chExt cx="3738030" cy="4660916"/>
            </a:xfrm>
          </p:grpSpPr>
          <p:sp>
            <p:nvSpPr>
              <p:cNvPr id="113" name="圆角矩形 5"/>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11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938ED7"/>
              </a:soli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121920" tIns="60960" rIns="121920" bIns="60960" numCol="1" anchor="t" anchorCtr="0" compatLnSpc="1"/>
              <a:lstStyle/>
              <a:p>
                <a:endParaRPr lang="zh-CN" altLang="en-US" sz="1600"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115" name="圆角矩形 7"/>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11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endParaRPr lang="zh-CN" altLang="en-US" sz="1600">
                  <a:solidFill>
                    <a:srgbClr val="2D2A26"/>
                  </a:solidFill>
                  <a:latin typeface="微软雅黑" panose="020B0503020204020204" pitchFamily="34" charset="-122"/>
                  <a:ea typeface="微软雅黑" panose="020B0503020204020204" pitchFamily="34" charset="-122"/>
                  <a:cs typeface="+mn-ea"/>
                  <a:sym typeface="+mn-lt"/>
                </a:endParaRPr>
              </a:p>
            </p:txBody>
          </p:sp>
        </p:grpSp>
        <p:grpSp>
          <p:nvGrpSpPr>
            <p:cNvPr id="110" name="组合 109"/>
            <p:cNvGrpSpPr/>
            <p:nvPr/>
          </p:nvGrpSpPr>
          <p:grpSpPr>
            <a:xfrm>
              <a:off x="1730453" y="4185388"/>
              <a:ext cx="902633" cy="861557"/>
              <a:chOff x="2711519" y="4342226"/>
              <a:chExt cx="1068358" cy="1019741"/>
            </a:xfrm>
          </p:grpSpPr>
          <p:sp>
            <p:nvSpPr>
              <p:cNvPr id="111" name="文本框 110"/>
              <p:cNvSpPr txBox="1"/>
              <p:nvPr/>
            </p:nvSpPr>
            <p:spPr>
              <a:xfrm>
                <a:off x="2711519" y="4342226"/>
                <a:ext cx="1031437" cy="764871"/>
              </a:xfrm>
              <a:prstGeom prst="rect">
                <a:avLst/>
              </a:prstGeom>
              <a:noFill/>
            </p:spPr>
            <p:txBody>
              <a:bodyPr wrap="square" rtlCol="0">
                <a:spAutoFit/>
              </a:bodyPr>
              <a:lstStyle/>
              <a:p>
                <a:pPr algn="ctr"/>
                <a:r>
                  <a:rPr lang="en-US" altLang="zh-CN" sz="2800" dirty="0">
                    <a:solidFill>
                      <a:srgbClr val="938ED7"/>
                    </a:solidFill>
                    <a:latin typeface="微软雅黑" panose="020B0503020204020204" pitchFamily="34" charset="-122"/>
                    <a:ea typeface="微软雅黑" panose="020B0503020204020204" pitchFamily="34" charset="-122"/>
                    <a:cs typeface="+mn-ea"/>
                    <a:sym typeface="+mn-lt"/>
                  </a:rPr>
                  <a:t>03</a:t>
                </a:r>
                <a:endParaRPr lang="zh-CN" altLang="en-US" sz="2800" dirty="0">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112" name="文本框 111"/>
              <p:cNvSpPr txBox="1"/>
              <p:nvPr/>
            </p:nvSpPr>
            <p:spPr>
              <a:xfrm>
                <a:off x="2738818" y="4957035"/>
                <a:ext cx="1041059" cy="404932"/>
              </a:xfrm>
              <a:prstGeom prst="rect">
                <a:avLst/>
              </a:prstGeom>
              <a:noFill/>
            </p:spPr>
            <p:txBody>
              <a:bodyPr wrap="square" rtlCol="0">
                <a:spAutoFit/>
              </a:bodyPr>
              <a:lstStyle/>
              <a:p>
                <a:pPr algn="ctr"/>
                <a:r>
                  <a:rPr lang="en-US" altLang="zh-CN" sz="1200" dirty="0">
                    <a:solidFill>
                      <a:srgbClr val="938ED7"/>
                    </a:solidFill>
                    <a:latin typeface="微软雅黑" panose="020B0503020204020204" pitchFamily="34" charset="-122"/>
                    <a:ea typeface="微软雅黑" panose="020B0503020204020204" pitchFamily="34" charset="-122"/>
                    <a:cs typeface="+mn-ea"/>
                    <a:sym typeface="+mn-lt"/>
                  </a:rPr>
                  <a:t>STEP</a:t>
                </a:r>
                <a:endParaRPr lang="zh-CN" altLang="en-US" sz="1200" dirty="0">
                  <a:solidFill>
                    <a:srgbClr val="938ED7"/>
                  </a:solidFill>
                  <a:latin typeface="微软雅黑" panose="020B0503020204020204" pitchFamily="34" charset="-122"/>
                  <a:ea typeface="微软雅黑" panose="020B0503020204020204" pitchFamily="34" charset="-122"/>
                  <a:cs typeface="+mn-ea"/>
                  <a:sym typeface="+mn-lt"/>
                </a:endParaRPr>
              </a:p>
            </p:txBody>
          </p:sp>
        </p:grpSp>
      </p:grpSp>
      <p:grpSp>
        <p:nvGrpSpPr>
          <p:cNvPr id="117" name="组合 116"/>
          <p:cNvGrpSpPr/>
          <p:nvPr/>
        </p:nvGrpSpPr>
        <p:grpSpPr>
          <a:xfrm>
            <a:off x="2897515" y="2878859"/>
            <a:ext cx="1884199" cy="2357513"/>
            <a:chOff x="2708584" y="2851854"/>
            <a:chExt cx="2327152" cy="2911737"/>
          </a:xfrm>
        </p:grpSpPr>
        <p:grpSp>
          <p:nvGrpSpPr>
            <p:cNvPr id="118" name="组合 117"/>
            <p:cNvGrpSpPr/>
            <p:nvPr/>
          </p:nvGrpSpPr>
          <p:grpSpPr>
            <a:xfrm>
              <a:off x="2708584" y="2851854"/>
              <a:ext cx="2327152" cy="2911737"/>
              <a:chOff x="3295850" y="1895995"/>
              <a:chExt cx="3725149" cy="4660916"/>
            </a:xfrm>
          </p:grpSpPr>
          <p:sp>
            <p:nvSpPr>
              <p:cNvPr id="122" name="圆角矩形 11"/>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12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3DC0EF"/>
              </a:soli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121920" tIns="60960" rIns="121920" bIns="60960" numCol="1" anchor="t" anchorCtr="0" compatLnSpc="1"/>
              <a:lstStyle/>
              <a:p>
                <a:endParaRPr lang="zh-CN" altLang="en-US" sz="1600" dirty="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124" name="圆角矩形 13"/>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12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endParaRPr lang="zh-CN" altLang="en-US" sz="1600">
                  <a:solidFill>
                    <a:srgbClr val="3DC0EF"/>
                  </a:solidFill>
                  <a:latin typeface="微软雅黑" panose="020B0503020204020204" pitchFamily="34" charset="-122"/>
                  <a:ea typeface="微软雅黑" panose="020B0503020204020204" pitchFamily="34" charset="-122"/>
                  <a:cs typeface="+mn-ea"/>
                  <a:sym typeface="+mn-lt"/>
                </a:endParaRPr>
              </a:p>
            </p:txBody>
          </p:sp>
        </p:grpSp>
        <p:grpSp>
          <p:nvGrpSpPr>
            <p:cNvPr id="119" name="组合 118"/>
            <p:cNvGrpSpPr/>
            <p:nvPr/>
          </p:nvGrpSpPr>
          <p:grpSpPr>
            <a:xfrm>
              <a:off x="3102606" y="3397425"/>
              <a:ext cx="883319" cy="861557"/>
              <a:chOff x="2734379" y="4342226"/>
              <a:chExt cx="1045498" cy="1019741"/>
            </a:xfrm>
          </p:grpSpPr>
          <p:sp>
            <p:nvSpPr>
              <p:cNvPr id="120" name="文本框 119"/>
              <p:cNvSpPr txBox="1"/>
              <p:nvPr/>
            </p:nvSpPr>
            <p:spPr>
              <a:xfrm>
                <a:off x="2734379" y="4342226"/>
                <a:ext cx="1031436" cy="764871"/>
              </a:xfrm>
              <a:prstGeom prst="rect">
                <a:avLst/>
              </a:prstGeom>
              <a:noFill/>
            </p:spPr>
            <p:txBody>
              <a:bodyPr wrap="square" rtlCol="0">
                <a:spAutoFit/>
              </a:bodyPr>
              <a:lstStyle/>
              <a:p>
                <a:pPr algn="ctr"/>
                <a:r>
                  <a:rPr lang="en-US" altLang="zh-CN" sz="2800" dirty="0">
                    <a:solidFill>
                      <a:srgbClr val="3DC0EF"/>
                    </a:solidFill>
                    <a:latin typeface="微软雅黑" panose="020B0503020204020204" pitchFamily="34" charset="-122"/>
                    <a:ea typeface="微软雅黑" panose="020B0503020204020204" pitchFamily="34" charset="-122"/>
                    <a:cs typeface="+mn-ea"/>
                    <a:sym typeface="+mn-lt"/>
                  </a:rPr>
                  <a:t>02</a:t>
                </a:r>
                <a:endParaRPr lang="zh-CN" altLang="en-US" sz="2800" dirty="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121" name="文本框 120"/>
              <p:cNvSpPr txBox="1"/>
              <p:nvPr/>
            </p:nvSpPr>
            <p:spPr>
              <a:xfrm>
                <a:off x="2738819" y="4957035"/>
                <a:ext cx="1041058" cy="404932"/>
              </a:xfrm>
              <a:prstGeom prst="rect">
                <a:avLst/>
              </a:prstGeom>
              <a:noFill/>
            </p:spPr>
            <p:txBody>
              <a:bodyPr wrap="square" rtlCol="0">
                <a:spAutoFit/>
              </a:bodyPr>
              <a:lstStyle/>
              <a:p>
                <a:pPr algn="ctr"/>
                <a:r>
                  <a:rPr lang="en-US" altLang="zh-CN" sz="1200" dirty="0">
                    <a:solidFill>
                      <a:srgbClr val="3DC0EF"/>
                    </a:solidFill>
                    <a:latin typeface="微软雅黑" panose="020B0503020204020204" pitchFamily="34" charset="-122"/>
                    <a:ea typeface="微软雅黑" panose="020B0503020204020204" pitchFamily="34" charset="-122"/>
                    <a:cs typeface="+mn-ea"/>
                    <a:sym typeface="+mn-lt"/>
                  </a:rPr>
                  <a:t>STEP</a:t>
                </a:r>
                <a:endParaRPr lang="zh-CN" altLang="en-US" sz="1200" dirty="0">
                  <a:solidFill>
                    <a:srgbClr val="3DC0EF"/>
                  </a:solidFill>
                  <a:latin typeface="微软雅黑" panose="020B0503020204020204" pitchFamily="34" charset="-122"/>
                  <a:ea typeface="微软雅黑" panose="020B0503020204020204" pitchFamily="34" charset="-122"/>
                  <a:cs typeface="+mn-ea"/>
                  <a:sym typeface="+mn-lt"/>
                </a:endParaRPr>
              </a:p>
            </p:txBody>
          </p:sp>
        </p:grpSp>
      </p:grpSp>
      <p:grpSp>
        <p:nvGrpSpPr>
          <p:cNvPr id="126" name="组合 125"/>
          <p:cNvGrpSpPr/>
          <p:nvPr/>
        </p:nvGrpSpPr>
        <p:grpSpPr>
          <a:xfrm>
            <a:off x="4252096" y="2092044"/>
            <a:ext cx="1884199" cy="2357513"/>
            <a:chOff x="4063165" y="2065039"/>
            <a:chExt cx="2327152" cy="2911737"/>
          </a:xfrm>
        </p:grpSpPr>
        <p:grpSp>
          <p:nvGrpSpPr>
            <p:cNvPr id="127" name="组合 126"/>
            <p:cNvGrpSpPr/>
            <p:nvPr/>
          </p:nvGrpSpPr>
          <p:grpSpPr>
            <a:xfrm>
              <a:off x="4063165" y="2065039"/>
              <a:ext cx="2327152" cy="2911737"/>
              <a:chOff x="3295850" y="1895995"/>
              <a:chExt cx="3725149" cy="4660916"/>
            </a:xfrm>
          </p:grpSpPr>
          <p:sp>
            <p:nvSpPr>
              <p:cNvPr id="131" name="圆角矩形 16"/>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132"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07E10"/>
              </a:soli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121920" tIns="60960" rIns="121920" bIns="60960" numCol="1" anchor="t" anchorCtr="0" compatLnSpc="1"/>
              <a:lstStyle/>
              <a:p>
                <a:endParaRPr lang="zh-CN" altLang="en-US" sz="1600">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133" name="圆角矩形 18"/>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134" name="Freeform 5"/>
              <p:cNvSpPr/>
              <p:nvPr/>
            </p:nvSpPr>
            <p:spPr bwMode="auto">
              <a:xfrm rot="10800000">
                <a:off x="3589408" y="2523401"/>
                <a:ext cx="2056647"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endParaRPr lang="zh-CN" altLang="en-US" sz="1600">
                  <a:solidFill>
                    <a:srgbClr val="F07E10"/>
                  </a:solidFill>
                  <a:latin typeface="微软雅黑" panose="020B0503020204020204" pitchFamily="34" charset="-122"/>
                  <a:ea typeface="微软雅黑" panose="020B0503020204020204" pitchFamily="34" charset="-122"/>
                  <a:cs typeface="+mn-ea"/>
                  <a:sym typeface="+mn-lt"/>
                </a:endParaRPr>
              </a:p>
            </p:txBody>
          </p:sp>
        </p:grpSp>
        <p:grpSp>
          <p:nvGrpSpPr>
            <p:cNvPr id="128" name="组合 127"/>
            <p:cNvGrpSpPr/>
            <p:nvPr/>
          </p:nvGrpSpPr>
          <p:grpSpPr>
            <a:xfrm>
              <a:off x="4441942" y="2610607"/>
              <a:ext cx="883319" cy="899569"/>
              <a:chOff x="2734379" y="4342226"/>
              <a:chExt cx="1045498" cy="1064733"/>
            </a:xfrm>
          </p:grpSpPr>
          <p:sp>
            <p:nvSpPr>
              <p:cNvPr id="129" name="文本框 128"/>
              <p:cNvSpPr txBox="1"/>
              <p:nvPr/>
            </p:nvSpPr>
            <p:spPr>
              <a:xfrm>
                <a:off x="2734379" y="4342226"/>
                <a:ext cx="1031436" cy="764872"/>
              </a:xfrm>
              <a:prstGeom prst="rect">
                <a:avLst/>
              </a:prstGeom>
              <a:noFill/>
            </p:spPr>
            <p:txBody>
              <a:bodyPr wrap="square" rtlCol="0">
                <a:spAutoFit/>
              </a:bodyPr>
              <a:lstStyle/>
              <a:p>
                <a:pPr algn="ctr"/>
                <a:r>
                  <a:rPr lang="en-US" altLang="zh-CN" sz="2800" dirty="0">
                    <a:solidFill>
                      <a:srgbClr val="F07E10"/>
                    </a:solidFill>
                    <a:latin typeface="微软雅黑" panose="020B0503020204020204" pitchFamily="34" charset="-122"/>
                    <a:ea typeface="微软雅黑" panose="020B0503020204020204" pitchFamily="34" charset="-122"/>
                    <a:cs typeface="+mn-ea"/>
                    <a:sym typeface="+mn-lt"/>
                  </a:rPr>
                  <a:t>01</a:t>
                </a:r>
                <a:endParaRPr lang="zh-CN" altLang="en-US" sz="2800" dirty="0">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130" name="文本框 129"/>
              <p:cNvSpPr txBox="1"/>
              <p:nvPr/>
            </p:nvSpPr>
            <p:spPr>
              <a:xfrm>
                <a:off x="2738819" y="4957034"/>
                <a:ext cx="1041058" cy="449925"/>
              </a:xfrm>
              <a:prstGeom prst="rect">
                <a:avLst/>
              </a:prstGeom>
              <a:noFill/>
            </p:spPr>
            <p:txBody>
              <a:bodyPr wrap="square" rtlCol="0">
                <a:spAutoFit/>
              </a:bodyPr>
              <a:lstStyle/>
              <a:p>
                <a:pPr algn="ctr"/>
                <a:r>
                  <a:rPr lang="en-US" altLang="zh-CN" sz="1400" dirty="0">
                    <a:solidFill>
                      <a:srgbClr val="F07E10"/>
                    </a:solidFill>
                    <a:latin typeface="微软雅黑" panose="020B0503020204020204" pitchFamily="34" charset="-122"/>
                    <a:ea typeface="微软雅黑" panose="020B0503020204020204" pitchFamily="34" charset="-122"/>
                    <a:cs typeface="+mn-ea"/>
                    <a:sym typeface="+mn-lt"/>
                  </a:rPr>
                  <a:t>STEP</a:t>
                </a:r>
                <a:endParaRPr lang="zh-CN" altLang="en-US" sz="1400" dirty="0">
                  <a:solidFill>
                    <a:srgbClr val="F07E10"/>
                  </a:solidFill>
                  <a:latin typeface="微软雅黑" panose="020B0503020204020204" pitchFamily="34" charset="-122"/>
                  <a:ea typeface="微软雅黑" panose="020B0503020204020204" pitchFamily="34" charset="-122"/>
                  <a:cs typeface="+mn-ea"/>
                  <a:sym typeface="+mn-lt"/>
                </a:endParaRPr>
              </a:p>
            </p:txBody>
          </p:sp>
        </p:grpSp>
      </p:grpSp>
      <p:grpSp>
        <p:nvGrpSpPr>
          <p:cNvPr id="135" name="组合 134"/>
          <p:cNvGrpSpPr/>
          <p:nvPr/>
        </p:nvGrpSpPr>
        <p:grpSpPr>
          <a:xfrm flipH="1" flipV="1">
            <a:off x="2669310" y="1927034"/>
            <a:ext cx="2060394" cy="618853"/>
            <a:chOff x="5246304" y="4593021"/>
            <a:chExt cx="2438687" cy="732476"/>
          </a:xfrm>
        </p:grpSpPr>
        <p:sp>
          <p:nvSpPr>
            <p:cNvPr id="136" name="椭圆 135"/>
            <p:cNvSpPr/>
            <p:nvPr/>
          </p:nvSpPr>
          <p:spPr>
            <a:xfrm>
              <a:off x="5246304" y="4593021"/>
              <a:ext cx="118623" cy="118623"/>
            </a:xfrm>
            <a:prstGeom prst="ellipse">
              <a:avLst/>
            </a:prstGeom>
            <a:solidFill>
              <a:schemeClr val="bg1"/>
            </a:solidFill>
            <a:ln>
              <a:solidFill>
                <a:srgbClr val="F07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137" name="任意多边形 56"/>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F07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2D2A26"/>
                </a:solidFill>
                <a:latin typeface="微软雅黑" panose="020B0503020204020204" pitchFamily="34" charset="-122"/>
                <a:ea typeface="微软雅黑" panose="020B0503020204020204" pitchFamily="34" charset="-122"/>
                <a:cs typeface="+mn-ea"/>
                <a:sym typeface="+mn-lt"/>
              </a:endParaRPr>
            </a:p>
          </p:txBody>
        </p:sp>
      </p:grpSp>
      <p:grpSp>
        <p:nvGrpSpPr>
          <p:cNvPr id="138" name="组合 137"/>
          <p:cNvGrpSpPr/>
          <p:nvPr/>
        </p:nvGrpSpPr>
        <p:grpSpPr>
          <a:xfrm>
            <a:off x="3788633" y="4089238"/>
            <a:ext cx="2060394" cy="618853"/>
            <a:chOff x="5246304" y="4593021"/>
            <a:chExt cx="2438687" cy="732476"/>
          </a:xfrm>
        </p:grpSpPr>
        <p:sp>
          <p:nvSpPr>
            <p:cNvPr id="139" name="椭圆 138"/>
            <p:cNvSpPr/>
            <p:nvPr/>
          </p:nvSpPr>
          <p:spPr>
            <a:xfrm>
              <a:off x="5246304" y="4593021"/>
              <a:ext cx="118623" cy="118623"/>
            </a:xfrm>
            <a:prstGeom prst="ellipse">
              <a:avLst/>
            </a:prstGeom>
            <a:solidFill>
              <a:schemeClr val="bg1"/>
            </a:solidFill>
            <a:ln>
              <a:solidFill>
                <a:srgbClr val="3DC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140" name="任意多边形 92"/>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3DC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2D2A26"/>
                </a:solidFill>
                <a:latin typeface="微软雅黑" panose="020B0503020204020204" pitchFamily="34" charset="-122"/>
                <a:ea typeface="微软雅黑" panose="020B0503020204020204" pitchFamily="34" charset="-122"/>
                <a:cs typeface="+mn-ea"/>
                <a:sym typeface="+mn-lt"/>
              </a:endParaRPr>
            </a:p>
          </p:txBody>
        </p:sp>
      </p:grpSp>
      <p:grpSp>
        <p:nvGrpSpPr>
          <p:cNvPr id="141" name="组合 140"/>
          <p:cNvGrpSpPr/>
          <p:nvPr/>
        </p:nvGrpSpPr>
        <p:grpSpPr>
          <a:xfrm>
            <a:off x="2444235" y="4877890"/>
            <a:ext cx="2060394" cy="618853"/>
            <a:chOff x="5246304" y="4593021"/>
            <a:chExt cx="2438687" cy="732476"/>
          </a:xfrm>
        </p:grpSpPr>
        <p:sp>
          <p:nvSpPr>
            <p:cNvPr id="142" name="椭圆 141"/>
            <p:cNvSpPr/>
            <p:nvPr/>
          </p:nvSpPr>
          <p:spPr>
            <a:xfrm>
              <a:off x="5246304" y="4593021"/>
              <a:ext cx="118623" cy="118623"/>
            </a:xfrm>
            <a:prstGeom prst="ellipse">
              <a:avLst/>
            </a:prstGeom>
            <a:solidFill>
              <a:schemeClr val="bg1"/>
            </a:solidFill>
            <a:ln>
              <a:solidFill>
                <a:srgbClr val="938E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143" name="任意多边形 95"/>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938E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2D2A26"/>
                </a:solidFill>
                <a:latin typeface="微软雅黑" panose="020B0503020204020204" pitchFamily="34" charset="-122"/>
                <a:ea typeface="微软雅黑" panose="020B0503020204020204" pitchFamily="34" charset="-122"/>
                <a:cs typeface="+mn-ea"/>
                <a:sym typeface="+mn-lt"/>
              </a:endParaRPr>
            </a:p>
          </p:txBody>
        </p:sp>
      </p:grpSp>
      <p:sp>
        <p:nvSpPr>
          <p:cNvPr id="144" name="文本框 143"/>
          <p:cNvSpPr txBox="1"/>
          <p:nvPr/>
        </p:nvSpPr>
        <p:spPr>
          <a:xfrm>
            <a:off x="2644269" y="2130588"/>
            <a:ext cx="1688638" cy="646331"/>
          </a:xfrm>
          <a:prstGeom prst="rect">
            <a:avLst/>
          </a:prstGeom>
          <a:noFill/>
        </p:spPr>
        <p:txBody>
          <a:bodyPr wrap="square" lIns="91440" tIns="45720" rIns="91440" bIns="45720" rtlCol="0">
            <a:spAutoFit/>
          </a:bodyPr>
          <a:lstStyle/>
          <a:p>
            <a:pPr algn="ctr"/>
            <a:r>
              <a:rPr lang="zh-CN" altLang="en-US" b="1" dirty="0">
                <a:solidFill>
                  <a:srgbClr val="F07E10"/>
                </a:solidFill>
                <a:latin typeface="微软雅黑" panose="020B0503020204020204" pitchFamily="34" charset="-122"/>
                <a:ea typeface="微软雅黑" panose="020B0503020204020204" pitchFamily="34" charset="-122"/>
                <a:cs typeface="+mn-ea"/>
                <a:sym typeface="+mn-lt"/>
              </a:rPr>
              <a:t>提纲挈领  </a:t>
            </a:r>
            <a:endParaRPr lang="en-US" altLang="zh-CN" b="1" dirty="0">
              <a:solidFill>
                <a:srgbClr val="F07E10"/>
              </a:solidFill>
              <a:latin typeface="微软雅黑" panose="020B0503020204020204" pitchFamily="34" charset="-122"/>
              <a:ea typeface="微软雅黑" panose="020B0503020204020204" pitchFamily="34" charset="-122"/>
              <a:cs typeface="+mn-ea"/>
              <a:sym typeface="+mn-lt"/>
            </a:endParaRPr>
          </a:p>
          <a:p>
            <a:pPr algn="ctr"/>
            <a:r>
              <a:rPr lang="zh-CN" altLang="en-US" b="1" dirty="0">
                <a:solidFill>
                  <a:srgbClr val="F07E10"/>
                </a:solidFill>
                <a:latin typeface="微软雅黑" panose="020B0503020204020204" pitchFamily="34" charset="-122"/>
                <a:ea typeface="微软雅黑" panose="020B0503020204020204" pitchFamily="34" charset="-122"/>
                <a:cs typeface="+mn-ea"/>
                <a:sym typeface="+mn-lt"/>
              </a:rPr>
              <a:t>抓大放小</a:t>
            </a:r>
            <a:endParaRPr lang="zh-CN" altLang="en-US" sz="2400" b="1" dirty="0">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146" name="文本框 145"/>
          <p:cNvSpPr txBox="1"/>
          <p:nvPr/>
        </p:nvSpPr>
        <p:spPr>
          <a:xfrm>
            <a:off x="4357021" y="3907351"/>
            <a:ext cx="1350673" cy="646331"/>
          </a:xfrm>
          <a:prstGeom prst="rect">
            <a:avLst/>
          </a:prstGeom>
          <a:noFill/>
        </p:spPr>
        <p:txBody>
          <a:bodyPr wrap="square" lIns="91440" tIns="45720" rIns="91440" bIns="45720" rtlCol="0">
            <a:spAutoFit/>
          </a:bodyPr>
          <a:lstStyle/>
          <a:p>
            <a:pPr algn="ctr"/>
            <a:r>
              <a:rPr lang="zh-CN" altLang="en-US" b="1" dirty="0">
                <a:solidFill>
                  <a:srgbClr val="3DC0EF"/>
                </a:solidFill>
                <a:latin typeface="微软雅黑" panose="020B0503020204020204" pitchFamily="34" charset="-122"/>
                <a:ea typeface="微软雅黑" panose="020B0503020204020204" pitchFamily="34" charset="-122"/>
                <a:cs typeface="+mn-ea"/>
                <a:sym typeface="+mn-lt"/>
              </a:rPr>
              <a:t>能加则加  不能则弃</a:t>
            </a:r>
            <a:endParaRPr lang="zh-CN" altLang="en-US" sz="2400" b="1" dirty="0">
              <a:solidFill>
                <a:srgbClr val="3DC0EF"/>
              </a:solidFill>
              <a:latin typeface="微软雅黑" panose="020B0503020204020204" pitchFamily="34" charset="-122"/>
              <a:ea typeface="微软雅黑" panose="020B0503020204020204" pitchFamily="34" charset="-122"/>
              <a:cs typeface="+mn-ea"/>
              <a:sym typeface="+mn-lt"/>
            </a:endParaRPr>
          </a:p>
        </p:txBody>
      </p:sp>
      <p:grpSp>
        <p:nvGrpSpPr>
          <p:cNvPr id="147" name="组合 146"/>
          <p:cNvGrpSpPr/>
          <p:nvPr/>
        </p:nvGrpSpPr>
        <p:grpSpPr>
          <a:xfrm>
            <a:off x="5929447" y="1841480"/>
            <a:ext cx="4924406" cy="1024888"/>
            <a:chOff x="5903615" y="1981200"/>
            <a:chExt cx="4924406" cy="1024888"/>
          </a:xfrm>
        </p:grpSpPr>
        <p:sp>
          <p:nvSpPr>
            <p:cNvPr id="148" name="矩形 147"/>
            <p:cNvSpPr/>
            <p:nvPr/>
          </p:nvSpPr>
          <p:spPr>
            <a:xfrm>
              <a:off x="6038960" y="2232034"/>
              <a:ext cx="4653714" cy="523219"/>
            </a:xfrm>
            <a:prstGeom prst="rect">
              <a:avLst/>
            </a:prstGeom>
          </p:spPr>
          <p:txBody>
            <a:bodyPr wrap="square">
              <a:spAutoFit/>
            </a:bodyPr>
            <a:lstStyle/>
            <a:p>
              <a:r>
                <a:rPr lang="zh-CN" altLang="en-US" sz="1400" dirty="0">
                  <a:solidFill>
                    <a:srgbClr val="2D2A26"/>
                  </a:solidFill>
                  <a:latin typeface="微软雅黑" panose="020B0503020204020204" pitchFamily="34" charset="-122"/>
                  <a:ea typeface="微软雅黑" panose="020B0503020204020204" pitchFamily="34" charset="-122"/>
                  <a:cs typeface="+mn-ea"/>
                  <a:sym typeface="+mn-lt"/>
                </a:rPr>
                <a:t>对于一本</a:t>
              </a:r>
              <a:r>
                <a:rPr lang="en-US" altLang="zh-CN" sz="1400" dirty="0">
                  <a:solidFill>
                    <a:srgbClr val="2D2A26"/>
                  </a:solidFill>
                  <a:latin typeface="微软雅黑" panose="020B0503020204020204" pitchFamily="34" charset="-122"/>
                  <a:ea typeface="微软雅黑" panose="020B0503020204020204" pitchFamily="34" charset="-122"/>
                  <a:cs typeface="+mn-ea"/>
                  <a:sym typeface="+mn-lt"/>
                </a:rPr>
                <a:t>500</a:t>
              </a:r>
              <a:r>
                <a:rPr lang="zh-CN" altLang="en-US" sz="1400" dirty="0">
                  <a:solidFill>
                    <a:srgbClr val="2D2A26"/>
                  </a:solidFill>
                  <a:latin typeface="微软雅黑" panose="020B0503020204020204" pitchFamily="34" charset="-122"/>
                  <a:ea typeface="微软雅黑" panose="020B0503020204020204" pitchFamily="34" charset="-122"/>
                  <a:cs typeface="+mn-ea"/>
                  <a:sym typeface="+mn-lt"/>
                </a:rPr>
                <a:t>页的专业教材而言，把每个细节都画成图，是个非常庞大的工程！</a:t>
              </a:r>
              <a:endParaRPr lang="zh-CN" altLang="en-US" sz="1400"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149" name="矩形: 圆角 148"/>
            <p:cNvSpPr/>
            <p:nvPr/>
          </p:nvSpPr>
          <p:spPr>
            <a:xfrm>
              <a:off x="5903615" y="1981200"/>
              <a:ext cx="4924406" cy="1024888"/>
            </a:xfrm>
            <a:prstGeom prst="roundRect">
              <a:avLst/>
            </a:prstGeom>
            <a:noFill/>
            <a:ln w="952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D2A26"/>
                </a:solidFill>
                <a:latin typeface="微软雅黑" panose="020B0503020204020204" pitchFamily="34" charset="-122"/>
                <a:ea typeface="微软雅黑" panose="020B0503020204020204" pitchFamily="34" charset="-122"/>
                <a:cs typeface="+mn-ea"/>
                <a:sym typeface="+mn-lt"/>
              </a:endParaRPr>
            </a:p>
          </p:txBody>
        </p:sp>
      </p:grpSp>
      <p:grpSp>
        <p:nvGrpSpPr>
          <p:cNvPr id="150" name="组合 149"/>
          <p:cNvGrpSpPr/>
          <p:nvPr/>
        </p:nvGrpSpPr>
        <p:grpSpPr>
          <a:xfrm>
            <a:off x="5929447" y="3263880"/>
            <a:ext cx="4924406" cy="1024888"/>
            <a:chOff x="5903615" y="3403600"/>
            <a:chExt cx="4924406" cy="1024888"/>
          </a:xfrm>
        </p:grpSpPr>
        <p:sp>
          <p:nvSpPr>
            <p:cNvPr id="151" name="矩形 150"/>
            <p:cNvSpPr/>
            <p:nvPr/>
          </p:nvSpPr>
          <p:spPr>
            <a:xfrm>
              <a:off x="6038960" y="3546712"/>
              <a:ext cx="4653714" cy="738664"/>
            </a:xfrm>
            <a:prstGeom prst="rect">
              <a:avLst/>
            </a:prstGeom>
          </p:spPr>
          <p:txBody>
            <a:bodyPr wrap="square">
              <a:spAutoFit/>
            </a:bodyPr>
            <a:lstStyle/>
            <a:p>
              <a:r>
                <a:rPr lang="zh-CN" altLang="en-US" sz="1400" dirty="0">
                  <a:solidFill>
                    <a:srgbClr val="2D2A26"/>
                  </a:solidFill>
                  <a:latin typeface="微软雅黑" panose="020B0503020204020204" pitchFamily="34" charset="-122"/>
                  <a:ea typeface="微软雅黑" panose="020B0503020204020204" pitchFamily="34" charset="-122"/>
                  <a:cs typeface="+mn-ea"/>
                  <a:sym typeface="+mn-lt"/>
                </a:rPr>
                <a:t>给每个导图的枝节都添加图片，更是困难非常</a:t>
              </a:r>
              <a:r>
                <a:rPr lang="en-US" altLang="zh-CN" sz="1400" dirty="0">
                  <a:solidFill>
                    <a:srgbClr val="2D2A26"/>
                  </a:solidFill>
                  <a:latin typeface="微软雅黑" panose="020B0503020204020204" pitchFamily="34" charset="-122"/>
                  <a:ea typeface="微软雅黑" panose="020B0503020204020204" pitchFamily="34" charset="-122"/>
                  <a:cs typeface="+mn-ea"/>
                  <a:sym typeface="+mn-lt"/>
                </a:rPr>
                <a:t>——</a:t>
              </a:r>
              <a:r>
                <a:rPr lang="zh-CN" altLang="en-US" sz="1400" dirty="0">
                  <a:solidFill>
                    <a:srgbClr val="2D2A26"/>
                  </a:solidFill>
                  <a:latin typeface="微软雅黑" panose="020B0503020204020204" pitchFamily="34" charset="-122"/>
                  <a:ea typeface="微软雅黑" panose="020B0503020204020204" pitchFamily="34" charset="-122"/>
                  <a:cs typeface="+mn-ea"/>
                  <a:sym typeface="+mn-lt"/>
                </a:rPr>
                <a:t>无论是自己画图，还是在网上搜索匹配关键词的图片，都是很花时间的。</a:t>
              </a:r>
              <a:endParaRPr lang="zh-CN" altLang="en-US" sz="1400"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152" name="矩形: 圆角 151"/>
            <p:cNvSpPr/>
            <p:nvPr/>
          </p:nvSpPr>
          <p:spPr>
            <a:xfrm>
              <a:off x="5903615" y="3403600"/>
              <a:ext cx="4924406" cy="1024888"/>
            </a:xfrm>
            <a:prstGeom prst="roundRect">
              <a:avLst/>
            </a:prstGeom>
            <a:noFill/>
            <a:ln w="952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2A26"/>
                </a:solidFill>
                <a:latin typeface="微软雅黑" panose="020B0503020204020204" pitchFamily="34" charset="-122"/>
                <a:ea typeface="微软雅黑" panose="020B0503020204020204" pitchFamily="34" charset="-122"/>
                <a:cs typeface="+mn-ea"/>
                <a:sym typeface="+mn-lt"/>
              </a:endParaRPr>
            </a:p>
          </p:txBody>
        </p:sp>
      </p:grpSp>
      <p:grpSp>
        <p:nvGrpSpPr>
          <p:cNvPr id="153" name="组合 152"/>
          <p:cNvGrpSpPr/>
          <p:nvPr/>
        </p:nvGrpSpPr>
        <p:grpSpPr>
          <a:xfrm>
            <a:off x="5929447" y="4686280"/>
            <a:ext cx="4924406" cy="1024888"/>
            <a:chOff x="5903615" y="4826000"/>
            <a:chExt cx="4924406" cy="1024888"/>
          </a:xfrm>
        </p:grpSpPr>
        <p:sp>
          <p:nvSpPr>
            <p:cNvPr id="154" name="矩形 153"/>
            <p:cNvSpPr/>
            <p:nvPr/>
          </p:nvSpPr>
          <p:spPr>
            <a:xfrm>
              <a:off x="6038961" y="4922946"/>
              <a:ext cx="4653714" cy="830997"/>
            </a:xfrm>
            <a:prstGeom prst="rect">
              <a:avLst/>
            </a:prstGeom>
          </p:spPr>
          <p:txBody>
            <a:bodyPr wrap="square">
              <a:spAutoFit/>
            </a:bodyPr>
            <a:lstStyle/>
            <a:p>
              <a:r>
                <a:rPr lang="zh-CN" altLang="en-US" sz="1200" dirty="0">
                  <a:solidFill>
                    <a:srgbClr val="2D2A26"/>
                  </a:solidFill>
                  <a:latin typeface="微软雅黑" panose="020B0503020204020204" pitchFamily="34" charset="-122"/>
                  <a:ea typeface="微软雅黑" panose="020B0503020204020204" pitchFamily="34" charset="-122"/>
                  <a:cs typeface="+mn-ea"/>
                  <a:sym typeface="+mn-lt"/>
                </a:rPr>
                <a:t>导图的作用主要在于梳理知识点，所以要针对重点进行关联，很多细节需要忽略掉。不应该按照书籍目录的方式去作图，而是寻找知识点之间的内在逻辑关系。只有这样，才能最后真正掌握知识结构框架。</a:t>
              </a:r>
              <a:endParaRPr lang="zh-CN" altLang="en-US" sz="1200"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155" name="矩形: 圆角 154"/>
            <p:cNvSpPr/>
            <p:nvPr/>
          </p:nvSpPr>
          <p:spPr>
            <a:xfrm>
              <a:off x="5903615" y="4826000"/>
              <a:ext cx="4924406" cy="1024888"/>
            </a:xfrm>
            <a:prstGeom prst="roundRect">
              <a:avLst/>
            </a:prstGeom>
            <a:noFill/>
            <a:ln w="952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2A26"/>
                </a:solidFill>
                <a:latin typeface="微软雅黑" panose="020B0503020204020204" pitchFamily="34" charset="-122"/>
                <a:ea typeface="微软雅黑" panose="020B0503020204020204" pitchFamily="34" charset="-122"/>
                <a:cs typeface="+mn-ea"/>
                <a:sym typeface="+mn-lt"/>
              </a:endParaRPr>
            </a:p>
          </p:txBody>
        </p:sp>
      </p:gr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6"/>
                                        </p:tgtEl>
                                        <p:attrNameLst>
                                          <p:attrName>style.visibility</p:attrName>
                                        </p:attrNameLst>
                                      </p:cBhvr>
                                      <p:to>
                                        <p:strVal val="visible"/>
                                      </p:to>
                                    </p:set>
                                    <p:anim calcmode="lin" valueType="num">
                                      <p:cBhvr>
                                        <p:cTn id="11" dur="10" fill="hold"/>
                                        <p:tgtEl>
                                          <p:spTgt spid="126"/>
                                        </p:tgtEl>
                                        <p:attrNameLst>
                                          <p:attrName>ppt_w</p:attrName>
                                        </p:attrNameLst>
                                      </p:cBhvr>
                                      <p:tavLst>
                                        <p:tav tm="0">
                                          <p:val>
                                            <p:fltVal val="0"/>
                                          </p:val>
                                        </p:tav>
                                        <p:tav tm="100000">
                                          <p:val>
                                            <p:strVal val="#ppt_w"/>
                                          </p:val>
                                        </p:tav>
                                      </p:tavLst>
                                    </p:anim>
                                    <p:anim calcmode="lin" valueType="num">
                                      <p:cBhvr>
                                        <p:cTn id="12" dur="10" fill="hold"/>
                                        <p:tgtEl>
                                          <p:spTgt spid="126"/>
                                        </p:tgtEl>
                                        <p:attrNameLst>
                                          <p:attrName>ppt_h</p:attrName>
                                        </p:attrNameLst>
                                      </p:cBhvr>
                                      <p:tavLst>
                                        <p:tav tm="0">
                                          <p:val>
                                            <p:fltVal val="0"/>
                                          </p:val>
                                        </p:tav>
                                        <p:tav tm="100000">
                                          <p:val>
                                            <p:strVal val="#ppt_h"/>
                                          </p:val>
                                        </p:tav>
                                      </p:tavLst>
                                    </p:anim>
                                    <p:animEffect transition="in" filter="fade">
                                      <p:cBhvr>
                                        <p:cTn id="13" dur="10"/>
                                        <p:tgtEl>
                                          <p:spTgt spid="126"/>
                                        </p:tgtEl>
                                      </p:cBhvr>
                                    </p:animEffect>
                                  </p:childTnLst>
                                </p:cTn>
                              </p:par>
                              <p:par>
                                <p:cTn id="14" presetID="53" presetClass="entr" presetSubtype="16" fill="hold" nodeType="withEffect">
                                  <p:stCondLst>
                                    <p:cond delay="2000"/>
                                  </p:stCondLst>
                                  <p:childTnLst>
                                    <p:set>
                                      <p:cBhvr>
                                        <p:cTn id="15" dur="1" fill="hold">
                                          <p:stCondLst>
                                            <p:cond delay="0"/>
                                          </p:stCondLst>
                                        </p:cTn>
                                        <p:tgtEl>
                                          <p:spTgt spid="117"/>
                                        </p:tgtEl>
                                        <p:attrNameLst>
                                          <p:attrName>style.visibility</p:attrName>
                                        </p:attrNameLst>
                                      </p:cBhvr>
                                      <p:to>
                                        <p:strVal val="visible"/>
                                      </p:to>
                                    </p:set>
                                    <p:anim calcmode="lin" valueType="num">
                                      <p:cBhvr>
                                        <p:cTn id="16" dur="500" fill="hold"/>
                                        <p:tgtEl>
                                          <p:spTgt spid="117"/>
                                        </p:tgtEl>
                                        <p:attrNameLst>
                                          <p:attrName>ppt_w</p:attrName>
                                        </p:attrNameLst>
                                      </p:cBhvr>
                                      <p:tavLst>
                                        <p:tav tm="0">
                                          <p:val>
                                            <p:fltVal val="0"/>
                                          </p:val>
                                        </p:tav>
                                        <p:tav tm="100000">
                                          <p:val>
                                            <p:strVal val="#ppt_w"/>
                                          </p:val>
                                        </p:tav>
                                      </p:tavLst>
                                    </p:anim>
                                    <p:anim calcmode="lin" valueType="num">
                                      <p:cBhvr>
                                        <p:cTn id="17" dur="500" fill="hold"/>
                                        <p:tgtEl>
                                          <p:spTgt spid="117"/>
                                        </p:tgtEl>
                                        <p:attrNameLst>
                                          <p:attrName>ppt_h</p:attrName>
                                        </p:attrNameLst>
                                      </p:cBhvr>
                                      <p:tavLst>
                                        <p:tav tm="0">
                                          <p:val>
                                            <p:fltVal val="0"/>
                                          </p:val>
                                        </p:tav>
                                        <p:tav tm="100000">
                                          <p:val>
                                            <p:strVal val="#ppt_h"/>
                                          </p:val>
                                        </p:tav>
                                      </p:tavLst>
                                    </p:anim>
                                    <p:animEffect transition="in" filter="fade">
                                      <p:cBhvr>
                                        <p:cTn id="18" dur="500"/>
                                        <p:tgtEl>
                                          <p:spTgt spid="117"/>
                                        </p:tgtEl>
                                      </p:cBhvr>
                                    </p:animEffect>
                                  </p:childTnLst>
                                </p:cTn>
                              </p:par>
                              <p:par>
                                <p:cTn id="19" presetID="53" presetClass="entr" presetSubtype="16" fill="hold" nodeType="withEffect">
                                  <p:stCondLst>
                                    <p:cond delay="2000"/>
                                  </p:stCondLst>
                                  <p:childTnLst>
                                    <p:set>
                                      <p:cBhvr>
                                        <p:cTn id="20" dur="1" fill="hold">
                                          <p:stCondLst>
                                            <p:cond delay="0"/>
                                          </p:stCondLst>
                                        </p:cTn>
                                        <p:tgtEl>
                                          <p:spTgt spid="64"/>
                                        </p:tgtEl>
                                        <p:attrNameLst>
                                          <p:attrName>style.visibility</p:attrName>
                                        </p:attrNameLst>
                                      </p:cBhvr>
                                      <p:to>
                                        <p:strVal val="visible"/>
                                      </p:to>
                                    </p:set>
                                    <p:anim calcmode="lin" valueType="num">
                                      <p:cBhvr>
                                        <p:cTn id="21" dur="500" fill="hold"/>
                                        <p:tgtEl>
                                          <p:spTgt spid="64"/>
                                        </p:tgtEl>
                                        <p:attrNameLst>
                                          <p:attrName>ppt_w</p:attrName>
                                        </p:attrNameLst>
                                      </p:cBhvr>
                                      <p:tavLst>
                                        <p:tav tm="0">
                                          <p:val>
                                            <p:fltVal val="0"/>
                                          </p:val>
                                        </p:tav>
                                        <p:tav tm="100000">
                                          <p:val>
                                            <p:strVal val="#ppt_w"/>
                                          </p:val>
                                        </p:tav>
                                      </p:tavLst>
                                    </p:anim>
                                    <p:anim calcmode="lin" valueType="num">
                                      <p:cBhvr>
                                        <p:cTn id="22" dur="500" fill="hold"/>
                                        <p:tgtEl>
                                          <p:spTgt spid="64"/>
                                        </p:tgtEl>
                                        <p:attrNameLst>
                                          <p:attrName>ppt_h</p:attrName>
                                        </p:attrNameLst>
                                      </p:cBhvr>
                                      <p:tavLst>
                                        <p:tav tm="0">
                                          <p:val>
                                            <p:fltVal val="0"/>
                                          </p:val>
                                        </p:tav>
                                        <p:tav tm="100000">
                                          <p:val>
                                            <p:strVal val="#ppt_h"/>
                                          </p:val>
                                        </p:tav>
                                      </p:tavLst>
                                    </p:anim>
                                    <p:animEffect transition="in" filter="fade">
                                      <p:cBhvr>
                                        <p:cTn id="23" dur="500"/>
                                        <p:tgtEl>
                                          <p:spTgt spid="64"/>
                                        </p:tgtEl>
                                      </p:cBhvr>
                                    </p:animEffect>
                                  </p:childTnLst>
                                </p:cTn>
                              </p:par>
                              <p:par>
                                <p:cTn id="24" presetID="22" presetClass="entr" presetSubtype="2" fill="hold" nodeType="withEffect">
                                  <p:stCondLst>
                                    <p:cond delay="2000"/>
                                  </p:stCondLst>
                                  <p:childTnLst>
                                    <p:set>
                                      <p:cBhvr>
                                        <p:cTn id="25" dur="1" fill="hold">
                                          <p:stCondLst>
                                            <p:cond delay="0"/>
                                          </p:stCondLst>
                                        </p:cTn>
                                        <p:tgtEl>
                                          <p:spTgt spid="135"/>
                                        </p:tgtEl>
                                        <p:attrNameLst>
                                          <p:attrName>style.visibility</p:attrName>
                                        </p:attrNameLst>
                                      </p:cBhvr>
                                      <p:to>
                                        <p:strVal val="visible"/>
                                      </p:to>
                                    </p:set>
                                    <p:animEffect transition="in" filter="wipe(right)">
                                      <p:cBhvr>
                                        <p:cTn id="26" dur="500"/>
                                        <p:tgtEl>
                                          <p:spTgt spid="135"/>
                                        </p:tgtEl>
                                      </p:cBhvr>
                                    </p:animEffect>
                                  </p:childTnLst>
                                </p:cTn>
                              </p:par>
                              <p:par>
                                <p:cTn id="27" presetID="22" presetClass="entr" presetSubtype="2" fill="hold" grpId="0" nodeType="withEffect">
                                  <p:stCondLst>
                                    <p:cond delay="2000"/>
                                  </p:stCondLst>
                                  <p:childTnLst>
                                    <p:set>
                                      <p:cBhvr>
                                        <p:cTn id="28" dur="1" fill="hold">
                                          <p:stCondLst>
                                            <p:cond delay="0"/>
                                          </p:stCondLst>
                                        </p:cTn>
                                        <p:tgtEl>
                                          <p:spTgt spid="144"/>
                                        </p:tgtEl>
                                        <p:attrNameLst>
                                          <p:attrName>style.visibility</p:attrName>
                                        </p:attrNameLst>
                                      </p:cBhvr>
                                      <p:to>
                                        <p:strVal val="visible"/>
                                      </p:to>
                                    </p:set>
                                    <p:animEffect transition="in" filter="wipe(right)">
                                      <p:cBhvr>
                                        <p:cTn id="29" dur="500"/>
                                        <p:tgtEl>
                                          <p:spTgt spid="144"/>
                                        </p:tgtEl>
                                      </p:cBhvr>
                                    </p:animEffect>
                                  </p:childTnLst>
                                </p:cTn>
                              </p:par>
                              <p:par>
                                <p:cTn id="30" presetID="22" presetClass="entr" presetSubtype="8" fill="hold" nodeType="withEffect">
                                  <p:stCondLst>
                                    <p:cond delay="2000"/>
                                  </p:stCondLst>
                                  <p:childTnLst>
                                    <p:set>
                                      <p:cBhvr>
                                        <p:cTn id="31" dur="1" fill="hold">
                                          <p:stCondLst>
                                            <p:cond delay="0"/>
                                          </p:stCondLst>
                                        </p:cTn>
                                        <p:tgtEl>
                                          <p:spTgt spid="138"/>
                                        </p:tgtEl>
                                        <p:attrNameLst>
                                          <p:attrName>style.visibility</p:attrName>
                                        </p:attrNameLst>
                                      </p:cBhvr>
                                      <p:to>
                                        <p:strVal val="visible"/>
                                      </p:to>
                                    </p:set>
                                    <p:animEffect transition="in" filter="wipe(left)">
                                      <p:cBhvr>
                                        <p:cTn id="32" dur="500"/>
                                        <p:tgtEl>
                                          <p:spTgt spid="138"/>
                                        </p:tgtEl>
                                      </p:cBhvr>
                                    </p:animEffect>
                                  </p:childTnLst>
                                </p:cTn>
                              </p:par>
                              <p:par>
                                <p:cTn id="33" presetID="22" presetClass="entr" presetSubtype="8" fill="hold" grpId="0" nodeType="withEffect">
                                  <p:stCondLst>
                                    <p:cond delay="2000"/>
                                  </p:stCondLst>
                                  <p:childTnLst>
                                    <p:set>
                                      <p:cBhvr>
                                        <p:cTn id="34" dur="1" fill="hold">
                                          <p:stCondLst>
                                            <p:cond delay="0"/>
                                          </p:stCondLst>
                                        </p:cTn>
                                        <p:tgtEl>
                                          <p:spTgt spid="146"/>
                                        </p:tgtEl>
                                        <p:attrNameLst>
                                          <p:attrName>style.visibility</p:attrName>
                                        </p:attrNameLst>
                                      </p:cBhvr>
                                      <p:to>
                                        <p:strVal val="visible"/>
                                      </p:to>
                                    </p:set>
                                    <p:animEffect transition="in" filter="wipe(left)">
                                      <p:cBhvr>
                                        <p:cTn id="35" dur="500"/>
                                        <p:tgtEl>
                                          <p:spTgt spid="146"/>
                                        </p:tgtEl>
                                      </p:cBhvr>
                                    </p:animEffect>
                                  </p:childTnLst>
                                </p:cTn>
                              </p:par>
                              <p:par>
                                <p:cTn id="36" presetID="22" presetClass="entr" presetSubtype="8" fill="hold" nodeType="withEffect">
                                  <p:stCondLst>
                                    <p:cond delay="2000"/>
                                  </p:stCondLst>
                                  <p:childTnLst>
                                    <p:set>
                                      <p:cBhvr>
                                        <p:cTn id="37" dur="1" fill="hold">
                                          <p:stCondLst>
                                            <p:cond delay="0"/>
                                          </p:stCondLst>
                                        </p:cTn>
                                        <p:tgtEl>
                                          <p:spTgt spid="141"/>
                                        </p:tgtEl>
                                        <p:attrNameLst>
                                          <p:attrName>style.visibility</p:attrName>
                                        </p:attrNameLst>
                                      </p:cBhvr>
                                      <p:to>
                                        <p:strVal val="visible"/>
                                      </p:to>
                                    </p:set>
                                    <p:animEffect transition="in" filter="wipe(left)">
                                      <p:cBhvr>
                                        <p:cTn id="38" dur="500"/>
                                        <p:tgtEl>
                                          <p:spTgt spid="141"/>
                                        </p:tgtEl>
                                      </p:cBhvr>
                                    </p:animEffect>
                                  </p:childTnLst>
                                </p:cTn>
                              </p:par>
                              <p:par>
                                <p:cTn id="39" presetID="22" presetClass="entr" presetSubtype="8" fill="hold" grpId="0" nodeType="withEffect">
                                  <p:stCondLst>
                                    <p:cond delay="2000"/>
                                  </p:stCondLst>
                                  <p:childTnLst>
                                    <p:set>
                                      <p:cBhvr>
                                        <p:cTn id="40" dur="1" fill="hold">
                                          <p:stCondLst>
                                            <p:cond delay="0"/>
                                          </p:stCondLst>
                                        </p:cTn>
                                        <p:tgtEl>
                                          <p:spTgt spid="145"/>
                                        </p:tgtEl>
                                        <p:attrNameLst>
                                          <p:attrName>style.visibility</p:attrName>
                                        </p:attrNameLst>
                                      </p:cBhvr>
                                      <p:to>
                                        <p:strVal val="visible"/>
                                      </p:to>
                                    </p:set>
                                    <p:animEffect transition="in" filter="wipe(left)">
                                      <p:cBhvr>
                                        <p:cTn id="41" dur="500"/>
                                        <p:tgtEl>
                                          <p:spTgt spid="145"/>
                                        </p:tgtEl>
                                      </p:cBhvr>
                                    </p:animEffect>
                                  </p:childTnLst>
                                </p:cTn>
                              </p:par>
                              <p:par>
                                <p:cTn id="42" presetID="53" presetClass="entr" presetSubtype="16" fill="hold" nodeType="withEffect">
                                  <p:stCondLst>
                                    <p:cond delay="2000"/>
                                  </p:stCondLst>
                                  <p:childTnLst>
                                    <p:set>
                                      <p:cBhvr>
                                        <p:cTn id="43" dur="1" fill="hold">
                                          <p:stCondLst>
                                            <p:cond delay="0"/>
                                          </p:stCondLst>
                                        </p:cTn>
                                        <p:tgtEl>
                                          <p:spTgt spid="147"/>
                                        </p:tgtEl>
                                        <p:attrNameLst>
                                          <p:attrName>style.visibility</p:attrName>
                                        </p:attrNameLst>
                                      </p:cBhvr>
                                      <p:to>
                                        <p:strVal val="visible"/>
                                      </p:to>
                                    </p:set>
                                    <p:anim calcmode="lin" valueType="num">
                                      <p:cBhvr>
                                        <p:cTn id="44" dur="1000" fill="hold"/>
                                        <p:tgtEl>
                                          <p:spTgt spid="147"/>
                                        </p:tgtEl>
                                        <p:attrNameLst>
                                          <p:attrName>ppt_w</p:attrName>
                                        </p:attrNameLst>
                                      </p:cBhvr>
                                      <p:tavLst>
                                        <p:tav tm="0">
                                          <p:val>
                                            <p:fltVal val="0"/>
                                          </p:val>
                                        </p:tav>
                                        <p:tav tm="100000">
                                          <p:val>
                                            <p:strVal val="#ppt_w"/>
                                          </p:val>
                                        </p:tav>
                                      </p:tavLst>
                                    </p:anim>
                                    <p:anim calcmode="lin" valueType="num">
                                      <p:cBhvr>
                                        <p:cTn id="45" dur="1000" fill="hold"/>
                                        <p:tgtEl>
                                          <p:spTgt spid="147"/>
                                        </p:tgtEl>
                                        <p:attrNameLst>
                                          <p:attrName>ppt_h</p:attrName>
                                        </p:attrNameLst>
                                      </p:cBhvr>
                                      <p:tavLst>
                                        <p:tav tm="0">
                                          <p:val>
                                            <p:fltVal val="0"/>
                                          </p:val>
                                        </p:tav>
                                        <p:tav tm="100000">
                                          <p:val>
                                            <p:strVal val="#ppt_h"/>
                                          </p:val>
                                        </p:tav>
                                      </p:tavLst>
                                    </p:anim>
                                    <p:animEffect transition="in" filter="fade">
                                      <p:cBhvr>
                                        <p:cTn id="46" dur="1000"/>
                                        <p:tgtEl>
                                          <p:spTgt spid="147"/>
                                        </p:tgtEl>
                                      </p:cBhvr>
                                    </p:animEffect>
                                  </p:childTnLst>
                                </p:cTn>
                              </p:par>
                              <p:par>
                                <p:cTn id="47" presetID="53" presetClass="entr" presetSubtype="16" fill="hold" nodeType="withEffect">
                                  <p:stCondLst>
                                    <p:cond delay="2000"/>
                                  </p:stCondLst>
                                  <p:childTnLst>
                                    <p:set>
                                      <p:cBhvr>
                                        <p:cTn id="48" dur="1" fill="hold">
                                          <p:stCondLst>
                                            <p:cond delay="0"/>
                                          </p:stCondLst>
                                        </p:cTn>
                                        <p:tgtEl>
                                          <p:spTgt spid="150"/>
                                        </p:tgtEl>
                                        <p:attrNameLst>
                                          <p:attrName>style.visibility</p:attrName>
                                        </p:attrNameLst>
                                      </p:cBhvr>
                                      <p:to>
                                        <p:strVal val="visible"/>
                                      </p:to>
                                    </p:set>
                                    <p:anim calcmode="lin" valueType="num">
                                      <p:cBhvr>
                                        <p:cTn id="49" dur="1000" fill="hold"/>
                                        <p:tgtEl>
                                          <p:spTgt spid="150"/>
                                        </p:tgtEl>
                                        <p:attrNameLst>
                                          <p:attrName>ppt_w</p:attrName>
                                        </p:attrNameLst>
                                      </p:cBhvr>
                                      <p:tavLst>
                                        <p:tav tm="0">
                                          <p:val>
                                            <p:fltVal val="0"/>
                                          </p:val>
                                        </p:tav>
                                        <p:tav tm="100000">
                                          <p:val>
                                            <p:strVal val="#ppt_w"/>
                                          </p:val>
                                        </p:tav>
                                      </p:tavLst>
                                    </p:anim>
                                    <p:anim calcmode="lin" valueType="num">
                                      <p:cBhvr>
                                        <p:cTn id="50" dur="1000" fill="hold"/>
                                        <p:tgtEl>
                                          <p:spTgt spid="150"/>
                                        </p:tgtEl>
                                        <p:attrNameLst>
                                          <p:attrName>ppt_h</p:attrName>
                                        </p:attrNameLst>
                                      </p:cBhvr>
                                      <p:tavLst>
                                        <p:tav tm="0">
                                          <p:val>
                                            <p:fltVal val="0"/>
                                          </p:val>
                                        </p:tav>
                                        <p:tav tm="100000">
                                          <p:val>
                                            <p:strVal val="#ppt_h"/>
                                          </p:val>
                                        </p:tav>
                                      </p:tavLst>
                                    </p:anim>
                                    <p:animEffect transition="in" filter="fade">
                                      <p:cBhvr>
                                        <p:cTn id="51" dur="1000"/>
                                        <p:tgtEl>
                                          <p:spTgt spid="150"/>
                                        </p:tgtEl>
                                      </p:cBhvr>
                                    </p:animEffect>
                                  </p:childTnLst>
                                </p:cTn>
                              </p:par>
                              <p:par>
                                <p:cTn id="52" presetID="53" presetClass="entr" presetSubtype="16" fill="hold" nodeType="withEffect">
                                  <p:stCondLst>
                                    <p:cond delay="2000"/>
                                  </p:stCondLst>
                                  <p:childTnLst>
                                    <p:set>
                                      <p:cBhvr>
                                        <p:cTn id="53" dur="1" fill="hold">
                                          <p:stCondLst>
                                            <p:cond delay="0"/>
                                          </p:stCondLst>
                                        </p:cTn>
                                        <p:tgtEl>
                                          <p:spTgt spid="153"/>
                                        </p:tgtEl>
                                        <p:attrNameLst>
                                          <p:attrName>style.visibility</p:attrName>
                                        </p:attrNameLst>
                                      </p:cBhvr>
                                      <p:to>
                                        <p:strVal val="visible"/>
                                      </p:to>
                                    </p:set>
                                    <p:anim calcmode="lin" valueType="num">
                                      <p:cBhvr>
                                        <p:cTn id="54" dur="1000" fill="hold"/>
                                        <p:tgtEl>
                                          <p:spTgt spid="153"/>
                                        </p:tgtEl>
                                        <p:attrNameLst>
                                          <p:attrName>ppt_w</p:attrName>
                                        </p:attrNameLst>
                                      </p:cBhvr>
                                      <p:tavLst>
                                        <p:tav tm="0">
                                          <p:val>
                                            <p:fltVal val="0"/>
                                          </p:val>
                                        </p:tav>
                                        <p:tav tm="100000">
                                          <p:val>
                                            <p:strVal val="#ppt_w"/>
                                          </p:val>
                                        </p:tav>
                                      </p:tavLst>
                                    </p:anim>
                                    <p:anim calcmode="lin" valueType="num">
                                      <p:cBhvr>
                                        <p:cTn id="55" dur="1000" fill="hold"/>
                                        <p:tgtEl>
                                          <p:spTgt spid="153"/>
                                        </p:tgtEl>
                                        <p:attrNameLst>
                                          <p:attrName>ppt_h</p:attrName>
                                        </p:attrNameLst>
                                      </p:cBhvr>
                                      <p:tavLst>
                                        <p:tav tm="0">
                                          <p:val>
                                            <p:fltVal val="0"/>
                                          </p:val>
                                        </p:tav>
                                        <p:tav tm="100000">
                                          <p:val>
                                            <p:strVal val="#ppt_h"/>
                                          </p:val>
                                        </p:tav>
                                      </p:tavLst>
                                    </p:anim>
                                    <p:animEffect transition="in" filter="fade">
                                      <p:cBhvr>
                                        <p:cTn id="56"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78" grpId="0"/>
      <p:bldP spid="144" grpId="0"/>
      <p:bldP spid="1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817859" y="1691650"/>
            <a:ext cx="2146963" cy="461325"/>
            <a:chOff x="1337092" y="870355"/>
            <a:chExt cx="2146963" cy="461325"/>
          </a:xfrm>
        </p:grpSpPr>
        <p:sp>
          <p:nvSpPr>
            <p:cNvPr id="53" name="文本框 52"/>
            <p:cNvSpPr txBox="1"/>
            <p:nvPr/>
          </p:nvSpPr>
          <p:spPr>
            <a:xfrm>
              <a:off x="1337092" y="870355"/>
              <a:ext cx="1008802" cy="430887"/>
            </a:xfrm>
            <a:prstGeom prst="rect">
              <a:avLst/>
            </a:prstGeom>
            <a:noFill/>
          </p:spPr>
          <p:txBody>
            <a:bodyPr wrap="none" rtlCol="0">
              <a:spAutoFit/>
            </a:bodyPr>
            <a:lstStyle>
              <a:defPPr>
                <a:defRPr lang="zh-CN"/>
              </a:defPPr>
              <a:lvl1pPr>
                <a:defRPr sz="2200" b="1" spc="300">
                  <a:solidFill>
                    <a:schemeClr val="bg1">
                      <a:lumMod val="65000"/>
                    </a:schemeClr>
                  </a:solidFill>
                  <a:latin typeface="+mj-ea"/>
                  <a:ea typeface="+mj-ea"/>
                </a:defRPr>
              </a:lvl1pPr>
            </a:lstStyle>
            <a:p>
              <a:r>
                <a:rPr lang="en-US" altLang="zh-CN" spc="0" dirty="0">
                  <a:solidFill>
                    <a:srgbClr val="514B44"/>
                  </a:solidFill>
                  <a:latin typeface="微软雅黑" panose="020B0503020204020204" pitchFamily="34" charset="-122"/>
                  <a:ea typeface="微软雅黑" panose="020B0503020204020204" pitchFamily="34" charset="-122"/>
                  <a:cs typeface="+mn-ea"/>
                  <a:sym typeface="+mn-lt"/>
                </a:rPr>
                <a:t>LOGO</a:t>
              </a:r>
              <a:endParaRPr lang="zh-CN" altLang="en-US" spc="0"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54" name="文本框 53"/>
            <p:cNvSpPr txBox="1"/>
            <p:nvPr/>
          </p:nvSpPr>
          <p:spPr>
            <a:xfrm>
              <a:off x="2453004" y="900793"/>
              <a:ext cx="1031051" cy="430887"/>
            </a:xfrm>
            <a:prstGeom prst="rect">
              <a:avLst/>
            </a:prstGeom>
            <a:noFill/>
          </p:spPr>
          <p:txBody>
            <a:bodyPr wrap="none" rtlCol="0">
              <a:spAutoFit/>
            </a:bodyPr>
            <a:lstStyle/>
            <a:p>
              <a:r>
                <a:rPr lang="zh-CN" altLang="en-US" sz="1050" dirty="0">
                  <a:solidFill>
                    <a:srgbClr val="514B44"/>
                  </a:solidFill>
                  <a:latin typeface="微软雅黑" panose="020B0503020204020204" pitchFamily="34" charset="-122"/>
                  <a:ea typeface="微软雅黑" panose="020B0503020204020204" pitchFamily="34" charset="-122"/>
                  <a:cs typeface="+mn-ea"/>
                  <a:sym typeface="+mn-lt"/>
                </a:rPr>
                <a:t>突破自我  </a:t>
              </a:r>
              <a:endParaRPr lang="en-US" altLang="zh-CN" sz="1050" dirty="0">
                <a:solidFill>
                  <a:srgbClr val="514B44"/>
                </a:solidFill>
                <a:latin typeface="微软雅黑" panose="020B0503020204020204" pitchFamily="34" charset="-122"/>
                <a:ea typeface="微软雅黑" panose="020B0503020204020204" pitchFamily="34" charset="-122"/>
                <a:cs typeface="+mn-ea"/>
                <a:sym typeface="+mn-lt"/>
              </a:endParaRPr>
            </a:p>
            <a:p>
              <a:r>
                <a:rPr lang="zh-CN" altLang="en-US" sz="1050" dirty="0">
                  <a:solidFill>
                    <a:srgbClr val="514B44"/>
                  </a:solidFill>
                  <a:latin typeface="微软雅黑" panose="020B0503020204020204" pitchFamily="34" charset="-122"/>
                  <a:ea typeface="微软雅黑" panose="020B0503020204020204" pitchFamily="34" charset="-122"/>
                  <a:cs typeface="+mn-ea"/>
                  <a:sym typeface="+mn-lt"/>
                </a:rPr>
                <a:t>创新才能发展</a:t>
              </a:r>
              <a:endParaRPr lang="zh-CN" altLang="en-US" sz="1050" dirty="0">
                <a:solidFill>
                  <a:srgbClr val="514B44"/>
                </a:solidFill>
                <a:latin typeface="微软雅黑" panose="020B0503020204020204" pitchFamily="34" charset="-122"/>
                <a:ea typeface="微软雅黑" panose="020B0503020204020204" pitchFamily="34" charset="-122"/>
                <a:cs typeface="+mn-ea"/>
                <a:sym typeface="+mn-lt"/>
              </a:endParaRPr>
            </a:p>
          </p:txBody>
        </p:sp>
        <p:cxnSp>
          <p:nvCxnSpPr>
            <p:cNvPr id="55" name="直接连接符 54"/>
            <p:cNvCxnSpPr/>
            <p:nvPr/>
          </p:nvCxnSpPr>
          <p:spPr>
            <a:xfrm flipV="1">
              <a:off x="2334769" y="935010"/>
              <a:ext cx="0" cy="286205"/>
            </a:xfrm>
            <a:prstGeom prst="line">
              <a:avLst/>
            </a:prstGeom>
            <a:ln w="19050">
              <a:solidFill>
                <a:srgbClr val="514B44"/>
              </a:solidFill>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7547165" y="1226978"/>
            <a:ext cx="4076151" cy="6006959"/>
            <a:chOff x="7267137" y="288164"/>
            <a:chExt cx="4638058" cy="6835032"/>
          </a:xfrm>
        </p:grpSpPr>
        <p:pic>
          <p:nvPicPr>
            <p:cNvPr id="57" name="图片 5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67137" y="288164"/>
              <a:ext cx="4638058" cy="6835032"/>
            </a:xfrm>
            <a:prstGeom prst="rect">
              <a:avLst/>
            </a:prstGeom>
          </p:spPr>
        </p:pic>
        <p:grpSp>
          <p:nvGrpSpPr>
            <p:cNvPr id="58" name="组合 57"/>
            <p:cNvGrpSpPr/>
            <p:nvPr/>
          </p:nvGrpSpPr>
          <p:grpSpPr>
            <a:xfrm>
              <a:off x="8994009" y="1493267"/>
              <a:ext cx="732762" cy="2078863"/>
              <a:chOff x="8451398" y="1507095"/>
              <a:chExt cx="732762" cy="2078863"/>
            </a:xfrm>
          </p:grpSpPr>
          <p:pic>
            <p:nvPicPr>
              <p:cNvPr id="59" name="图片 58"/>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273" r="60732"/>
              <a:stretch>
                <a:fillRect/>
              </a:stretch>
            </p:blipFill>
            <p:spPr>
              <a:xfrm>
                <a:off x="8451398" y="1507095"/>
                <a:ext cx="686638" cy="802280"/>
              </a:xfrm>
              <a:prstGeom prst="rect">
                <a:avLst/>
              </a:prstGeom>
            </p:spPr>
          </p:pic>
          <p:pic>
            <p:nvPicPr>
              <p:cNvPr id="60" name="图片 59"/>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9640" r="34498"/>
              <a:stretch>
                <a:fillRect/>
              </a:stretch>
            </p:blipFill>
            <p:spPr>
              <a:xfrm>
                <a:off x="8506744" y="2001494"/>
                <a:ext cx="631292" cy="1026639"/>
              </a:xfrm>
              <a:prstGeom prst="rect">
                <a:avLst/>
              </a:prstGeom>
            </p:spPr>
          </p:pic>
          <p:pic>
            <p:nvPicPr>
              <p:cNvPr id="61" name="图片 60"/>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64983" r="1245"/>
              <a:stretch>
                <a:fillRect/>
              </a:stretch>
            </p:blipFill>
            <p:spPr>
              <a:xfrm>
                <a:off x="8539928" y="2783678"/>
                <a:ext cx="644232" cy="802280"/>
              </a:xfrm>
              <a:prstGeom prst="rect">
                <a:avLst/>
              </a:prstGeom>
            </p:spPr>
          </p:pic>
        </p:grpSp>
      </p:grpSp>
      <p:sp>
        <p:nvSpPr>
          <p:cNvPr id="62" name="文本框 61"/>
          <p:cNvSpPr txBox="1"/>
          <p:nvPr/>
        </p:nvSpPr>
        <p:spPr>
          <a:xfrm>
            <a:off x="2251220" y="3474802"/>
            <a:ext cx="5724644" cy="830997"/>
          </a:xfrm>
          <a:prstGeom prst="rect">
            <a:avLst/>
          </a:prstGeom>
          <a:noFill/>
        </p:spPr>
        <p:txBody>
          <a:bodyPr wrap="none" rtlCol="0">
            <a:spAutoFit/>
          </a:bodyPr>
          <a:lstStyle/>
          <a:p>
            <a:r>
              <a:rPr lang="zh-CN" altLang="en-US" sz="4800" b="1" dirty="0">
                <a:solidFill>
                  <a:srgbClr val="F07E10"/>
                </a:solidFill>
                <a:latin typeface="微软雅黑" panose="020B0503020204020204" pitchFamily="34" charset="-122"/>
                <a:ea typeface="微软雅黑" panose="020B0503020204020204" pitchFamily="34" charset="-122"/>
                <a:cs typeface="+mn-ea"/>
                <a:sym typeface="+mn-lt"/>
              </a:rPr>
              <a:t>思</a:t>
            </a:r>
            <a:r>
              <a:rPr lang="zh-CN" altLang="en-US" sz="4800" b="1" dirty="0">
                <a:solidFill>
                  <a:srgbClr val="938ED7"/>
                </a:solidFill>
                <a:latin typeface="微软雅黑" panose="020B0503020204020204" pitchFamily="34" charset="-122"/>
                <a:ea typeface="微软雅黑" panose="020B0503020204020204" pitchFamily="34" charset="-122"/>
                <a:cs typeface="+mn-ea"/>
                <a:sym typeface="+mn-lt"/>
              </a:rPr>
              <a:t>维</a:t>
            </a:r>
            <a:r>
              <a:rPr lang="zh-CN" altLang="en-US" sz="4800" b="1" dirty="0">
                <a:solidFill>
                  <a:srgbClr val="EBBB24"/>
                </a:solidFill>
                <a:latin typeface="微软雅黑" panose="020B0503020204020204" pitchFamily="34" charset="-122"/>
                <a:ea typeface="微软雅黑" panose="020B0503020204020204" pitchFamily="34" charset="-122"/>
                <a:cs typeface="+mn-ea"/>
                <a:sym typeface="+mn-lt"/>
              </a:rPr>
              <a:t>导</a:t>
            </a:r>
            <a:r>
              <a:rPr lang="zh-CN" altLang="en-US" sz="4800" b="1" dirty="0">
                <a:solidFill>
                  <a:srgbClr val="3DC0EF"/>
                </a:solidFill>
                <a:latin typeface="微软雅黑" panose="020B0503020204020204" pitchFamily="34" charset="-122"/>
                <a:ea typeface="微软雅黑" panose="020B0503020204020204" pitchFamily="34" charset="-122"/>
                <a:cs typeface="+mn-ea"/>
                <a:sym typeface="+mn-lt"/>
              </a:rPr>
              <a:t>图</a:t>
            </a:r>
            <a:r>
              <a:rPr lang="zh-CN" altLang="en-US" sz="48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rPr>
              <a:t>的实际应用</a:t>
            </a:r>
            <a:endParaRPr lang="en-US" altLang="zh-CN" sz="48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endParaRPr>
          </a:p>
        </p:txBody>
      </p:sp>
      <p:sp>
        <p:nvSpPr>
          <p:cNvPr id="63" name="文本框 62"/>
          <p:cNvSpPr txBox="1"/>
          <p:nvPr/>
        </p:nvSpPr>
        <p:spPr>
          <a:xfrm>
            <a:off x="2292612" y="4448328"/>
            <a:ext cx="5344923" cy="369332"/>
          </a:xfrm>
          <a:prstGeom prst="rect">
            <a:avLst/>
          </a:prstGeom>
          <a:noFill/>
        </p:spPr>
        <p:txBody>
          <a:bodyPr wrap="square" rtlCol="0">
            <a:spAutoFit/>
          </a:bodyPr>
          <a:lstStyle/>
          <a:p>
            <a:pPr algn="dist"/>
            <a:r>
              <a:rPr lang="en-US" altLang="zh-CN" dirty="0">
                <a:solidFill>
                  <a:srgbClr val="514B44"/>
                </a:solidFill>
                <a:latin typeface="微软雅黑" panose="020B0503020204020204" pitchFamily="34" charset="-122"/>
                <a:ea typeface="微软雅黑" panose="020B0503020204020204" pitchFamily="34" charset="-122"/>
                <a:cs typeface="+mn-ea"/>
                <a:sym typeface="+mn-lt"/>
              </a:rPr>
              <a:t>WE ARE IN ACTION IN OUR EFFORTS</a:t>
            </a:r>
            <a:endParaRPr lang="zh-CN" altLang="en-US"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64" name="文本框 63"/>
          <p:cNvSpPr txBox="1"/>
          <p:nvPr/>
        </p:nvSpPr>
        <p:spPr>
          <a:xfrm>
            <a:off x="2251220" y="2673001"/>
            <a:ext cx="2236510" cy="707886"/>
          </a:xfrm>
          <a:prstGeom prst="rect">
            <a:avLst/>
          </a:prstGeom>
          <a:noFill/>
        </p:spPr>
        <p:txBody>
          <a:bodyPr wrap="none" rtlCol="0">
            <a:spAutoFit/>
          </a:bodyPr>
          <a:lstStyle/>
          <a:p>
            <a:r>
              <a:rPr lang="zh-CN" altLang="en-US" sz="4000" b="1" dirty="0">
                <a:solidFill>
                  <a:srgbClr val="3DC0EF"/>
                </a:solidFill>
                <a:latin typeface="微软雅黑" panose="020B0503020204020204" pitchFamily="34" charset="-122"/>
                <a:ea typeface="微软雅黑" panose="020B0503020204020204" pitchFamily="34" charset="-122"/>
                <a:cs typeface="+mn-ea"/>
                <a:sym typeface="+mn-lt"/>
              </a:rPr>
              <a:t>第四部分</a:t>
            </a:r>
            <a:endParaRPr lang="en-US" altLang="zh-CN" sz="4000" b="1" dirty="0">
              <a:solidFill>
                <a:srgbClr val="3DC0EF"/>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62"/>
                                            </p:tgtEl>
                                            <p:attrNameLst>
                                              <p:attrName>style.visibility</p:attrName>
                                            </p:attrNameLst>
                                          </p:cBhvr>
                                          <p:to>
                                            <p:strVal val="visible"/>
                                          </p:to>
                                        </p:set>
                                        <p:anim calcmode="lin" valueType="num">
                                          <p:cBhvr>
                                            <p:cTn id="23" dur="1000" fill="hold"/>
                                            <p:tgtEl>
                                              <p:spTgt spid="62"/>
                                            </p:tgtEl>
                                            <p:attrNameLst>
                                              <p:attrName>ppt_w</p:attrName>
                                            </p:attrNameLst>
                                          </p:cBhvr>
                                          <p:tavLst>
                                            <p:tav tm="0">
                                              <p:val>
                                                <p:fltVal val="0"/>
                                              </p:val>
                                            </p:tav>
                                            <p:tav tm="100000">
                                              <p:val>
                                                <p:strVal val="#ppt_w"/>
                                              </p:val>
                                            </p:tav>
                                          </p:tavLst>
                                        </p:anim>
                                        <p:anim calcmode="lin" valueType="num">
                                          <p:cBhvr>
                                            <p:cTn id="24" dur="1000" fill="hold"/>
                                            <p:tgtEl>
                                              <p:spTgt spid="62"/>
                                            </p:tgtEl>
                                            <p:attrNameLst>
                                              <p:attrName>ppt_h</p:attrName>
                                            </p:attrNameLst>
                                          </p:cBhvr>
                                          <p:tavLst>
                                            <p:tav tm="0">
                                              <p:val>
                                                <p:fltVal val="0"/>
                                              </p:val>
                                            </p:tav>
                                            <p:tav tm="100000">
                                              <p:val>
                                                <p:strVal val="#ppt_h"/>
                                              </p:val>
                                            </p:tav>
                                          </p:tavLst>
                                        </p:anim>
                                        <p:anim calcmode="lin" valueType="num">
                                          <p:cBhvr>
                                            <p:cTn id="25" dur="1000" fill="hold"/>
                                            <p:tgtEl>
                                              <p:spTgt spid="62"/>
                                            </p:tgtEl>
                                            <p:attrNameLst>
                                              <p:attrName>style.rotation</p:attrName>
                                            </p:attrNameLst>
                                          </p:cBhvr>
                                          <p:tavLst>
                                            <p:tav tm="0">
                                              <p:val>
                                                <p:fltVal val="90"/>
                                              </p:val>
                                            </p:tav>
                                            <p:tav tm="100000">
                                              <p:val>
                                                <p:fltVal val="0"/>
                                              </p:val>
                                            </p:tav>
                                          </p:tavLst>
                                        </p:anim>
                                        <p:animEffect transition="in" filter="fade">
                                          <p:cBhvr>
                                            <p:cTn id="26" dur="1000"/>
                                            <p:tgtEl>
                                              <p:spTgt spid="62"/>
                                            </p:tgtEl>
                                          </p:cBhvr>
                                        </p:animEffect>
                                      </p:childTnLst>
                                    </p:cTn>
                                  </p:par>
                                  <p:par>
                                    <p:cTn id="27" presetID="2" presetClass="entr" presetSubtype="2" accel="35000" fill="hold" grpId="0" nodeType="withEffect" p14:presetBounceEnd="55000">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14:bounceEnd="55000">
                                          <p:cBhvr additive="base">
                                            <p:cTn id="29" dur="1000" fill="hold"/>
                                            <p:tgtEl>
                                              <p:spTgt spid="63"/>
                                            </p:tgtEl>
                                            <p:attrNameLst>
                                              <p:attrName>ppt_x</p:attrName>
                                            </p:attrNameLst>
                                          </p:cBhvr>
                                          <p:tavLst>
                                            <p:tav tm="0">
                                              <p:val>
                                                <p:strVal val="1+#ppt_w/2"/>
                                              </p:val>
                                            </p:tav>
                                            <p:tav tm="100000">
                                              <p:val>
                                                <p:strVal val="#ppt_x"/>
                                              </p:val>
                                            </p:tav>
                                          </p:tavLst>
                                        </p:anim>
                                        <p:anim calcmode="lin" valueType="num" p14:bounceEnd="55000">
                                          <p:cBhvr additive="base">
                                            <p:cTn id="30" dur="10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62"/>
                                            </p:tgtEl>
                                            <p:attrNameLst>
                                              <p:attrName>style.visibility</p:attrName>
                                            </p:attrNameLst>
                                          </p:cBhvr>
                                          <p:to>
                                            <p:strVal val="visible"/>
                                          </p:to>
                                        </p:set>
                                        <p:anim calcmode="lin" valueType="num">
                                          <p:cBhvr>
                                            <p:cTn id="23" dur="1000" fill="hold"/>
                                            <p:tgtEl>
                                              <p:spTgt spid="62"/>
                                            </p:tgtEl>
                                            <p:attrNameLst>
                                              <p:attrName>ppt_w</p:attrName>
                                            </p:attrNameLst>
                                          </p:cBhvr>
                                          <p:tavLst>
                                            <p:tav tm="0">
                                              <p:val>
                                                <p:fltVal val="0"/>
                                              </p:val>
                                            </p:tav>
                                            <p:tav tm="100000">
                                              <p:val>
                                                <p:strVal val="#ppt_w"/>
                                              </p:val>
                                            </p:tav>
                                          </p:tavLst>
                                        </p:anim>
                                        <p:anim calcmode="lin" valueType="num">
                                          <p:cBhvr>
                                            <p:cTn id="24" dur="1000" fill="hold"/>
                                            <p:tgtEl>
                                              <p:spTgt spid="62"/>
                                            </p:tgtEl>
                                            <p:attrNameLst>
                                              <p:attrName>ppt_h</p:attrName>
                                            </p:attrNameLst>
                                          </p:cBhvr>
                                          <p:tavLst>
                                            <p:tav tm="0">
                                              <p:val>
                                                <p:fltVal val="0"/>
                                              </p:val>
                                            </p:tav>
                                            <p:tav tm="100000">
                                              <p:val>
                                                <p:strVal val="#ppt_h"/>
                                              </p:val>
                                            </p:tav>
                                          </p:tavLst>
                                        </p:anim>
                                        <p:anim calcmode="lin" valueType="num">
                                          <p:cBhvr>
                                            <p:cTn id="25" dur="1000" fill="hold"/>
                                            <p:tgtEl>
                                              <p:spTgt spid="62"/>
                                            </p:tgtEl>
                                            <p:attrNameLst>
                                              <p:attrName>style.rotation</p:attrName>
                                            </p:attrNameLst>
                                          </p:cBhvr>
                                          <p:tavLst>
                                            <p:tav tm="0">
                                              <p:val>
                                                <p:fltVal val="90"/>
                                              </p:val>
                                            </p:tav>
                                            <p:tav tm="100000">
                                              <p:val>
                                                <p:fltVal val="0"/>
                                              </p:val>
                                            </p:tav>
                                          </p:tavLst>
                                        </p:anim>
                                        <p:animEffect transition="in" filter="fade">
                                          <p:cBhvr>
                                            <p:cTn id="26" dur="1000"/>
                                            <p:tgtEl>
                                              <p:spTgt spid="62"/>
                                            </p:tgtEl>
                                          </p:cBhvr>
                                        </p:animEffect>
                                      </p:childTnLst>
                                    </p:cTn>
                                  </p:par>
                                  <p:par>
                                    <p:cTn id="27" presetID="2" presetClass="entr" presetSubtype="2" accel="3500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1000" fill="hold"/>
                                            <p:tgtEl>
                                              <p:spTgt spid="63"/>
                                            </p:tgtEl>
                                            <p:attrNameLst>
                                              <p:attrName>ppt_x</p:attrName>
                                            </p:attrNameLst>
                                          </p:cBhvr>
                                          <p:tavLst>
                                            <p:tav tm="0">
                                              <p:val>
                                                <p:strVal val="1+#ppt_w/2"/>
                                              </p:val>
                                            </p:tav>
                                            <p:tav tm="100000">
                                              <p:val>
                                                <p:strVal val="#ppt_x"/>
                                              </p:val>
                                            </p:tav>
                                          </p:tavLst>
                                        </p:anim>
                                        <p:anim calcmode="lin" valueType="num">
                                          <p:cBhvr additive="base">
                                            <p:cTn id="30" dur="10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1213885" y="1172397"/>
            <a:ext cx="413446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思维导图的制作实际应用</a:t>
            </a:r>
            <a:endParaRPr lang="zh-CN" altLang="en-US" dirty="0">
              <a:sym typeface="+mn-lt"/>
            </a:endParaRPr>
          </a:p>
        </p:txBody>
      </p:sp>
      <p:sp>
        <p:nvSpPr>
          <p:cNvPr id="55" name="矩形 54"/>
          <p:cNvSpPr/>
          <p:nvPr/>
        </p:nvSpPr>
        <p:spPr>
          <a:xfrm>
            <a:off x="12811432" y="406400"/>
            <a:ext cx="6096000" cy="11726287"/>
          </a:xfrm>
          <a:prstGeom prst="rect">
            <a:avLst/>
          </a:prstGeom>
        </p:spPr>
        <p:txBody>
          <a:bodyPr>
            <a:spAutoFit/>
          </a:bodyPr>
          <a:lstStyle/>
          <a:p>
            <a:r>
              <a:rPr lang="zh-CN" altLang="en-US" dirty="0">
                <a:solidFill>
                  <a:srgbClr val="000000"/>
                </a:solidFill>
                <a:latin typeface="微软雅黑" panose="020B0503020204020204" pitchFamily="34" charset="-122"/>
                <a:ea typeface="微软雅黑" panose="020B0503020204020204" pitchFamily="34" charset="-122"/>
                <a:cs typeface="+mn-ea"/>
                <a:sym typeface="+mn-lt"/>
              </a:rPr>
              <a:t>思维导图和传统的学习记忆方法相比有较大的优势。</a:t>
            </a:r>
            <a:endParaRPr lang="zh-CN" altLang="en-US" dirty="0">
              <a:solidFill>
                <a:srgbClr val="000000"/>
              </a:solidFill>
              <a:latin typeface="微软雅黑" panose="020B0503020204020204" pitchFamily="34" charset="-122"/>
              <a:ea typeface="微软雅黑" panose="020B0503020204020204" pitchFamily="34" charset="-122"/>
              <a:cs typeface="+mn-ea"/>
              <a:sym typeface="+mn-lt"/>
            </a:endParaRPr>
          </a:p>
          <a:p>
            <a:r>
              <a:rPr lang="en-US" altLang="zh-CN" dirty="0">
                <a:solidFill>
                  <a:srgbClr val="000000"/>
                </a:solidFill>
                <a:latin typeface="微软雅黑" panose="020B0503020204020204" pitchFamily="34" charset="-122"/>
                <a:ea typeface="微软雅黑" panose="020B0503020204020204" pitchFamily="34" charset="-122"/>
                <a:cs typeface="+mn-ea"/>
                <a:sym typeface="+mn-lt"/>
              </a:rPr>
              <a:t>1</a:t>
            </a:r>
            <a:r>
              <a:rPr lang="zh-CN" altLang="en-US" dirty="0">
                <a:solidFill>
                  <a:srgbClr val="000000"/>
                </a:solidFill>
                <a:latin typeface="微软雅黑" panose="020B0503020204020204" pitchFamily="34" charset="-122"/>
                <a:ea typeface="微软雅黑" panose="020B0503020204020204" pitchFamily="34" charset="-122"/>
                <a:cs typeface="+mn-ea"/>
                <a:sym typeface="+mn-lt"/>
              </a:rPr>
              <a:t>、使用思维导图进行学习，可以成倍提高学习效率，增进了理解和记忆能力。如通过使用关键字强迫我们在做笔记的时候就要思考句子的要点到底是什么，这使我们可以积极地倾听讲课者。而且思维导图还激发我们的右脑，因为我们在创作导图的时候还使用颜色、形状和想象力。根据科学研究发现人的大脑是由两部分组成的。左大脑负责逻辑、词汇、数字，而右大脑负责抽象思维、直觉、创造力和想象力。巴赞说：“传统的记笔记方法是使用了大脑</a:t>
            </a:r>
            <a:endParaRPr lang="zh-CN" altLang="en-US" dirty="0">
              <a:solidFill>
                <a:srgbClr val="000000"/>
              </a:solidFill>
              <a:latin typeface="微软雅黑" panose="020B0503020204020204" pitchFamily="34" charset="-122"/>
              <a:ea typeface="微软雅黑" panose="020B0503020204020204" pitchFamily="34" charset="-122"/>
              <a:cs typeface="+mn-ea"/>
              <a:sym typeface="+mn-lt"/>
            </a:endParaRPr>
          </a:p>
          <a:p>
            <a:r>
              <a:rPr lang="zh-CN" altLang="en-US" dirty="0">
                <a:solidFill>
                  <a:srgbClr val="000000"/>
                </a:solidFill>
                <a:latin typeface="微软雅黑" panose="020B0503020204020204" pitchFamily="34" charset="-122"/>
                <a:ea typeface="微软雅黑" panose="020B0503020204020204" pitchFamily="34" charset="-122"/>
                <a:cs typeface="+mn-ea"/>
                <a:sym typeface="+mn-lt"/>
              </a:rPr>
              <a:t>的一小部分，因为它主要使用的是逻辑和直线型的模式。”</a:t>
            </a:r>
            <a:endParaRPr lang="zh-CN" altLang="en-US" dirty="0">
              <a:solidFill>
                <a:srgbClr val="000000"/>
              </a:solidFill>
              <a:latin typeface="微软雅黑" panose="020B0503020204020204" pitchFamily="34" charset="-122"/>
              <a:ea typeface="微软雅黑" panose="020B0503020204020204" pitchFamily="34" charset="-122"/>
              <a:cs typeface="+mn-ea"/>
              <a:sym typeface="+mn-lt"/>
            </a:endParaRPr>
          </a:p>
          <a:p>
            <a:r>
              <a:rPr lang="zh-CN" altLang="en-US" dirty="0">
                <a:solidFill>
                  <a:srgbClr val="000000"/>
                </a:solidFill>
                <a:latin typeface="微软雅黑" panose="020B0503020204020204" pitchFamily="34" charset="-122"/>
                <a:ea typeface="微软雅黑" panose="020B0503020204020204" pitchFamily="34" charset="-122"/>
                <a:cs typeface="+mn-ea"/>
                <a:sym typeface="+mn-lt"/>
              </a:rPr>
              <a:t>所以，图像的使用加深了我们的记忆，因为使用者可以把关键字和颜色、图案联系起来，这样就使用了我们的视觉感官。</a:t>
            </a:r>
            <a:endParaRPr lang="zh-CN" altLang="en-US" dirty="0">
              <a:solidFill>
                <a:srgbClr val="000000"/>
              </a:solidFill>
              <a:latin typeface="微软雅黑" panose="020B0503020204020204" pitchFamily="34" charset="-122"/>
              <a:ea typeface="微软雅黑" panose="020B0503020204020204" pitchFamily="34" charset="-122"/>
              <a:cs typeface="+mn-ea"/>
              <a:sym typeface="+mn-lt"/>
            </a:endParaRPr>
          </a:p>
          <a:p>
            <a:r>
              <a:rPr lang="zh-CN" altLang="en-US" dirty="0">
                <a:solidFill>
                  <a:srgbClr val="000000"/>
                </a:solidFill>
                <a:latin typeface="微软雅黑" panose="020B0503020204020204" pitchFamily="34" charset="-122"/>
                <a:ea typeface="微软雅黑" panose="020B0503020204020204" pitchFamily="34" charset="-122"/>
                <a:cs typeface="+mn-ea"/>
                <a:sym typeface="+mn-lt"/>
              </a:rPr>
              <a:t> </a:t>
            </a:r>
            <a:endParaRPr lang="zh-CN" altLang="en-US" dirty="0">
              <a:solidFill>
                <a:srgbClr val="000000"/>
              </a:solidFill>
              <a:latin typeface="微软雅黑" panose="020B0503020204020204" pitchFamily="34" charset="-122"/>
              <a:ea typeface="微软雅黑" panose="020B0503020204020204" pitchFamily="34" charset="-122"/>
              <a:cs typeface="+mn-ea"/>
              <a:sym typeface="+mn-lt"/>
            </a:endParaRPr>
          </a:p>
          <a:p>
            <a:r>
              <a:rPr lang="en-US" altLang="zh-CN" dirty="0">
                <a:solidFill>
                  <a:srgbClr val="000000"/>
                </a:solidFill>
                <a:latin typeface="微软雅黑" panose="020B0503020204020204" pitchFamily="34" charset="-122"/>
                <a:ea typeface="微软雅黑" panose="020B0503020204020204" pitchFamily="34" charset="-122"/>
                <a:cs typeface="+mn-ea"/>
                <a:sym typeface="+mn-lt"/>
              </a:rPr>
              <a:t>2</a:t>
            </a:r>
            <a:r>
              <a:rPr lang="zh-CN" altLang="en-US" dirty="0">
                <a:solidFill>
                  <a:srgbClr val="000000"/>
                </a:solidFill>
                <a:latin typeface="微软雅黑" panose="020B0503020204020204" pitchFamily="34" charset="-122"/>
                <a:ea typeface="微软雅黑" panose="020B0503020204020204" pitchFamily="34" charset="-122"/>
                <a:cs typeface="+mn-ea"/>
                <a:sym typeface="+mn-lt"/>
              </a:rPr>
              <a:t>、把学习者的主要精力集中在关键的知识点上。您不需要浪费时间在那些无关紧要的内容上。节省了宝贵的学习时间。通过使用关键字强迫我们在开展业务或做笔记的时候就要思考句子的要点到底是什么，这使我们可以积极地倾听讲课者。关键知识点之间的连接线会引导您进行积极主动思考。快速系统的整合知识，可以为您的知识融会贯通创造了极其有利的条件。发展创造性思维和创新能力。发散思维是创新思维的核心。画思维导图的方法恰恰是发散思维的具体化、形象化。</a:t>
            </a:r>
            <a:endParaRPr lang="zh-CN" altLang="en-US" dirty="0">
              <a:solidFill>
                <a:srgbClr val="000000"/>
              </a:solidFill>
              <a:latin typeface="微软雅黑" panose="020B0503020204020204" pitchFamily="34" charset="-122"/>
              <a:ea typeface="微软雅黑" panose="020B0503020204020204" pitchFamily="34" charset="-122"/>
              <a:cs typeface="+mn-ea"/>
              <a:sym typeface="+mn-lt"/>
            </a:endParaRPr>
          </a:p>
          <a:p>
            <a:r>
              <a:rPr lang="zh-CN" altLang="en-US" dirty="0">
                <a:solidFill>
                  <a:srgbClr val="000000"/>
                </a:solidFill>
                <a:latin typeface="微软雅黑" panose="020B0503020204020204" pitchFamily="34" charset="-122"/>
                <a:ea typeface="微软雅黑" panose="020B0503020204020204" pitchFamily="34" charset="-122"/>
                <a:cs typeface="+mn-ea"/>
                <a:sym typeface="+mn-lt"/>
              </a:rPr>
              <a:t> </a:t>
            </a:r>
            <a:endParaRPr lang="zh-CN" altLang="en-US" dirty="0">
              <a:solidFill>
                <a:srgbClr val="000000"/>
              </a:solidFill>
              <a:latin typeface="微软雅黑" panose="020B0503020204020204" pitchFamily="34" charset="-122"/>
              <a:ea typeface="微软雅黑" panose="020B0503020204020204" pitchFamily="34" charset="-122"/>
              <a:cs typeface="+mn-ea"/>
              <a:sym typeface="+mn-lt"/>
            </a:endParaRPr>
          </a:p>
          <a:p>
            <a:r>
              <a:rPr lang="en-US" altLang="zh-CN" dirty="0">
                <a:solidFill>
                  <a:srgbClr val="000000"/>
                </a:solidFill>
                <a:latin typeface="微软雅黑" panose="020B0503020204020204" pitchFamily="34" charset="-122"/>
                <a:ea typeface="微软雅黑" panose="020B0503020204020204" pitchFamily="34" charset="-122"/>
                <a:cs typeface="+mn-ea"/>
                <a:sym typeface="+mn-lt"/>
              </a:rPr>
              <a:t>3</a:t>
            </a:r>
            <a:r>
              <a:rPr lang="zh-CN" altLang="en-US" dirty="0">
                <a:solidFill>
                  <a:srgbClr val="000000"/>
                </a:solidFill>
                <a:latin typeface="微软雅黑" panose="020B0503020204020204" pitchFamily="34" charset="-122"/>
                <a:ea typeface="微软雅黑" panose="020B0503020204020204" pitchFamily="34" charset="-122"/>
                <a:cs typeface="+mn-ea"/>
                <a:sym typeface="+mn-lt"/>
              </a:rPr>
              <a:t>、思维导图具有极大的可伸缩性，它顺应了我们大脑的自然思维模式。从而，可以使我们的主观意图自然地在图上表达出来。它能够将新旧知识结合起来。学习的过程是一个由浅入深的过程，在这个过程中，将新旧知识结合起来是一件很重要的事情，因为人总是在已有知识的基础上学习新的知识，在学习新知识时，要把新知识与原有认知结构相结合，改变原有认知结构，把新知识同化到自己的知识结构中，能否具有建立新旧知识之间的联系是学习的关键。</a:t>
            </a:r>
            <a:endParaRPr lang="zh-CN" altLang="en-US" dirty="0">
              <a:solidFill>
                <a:srgbClr val="000000"/>
              </a:solidFill>
              <a:latin typeface="微软雅黑" panose="020B0503020204020204" pitchFamily="34" charset="-122"/>
              <a:ea typeface="微软雅黑" panose="020B0503020204020204" pitchFamily="34" charset="-122"/>
              <a:cs typeface="+mn-ea"/>
              <a:sym typeface="+mn-lt"/>
            </a:endParaRPr>
          </a:p>
          <a:p>
            <a:r>
              <a:rPr lang="zh-CN" altLang="en-US" dirty="0">
                <a:solidFill>
                  <a:srgbClr val="000000"/>
                </a:solidFill>
                <a:latin typeface="微软雅黑" panose="020B0503020204020204" pitchFamily="34" charset="-122"/>
                <a:ea typeface="微软雅黑" panose="020B0503020204020204" pitchFamily="34" charset="-122"/>
                <a:cs typeface="+mn-ea"/>
                <a:sym typeface="+mn-lt"/>
              </a:rPr>
              <a:t> </a:t>
            </a:r>
            <a:endParaRPr lang="zh-CN" altLang="en-US" dirty="0">
              <a:solidFill>
                <a:srgbClr val="000000"/>
              </a:solidFill>
              <a:latin typeface="微软雅黑" panose="020B0503020204020204" pitchFamily="34" charset="-122"/>
              <a:ea typeface="微软雅黑" panose="020B0503020204020204" pitchFamily="34" charset="-122"/>
              <a:cs typeface="+mn-ea"/>
              <a:sym typeface="+mn-lt"/>
            </a:endParaRPr>
          </a:p>
          <a:p>
            <a:r>
              <a:rPr lang="en-US" altLang="zh-CN" dirty="0">
                <a:solidFill>
                  <a:srgbClr val="000000"/>
                </a:solidFill>
                <a:latin typeface="微软雅黑" panose="020B0503020204020204" pitchFamily="34" charset="-122"/>
                <a:ea typeface="微软雅黑" panose="020B0503020204020204" pitchFamily="34" charset="-122"/>
                <a:cs typeface="+mn-ea"/>
                <a:sym typeface="+mn-lt"/>
              </a:rPr>
              <a:t>4</a:t>
            </a:r>
            <a:r>
              <a:rPr lang="zh-CN" altLang="en-US" dirty="0">
                <a:solidFill>
                  <a:srgbClr val="000000"/>
                </a:solidFill>
                <a:latin typeface="微软雅黑" panose="020B0503020204020204" pitchFamily="34" charset="-122"/>
                <a:ea typeface="微软雅黑" panose="020B0503020204020204" pitchFamily="34" charset="-122"/>
                <a:cs typeface="+mn-ea"/>
                <a:sym typeface="+mn-lt"/>
              </a:rPr>
              <a:t>、思维导图极大地激发我们的右脑。因为我们在创作导图的时候还使用颜色、形状和想象力。根据科学研究发现人的大脑是由两部分组成的。左大脑负责逻辑、词汇、数字，而右大脑负责抽象思维、直觉、创造力和想象力。巴赞说：</a:t>
            </a:r>
            <a:endParaRPr lang="zh-CN" altLang="en-US" dirty="0">
              <a:solidFill>
                <a:srgbClr val="000000"/>
              </a:solidFill>
              <a:latin typeface="微软雅黑" panose="020B0503020204020204" pitchFamily="34" charset="-122"/>
              <a:ea typeface="微软雅黑" panose="020B0503020204020204" pitchFamily="34" charset="-122"/>
              <a:cs typeface="+mn-ea"/>
              <a:sym typeface="+mn-lt"/>
            </a:endParaRPr>
          </a:p>
          <a:p>
            <a:r>
              <a:rPr lang="zh-CN" altLang="en-US" dirty="0">
                <a:solidFill>
                  <a:srgbClr val="000000"/>
                </a:solidFill>
                <a:latin typeface="微软雅黑" panose="020B0503020204020204" pitchFamily="34" charset="-122"/>
                <a:ea typeface="微软雅黑" panose="020B0503020204020204" pitchFamily="34" charset="-122"/>
                <a:cs typeface="+mn-ea"/>
                <a:sym typeface="+mn-lt"/>
              </a:rPr>
              <a:t>“传统的记笔记方法是使用了大脑的一小部分，因为它主要使用的是逻辑和直线型的模式。”所以，图像的使用加深了我们的记忆，因为使用者可以把关键字和颜色、图案联系起来，这样就使用了我们的视觉感官。</a:t>
            </a:r>
            <a:endParaRPr lang="zh-CN" altLang="en-US" b="0" i="0" dirty="0">
              <a:solidFill>
                <a:srgbClr val="000000"/>
              </a:solidFill>
              <a:effectLst/>
              <a:latin typeface="微软雅黑" panose="020B0503020204020204" pitchFamily="34" charset="-122"/>
              <a:ea typeface="微软雅黑" panose="020B0503020204020204" pitchFamily="34" charset="-122"/>
              <a:cs typeface="+mn-ea"/>
              <a:sym typeface="+mn-lt"/>
            </a:endParaRPr>
          </a:p>
        </p:txBody>
      </p:sp>
      <p:grpSp>
        <p:nvGrpSpPr>
          <p:cNvPr id="56" name="组合 55"/>
          <p:cNvGrpSpPr/>
          <p:nvPr/>
        </p:nvGrpSpPr>
        <p:grpSpPr>
          <a:xfrm>
            <a:off x="4083351" y="1834403"/>
            <a:ext cx="4397280" cy="3881533"/>
            <a:chOff x="3521035" y="1811967"/>
            <a:chExt cx="4857633" cy="4287892"/>
          </a:xfrm>
        </p:grpSpPr>
        <p:sp>
          <p:nvSpPr>
            <p:cNvPr id="57" name="任意多边形 94"/>
            <p:cNvSpPr/>
            <p:nvPr/>
          </p:nvSpPr>
          <p:spPr>
            <a:xfrm rot="2760000">
              <a:off x="7103194" y="4824385"/>
              <a:ext cx="1308826" cy="1242122"/>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58" name="任意多边形 19"/>
            <p:cNvSpPr/>
            <p:nvPr/>
          </p:nvSpPr>
          <p:spPr>
            <a:xfrm flipH="1">
              <a:off x="3521035" y="1811967"/>
              <a:ext cx="4316739" cy="3775735"/>
            </a:xfrm>
            <a:custGeom>
              <a:avLst/>
              <a:gdLst>
                <a:gd name="connsiteX0" fmla="*/ 7803102 w 9728199"/>
                <a:gd name="connsiteY0" fmla="*/ 0 h 8508998"/>
                <a:gd name="connsiteX1" fmla="*/ 9526046 w 9728199"/>
                <a:gd name="connsiteY1" fmla="*/ 0 h 8508998"/>
                <a:gd name="connsiteX2" fmla="*/ 9728199 w 9728199"/>
                <a:gd name="connsiteY2" fmla="*/ 202153 h 8508998"/>
                <a:gd name="connsiteX3" fmla="*/ 9728199 w 9728199"/>
                <a:gd name="connsiteY3" fmla="*/ 1925097 h 8508998"/>
                <a:gd name="connsiteX4" fmla="*/ 9526046 w 9728199"/>
                <a:gd name="connsiteY4" fmla="*/ 2127250 h 8508998"/>
                <a:gd name="connsiteX5" fmla="*/ 8825335 w 9728199"/>
                <a:gd name="connsiteY5" fmla="*/ 2127250 h 8508998"/>
                <a:gd name="connsiteX6" fmla="*/ 8825310 w 9728199"/>
                <a:gd name="connsiteY6" fmla="*/ 2127249 h 8508998"/>
                <a:gd name="connsiteX7" fmla="*/ 8066282 w 9728199"/>
                <a:gd name="connsiteY7" fmla="*/ 2127249 h 8508998"/>
                <a:gd name="connsiteX8" fmla="*/ 7188793 w 9728199"/>
                <a:gd name="connsiteY8" fmla="*/ 3004738 h 8508998"/>
                <a:gd name="connsiteX9" fmla="*/ 7188793 w 9728199"/>
                <a:gd name="connsiteY9" fmla="*/ 3763766 h 8508998"/>
                <a:gd name="connsiteX10" fmla="*/ 7193323 w 9728199"/>
                <a:gd name="connsiteY10" fmla="*/ 3853484 h 8508998"/>
                <a:gd name="connsiteX11" fmla="*/ 7194549 w 9728199"/>
                <a:gd name="connsiteY11" fmla="*/ 3861515 h 8508998"/>
                <a:gd name="connsiteX12" fmla="*/ 7194549 w 9728199"/>
                <a:gd name="connsiteY12" fmla="*/ 4052346 h 8508998"/>
                <a:gd name="connsiteX13" fmla="*/ 6992396 w 9728199"/>
                <a:gd name="connsiteY13" fmla="*/ 4254499 h 8508998"/>
                <a:gd name="connsiteX14" fmla="*/ 6288052 w 9728199"/>
                <a:gd name="connsiteY14" fmla="*/ 4254499 h 8508998"/>
                <a:gd name="connsiteX15" fmla="*/ 5698372 w 9728199"/>
                <a:gd name="connsiteY15" fmla="*/ 4254499 h 8508998"/>
                <a:gd name="connsiteX16" fmla="*/ 5529024 w 9728199"/>
                <a:gd name="connsiteY16" fmla="*/ 4254499 h 8508998"/>
                <a:gd name="connsiteX17" fmla="*/ 4651535 w 9728199"/>
                <a:gd name="connsiteY17" fmla="*/ 5131987 h 8508998"/>
                <a:gd name="connsiteX18" fmla="*/ 4651535 w 9728199"/>
                <a:gd name="connsiteY18" fmla="*/ 5891015 h 8508998"/>
                <a:gd name="connsiteX19" fmla="*/ 4656066 w 9728199"/>
                <a:gd name="connsiteY19" fmla="*/ 5980733 h 8508998"/>
                <a:gd name="connsiteX20" fmla="*/ 4660899 w 9728199"/>
                <a:gd name="connsiteY20" fmla="*/ 6012404 h 8508998"/>
                <a:gd name="connsiteX21" fmla="*/ 4660899 w 9728199"/>
                <a:gd name="connsiteY21" fmla="*/ 6179595 h 8508998"/>
                <a:gd name="connsiteX22" fmla="*/ 4458746 w 9728199"/>
                <a:gd name="connsiteY22" fmla="*/ 6381748 h 8508998"/>
                <a:gd name="connsiteX23" fmla="*/ 3763766 w 9728199"/>
                <a:gd name="connsiteY23" fmla="*/ 6381748 h 8508998"/>
                <a:gd name="connsiteX24" fmla="*/ 3067965 w 9728199"/>
                <a:gd name="connsiteY24" fmla="*/ 6381748 h 8508998"/>
                <a:gd name="connsiteX25" fmla="*/ 3004738 w 9728199"/>
                <a:gd name="connsiteY25" fmla="*/ 6381748 h 8508998"/>
                <a:gd name="connsiteX26" fmla="*/ 2127250 w 9728199"/>
                <a:gd name="connsiteY26" fmla="*/ 7259237 h 8508998"/>
                <a:gd name="connsiteX27" fmla="*/ 2127250 w 9728199"/>
                <a:gd name="connsiteY27" fmla="*/ 7322464 h 8508998"/>
                <a:gd name="connsiteX28" fmla="*/ 2127250 w 9728199"/>
                <a:gd name="connsiteY28" fmla="*/ 8018265 h 8508998"/>
                <a:gd name="connsiteX29" fmla="*/ 2127250 w 9728199"/>
                <a:gd name="connsiteY29" fmla="*/ 8306845 h 8508998"/>
                <a:gd name="connsiteX30" fmla="*/ 1925097 w 9728199"/>
                <a:gd name="connsiteY30" fmla="*/ 8508998 h 8508998"/>
                <a:gd name="connsiteX31" fmla="*/ 202153 w 9728199"/>
                <a:gd name="connsiteY31" fmla="*/ 8508998 h 8508998"/>
                <a:gd name="connsiteX32" fmla="*/ 0 w 9728199"/>
                <a:gd name="connsiteY32" fmla="*/ 8306845 h 8508998"/>
                <a:gd name="connsiteX33" fmla="*/ 0 w 9728199"/>
                <a:gd name="connsiteY33" fmla="*/ 6583901 h 8508998"/>
                <a:gd name="connsiteX34" fmla="*/ 202153 w 9728199"/>
                <a:gd name="connsiteY34" fmla="*/ 6381748 h 8508998"/>
                <a:gd name="connsiteX35" fmla="*/ 897132 w 9728199"/>
                <a:gd name="connsiteY35" fmla="*/ 6381748 h 8508998"/>
                <a:gd name="connsiteX36" fmla="*/ 1360196 w 9728199"/>
                <a:gd name="connsiteY36" fmla="*/ 6381748 h 8508998"/>
                <a:gd name="connsiteX37" fmla="*/ 1656160 w 9728199"/>
                <a:gd name="connsiteY37" fmla="*/ 6381748 h 8508998"/>
                <a:gd name="connsiteX38" fmla="*/ 2533649 w 9728199"/>
                <a:gd name="connsiteY38" fmla="*/ 5504259 h 8508998"/>
                <a:gd name="connsiteX39" fmla="*/ 2533649 w 9728199"/>
                <a:gd name="connsiteY39" fmla="*/ 5208293 h 8508998"/>
                <a:gd name="connsiteX40" fmla="*/ 2533649 w 9728199"/>
                <a:gd name="connsiteY40" fmla="*/ 4745231 h 8508998"/>
                <a:gd name="connsiteX41" fmla="*/ 2533649 w 9728199"/>
                <a:gd name="connsiteY41" fmla="*/ 4456651 h 8508998"/>
                <a:gd name="connsiteX42" fmla="*/ 2735802 w 9728199"/>
                <a:gd name="connsiteY42" fmla="*/ 4254499 h 8508998"/>
                <a:gd name="connsiteX43" fmla="*/ 3276315 w 9728199"/>
                <a:gd name="connsiteY43" fmla="*/ 4254499 h 8508998"/>
                <a:gd name="connsiteX44" fmla="*/ 3336812 w 9728199"/>
                <a:gd name="connsiteY44" fmla="*/ 4263732 h 8508998"/>
                <a:gd name="connsiteX45" fmla="*/ 3426530 w 9728199"/>
                <a:gd name="connsiteY45" fmla="*/ 4268262 h 8508998"/>
                <a:gd name="connsiteX46" fmla="*/ 4185558 w 9728199"/>
                <a:gd name="connsiteY46" fmla="*/ 4268262 h 8508998"/>
                <a:gd name="connsiteX47" fmla="*/ 5063047 w 9728199"/>
                <a:gd name="connsiteY47" fmla="*/ 3390773 h 8508998"/>
                <a:gd name="connsiteX48" fmla="*/ 5063047 w 9728199"/>
                <a:gd name="connsiteY48" fmla="*/ 3182054 h 8508998"/>
                <a:gd name="connsiteX49" fmla="*/ 5067299 w 9728199"/>
                <a:gd name="connsiteY49" fmla="*/ 3177802 h 8508998"/>
                <a:gd name="connsiteX50" fmla="*/ 5067299 w 9728199"/>
                <a:gd name="connsiteY50" fmla="*/ 2329402 h 8508998"/>
                <a:gd name="connsiteX51" fmla="*/ 5269452 w 9728199"/>
                <a:gd name="connsiteY51" fmla="*/ 2127250 h 8508998"/>
                <a:gd name="connsiteX52" fmla="*/ 6365590 w 9728199"/>
                <a:gd name="connsiteY52" fmla="*/ 2127250 h 8508998"/>
                <a:gd name="connsiteX53" fmla="*/ 6365592 w 9728199"/>
                <a:gd name="connsiteY53" fmla="*/ 2127249 h 8508998"/>
                <a:gd name="connsiteX54" fmla="*/ 6723587 w 9728199"/>
                <a:gd name="connsiteY54" fmla="*/ 2127249 h 8508998"/>
                <a:gd name="connsiteX55" fmla="*/ 7601076 w 9728199"/>
                <a:gd name="connsiteY55" fmla="*/ 1249760 h 8508998"/>
                <a:gd name="connsiteX56" fmla="*/ 7601076 w 9728199"/>
                <a:gd name="connsiteY56" fmla="*/ 490731 h 8508998"/>
                <a:gd name="connsiteX57" fmla="*/ 7600949 w 9728199"/>
                <a:gd name="connsiteY57" fmla="*/ 488217 h 8508998"/>
                <a:gd name="connsiteX58" fmla="*/ 7600949 w 9728199"/>
                <a:gd name="connsiteY58" fmla="*/ 202153 h 8508998"/>
                <a:gd name="connsiteX59" fmla="*/ 7803102 w 9728199"/>
                <a:gd name="connsiteY59" fmla="*/ 0 h 850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28199" h="8508998">
                  <a:moveTo>
                    <a:pt x="7803102" y="0"/>
                  </a:moveTo>
                  <a:lnTo>
                    <a:pt x="9526046" y="0"/>
                  </a:lnTo>
                  <a:cubicBezTo>
                    <a:pt x="9637692" y="0"/>
                    <a:pt x="9728199" y="90507"/>
                    <a:pt x="9728199" y="202153"/>
                  </a:cubicBezTo>
                  <a:lnTo>
                    <a:pt x="9728199" y="1925097"/>
                  </a:lnTo>
                  <a:cubicBezTo>
                    <a:pt x="9728199" y="2036743"/>
                    <a:pt x="9637692" y="2127250"/>
                    <a:pt x="9526046" y="2127250"/>
                  </a:cubicBezTo>
                  <a:lnTo>
                    <a:pt x="8825335" y="2127250"/>
                  </a:lnTo>
                  <a:lnTo>
                    <a:pt x="8825310" y="2127249"/>
                  </a:lnTo>
                  <a:lnTo>
                    <a:pt x="8066282" y="2127249"/>
                  </a:lnTo>
                  <a:cubicBezTo>
                    <a:pt x="7581658" y="2127249"/>
                    <a:pt x="7188793" y="2520114"/>
                    <a:pt x="7188793" y="3004738"/>
                  </a:cubicBezTo>
                  <a:lnTo>
                    <a:pt x="7188793" y="3763766"/>
                  </a:lnTo>
                  <a:cubicBezTo>
                    <a:pt x="7188793" y="3794055"/>
                    <a:pt x="7190328" y="3823985"/>
                    <a:pt x="7193323" y="3853484"/>
                  </a:cubicBezTo>
                  <a:lnTo>
                    <a:pt x="7194549" y="3861515"/>
                  </a:lnTo>
                  <a:lnTo>
                    <a:pt x="7194549" y="4052346"/>
                  </a:lnTo>
                  <a:cubicBezTo>
                    <a:pt x="7194549" y="4163992"/>
                    <a:pt x="7104042" y="4254499"/>
                    <a:pt x="6992396" y="4254499"/>
                  </a:cubicBezTo>
                  <a:lnTo>
                    <a:pt x="6288052" y="4254499"/>
                  </a:lnTo>
                  <a:lnTo>
                    <a:pt x="5698372" y="4254499"/>
                  </a:lnTo>
                  <a:lnTo>
                    <a:pt x="5529024" y="4254499"/>
                  </a:lnTo>
                  <a:cubicBezTo>
                    <a:pt x="5044400" y="4254499"/>
                    <a:pt x="4651535" y="4647363"/>
                    <a:pt x="4651535" y="5131987"/>
                  </a:cubicBezTo>
                  <a:lnTo>
                    <a:pt x="4651535" y="5891015"/>
                  </a:lnTo>
                  <a:cubicBezTo>
                    <a:pt x="4651535" y="5921304"/>
                    <a:pt x="4653070" y="5951235"/>
                    <a:pt x="4656066" y="5980733"/>
                  </a:cubicBezTo>
                  <a:lnTo>
                    <a:pt x="4660899" y="6012404"/>
                  </a:lnTo>
                  <a:lnTo>
                    <a:pt x="4660899" y="6179595"/>
                  </a:lnTo>
                  <a:cubicBezTo>
                    <a:pt x="4660899" y="6291241"/>
                    <a:pt x="4570392" y="6381748"/>
                    <a:pt x="4458746" y="6381748"/>
                  </a:cubicBezTo>
                  <a:lnTo>
                    <a:pt x="3763766" y="6381748"/>
                  </a:lnTo>
                  <a:lnTo>
                    <a:pt x="3067965" y="6381748"/>
                  </a:lnTo>
                  <a:lnTo>
                    <a:pt x="3004738" y="6381748"/>
                  </a:lnTo>
                  <a:cubicBezTo>
                    <a:pt x="2520114" y="6381748"/>
                    <a:pt x="2127250" y="6774613"/>
                    <a:pt x="2127250" y="7259237"/>
                  </a:cubicBezTo>
                  <a:lnTo>
                    <a:pt x="2127250" y="7322464"/>
                  </a:lnTo>
                  <a:lnTo>
                    <a:pt x="2127250" y="8018265"/>
                  </a:lnTo>
                  <a:lnTo>
                    <a:pt x="2127250" y="8306845"/>
                  </a:lnTo>
                  <a:cubicBezTo>
                    <a:pt x="2127250" y="8418491"/>
                    <a:pt x="2036743" y="8508998"/>
                    <a:pt x="1925097" y="8508998"/>
                  </a:cubicBezTo>
                  <a:lnTo>
                    <a:pt x="202153" y="8508998"/>
                  </a:lnTo>
                  <a:cubicBezTo>
                    <a:pt x="90507" y="8508998"/>
                    <a:pt x="0" y="8418491"/>
                    <a:pt x="0" y="8306845"/>
                  </a:cubicBezTo>
                  <a:lnTo>
                    <a:pt x="0" y="6583901"/>
                  </a:lnTo>
                  <a:cubicBezTo>
                    <a:pt x="0" y="6472255"/>
                    <a:pt x="90507" y="6381748"/>
                    <a:pt x="202153" y="6381748"/>
                  </a:cubicBezTo>
                  <a:lnTo>
                    <a:pt x="897132" y="6381748"/>
                  </a:lnTo>
                  <a:lnTo>
                    <a:pt x="1360196" y="6381748"/>
                  </a:lnTo>
                  <a:lnTo>
                    <a:pt x="1656160" y="6381748"/>
                  </a:lnTo>
                  <a:cubicBezTo>
                    <a:pt x="2140784" y="6381748"/>
                    <a:pt x="2533649" y="5988883"/>
                    <a:pt x="2533649" y="5504259"/>
                  </a:cubicBezTo>
                  <a:lnTo>
                    <a:pt x="2533649" y="5208293"/>
                  </a:lnTo>
                  <a:lnTo>
                    <a:pt x="2533649" y="4745231"/>
                  </a:lnTo>
                  <a:lnTo>
                    <a:pt x="2533649" y="4456651"/>
                  </a:lnTo>
                  <a:cubicBezTo>
                    <a:pt x="2533649" y="4345005"/>
                    <a:pt x="2624156" y="4254499"/>
                    <a:pt x="2735802" y="4254499"/>
                  </a:cubicBezTo>
                  <a:lnTo>
                    <a:pt x="3276315" y="4254499"/>
                  </a:lnTo>
                  <a:lnTo>
                    <a:pt x="3336812" y="4263732"/>
                  </a:lnTo>
                  <a:cubicBezTo>
                    <a:pt x="3366311" y="4266727"/>
                    <a:pt x="3396241" y="4268262"/>
                    <a:pt x="3426530" y="4268262"/>
                  </a:cubicBezTo>
                  <a:lnTo>
                    <a:pt x="4185558" y="4268262"/>
                  </a:lnTo>
                  <a:cubicBezTo>
                    <a:pt x="4670182" y="4268262"/>
                    <a:pt x="5063047" y="3875397"/>
                    <a:pt x="5063047" y="3390773"/>
                  </a:cubicBezTo>
                  <a:lnTo>
                    <a:pt x="5063047" y="3182054"/>
                  </a:lnTo>
                  <a:lnTo>
                    <a:pt x="5067299" y="3177802"/>
                  </a:lnTo>
                  <a:lnTo>
                    <a:pt x="5067299" y="2329402"/>
                  </a:lnTo>
                  <a:cubicBezTo>
                    <a:pt x="5067299" y="2217756"/>
                    <a:pt x="5157806" y="2127250"/>
                    <a:pt x="5269452" y="2127250"/>
                  </a:cubicBezTo>
                  <a:lnTo>
                    <a:pt x="6365590" y="2127250"/>
                  </a:lnTo>
                  <a:lnTo>
                    <a:pt x="6365592" y="2127249"/>
                  </a:lnTo>
                  <a:lnTo>
                    <a:pt x="6723587" y="2127249"/>
                  </a:lnTo>
                  <a:cubicBezTo>
                    <a:pt x="7208211" y="2127249"/>
                    <a:pt x="7601076" y="1734383"/>
                    <a:pt x="7601076" y="1249760"/>
                  </a:cubicBezTo>
                  <a:lnTo>
                    <a:pt x="7601076" y="490731"/>
                  </a:lnTo>
                  <a:lnTo>
                    <a:pt x="7600949" y="488217"/>
                  </a:lnTo>
                  <a:lnTo>
                    <a:pt x="7600949" y="202153"/>
                  </a:lnTo>
                  <a:cubicBezTo>
                    <a:pt x="7600949" y="90507"/>
                    <a:pt x="7691456" y="0"/>
                    <a:pt x="7803102" y="0"/>
                  </a:cubicBezTo>
                  <a:close/>
                </a:path>
              </a:pathLst>
            </a:custGeom>
            <a:solidFill>
              <a:schemeClr val="bg1"/>
            </a:solidFill>
            <a:ln w="22225">
              <a:gradFill flip="none" rotWithShape="1">
                <a:gsLst>
                  <a:gs pos="100000">
                    <a:schemeClr val="bg1"/>
                  </a:gs>
                  <a:gs pos="0">
                    <a:schemeClr val="bg1">
                      <a:lumMod val="85000"/>
                    </a:schemeClr>
                  </a:gs>
                </a:gsLst>
                <a:lin ang="0" scaled="0"/>
                <a:tileRect/>
              </a:gradFill>
            </a:ln>
            <a:effectLst>
              <a:outerShdw blurRad="127000" dist="762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59" name="任意多边形 91"/>
            <p:cNvSpPr/>
            <p:nvPr/>
          </p:nvSpPr>
          <p:spPr>
            <a:xfrm rot="2760000">
              <a:off x="3729641" y="2073154"/>
              <a:ext cx="1308826" cy="1242122"/>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60" name="圆角矩形 20"/>
            <p:cNvSpPr/>
            <p:nvPr/>
          </p:nvSpPr>
          <p:spPr>
            <a:xfrm>
              <a:off x="3591034" y="1877254"/>
              <a:ext cx="809490" cy="809490"/>
            </a:xfrm>
            <a:prstGeom prst="roundRect">
              <a:avLst>
                <a:gd name="adj" fmla="val 9103"/>
              </a:avLst>
            </a:prstGeom>
            <a:solidFill>
              <a:srgbClr val="938ED7"/>
            </a:solidFill>
            <a:ln w="22225">
              <a:no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61" name="任意多边形 92"/>
            <p:cNvSpPr/>
            <p:nvPr/>
          </p:nvSpPr>
          <p:spPr>
            <a:xfrm rot="2760000">
              <a:off x="4856008" y="3022883"/>
              <a:ext cx="1308826" cy="1242122"/>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62" name="圆角矩形 21"/>
            <p:cNvSpPr/>
            <p:nvPr/>
          </p:nvSpPr>
          <p:spPr>
            <a:xfrm>
              <a:off x="4717573" y="2828848"/>
              <a:ext cx="809490" cy="809490"/>
            </a:xfrm>
            <a:prstGeom prst="roundRect">
              <a:avLst>
                <a:gd name="adj" fmla="val 9103"/>
              </a:avLst>
            </a:prstGeom>
            <a:solidFill>
              <a:srgbClr val="EBBB24"/>
            </a:solidFill>
            <a:ln w="22225">
              <a:no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63" name="任意多边形 93"/>
            <p:cNvSpPr/>
            <p:nvPr/>
          </p:nvSpPr>
          <p:spPr>
            <a:xfrm rot="2760000">
              <a:off x="5974731" y="3948758"/>
              <a:ext cx="1308826" cy="1242122"/>
            </a:xfrm>
            <a:custGeom>
              <a:avLst/>
              <a:gdLst>
                <a:gd name="connsiteX0" fmla="*/ 0 w 1042479"/>
                <a:gd name="connsiteY0" fmla="*/ 6252 h 1700366"/>
                <a:gd name="connsiteX1" fmla="*/ 15895 w 1042479"/>
                <a:gd name="connsiteY1" fmla="*/ 4389 h 1700366"/>
                <a:gd name="connsiteX2" fmla="*/ 129095 w 1042479"/>
                <a:gd name="connsiteY2" fmla="*/ 0 h 1700366"/>
                <a:gd name="connsiteX3" fmla="*/ 717656 w 1042479"/>
                <a:gd name="connsiteY3" fmla="*/ 0 h 1700366"/>
                <a:gd name="connsiteX4" fmla="*/ 940785 w 1042479"/>
                <a:gd name="connsiteY4" fmla="*/ 17273 h 1700366"/>
                <a:gd name="connsiteX5" fmla="*/ 1014005 w 1042479"/>
                <a:gd name="connsiteY5" fmla="*/ 31730 h 1700366"/>
                <a:gd name="connsiteX6" fmla="*/ 1042479 w 1042479"/>
                <a:gd name="connsiteY6" fmla="*/ 1663014 h 1700366"/>
                <a:gd name="connsiteX7" fmla="*/ 940785 w 1042479"/>
                <a:gd name="connsiteY7" fmla="*/ 1683093 h 1700366"/>
                <a:gd name="connsiteX8" fmla="*/ 717655 w 1042479"/>
                <a:gd name="connsiteY8" fmla="*/ 1700366 h 1700366"/>
                <a:gd name="connsiteX9" fmla="*/ 129095 w 1042479"/>
                <a:gd name="connsiteY9" fmla="*/ 1700366 h 1700366"/>
                <a:gd name="connsiteX10" fmla="*/ 38428 w 1042479"/>
                <a:gd name="connsiteY10" fmla="*/ 1696850 h 17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479" h="1700366">
                  <a:moveTo>
                    <a:pt x="0" y="6252"/>
                  </a:moveTo>
                  <a:lnTo>
                    <a:pt x="15895" y="4389"/>
                  </a:lnTo>
                  <a:cubicBezTo>
                    <a:pt x="53114" y="1487"/>
                    <a:pt x="90879" y="0"/>
                    <a:pt x="129095" y="0"/>
                  </a:cubicBezTo>
                  <a:lnTo>
                    <a:pt x="717656" y="0"/>
                  </a:lnTo>
                  <a:cubicBezTo>
                    <a:pt x="794088" y="0"/>
                    <a:pt x="868712" y="5948"/>
                    <a:pt x="940785" y="17273"/>
                  </a:cubicBezTo>
                  <a:lnTo>
                    <a:pt x="1014005" y="31730"/>
                  </a:lnTo>
                  <a:lnTo>
                    <a:pt x="1042479" y="1663014"/>
                  </a:lnTo>
                  <a:lnTo>
                    <a:pt x="940785" y="1683093"/>
                  </a:lnTo>
                  <a:cubicBezTo>
                    <a:pt x="868712" y="1694418"/>
                    <a:pt x="794088" y="1700366"/>
                    <a:pt x="717655" y="1700366"/>
                  </a:cubicBezTo>
                  <a:lnTo>
                    <a:pt x="129095" y="1700366"/>
                  </a:lnTo>
                  <a:lnTo>
                    <a:pt x="38428" y="1696850"/>
                  </a:lnTo>
                  <a:close/>
                </a:path>
              </a:pathLst>
            </a:custGeom>
            <a:gradFill>
              <a:gsLst>
                <a:gs pos="0">
                  <a:schemeClr val="tx1">
                    <a:alpha val="50000"/>
                  </a:schemeClr>
                </a:gs>
                <a:gs pos="100000">
                  <a:srgbClr val="EBEBEB">
                    <a:alpha val="0"/>
                  </a:srgb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65" name="圆角矩形 22"/>
            <p:cNvSpPr/>
            <p:nvPr/>
          </p:nvSpPr>
          <p:spPr>
            <a:xfrm>
              <a:off x="5841295" y="3775142"/>
              <a:ext cx="809490" cy="809490"/>
            </a:xfrm>
            <a:prstGeom prst="roundRect">
              <a:avLst>
                <a:gd name="adj" fmla="val 9103"/>
              </a:avLst>
            </a:prstGeom>
            <a:solidFill>
              <a:srgbClr val="3DC0EF"/>
            </a:solidFill>
            <a:ln w="22225">
              <a:no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66" name="圆角矩形 23"/>
            <p:cNvSpPr/>
            <p:nvPr/>
          </p:nvSpPr>
          <p:spPr>
            <a:xfrm>
              <a:off x="6967980" y="4715668"/>
              <a:ext cx="809490" cy="809490"/>
            </a:xfrm>
            <a:prstGeom prst="roundRect">
              <a:avLst>
                <a:gd name="adj" fmla="val 9103"/>
              </a:avLst>
            </a:prstGeom>
            <a:solidFill>
              <a:srgbClr val="F07E10"/>
            </a:solidFill>
            <a:ln w="22225">
              <a:no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grpSp>
          <p:nvGrpSpPr>
            <p:cNvPr id="67" name="Group 41"/>
            <p:cNvGrpSpPr>
              <a:grpSpLocks noChangeAspect="1"/>
            </p:cNvGrpSpPr>
            <p:nvPr/>
          </p:nvGrpSpPr>
          <p:grpSpPr bwMode="auto">
            <a:xfrm>
              <a:off x="3832508" y="2081555"/>
              <a:ext cx="326543" cy="399733"/>
              <a:chOff x="3783" y="2089"/>
              <a:chExt cx="116" cy="142"/>
            </a:xfrm>
            <a:solidFill>
              <a:schemeClr val="bg1"/>
            </a:solidFill>
            <a:effectLst/>
          </p:grpSpPr>
          <p:sp>
            <p:nvSpPr>
              <p:cNvPr id="89"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0"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1"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2"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3"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4"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5"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6"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grpSp>
        <p:grpSp>
          <p:nvGrpSpPr>
            <p:cNvPr id="68" name="Group 52"/>
            <p:cNvGrpSpPr>
              <a:grpSpLocks noChangeAspect="1"/>
            </p:cNvGrpSpPr>
            <p:nvPr/>
          </p:nvGrpSpPr>
          <p:grpSpPr bwMode="auto">
            <a:xfrm>
              <a:off x="6038873" y="3974507"/>
              <a:ext cx="414332" cy="410759"/>
              <a:chOff x="3783" y="2102"/>
              <a:chExt cx="116" cy="115"/>
            </a:xfrm>
            <a:solidFill>
              <a:schemeClr val="bg1"/>
            </a:solidFill>
            <a:effectLst/>
          </p:grpSpPr>
          <p:sp>
            <p:nvSpPr>
              <p:cNvPr id="82"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3"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4" name="Freeform 55"/>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5" name="Freeform 56"/>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6" name="Freeform 57"/>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7" name="Freeform 58"/>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8" name="Freeform 59"/>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grpSp>
        <p:grpSp>
          <p:nvGrpSpPr>
            <p:cNvPr id="69" name="Group 62"/>
            <p:cNvGrpSpPr>
              <a:grpSpLocks noChangeAspect="1"/>
            </p:cNvGrpSpPr>
            <p:nvPr/>
          </p:nvGrpSpPr>
          <p:grpSpPr bwMode="auto">
            <a:xfrm>
              <a:off x="4921487" y="3073239"/>
              <a:ext cx="401664" cy="320708"/>
              <a:chOff x="3775" y="2110"/>
              <a:chExt cx="129" cy="103"/>
            </a:xfrm>
            <a:solidFill>
              <a:schemeClr val="bg1"/>
            </a:solidFill>
            <a:effectLst/>
          </p:grpSpPr>
          <p:sp>
            <p:nvSpPr>
              <p:cNvPr id="79"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0"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1"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grpSp>
        <p:grpSp>
          <p:nvGrpSpPr>
            <p:cNvPr id="70" name="Group 68"/>
            <p:cNvGrpSpPr>
              <a:grpSpLocks noChangeAspect="1"/>
            </p:cNvGrpSpPr>
            <p:nvPr/>
          </p:nvGrpSpPr>
          <p:grpSpPr bwMode="auto">
            <a:xfrm>
              <a:off x="7175661" y="4930541"/>
              <a:ext cx="394129" cy="379745"/>
              <a:chOff x="3770" y="2095"/>
              <a:chExt cx="137" cy="132"/>
            </a:xfrm>
            <a:solidFill>
              <a:schemeClr val="bg1"/>
            </a:solidFill>
            <a:effectLst/>
          </p:grpSpPr>
          <p:sp>
            <p:nvSpPr>
              <p:cNvPr id="71" name="Freeform 69"/>
              <p:cNvSpPr/>
              <p:nvPr/>
            </p:nvSpPr>
            <p:spPr bwMode="auto">
              <a:xfrm>
                <a:off x="3770" y="2190"/>
                <a:ext cx="137" cy="37"/>
              </a:xfrm>
              <a:custGeom>
                <a:avLst/>
                <a:gdLst>
                  <a:gd name="T0" fmla="*/ 52 w 55"/>
                  <a:gd name="T1" fmla="*/ 6 h 15"/>
                  <a:gd name="T2" fmla="*/ 38 w 55"/>
                  <a:gd name="T3" fmla="*/ 6 h 15"/>
                  <a:gd name="T4" fmla="*/ 37 w 55"/>
                  <a:gd name="T5" fmla="*/ 6 h 15"/>
                  <a:gd name="T6" fmla="*/ 37 w 55"/>
                  <a:gd name="T7" fmla="*/ 3 h 15"/>
                  <a:gd name="T8" fmla="*/ 37 w 55"/>
                  <a:gd name="T9" fmla="*/ 1 h 15"/>
                  <a:gd name="T10" fmla="*/ 35 w 55"/>
                  <a:gd name="T11" fmla="*/ 0 h 15"/>
                  <a:gd name="T12" fmla="*/ 20 w 55"/>
                  <a:gd name="T13" fmla="*/ 0 h 15"/>
                  <a:gd name="T14" fmla="*/ 18 w 55"/>
                  <a:gd name="T15" fmla="*/ 3 h 15"/>
                  <a:gd name="T16" fmla="*/ 18 w 55"/>
                  <a:gd name="T17" fmla="*/ 6 h 15"/>
                  <a:gd name="T18" fmla="*/ 18 w 55"/>
                  <a:gd name="T19" fmla="*/ 6 h 15"/>
                  <a:gd name="T20" fmla="*/ 3 w 55"/>
                  <a:gd name="T21" fmla="*/ 6 h 15"/>
                  <a:gd name="T22" fmla="*/ 0 w 55"/>
                  <a:gd name="T23" fmla="*/ 8 h 15"/>
                  <a:gd name="T24" fmla="*/ 0 w 55"/>
                  <a:gd name="T25" fmla="*/ 14 h 15"/>
                  <a:gd name="T26" fmla="*/ 1 w 55"/>
                  <a:gd name="T27" fmla="*/ 15 h 15"/>
                  <a:gd name="T28" fmla="*/ 2 w 55"/>
                  <a:gd name="T29" fmla="*/ 14 h 15"/>
                  <a:gd name="T30" fmla="*/ 2 w 55"/>
                  <a:gd name="T31" fmla="*/ 8 h 15"/>
                  <a:gd name="T32" fmla="*/ 3 w 55"/>
                  <a:gd name="T33" fmla="*/ 8 h 15"/>
                  <a:gd name="T34" fmla="*/ 18 w 55"/>
                  <a:gd name="T35" fmla="*/ 8 h 15"/>
                  <a:gd name="T36" fmla="*/ 18 w 55"/>
                  <a:gd name="T37" fmla="*/ 8 h 15"/>
                  <a:gd name="T38" fmla="*/ 18 w 55"/>
                  <a:gd name="T39" fmla="*/ 9 h 15"/>
                  <a:gd name="T40" fmla="*/ 19 w 55"/>
                  <a:gd name="T41" fmla="*/ 9 h 15"/>
                  <a:gd name="T42" fmla="*/ 20 w 55"/>
                  <a:gd name="T43" fmla="*/ 9 h 15"/>
                  <a:gd name="T44" fmla="*/ 20 w 55"/>
                  <a:gd name="T45" fmla="*/ 8 h 15"/>
                  <a:gd name="T46" fmla="*/ 20 w 55"/>
                  <a:gd name="T47" fmla="*/ 3 h 15"/>
                  <a:gd name="T48" fmla="*/ 20 w 55"/>
                  <a:gd name="T49" fmla="*/ 2 h 15"/>
                  <a:gd name="T50" fmla="*/ 35 w 55"/>
                  <a:gd name="T51" fmla="*/ 2 h 15"/>
                  <a:gd name="T52" fmla="*/ 35 w 55"/>
                  <a:gd name="T53" fmla="*/ 3 h 15"/>
                  <a:gd name="T54" fmla="*/ 35 w 55"/>
                  <a:gd name="T55" fmla="*/ 8 h 15"/>
                  <a:gd name="T56" fmla="*/ 36 w 55"/>
                  <a:gd name="T57" fmla="*/ 9 h 15"/>
                  <a:gd name="T58" fmla="*/ 36 w 55"/>
                  <a:gd name="T59" fmla="*/ 9 h 15"/>
                  <a:gd name="T60" fmla="*/ 37 w 55"/>
                  <a:gd name="T61" fmla="*/ 9 h 15"/>
                  <a:gd name="T62" fmla="*/ 37 w 55"/>
                  <a:gd name="T63" fmla="*/ 8 h 15"/>
                  <a:gd name="T64" fmla="*/ 38 w 55"/>
                  <a:gd name="T65" fmla="*/ 8 h 15"/>
                  <a:gd name="T66" fmla="*/ 52 w 55"/>
                  <a:gd name="T67" fmla="*/ 8 h 15"/>
                  <a:gd name="T68" fmla="*/ 53 w 55"/>
                  <a:gd name="T69" fmla="*/ 8 h 15"/>
                  <a:gd name="T70" fmla="*/ 53 w 55"/>
                  <a:gd name="T71" fmla="*/ 14 h 15"/>
                  <a:gd name="T72" fmla="*/ 54 w 55"/>
                  <a:gd name="T73" fmla="*/ 15 h 15"/>
                  <a:gd name="T74" fmla="*/ 55 w 55"/>
                  <a:gd name="T75" fmla="*/ 14 h 15"/>
                  <a:gd name="T76" fmla="*/ 55 w 55"/>
                  <a:gd name="T77" fmla="*/ 8 h 15"/>
                  <a:gd name="T78" fmla="*/ 52 w 55"/>
                  <a:gd name="T7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15">
                    <a:moveTo>
                      <a:pt x="52" y="6"/>
                    </a:moveTo>
                    <a:cubicBezTo>
                      <a:pt x="38" y="6"/>
                      <a:pt x="38" y="6"/>
                      <a:pt x="38" y="6"/>
                    </a:cubicBezTo>
                    <a:cubicBezTo>
                      <a:pt x="38" y="6"/>
                      <a:pt x="37" y="6"/>
                      <a:pt x="37" y="6"/>
                    </a:cubicBezTo>
                    <a:cubicBezTo>
                      <a:pt x="37" y="3"/>
                      <a:pt x="37" y="3"/>
                      <a:pt x="37" y="3"/>
                    </a:cubicBezTo>
                    <a:cubicBezTo>
                      <a:pt x="37" y="2"/>
                      <a:pt x="37" y="1"/>
                      <a:pt x="37" y="1"/>
                    </a:cubicBezTo>
                    <a:cubicBezTo>
                      <a:pt x="36" y="0"/>
                      <a:pt x="36" y="0"/>
                      <a:pt x="35" y="0"/>
                    </a:cubicBezTo>
                    <a:cubicBezTo>
                      <a:pt x="20" y="0"/>
                      <a:pt x="20" y="0"/>
                      <a:pt x="20" y="0"/>
                    </a:cubicBezTo>
                    <a:cubicBezTo>
                      <a:pt x="19" y="0"/>
                      <a:pt x="18" y="1"/>
                      <a:pt x="18" y="3"/>
                    </a:cubicBezTo>
                    <a:cubicBezTo>
                      <a:pt x="18" y="6"/>
                      <a:pt x="18" y="6"/>
                      <a:pt x="18" y="6"/>
                    </a:cubicBezTo>
                    <a:cubicBezTo>
                      <a:pt x="18" y="6"/>
                      <a:pt x="18" y="6"/>
                      <a:pt x="18" y="6"/>
                    </a:cubicBezTo>
                    <a:cubicBezTo>
                      <a:pt x="3" y="6"/>
                      <a:pt x="3" y="6"/>
                      <a:pt x="3" y="6"/>
                    </a:cubicBezTo>
                    <a:cubicBezTo>
                      <a:pt x="2" y="6"/>
                      <a:pt x="0" y="7"/>
                      <a:pt x="0" y="8"/>
                    </a:cubicBezTo>
                    <a:cubicBezTo>
                      <a:pt x="0" y="14"/>
                      <a:pt x="0" y="14"/>
                      <a:pt x="0" y="14"/>
                    </a:cubicBezTo>
                    <a:cubicBezTo>
                      <a:pt x="0" y="14"/>
                      <a:pt x="1" y="15"/>
                      <a:pt x="1" y="15"/>
                    </a:cubicBezTo>
                    <a:cubicBezTo>
                      <a:pt x="2" y="15"/>
                      <a:pt x="2" y="14"/>
                      <a:pt x="2" y="14"/>
                    </a:cubicBezTo>
                    <a:cubicBezTo>
                      <a:pt x="2" y="8"/>
                      <a:pt x="2" y="8"/>
                      <a:pt x="2" y="8"/>
                    </a:cubicBezTo>
                    <a:cubicBezTo>
                      <a:pt x="2" y="8"/>
                      <a:pt x="3" y="8"/>
                      <a:pt x="3" y="8"/>
                    </a:cubicBezTo>
                    <a:cubicBezTo>
                      <a:pt x="18" y="8"/>
                      <a:pt x="18" y="8"/>
                      <a:pt x="18" y="8"/>
                    </a:cubicBezTo>
                    <a:cubicBezTo>
                      <a:pt x="18" y="8"/>
                      <a:pt x="18" y="8"/>
                      <a:pt x="18" y="8"/>
                    </a:cubicBezTo>
                    <a:cubicBezTo>
                      <a:pt x="18" y="8"/>
                      <a:pt x="18" y="8"/>
                      <a:pt x="18" y="9"/>
                    </a:cubicBezTo>
                    <a:cubicBezTo>
                      <a:pt x="18" y="9"/>
                      <a:pt x="19" y="9"/>
                      <a:pt x="19" y="9"/>
                    </a:cubicBezTo>
                    <a:cubicBezTo>
                      <a:pt x="19" y="9"/>
                      <a:pt x="19" y="9"/>
                      <a:pt x="20" y="9"/>
                    </a:cubicBezTo>
                    <a:cubicBezTo>
                      <a:pt x="20" y="8"/>
                      <a:pt x="20" y="8"/>
                      <a:pt x="20" y="8"/>
                    </a:cubicBezTo>
                    <a:cubicBezTo>
                      <a:pt x="20" y="3"/>
                      <a:pt x="20" y="3"/>
                      <a:pt x="20" y="3"/>
                    </a:cubicBezTo>
                    <a:cubicBezTo>
                      <a:pt x="20" y="2"/>
                      <a:pt x="20" y="2"/>
                      <a:pt x="20" y="2"/>
                    </a:cubicBezTo>
                    <a:cubicBezTo>
                      <a:pt x="35" y="2"/>
                      <a:pt x="35" y="2"/>
                      <a:pt x="35" y="2"/>
                    </a:cubicBezTo>
                    <a:cubicBezTo>
                      <a:pt x="35" y="2"/>
                      <a:pt x="35" y="2"/>
                      <a:pt x="35" y="3"/>
                    </a:cubicBezTo>
                    <a:cubicBezTo>
                      <a:pt x="35" y="8"/>
                      <a:pt x="35" y="8"/>
                      <a:pt x="35" y="8"/>
                    </a:cubicBezTo>
                    <a:cubicBezTo>
                      <a:pt x="35" y="8"/>
                      <a:pt x="35" y="8"/>
                      <a:pt x="36" y="9"/>
                    </a:cubicBezTo>
                    <a:cubicBezTo>
                      <a:pt x="36" y="9"/>
                      <a:pt x="36" y="9"/>
                      <a:pt x="36" y="9"/>
                    </a:cubicBezTo>
                    <a:cubicBezTo>
                      <a:pt x="37" y="9"/>
                      <a:pt x="37" y="9"/>
                      <a:pt x="37" y="9"/>
                    </a:cubicBezTo>
                    <a:cubicBezTo>
                      <a:pt x="37" y="8"/>
                      <a:pt x="37" y="8"/>
                      <a:pt x="37" y="8"/>
                    </a:cubicBezTo>
                    <a:cubicBezTo>
                      <a:pt x="37" y="8"/>
                      <a:pt x="37" y="8"/>
                      <a:pt x="38" y="8"/>
                    </a:cubicBezTo>
                    <a:cubicBezTo>
                      <a:pt x="52" y="8"/>
                      <a:pt x="52" y="8"/>
                      <a:pt x="52" y="8"/>
                    </a:cubicBezTo>
                    <a:cubicBezTo>
                      <a:pt x="53" y="8"/>
                      <a:pt x="53" y="8"/>
                      <a:pt x="53" y="8"/>
                    </a:cubicBezTo>
                    <a:cubicBezTo>
                      <a:pt x="53" y="14"/>
                      <a:pt x="53" y="14"/>
                      <a:pt x="53" y="14"/>
                    </a:cubicBezTo>
                    <a:cubicBezTo>
                      <a:pt x="53" y="14"/>
                      <a:pt x="53" y="15"/>
                      <a:pt x="54" y="15"/>
                    </a:cubicBezTo>
                    <a:cubicBezTo>
                      <a:pt x="54" y="15"/>
                      <a:pt x="55" y="14"/>
                      <a:pt x="55" y="14"/>
                    </a:cubicBezTo>
                    <a:cubicBezTo>
                      <a:pt x="55" y="8"/>
                      <a:pt x="55" y="8"/>
                      <a:pt x="55" y="8"/>
                    </a:cubicBezTo>
                    <a:cubicBezTo>
                      <a:pt x="55" y="7"/>
                      <a:pt x="54" y="6"/>
                      <a:pt x="5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2" name="Freeform 70"/>
              <p:cNvSpPr/>
              <p:nvPr/>
            </p:nvSpPr>
            <p:spPr bwMode="auto">
              <a:xfrm>
                <a:off x="3820" y="2118"/>
                <a:ext cx="37" cy="69"/>
              </a:xfrm>
              <a:custGeom>
                <a:avLst/>
                <a:gdLst>
                  <a:gd name="T0" fmla="*/ 2 w 15"/>
                  <a:gd name="T1" fmla="*/ 14 h 28"/>
                  <a:gd name="T2" fmla="*/ 3 w 15"/>
                  <a:gd name="T3" fmla="*/ 13 h 28"/>
                  <a:gd name="T4" fmla="*/ 3 w 15"/>
                  <a:gd name="T5" fmla="*/ 8 h 28"/>
                  <a:gd name="T6" fmla="*/ 4 w 15"/>
                  <a:gd name="T7" fmla="*/ 4 h 28"/>
                  <a:gd name="T8" fmla="*/ 4 w 15"/>
                  <a:gd name="T9" fmla="*/ 4 h 28"/>
                  <a:gd name="T10" fmla="*/ 4 w 15"/>
                  <a:gd name="T11" fmla="*/ 12 h 28"/>
                  <a:gd name="T12" fmla="*/ 4 w 15"/>
                  <a:gd name="T13" fmla="*/ 13 h 28"/>
                  <a:gd name="T14" fmla="*/ 4 w 15"/>
                  <a:gd name="T15" fmla="*/ 26 h 28"/>
                  <a:gd name="T16" fmla="*/ 5 w 15"/>
                  <a:gd name="T17" fmla="*/ 28 h 28"/>
                  <a:gd name="T18" fmla="*/ 5 w 15"/>
                  <a:gd name="T19" fmla="*/ 28 h 28"/>
                  <a:gd name="T20" fmla="*/ 5 w 15"/>
                  <a:gd name="T21" fmla="*/ 28 h 28"/>
                  <a:gd name="T22" fmla="*/ 7 w 15"/>
                  <a:gd name="T23" fmla="*/ 26 h 28"/>
                  <a:gd name="T24" fmla="*/ 7 w 15"/>
                  <a:gd name="T25" fmla="*/ 14 h 28"/>
                  <a:gd name="T26" fmla="*/ 8 w 15"/>
                  <a:gd name="T27" fmla="*/ 14 h 28"/>
                  <a:gd name="T28" fmla="*/ 8 w 15"/>
                  <a:gd name="T29" fmla="*/ 26 h 28"/>
                  <a:gd name="T30" fmla="*/ 10 w 15"/>
                  <a:gd name="T31" fmla="*/ 28 h 28"/>
                  <a:gd name="T32" fmla="*/ 10 w 15"/>
                  <a:gd name="T33" fmla="*/ 28 h 28"/>
                  <a:gd name="T34" fmla="*/ 10 w 15"/>
                  <a:gd name="T35" fmla="*/ 28 h 28"/>
                  <a:gd name="T36" fmla="*/ 12 w 15"/>
                  <a:gd name="T37" fmla="*/ 26 h 28"/>
                  <a:gd name="T38" fmla="*/ 12 w 15"/>
                  <a:gd name="T39" fmla="*/ 13 h 28"/>
                  <a:gd name="T40" fmla="*/ 12 w 15"/>
                  <a:gd name="T41" fmla="*/ 12 h 28"/>
                  <a:gd name="T42" fmla="*/ 12 w 15"/>
                  <a:gd name="T43" fmla="*/ 4 h 28"/>
                  <a:gd name="T44" fmla="*/ 12 w 15"/>
                  <a:gd name="T45" fmla="*/ 4 h 28"/>
                  <a:gd name="T46" fmla="*/ 12 w 15"/>
                  <a:gd name="T47" fmla="*/ 8 h 28"/>
                  <a:gd name="T48" fmla="*/ 12 w 15"/>
                  <a:gd name="T49" fmla="*/ 13 h 28"/>
                  <a:gd name="T50" fmla="*/ 14 w 15"/>
                  <a:gd name="T51" fmla="*/ 14 h 28"/>
                  <a:gd name="T52" fmla="*/ 15 w 15"/>
                  <a:gd name="T53" fmla="*/ 13 h 28"/>
                  <a:gd name="T54" fmla="*/ 15 w 15"/>
                  <a:gd name="T55" fmla="*/ 8 h 28"/>
                  <a:gd name="T56" fmla="*/ 13 w 15"/>
                  <a:gd name="T57" fmla="*/ 1 h 28"/>
                  <a:gd name="T58" fmla="*/ 10 w 15"/>
                  <a:gd name="T59" fmla="*/ 0 h 28"/>
                  <a:gd name="T60" fmla="*/ 10 w 15"/>
                  <a:gd name="T61" fmla="*/ 0 h 28"/>
                  <a:gd name="T62" fmla="*/ 10 w 15"/>
                  <a:gd name="T63" fmla="*/ 0 h 28"/>
                  <a:gd name="T64" fmla="*/ 10 w 15"/>
                  <a:gd name="T65" fmla="*/ 0 h 28"/>
                  <a:gd name="T66" fmla="*/ 8 w 15"/>
                  <a:gd name="T67" fmla="*/ 4 h 28"/>
                  <a:gd name="T68" fmla="*/ 8 w 15"/>
                  <a:gd name="T69" fmla="*/ 1 h 28"/>
                  <a:gd name="T70" fmla="*/ 8 w 15"/>
                  <a:gd name="T71" fmla="*/ 1 h 28"/>
                  <a:gd name="T72" fmla="*/ 8 w 15"/>
                  <a:gd name="T73" fmla="*/ 0 h 28"/>
                  <a:gd name="T74" fmla="*/ 8 w 15"/>
                  <a:gd name="T75" fmla="*/ 0 h 28"/>
                  <a:gd name="T76" fmla="*/ 7 w 15"/>
                  <a:gd name="T77" fmla="*/ 0 h 28"/>
                  <a:gd name="T78" fmla="*/ 7 w 15"/>
                  <a:gd name="T79" fmla="*/ 0 h 28"/>
                  <a:gd name="T80" fmla="*/ 7 w 15"/>
                  <a:gd name="T81" fmla="*/ 1 h 28"/>
                  <a:gd name="T82" fmla="*/ 7 w 15"/>
                  <a:gd name="T83" fmla="*/ 1 h 28"/>
                  <a:gd name="T84" fmla="*/ 7 w 15"/>
                  <a:gd name="T85" fmla="*/ 4 h 28"/>
                  <a:gd name="T86" fmla="*/ 6 w 15"/>
                  <a:gd name="T87" fmla="*/ 0 h 28"/>
                  <a:gd name="T88" fmla="*/ 6 w 15"/>
                  <a:gd name="T89" fmla="*/ 0 h 28"/>
                  <a:gd name="T90" fmla="*/ 6 w 15"/>
                  <a:gd name="T91" fmla="*/ 0 h 28"/>
                  <a:gd name="T92" fmla="*/ 5 w 15"/>
                  <a:gd name="T93" fmla="*/ 0 h 28"/>
                  <a:gd name="T94" fmla="*/ 2 w 15"/>
                  <a:gd name="T95" fmla="*/ 1 h 28"/>
                  <a:gd name="T96" fmla="*/ 0 w 15"/>
                  <a:gd name="T97" fmla="*/ 8 h 28"/>
                  <a:gd name="T98" fmla="*/ 0 w 15"/>
                  <a:gd name="T99" fmla="*/ 13 h 28"/>
                  <a:gd name="T100" fmla="*/ 2 w 15"/>
                  <a:gd name="T10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 h="28">
                    <a:moveTo>
                      <a:pt x="2" y="14"/>
                    </a:moveTo>
                    <a:cubicBezTo>
                      <a:pt x="3" y="14"/>
                      <a:pt x="3" y="14"/>
                      <a:pt x="3" y="13"/>
                    </a:cubicBezTo>
                    <a:cubicBezTo>
                      <a:pt x="3" y="13"/>
                      <a:pt x="3" y="10"/>
                      <a:pt x="3" y="8"/>
                    </a:cubicBezTo>
                    <a:cubicBezTo>
                      <a:pt x="3" y="7"/>
                      <a:pt x="3" y="4"/>
                      <a:pt x="4" y="4"/>
                    </a:cubicBezTo>
                    <a:cubicBezTo>
                      <a:pt x="4" y="4"/>
                      <a:pt x="4" y="4"/>
                      <a:pt x="4" y="4"/>
                    </a:cubicBezTo>
                    <a:cubicBezTo>
                      <a:pt x="4" y="12"/>
                      <a:pt x="4" y="12"/>
                      <a:pt x="4" y="12"/>
                    </a:cubicBezTo>
                    <a:cubicBezTo>
                      <a:pt x="4" y="12"/>
                      <a:pt x="4" y="13"/>
                      <a:pt x="4" y="13"/>
                    </a:cubicBezTo>
                    <a:cubicBezTo>
                      <a:pt x="4" y="26"/>
                      <a:pt x="4" y="26"/>
                      <a:pt x="4" y="26"/>
                    </a:cubicBezTo>
                    <a:cubicBezTo>
                      <a:pt x="4" y="27"/>
                      <a:pt x="4" y="28"/>
                      <a:pt x="5" y="28"/>
                    </a:cubicBezTo>
                    <a:cubicBezTo>
                      <a:pt x="5" y="28"/>
                      <a:pt x="5" y="28"/>
                      <a:pt x="5" y="28"/>
                    </a:cubicBezTo>
                    <a:cubicBezTo>
                      <a:pt x="5" y="28"/>
                      <a:pt x="5" y="28"/>
                      <a:pt x="5" y="28"/>
                    </a:cubicBezTo>
                    <a:cubicBezTo>
                      <a:pt x="6" y="28"/>
                      <a:pt x="7" y="27"/>
                      <a:pt x="7" y="26"/>
                    </a:cubicBezTo>
                    <a:cubicBezTo>
                      <a:pt x="7" y="14"/>
                      <a:pt x="7" y="14"/>
                      <a:pt x="7" y="14"/>
                    </a:cubicBezTo>
                    <a:cubicBezTo>
                      <a:pt x="8" y="14"/>
                      <a:pt x="8" y="14"/>
                      <a:pt x="8" y="14"/>
                    </a:cubicBezTo>
                    <a:cubicBezTo>
                      <a:pt x="8" y="26"/>
                      <a:pt x="8" y="26"/>
                      <a:pt x="8" y="26"/>
                    </a:cubicBezTo>
                    <a:cubicBezTo>
                      <a:pt x="8" y="27"/>
                      <a:pt x="9" y="28"/>
                      <a:pt x="10" y="28"/>
                    </a:cubicBezTo>
                    <a:cubicBezTo>
                      <a:pt x="10" y="28"/>
                      <a:pt x="10" y="28"/>
                      <a:pt x="10" y="28"/>
                    </a:cubicBezTo>
                    <a:cubicBezTo>
                      <a:pt x="10" y="28"/>
                      <a:pt x="10" y="28"/>
                      <a:pt x="10" y="28"/>
                    </a:cubicBezTo>
                    <a:cubicBezTo>
                      <a:pt x="11" y="28"/>
                      <a:pt x="12" y="27"/>
                      <a:pt x="12" y="26"/>
                    </a:cubicBezTo>
                    <a:cubicBezTo>
                      <a:pt x="12" y="13"/>
                      <a:pt x="12" y="13"/>
                      <a:pt x="12" y="13"/>
                    </a:cubicBezTo>
                    <a:cubicBezTo>
                      <a:pt x="12" y="13"/>
                      <a:pt x="12" y="12"/>
                      <a:pt x="12" y="12"/>
                    </a:cubicBezTo>
                    <a:cubicBezTo>
                      <a:pt x="12" y="4"/>
                      <a:pt x="12" y="4"/>
                      <a:pt x="12" y="4"/>
                    </a:cubicBezTo>
                    <a:cubicBezTo>
                      <a:pt x="12" y="4"/>
                      <a:pt x="12" y="4"/>
                      <a:pt x="12" y="4"/>
                    </a:cubicBezTo>
                    <a:cubicBezTo>
                      <a:pt x="12" y="4"/>
                      <a:pt x="12" y="7"/>
                      <a:pt x="12" y="8"/>
                    </a:cubicBezTo>
                    <a:cubicBezTo>
                      <a:pt x="13" y="10"/>
                      <a:pt x="12" y="13"/>
                      <a:pt x="12" y="13"/>
                    </a:cubicBezTo>
                    <a:cubicBezTo>
                      <a:pt x="12" y="14"/>
                      <a:pt x="13" y="14"/>
                      <a:pt x="14" y="14"/>
                    </a:cubicBezTo>
                    <a:cubicBezTo>
                      <a:pt x="15" y="14"/>
                      <a:pt x="15" y="14"/>
                      <a:pt x="15" y="13"/>
                    </a:cubicBezTo>
                    <a:cubicBezTo>
                      <a:pt x="15" y="13"/>
                      <a:pt x="15" y="10"/>
                      <a:pt x="15" y="8"/>
                    </a:cubicBezTo>
                    <a:cubicBezTo>
                      <a:pt x="15" y="3"/>
                      <a:pt x="13" y="1"/>
                      <a:pt x="13" y="1"/>
                    </a:cubicBezTo>
                    <a:cubicBezTo>
                      <a:pt x="12" y="1"/>
                      <a:pt x="11" y="0"/>
                      <a:pt x="10" y="0"/>
                    </a:cubicBezTo>
                    <a:cubicBezTo>
                      <a:pt x="10" y="0"/>
                      <a:pt x="10" y="0"/>
                      <a:pt x="10" y="0"/>
                    </a:cubicBezTo>
                    <a:cubicBezTo>
                      <a:pt x="10" y="0"/>
                      <a:pt x="10" y="0"/>
                      <a:pt x="10" y="0"/>
                    </a:cubicBezTo>
                    <a:cubicBezTo>
                      <a:pt x="10" y="0"/>
                      <a:pt x="10" y="0"/>
                      <a:pt x="10" y="0"/>
                    </a:cubicBezTo>
                    <a:cubicBezTo>
                      <a:pt x="10" y="0"/>
                      <a:pt x="9" y="2"/>
                      <a:pt x="8" y="4"/>
                    </a:cubicBezTo>
                    <a:cubicBezTo>
                      <a:pt x="8" y="3"/>
                      <a:pt x="8" y="1"/>
                      <a:pt x="8" y="1"/>
                    </a:cubicBezTo>
                    <a:cubicBezTo>
                      <a:pt x="8" y="1"/>
                      <a:pt x="8" y="1"/>
                      <a:pt x="8" y="1"/>
                    </a:cubicBezTo>
                    <a:cubicBezTo>
                      <a:pt x="8" y="0"/>
                      <a:pt x="8" y="0"/>
                      <a:pt x="8" y="0"/>
                    </a:cubicBezTo>
                    <a:cubicBezTo>
                      <a:pt x="8" y="0"/>
                      <a:pt x="8" y="0"/>
                      <a:pt x="8" y="0"/>
                    </a:cubicBezTo>
                    <a:cubicBezTo>
                      <a:pt x="7" y="0"/>
                      <a:pt x="7" y="0"/>
                      <a:pt x="7" y="0"/>
                    </a:cubicBezTo>
                    <a:cubicBezTo>
                      <a:pt x="7" y="0"/>
                      <a:pt x="7" y="0"/>
                      <a:pt x="7" y="0"/>
                    </a:cubicBezTo>
                    <a:cubicBezTo>
                      <a:pt x="7" y="1"/>
                      <a:pt x="7" y="1"/>
                      <a:pt x="7" y="1"/>
                    </a:cubicBezTo>
                    <a:cubicBezTo>
                      <a:pt x="7" y="1"/>
                      <a:pt x="7" y="1"/>
                      <a:pt x="7" y="1"/>
                    </a:cubicBezTo>
                    <a:cubicBezTo>
                      <a:pt x="7" y="1"/>
                      <a:pt x="7" y="3"/>
                      <a:pt x="7" y="4"/>
                    </a:cubicBezTo>
                    <a:cubicBezTo>
                      <a:pt x="6" y="2"/>
                      <a:pt x="6" y="0"/>
                      <a:pt x="6" y="0"/>
                    </a:cubicBezTo>
                    <a:cubicBezTo>
                      <a:pt x="6" y="0"/>
                      <a:pt x="6" y="0"/>
                      <a:pt x="6" y="0"/>
                    </a:cubicBezTo>
                    <a:cubicBezTo>
                      <a:pt x="6" y="0"/>
                      <a:pt x="6" y="0"/>
                      <a:pt x="6" y="0"/>
                    </a:cubicBezTo>
                    <a:cubicBezTo>
                      <a:pt x="5" y="0"/>
                      <a:pt x="5" y="0"/>
                      <a:pt x="5" y="0"/>
                    </a:cubicBezTo>
                    <a:cubicBezTo>
                      <a:pt x="4" y="0"/>
                      <a:pt x="3" y="1"/>
                      <a:pt x="2" y="1"/>
                    </a:cubicBezTo>
                    <a:cubicBezTo>
                      <a:pt x="2" y="1"/>
                      <a:pt x="1" y="3"/>
                      <a:pt x="0" y="8"/>
                    </a:cubicBezTo>
                    <a:cubicBezTo>
                      <a:pt x="0" y="10"/>
                      <a:pt x="0" y="13"/>
                      <a:pt x="0" y="13"/>
                    </a:cubicBezTo>
                    <a:cubicBezTo>
                      <a:pt x="1" y="14"/>
                      <a:pt x="1" y="14"/>
                      <a:pt x="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3" name="Freeform 71"/>
              <p:cNvSpPr/>
              <p:nvPr/>
            </p:nvSpPr>
            <p:spPr bwMode="auto">
              <a:xfrm>
                <a:off x="3830" y="2095"/>
                <a:ext cx="17" cy="20"/>
              </a:xfrm>
              <a:custGeom>
                <a:avLst/>
                <a:gdLst>
                  <a:gd name="T0" fmla="*/ 1 w 7"/>
                  <a:gd name="T1" fmla="*/ 5 h 8"/>
                  <a:gd name="T2" fmla="*/ 4 w 7"/>
                  <a:gd name="T3" fmla="*/ 8 h 8"/>
                  <a:gd name="T4" fmla="*/ 7 w 7"/>
                  <a:gd name="T5" fmla="*/ 5 h 8"/>
                  <a:gd name="T6" fmla="*/ 7 w 7"/>
                  <a:gd name="T7" fmla="*/ 4 h 8"/>
                  <a:gd name="T8" fmla="*/ 7 w 7"/>
                  <a:gd name="T9" fmla="*/ 4 h 8"/>
                  <a:gd name="T10" fmla="*/ 4 w 7"/>
                  <a:gd name="T11" fmla="*/ 0 h 8"/>
                  <a:gd name="T12" fmla="*/ 1 w 7"/>
                  <a:gd name="T13" fmla="*/ 4 h 8"/>
                  <a:gd name="T14" fmla="*/ 0 w 7"/>
                  <a:gd name="T15" fmla="*/ 4 h 8"/>
                  <a:gd name="T16" fmla="*/ 1 w 7"/>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5"/>
                    </a:moveTo>
                    <a:cubicBezTo>
                      <a:pt x="1" y="7"/>
                      <a:pt x="2" y="8"/>
                      <a:pt x="4" y="8"/>
                    </a:cubicBezTo>
                    <a:cubicBezTo>
                      <a:pt x="5" y="8"/>
                      <a:pt x="6" y="7"/>
                      <a:pt x="7" y="5"/>
                    </a:cubicBezTo>
                    <a:cubicBezTo>
                      <a:pt x="7" y="5"/>
                      <a:pt x="7" y="5"/>
                      <a:pt x="7" y="4"/>
                    </a:cubicBezTo>
                    <a:cubicBezTo>
                      <a:pt x="7" y="4"/>
                      <a:pt x="7" y="4"/>
                      <a:pt x="7" y="4"/>
                    </a:cubicBezTo>
                    <a:cubicBezTo>
                      <a:pt x="7" y="2"/>
                      <a:pt x="5" y="0"/>
                      <a:pt x="4" y="0"/>
                    </a:cubicBezTo>
                    <a:cubicBezTo>
                      <a:pt x="2" y="0"/>
                      <a:pt x="1" y="2"/>
                      <a:pt x="1" y="4"/>
                    </a:cubicBezTo>
                    <a:cubicBezTo>
                      <a:pt x="0" y="4"/>
                      <a:pt x="0" y="4"/>
                      <a:pt x="0" y="4"/>
                    </a:cubicBezTo>
                    <a:cubicBezTo>
                      <a:pt x="0" y="5"/>
                      <a:pt x="0"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4" name="Freeform 72"/>
              <p:cNvSpPr/>
              <p:nvPr/>
            </p:nvSpPr>
            <p:spPr bwMode="auto">
              <a:xfrm>
                <a:off x="3867"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3 w 14"/>
                  <a:gd name="T55" fmla="*/ 7 h 26"/>
                  <a:gd name="T56" fmla="*/ 12 w 14"/>
                  <a:gd name="T57" fmla="*/ 1 h 26"/>
                  <a:gd name="T58" fmla="*/ 9 w 14"/>
                  <a:gd name="T59" fmla="*/ 0 h 26"/>
                  <a:gd name="T60" fmla="*/ 8 w 14"/>
                  <a:gd name="T61" fmla="*/ 0 h 26"/>
                  <a:gd name="T62" fmla="*/ 8 w 14"/>
                  <a:gd name="T63" fmla="*/ 0 h 26"/>
                  <a:gd name="T64" fmla="*/ 8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1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5"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3" y="7"/>
                    </a:cubicBezTo>
                    <a:cubicBezTo>
                      <a:pt x="13" y="3"/>
                      <a:pt x="12" y="1"/>
                      <a:pt x="12" y="1"/>
                    </a:cubicBezTo>
                    <a:cubicBezTo>
                      <a:pt x="11" y="0"/>
                      <a:pt x="10" y="0"/>
                      <a:pt x="9" y="0"/>
                    </a:cubicBezTo>
                    <a:cubicBezTo>
                      <a:pt x="9" y="0"/>
                      <a:pt x="9" y="0"/>
                      <a:pt x="8" y="0"/>
                    </a:cubicBezTo>
                    <a:cubicBezTo>
                      <a:pt x="8" y="0"/>
                      <a:pt x="8" y="0"/>
                      <a:pt x="8" y="0"/>
                    </a:cubicBezTo>
                    <a:cubicBezTo>
                      <a:pt x="8" y="0"/>
                      <a:pt x="8" y="0"/>
                      <a:pt x="8" y="0"/>
                    </a:cubicBezTo>
                    <a:cubicBezTo>
                      <a:pt x="8"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4" y="0"/>
                      <a:pt x="4" y="0"/>
                      <a:pt x="4" y="0"/>
                    </a:cubicBezTo>
                    <a:cubicBezTo>
                      <a:pt x="3" y="0"/>
                      <a:pt x="2" y="0"/>
                      <a:pt x="1"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5" name="Freeform 73"/>
              <p:cNvSpPr/>
              <p:nvPr/>
            </p:nvSpPr>
            <p:spPr bwMode="auto">
              <a:xfrm>
                <a:off x="3875" y="2115"/>
                <a:ext cx="17" cy="18"/>
              </a:xfrm>
              <a:custGeom>
                <a:avLst/>
                <a:gdLst>
                  <a:gd name="T0" fmla="*/ 1 w 7"/>
                  <a:gd name="T1" fmla="*/ 5 h 7"/>
                  <a:gd name="T2" fmla="*/ 4 w 7"/>
                  <a:gd name="T3" fmla="*/ 7 h 7"/>
                  <a:gd name="T4" fmla="*/ 6 w 7"/>
                  <a:gd name="T5" fmla="*/ 4 h 7"/>
                  <a:gd name="T6" fmla="*/ 7 w 7"/>
                  <a:gd name="T7" fmla="*/ 3 h 7"/>
                  <a:gd name="T8" fmla="*/ 6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6" y="3"/>
                    </a:cubicBezTo>
                    <a:cubicBezTo>
                      <a:pt x="6" y="1"/>
                      <a:pt x="5" y="0"/>
                      <a:pt x="4" y="0"/>
                    </a:cubicBezTo>
                    <a:cubicBezTo>
                      <a:pt x="2" y="0"/>
                      <a:pt x="1" y="1"/>
                      <a:pt x="1" y="3"/>
                    </a:cubicBezTo>
                    <a:cubicBezTo>
                      <a:pt x="0" y="3"/>
                      <a:pt x="0" y="3"/>
                      <a:pt x="0" y="3"/>
                    </a:cubicBezTo>
                    <a:cubicBezTo>
                      <a:pt x="0" y="4"/>
                      <a:pt x="0"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6" name="Freeform 74"/>
              <p:cNvSpPr/>
              <p:nvPr/>
            </p:nvSpPr>
            <p:spPr bwMode="auto">
              <a:xfrm>
                <a:off x="3778"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4 w 14"/>
                  <a:gd name="T55" fmla="*/ 7 h 26"/>
                  <a:gd name="T56" fmla="*/ 12 w 14"/>
                  <a:gd name="T57" fmla="*/ 1 h 26"/>
                  <a:gd name="T58" fmla="*/ 9 w 14"/>
                  <a:gd name="T59" fmla="*/ 0 h 26"/>
                  <a:gd name="T60" fmla="*/ 9 w 14"/>
                  <a:gd name="T61" fmla="*/ 0 h 26"/>
                  <a:gd name="T62" fmla="*/ 9 w 14"/>
                  <a:gd name="T63" fmla="*/ 0 h 26"/>
                  <a:gd name="T64" fmla="*/ 9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2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6"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4" y="7"/>
                    </a:cubicBezTo>
                    <a:cubicBezTo>
                      <a:pt x="13" y="3"/>
                      <a:pt x="12" y="1"/>
                      <a:pt x="12" y="1"/>
                    </a:cubicBezTo>
                    <a:cubicBezTo>
                      <a:pt x="11" y="0"/>
                      <a:pt x="10" y="0"/>
                      <a:pt x="9" y="0"/>
                    </a:cubicBezTo>
                    <a:cubicBezTo>
                      <a:pt x="9" y="0"/>
                      <a:pt x="9" y="0"/>
                      <a:pt x="9" y="0"/>
                    </a:cubicBezTo>
                    <a:cubicBezTo>
                      <a:pt x="9" y="0"/>
                      <a:pt x="9" y="0"/>
                      <a:pt x="9" y="0"/>
                    </a:cubicBezTo>
                    <a:cubicBezTo>
                      <a:pt x="9" y="0"/>
                      <a:pt x="9" y="0"/>
                      <a:pt x="9" y="0"/>
                    </a:cubicBezTo>
                    <a:cubicBezTo>
                      <a:pt x="9"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5" y="0"/>
                      <a:pt x="4" y="0"/>
                      <a:pt x="4" y="0"/>
                    </a:cubicBezTo>
                    <a:cubicBezTo>
                      <a:pt x="3" y="0"/>
                      <a:pt x="2" y="0"/>
                      <a:pt x="2"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7" name="Freeform 75"/>
              <p:cNvSpPr/>
              <p:nvPr/>
            </p:nvSpPr>
            <p:spPr bwMode="auto">
              <a:xfrm>
                <a:off x="3785" y="2115"/>
                <a:ext cx="18" cy="18"/>
              </a:xfrm>
              <a:custGeom>
                <a:avLst/>
                <a:gdLst>
                  <a:gd name="T0" fmla="*/ 1 w 7"/>
                  <a:gd name="T1" fmla="*/ 5 h 7"/>
                  <a:gd name="T2" fmla="*/ 4 w 7"/>
                  <a:gd name="T3" fmla="*/ 7 h 7"/>
                  <a:gd name="T4" fmla="*/ 6 w 7"/>
                  <a:gd name="T5" fmla="*/ 4 h 7"/>
                  <a:gd name="T6" fmla="*/ 7 w 7"/>
                  <a:gd name="T7" fmla="*/ 3 h 7"/>
                  <a:gd name="T8" fmla="*/ 7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7" y="3"/>
                    </a:cubicBezTo>
                    <a:cubicBezTo>
                      <a:pt x="7" y="1"/>
                      <a:pt x="5" y="0"/>
                      <a:pt x="4" y="0"/>
                    </a:cubicBezTo>
                    <a:cubicBezTo>
                      <a:pt x="2" y="0"/>
                      <a:pt x="1" y="1"/>
                      <a:pt x="1" y="3"/>
                    </a:cubicBezTo>
                    <a:cubicBezTo>
                      <a:pt x="1" y="3"/>
                      <a:pt x="0" y="3"/>
                      <a:pt x="0" y="3"/>
                    </a:cubicBezTo>
                    <a:cubicBezTo>
                      <a:pt x="0" y="4"/>
                      <a:pt x="1"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微软雅黑" panose="020B0503020204020204" pitchFamily="34" charset="-122"/>
                  <a:ea typeface="微软雅黑" panose="020B0503020204020204" pitchFamily="34" charset="-122"/>
                  <a:cs typeface="+mn-ea"/>
                  <a:sym typeface="+mn-lt"/>
                </a:endParaRPr>
              </a:p>
            </p:txBody>
          </p:sp>
        </p:grpSp>
      </p:grpSp>
      <p:grpSp>
        <p:nvGrpSpPr>
          <p:cNvPr id="97" name="组合 96"/>
          <p:cNvGrpSpPr/>
          <p:nvPr/>
        </p:nvGrpSpPr>
        <p:grpSpPr>
          <a:xfrm flipH="1">
            <a:off x="3227084" y="2278539"/>
            <a:ext cx="1084252" cy="2009249"/>
            <a:chOff x="3667220" y="1889715"/>
            <a:chExt cx="1484254" cy="2750503"/>
          </a:xfrm>
        </p:grpSpPr>
        <p:sp>
          <p:nvSpPr>
            <p:cNvPr id="98" name="椭圆 97"/>
            <p:cNvSpPr/>
            <p:nvPr/>
          </p:nvSpPr>
          <p:spPr>
            <a:xfrm>
              <a:off x="3667220" y="1889715"/>
              <a:ext cx="93236" cy="93236"/>
            </a:xfrm>
            <a:prstGeom prst="ellipse">
              <a:avLst/>
            </a:prstGeom>
            <a:solidFill>
              <a:schemeClr val="bg1"/>
            </a:solidFill>
            <a:ln>
              <a:solidFill>
                <a:srgbClr val="938E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99" name="任意多边形 83"/>
            <p:cNvSpPr/>
            <p:nvPr/>
          </p:nvSpPr>
          <p:spPr>
            <a:xfrm>
              <a:off x="3714749" y="1924050"/>
              <a:ext cx="1436725" cy="2716168"/>
            </a:xfrm>
            <a:custGeom>
              <a:avLst/>
              <a:gdLst>
                <a:gd name="connsiteX0" fmla="*/ 0 w 1390650"/>
                <a:gd name="connsiteY0" fmla="*/ 0 h 2247900"/>
                <a:gd name="connsiteX1" fmla="*/ 0 w 1390650"/>
                <a:gd name="connsiteY1" fmla="*/ 2247900 h 2247900"/>
                <a:gd name="connsiteX2" fmla="*/ 1390650 w 1390650"/>
                <a:gd name="connsiteY2" fmla="*/ 2247900 h 2247900"/>
              </a:gdLst>
              <a:ahLst/>
              <a:cxnLst>
                <a:cxn ang="0">
                  <a:pos x="connsiteX0" y="connsiteY0"/>
                </a:cxn>
                <a:cxn ang="0">
                  <a:pos x="connsiteX1" y="connsiteY1"/>
                </a:cxn>
                <a:cxn ang="0">
                  <a:pos x="connsiteX2" y="connsiteY2"/>
                </a:cxn>
              </a:cxnLst>
              <a:rect l="l" t="t" r="r" b="b"/>
              <a:pathLst>
                <a:path w="1390650" h="2247900">
                  <a:moveTo>
                    <a:pt x="0" y="0"/>
                  </a:moveTo>
                  <a:lnTo>
                    <a:pt x="0" y="2247900"/>
                  </a:lnTo>
                  <a:lnTo>
                    <a:pt x="1390650" y="2247900"/>
                  </a:lnTo>
                </a:path>
              </a:pathLst>
            </a:custGeom>
            <a:noFill/>
            <a:ln w="19050">
              <a:solidFill>
                <a:srgbClr val="938E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100" name="组合 99"/>
          <p:cNvGrpSpPr/>
          <p:nvPr/>
        </p:nvGrpSpPr>
        <p:grpSpPr>
          <a:xfrm flipH="1">
            <a:off x="4365264" y="3219065"/>
            <a:ext cx="1083671" cy="1668169"/>
            <a:chOff x="3664839" y="1889715"/>
            <a:chExt cx="1483460" cy="2750503"/>
          </a:xfrm>
        </p:grpSpPr>
        <p:sp>
          <p:nvSpPr>
            <p:cNvPr id="101" name="椭圆 100"/>
            <p:cNvSpPr/>
            <p:nvPr/>
          </p:nvSpPr>
          <p:spPr>
            <a:xfrm>
              <a:off x="3664839" y="1889715"/>
              <a:ext cx="93236" cy="93236"/>
            </a:xfrm>
            <a:prstGeom prst="ellipse">
              <a:avLst/>
            </a:prstGeom>
            <a:solidFill>
              <a:schemeClr val="bg1"/>
            </a:solidFill>
            <a:ln>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02" name="任意多边形 87"/>
            <p:cNvSpPr/>
            <p:nvPr/>
          </p:nvSpPr>
          <p:spPr>
            <a:xfrm>
              <a:off x="3711574" y="1924050"/>
              <a:ext cx="1436725" cy="2716168"/>
            </a:xfrm>
            <a:custGeom>
              <a:avLst/>
              <a:gdLst>
                <a:gd name="connsiteX0" fmla="*/ 0 w 1390650"/>
                <a:gd name="connsiteY0" fmla="*/ 0 h 2247900"/>
                <a:gd name="connsiteX1" fmla="*/ 0 w 1390650"/>
                <a:gd name="connsiteY1" fmla="*/ 2247900 h 2247900"/>
                <a:gd name="connsiteX2" fmla="*/ 1390650 w 1390650"/>
                <a:gd name="connsiteY2" fmla="*/ 2247900 h 2247900"/>
              </a:gdLst>
              <a:ahLst/>
              <a:cxnLst>
                <a:cxn ang="0">
                  <a:pos x="connsiteX0" y="connsiteY0"/>
                </a:cxn>
                <a:cxn ang="0">
                  <a:pos x="connsiteX1" y="connsiteY1"/>
                </a:cxn>
                <a:cxn ang="0">
                  <a:pos x="connsiteX2" y="connsiteY2"/>
                </a:cxn>
              </a:cxnLst>
              <a:rect l="l" t="t" r="r" b="b"/>
              <a:pathLst>
                <a:path w="1390650" h="2247900">
                  <a:moveTo>
                    <a:pt x="0" y="0"/>
                  </a:moveTo>
                  <a:lnTo>
                    <a:pt x="0" y="2247900"/>
                  </a:lnTo>
                  <a:lnTo>
                    <a:pt x="1390650" y="2247900"/>
                  </a:lnTo>
                </a:path>
              </a:pathLst>
            </a:custGeom>
            <a:noFill/>
            <a:ln w="19050">
              <a:solidFill>
                <a:srgbClr val="EBB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103" name="组合 102"/>
          <p:cNvGrpSpPr/>
          <p:nvPr/>
        </p:nvGrpSpPr>
        <p:grpSpPr>
          <a:xfrm flipV="1">
            <a:off x="6488656" y="1556187"/>
            <a:ext cx="1084252" cy="2009249"/>
            <a:chOff x="3667220" y="1889715"/>
            <a:chExt cx="1484254" cy="2750503"/>
          </a:xfrm>
        </p:grpSpPr>
        <p:sp>
          <p:nvSpPr>
            <p:cNvPr id="104" name="椭圆 103"/>
            <p:cNvSpPr/>
            <p:nvPr/>
          </p:nvSpPr>
          <p:spPr>
            <a:xfrm>
              <a:off x="3667220" y="1889715"/>
              <a:ext cx="93236" cy="93236"/>
            </a:xfrm>
            <a:prstGeom prst="ellipse">
              <a:avLst/>
            </a:prstGeom>
            <a:solidFill>
              <a:schemeClr val="bg1"/>
            </a:solidFill>
            <a:ln>
              <a:solidFill>
                <a:srgbClr val="3DC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05" name="任意多边形 97"/>
            <p:cNvSpPr/>
            <p:nvPr/>
          </p:nvSpPr>
          <p:spPr>
            <a:xfrm>
              <a:off x="3714749" y="1924050"/>
              <a:ext cx="1436725" cy="2716168"/>
            </a:xfrm>
            <a:custGeom>
              <a:avLst/>
              <a:gdLst>
                <a:gd name="connsiteX0" fmla="*/ 0 w 1390650"/>
                <a:gd name="connsiteY0" fmla="*/ 0 h 2247900"/>
                <a:gd name="connsiteX1" fmla="*/ 0 w 1390650"/>
                <a:gd name="connsiteY1" fmla="*/ 2247900 h 2247900"/>
                <a:gd name="connsiteX2" fmla="*/ 1390650 w 1390650"/>
                <a:gd name="connsiteY2" fmla="*/ 2247900 h 2247900"/>
              </a:gdLst>
              <a:ahLst/>
              <a:cxnLst>
                <a:cxn ang="0">
                  <a:pos x="connsiteX0" y="connsiteY0"/>
                </a:cxn>
                <a:cxn ang="0">
                  <a:pos x="connsiteX1" y="connsiteY1"/>
                </a:cxn>
                <a:cxn ang="0">
                  <a:pos x="connsiteX2" y="connsiteY2"/>
                </a:cxn>
              </a:cxnLst>
              <a:rect l="l" t="t" r="r" b="b"/>
              <a:pathLst>
                <a:path w="1390650" h="2247900">
                  <a:moveTo>
                    <a:pt x="0" y="0"/>
                  </a:moveTo>
                  <a:lnTo>
                    <a:pt x="0" y="2247900"/>
                  </a:lnTo>
                  <a:lnTo>
                    <a:pt x="1390650" y="2247900"/>
                  </a:lnTo>
                </a:path>
              </a:pathLst>
            </a:custGeom>
            <a:noFill/>
            <a:ln w="19050">
              <a:solidFill>
                <a:srgbClr val="3DC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106" name="组合 105"/>
          <p:cNvGrpSpPr/>
          <p:nvPr/>
        </p:nvGrpSpPr>
        <p:grpSpPr>
          <a:xfrm flipV="1">
            <a:off x="7619267" y="2892920"/>
            <a:ext cx="1084252" cy="1613669"/>
            <a:chOff x="3667220" y="1889715"/>
            <a:chExt cx="1484254" cy="2750503"/>
          </a:xfrm>
        </p:grpSpPr>
        <p:sp>
          <p:nvSpPr>
            <p:cNvPr id="107" name="椭圆 106"/>
            <p:cNvSpPr/>
            <p:nvPr/>
          </p:nvSpPr>
          <p:spPr>
            <a:xfrm>
              <a:off x="3667220" y="1889715"/>
              <a:ext cx="93236" cy="93236"/>
            </a:xfrm>
            <a:prstGeom prst="ellipse">
              <a:avLst/>
            </a:prstGeom>
            <a:solidFill>
              <a:schemeClr val="bg1"/>
            </a:solidFill>
            <a:ln>
              <a:solidFill>
                <a:srgbClr val="F07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08" name="任意多边形 100"/>
            <p:cNvSpPr/>
            <p:nvPr/>
          </p:nvSpPr>
          <p:spPr>
            <a:xfrm>
              <a:off x="3714749" y="1924050"/>
              <a:ext cx="1436725" cy="2716168"/>
            </a:xfrm>
            <a:custGeom>
              <a:avLst/>
              <a:gdLst>
                <a:gd name="connsiteX0" fmla="*/ 0 w 1390650"/>
                <a:gd name="connsiteY0" fmla="*/ 0 h 2247900"/>
                <a:gd name="connsiteX1" fmla="*/ 0 w 1390650"/>
                <a:gd name="connsiteY1" fmla="*/ 2247900 h 2247900"/>
                <a:gd name="connsiteX2" fmla="*/ 1390650 w 1390650"/>
                <a:gd name="connsiteY2" fmla="*/ 2247900 h 2247900"/>
              </a:gdLst>
              <a:ahLst/>
              <a:cxnLst>
                <a:cxn ang="0">
                  <a:pos x="connsiteX0" y="connsiteY0"/>
                </a:cxn>
                <a:cxn ang="0">
                  <a:pos x="connsiteX1" y="connsiteY1"/>
                </a:cxn>
                <a:cxn ang="0">
                  <a:pos x="connsiteX2" y="connsiteY2"/>
                </a:cxn>
              </a:cxnLst>
              <a:rect l="l" t="t" r="r" b="b"/>
              <a:pathLst>
                <a:path w="1390650" h="2247900">
                  <a:moveTo>
                    <a:pt x="0" y="0"/>
                  </a:moveTo>
                  <a:lnTo>
                    <a:pt x="0" y="2247900"/>
                  </a:lnTo>
                  <a:lnTo>
                    <a:pt x="1390650" y="2247900"/>
                  </a:lnTo>
                </a:path>
              </a:pathLst>
            </a:custGeom>
            <a:noFill/>
            <a:ln w="19050">
              <a:solidFill>
                <a:srgbClr val="F07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grpSp>
      <p:sp>
        <p:nvSpPr>
          <p:cNvPr id="156" name="矩形 155"/>
          <p:cNvSpPr/>
          <p:nvPr/>
        </p:nvSpPr>
        <p:spPr>
          <a:xfrm>
            <a:off x="6582383" y="1683583"/>
            <a:ext cx="3388468" cy="700576"/>
          </a:xfrm>
          <a:prstGeom prst="rect">
            <a:avLst/>
          </a:prstGeom>
        </p:spPr>
        <p:txBody>
          <a:bodyPr wrap="square">
            <a:spAutoFit/>
          </a:bodyPr>
          <a:lstStyle/>
          <a:p>
            <a:pPr>
              <a:lnSpc>
                <a:spcPct val="150000"/>
              </a:lnSpc>
            </a:pPr>
            <a:r>
              <a:rPr lang="zh-CN" altLang="en-US" sz="1400" dirty="0">
                <a:solidFill>
                  <a:srgbClr val="2D2A26"/>
                </a:solidFill>
                <a:latin typeface="微软雅黑" panose="020B0503020204020204" pitchFamily="34" charset="-122"/>
                <a:ea typeface="微软雅黑" panose="020B0503020204020204" pitchFamily="34" charset="-122"/>
                <a:cs typeface="+mn-ea"/>
                <a:sym typeface="+mn-lt"/>
              </a:rPr>
              <a:t>使用思维导图进行学习，可以成倍提高学习效率，增进了理解和记忆能力。</a:t>
            </a:r>
            <a:endParaRPr lang="zh-CN" altLang="en-US" sz="1400"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157" name="矩形 156"/>
          <p:cNvSpPr/>
          <p:nvPr/>
        </p:nvSpPr>
        <p:spPr>
          <a:xfrm>
            <a:off x="7674463" y="2853790"/>
            <a:ext cx="2788258" cy="1346907"/>
          </a:xfrm>
          <a:prstGeom prst="rect">
            <a:avLst/>
          </a:prstGeom>
        </p:spPr>
        <p:txBody>
          <a:bodyPr wrap="square">
            <a:spAutoFit/>
          </a:bodyPr>
          <a:lstStyle/>
          <a:p>
            <a:pPr>
              <a:lnSpc>
                <a:spcPct val="150000"/>
              </a:lnSpc>
            </a:pPr>
            <a:r>
              <a:rPr lang="zh-CN" altLang="en-US" sz="1400" dirty="0">
                <a:solidFill>
                  <a:srgbClr val="2D2A26"/>
                </a:solidFill>
                <a:latin typeface="微软雅黑" panose="020B0503020204020204" pitchFamily="34" charset="-122"/>
                <a:ea typeface="微软雅黑" panose="020B0503020204020204" pitchFamily="34" charset="-122"/>
                <a:cs typeface="+mn-ea"/>
                <a:sym typeface="+mn-lt"/>
              </a:rPr>
              <a:t>把学习者的主要精力集中在关键的知识点上。您不需要浪费时间在那些无关紧要的内容上。节省了宝贵的学习时间。</a:t>
            </a:r>
            <a:endParaRPr lang="zh-CN" altLang="en-US" sz="1400"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158" name="矩形 157"/>
          <p:cNvSpPr/>
          <p:nvPr/>
        </p:nvSpPr>
        <p:spPr>
          <a:xfrm>
            <a:off x="1641068" y="2730381"/>
            <a:ext cx="2535896" cy="1346907"/>
          </a:xfrm>
          <a:prstGeom prst="rect">
            <a:avLst/>
          </a:prstGeom>
        </p:spPr>
        <p:txBody>
          <a:bodyPr wrap="square">
            <a:spAutoFit/>
          </a:bodyPr>
          <a:lstStyle/>
          <a:p>
            <a:pPr>
              <a:lnSpc>
                <a:spcPct val="150000"/>
              </a:lnSpc>
            </a:pPr>
            <a:r>
              <a:rPr lang="zh-CN" altLang="en-US" sz="1400" dirty="0">
                <a:solidFill>
                  <a:srgbClr val="2D2A26"/>
                </a:solidFill>
                <a:latin typeface="微软雅黑" panose="020B0503020204020204" pitchFamily="34" charset="-122"/>
                <a:ea typeface="微软雅黑" panose="020B0503020204020204" pitchFamily="34" charset="-122"/>
                <a:cs typeface="+mn-ea"/>
                <a:sym typeface="+mn-lt"/>
              </a:rPr>
              <a:t>思维导图具有极大的可伸缩性，它顺应了我们大脑的自然思维模式。从而，可以使我们的主观意图自然地在图上表达出来。</a:t>
            </a:r>
            <a:endParaRPr lang="zh-CN" altLang="en-US" sz="1400" dirty="0">
              <a:solidFill>
                <a:srgbClr val="2D2A26"/>
              </a:solidFill>
              <a:latin typeface="微软雅黑" panose="020B0503020204020204" pitchFamily="34" charset="-122"/>
              <a:ea typeface="微软雅黑" panose="020B0503020204020204" pitchFamily="34" charset="-122"/>
              <a:cs typeface="+mn-ea"/>
              <a:sym typeface="+mn-lt"/>
            </a:endParaRPr>
          </a:p>
        </p:txBody>
      </p:sp>
      <p:sp>
        <p:nvSpPr>
          <p:cNvPr id="159" name="矩形 158"/>
          <p:cNvSpPr/>
          <p:nvPr/>
        </p:nvSpPr>
        <p:spPr>
          <a:xfrm>
            <a:off x="2851792" y="4883382"/>
            <a:ext cx="2788258" cy="1034899"/>
          </a:xfrm>
          <a:prstGeom prst="rect">
            <a:avLst/>
          </a:prstGeom>
        </p:spPr>
        <p:txBody>
          <a:bodyPr wrap="square">
            <a:spAutoFit/>
          </a:bodyPr>
          <a:lstStyle/>
          <a:p>
            <a:pPr>
              <a:lnSpc>
                <a:spcPct val="150000"/>
              </a:lnSpc>
            </a:pPr>
            <a:r>
              <a:rPr lang="zh-CN" altLang="en-US" sz="1400" dirty="0">
                <a:solidFill>
                  <a:srgbClr val="2D2A26"/>
                </a:solidFill>
                <a:latin typeface="微软雅黑" panose="020B0503020204020204" pitchFamily="34" charset="-122"/>
                <a:ea typeface="微软雅黑" panose="020B0503020204020204" pitchFamily="34" charset="-122"/>
                <a:cs typeface="+mn-ea"/>
                <a:sym typeface="+mn-lt"/>
              </a:rPr>
              <a:t>思维导图极大地激发我们的右脑。因为我们在创作导图的时候还使用颜色、形状和想象力。</a:t>
            </a:r>
            <a:endParaRPr lang="zh-CN" altLang="en-US" sz="1400" dirty="0">
              <a:solidFill>
                <a:srgbClr val="2D2A26"/>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2500"/>
                                  </p:stCondLst>
                                  <p:childTnLst>
                                    <p:set>
                                      <p:cBhvr>
                                        <p:cTn id="15" dur="1" fill="hold">
                                          <p:stCondLst>
                                            <p:cond delay="0"/>
                                          </p:stCondLst>
                                        </p:cTn>
                                        <p:tgtEl>
                                          <p:spTgt spid="97"/>
                                        </p:tgtEl>
                                        <p:attrNameLst>
                                          <p:attrName>style.visibility</p:attrName>
                                        </p:attrNameLst>
                                      </p:cBhvr>
                                      <p:to>
                                        <p:strVal val="visible"/>
                                      </p:to>
                                    </p:set>
                                    <p:animEffect transition="in" filter="wipe(up)">
                                      <p:cBhvr>
                                        <p:cTn id="16" dur="500"/>
                                        <p:tgtEl>
                                          <p:spTgt spid="97"/>
                                        </p:tgtEl>
                                      </p:cBhvr>
                                    </p:animEffect>
                                  </p:childTnLst>
                                </p:cTn>
                              </p:par>
                              <p:par>
                                <p:cTn id="17" presetID="22" presetClass="entr" presetSubtype="1" fill="hold" nodeType="withEffect">
                                  <p:stCondLst>
                                    <p:cond delay="2500"/>
                                  </p:stCondLst>
                                  <p:childTnLst>
                                    <p:set>
                                      <p:cBhvr>
                                        <p:cTn id="18" dur="1" fill="hold">
                                          <p:stCondLst>
                                            <p:cond delay="0"/>
                                          </p:stCondLst>
                                        </p:cTn>
                                        <p:tgtEl>
                                          <p:spTgt spid="100"/>
                                        </p:tgtEl>
                                        <p:attrNameLst>
                                          <p:attrName>style.visibility</p:attrName>
                                        </p:attrNameLst>
                                      </p:cBhvr>
                                      <p:to>
                                        <p:strVal val="visible"/>
                                      </p:to>
                                    </p:set>
                                    <p:animEffect transition="in" filter="wipe(up)">
                                      <p:cBhvr>
                                        <p:cTn id="19" dur="500"/>
                                        <p:tgtEl>
                                          <p:spTgt spid="100"/>
                                        </p:tgtEl>
                                      </p:cBhvr>
                                    </p:animEffect>
                                  </p:childTnLst>
                                </p:cTn>
                              </p:par>
                              <p:par>
                                <p:cTn id="20" presetID="22" presetClass="entr" presetSubtype="4" fill="hold" nodeType="withEffect">
                                  <p:stCondLst>
                                    <p:cond delay="250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par>
                                <p:cTn id="23" presetID="22" presetClass="entr" presetSubtype="4" fill="hold" nodeType="withEffect">
                                  <p:stCondLst>
                                    <p:cond delay="2500"/>
                                  </p:stCondLst>
                                  <p:childTnLst>
                                    <p:set>
                                      <p:cBhvr>
                                        <p:cTn id="24" dur="1" fill="hold">
                                          <p:stCondLst>
                                            <p:cond delay="0"/>
                                          </p:stCondLst>
                                        </p:cTn>
                                        <p:tgtEl>
                                          <p:spTgt spid="106"/>
                                        </p:tgtEl>
                                        <p:attrNameLst>
                                          <p:attrName>style.visibility</p:attrName>
                                        </p:attrNameLst>
                                      </p:cBhvr>
                                      <p:to>
                                        <p:strVal val="visible"/>
                                      </p:to>
                                    </p:set>
                                    <p:animEffect transition="in" filter="wipe(down)">
                                      <p:cBhvr>
                                        <p:cTn id="25" dur="500"/>
                                        <p:tgtEl>
                                          <p:spTgt spid="106"/>
                                        </p:tgtEl>
                                      </p:cBhvr>
                                    </p:animEffect>
                                  </p:childTnLst>
                                </p:cTn>
                              </p:par>
                              <p:par>
                                <p:cTn id="26" presetID="31" presetClass="entr" presetSubtype="0" fill="hold" grpId="0" nodeType="withEffect">
                                  <p:stCondLst>
                                    <p:cond delay="2500"/>
                                  </p:stCondLst>
                                  <p:iterate type="lt">
                                    <p:tmPct val="3125"/>
                                  </p:iterate>
                                  <p:childTnLst>
                                    <p:set>
                                      <p:cBhvr>
                                        <p:cTn id="27" dur="1" fill="hold">
                                          <p:stCondLst>
                                            <p:cond delay="0"/>
                                          </p:stCondLst>
                                        </p:cTn>
                                        <p:tgtEl>
                                          <p:spTgt spid="156"/>
                                        </p:tgtEl>
                                        <p:attrNameLst>
                                          <p:attrName>style.visibility</p:attrName>
                                        </p:attrNameLst>
                                      </p:cBhvr>
                                      <p:to>
                                        <p:strVal val="visible"/>
                                      </p:to>
                                    </p:set>
                                    <p:anim calcmode="lin" valueType="num">
                                      <p:cBhvr>
                                        <p:cTn id="28" dur="750" fill="hold"/>
                                        <p:tgtEl>
                                          <p:spTgt spid="156"/>
                                        </p:tgtEl>
                                        <p:attrNameLst>
                                          <p:attrName>ppt_w</p:attrName>
                                        </p:attrNameLst>
                                      </p:cBhvr>
                                      <p:tavLst>
                                        <p:tav tm="0">
                                          <p:val>
                                            <p:fltVal val="0"/>
                                          </p:val>
                                        </p:tav>
                                        <p:tav tm="100000">
                                          <p:val>
                                            <p:strVal val="#ppt_w"/>
                                          </p:val>
                                        </p:tav>
                                      </p:tavLst>
                                    </p:anim>
                                    <p:anim calcmode="lin" valueType="num">
                                      <p:cBhvr>
                                        <p:cTn id="29" dur="750" fill="hold"/>
                                        <p:tgtEl>
                                          <p:spTgt spid="156"/>
                                        </p:tgtEl>
                                        <p:attrNameLst>
                                          <p:attrName>ppt_h</p:attrName>
                                        </p:attrNameLst>
                                      </p:cBhvr>
                                      <p:tavLst>
                                        <p:tav tm="0">
                                          <p:val>
                                            <p:fltVal val="0"/>
                                          </p:val>
                                        </p:tav>
                                        <p:tav tm="100000">
                                          <p:val>
                                            <p:strVal val="#ppt_h"/>
                                          </p:val>
                                        </p:tav>
                                      </p:tavLst>
                                    </p:anim>
                                    <p:anim calcmode="lin" valueType="num">
                                      <p:cBhvr>
                                        <p:cTn id="30" dur="750" fill="hold"/>
                                        <p:tgtEl>
                                          <p:spTgt spid="156"/>
                                        </p:tgtEl>
                                        <p:attrNameLst>
                                          <p:attrName>style.rotation</p:attrName>
                                        </p:attrNameLst>
                                      </p:cBhvr>
                                      <p:tavLst>
                                        <p:tav tm="0">
                                          <p:val>
                                            <p:fltVal val="90"/>
                                          </p:val>
                                        </p:tav>
                                        <p:tav tm="100000">
                                          <p:val>
                                            <p:fltVal val="0"/>
                                          </p:val>
                                        </p:tav>
                                      </p:tavLst>
                                    </p:anim>
                                    <p:animEffect transition="in" filter="fade">
                                      <p:cBhvr>
                                        <p:cTn id="31" dur="750"/>
                                        <p:tgtEl>
                                          <p:spTgt spid="156"/>
                                        </p:tgtEl>
                                      </p:cBhvr>
                                    </p:animEffect>
                                  </p:childTnLst>
                                </p:cTn>
                              </p:par>
                              <p:par>
                                <p:cTn id="32" presetID="31" presetClass="entr" presetSubtype="0" fill="hold" grpId="0" nodeType="withEffect">
                                  <p:stCondLst>
                                    <p:cond delay="2500"/>
                                  </p:stCondLst>
                                  <p:iterate type="lt">
                                    <p:tmPct val="2000"/>
                                  </p:iterate>
                                  <p:childTnLst>
                                    <p:set>
                                      <p:cBhvr>
                                        <p:cTn id="33" dur="1" fill="hold">
                                          <p:stCondLst>
                                            <p:cond delay="0"/>
                                          </p:stCondLst>
                                        </p:cTn>
                                        <p:tgtEl>
                                          <p:spTgt spid="157"/>
                                        </p:tgtEl>
                                        <p:attrNameLst>
                                          <p:attrName>style.visibility</p:attrName>
                                        </p:attrNameLst>
                                      </p:cBhvr>
                                      <p:to>
                                        <p:strVal val="visible"/>
                                      </p:to>
                                    </p:set>
                                    <p:anim calcmode="lin" valueType="num">
                                      <p:cBhvr>
                                        <p:cTn id="34" dur="750" fill="hold"/>
                                        <p:tgtEl>
                                          <p:spTgt spid="157"/>
                                        </p:tgtEl>
                                        <p:attrNameLst>
                                          <p:attrName>ppt_w</p:attrName>
                                        </p:attrNameLst>
                                      </p:cBhvr>
                                      <p:tavLst>
                                        <p:tav tm="0">
                                          <p:val>
                                            <p:fltVal val="0"/>
                                          </p:val>
                                        </p:tav>
                                        <p:tav tm="100000">
                                          <p:val>
                                            <p:strVal val="#ppt_w"/>
                                          </p:val>
                                        </p:tav>
                                      </p:tavLst>
                                    </p:anim>
                                    <p:anim calcmode="lin" valueType="num">
                                      <p:cBhvr>
                                        <p:cTn id="35" dur="750" fill="hold"/>
                                        <p:tgtEl>
                                          <p:spTgt spid="157"/>
                                        </p:tgtEl>
                                        <p:attrNameLst>
                                          <p:attrName>ppt_h</p:attrName>
                                        </p:attrNameLst>
                                      </p:cBhvr>
                                      <p:tavLst>
                                        <p:tav tm="0">
                                          <p:val>
                                            <p:fltVal val="0"/>
                                          </p:val>
                                        </p:tav>
                                        <p:tav tm="100000">
                                          <p:val>
                                            <p:strVal val="#ppt_h"/>
                                          </p:val>
                                        </p:tav>
                                      </p:tavLst>
                                    </p:anim>
                                    <p:anim calcmode="lin" valueType="num">
                                      <p:cBhvr>
                                        <p:cTn id="36" dur="750" fill="hold"/>
                                        <p:tgtEl>
                                          <p:spTgt spid="157"/>
                                        </p:tgtEl>
                                        <p:attrNameLst>
                                          <p:attrName>style.rotation</p:attrName>
                                        </p:attrNameLst>
                                      </p:cBhvr>
                                      <p:tavLst>
                                        <p:tav tm="0">
                                          <p:val>
                                            <p:fltVal val="90"/>
                                          </p:val>
                                        </p:tav>
                                        <p:tav tm="100000">
                                          <p:val>
                                            <p:fltVal val="0"/>
                                          </p:val>
                                        </p:tav>
                                      </p:tavLst>
                                    </p:anim>
                                    <p:animEffect transition="in" filter="fade">
                                      <p:cBhvr>
                                        <p:cTn id="37" dur="750"/>
                                        <p:tgtEl>
                                          <p:spTgt spid="157"/>
                                        </p:tgtEl>
                                      </p:cBhvr>
                                    </p:animEffect>
                                  </p:childTnLst>
                                </p:cTn>
                              </p:par>
                              <p:par>
                                <p:cTn id="38" presetID="31" presetClass="entr" presetSubtype="0" fill="hold" grpId="0" nodeType="withEffect">
                                  <p:stCondLst>
                                    <p:cond delay="2500"/>
                                  </p:stCondLst>
                                  <p:iterate type="lt">
                                    <p:tmPct val="2564"/>
                                  </p:iterate>
                                  <p:childTnLst>
                                    <p:set>
                                      <p:cBhvr>
                                        <p:cTn id="39" dur="1" fill="hold">
                                          <p:stCondLst>
                                            <p:cond delay="0"/>
                                          </p:stCondLst>
                                        </p:cTn>
                                        <p:tgtEl>
                                          <p:spTgt spid="159"/>
                                        </p:tgtEl>
                                        <p:attrNameLst>
                                          <p:attrName>style.visibility</p:attrName>
                                        </p:attrNameLst>
                                      </p:cBhvr>
                                      <p:to>
                                        <p:strVal val="visible"/>
                                      </p:to>
                                    </p:set>
                                    <p:anim calcmode="lin" valueType="num">
                                      <p:cBhvr>
                                        <p:cTn id="40" dur="750" fill="hold"/>
                                        <p:tgtEl>
                                          <p:spTgt spid="159"/>
                                        </p:tgtEl>
                                        <p:attrNameLst>
                                          <p:attrName>ppt_w</p:attrName>
                                        </p:attrNameLst>
                                      </p:cBhvr>
                                      <p:tavLst>
                                        <p:tav tm="0">
                                          <p:val>
                                            <p:fltVal val="0"/>
                                          </p:val>
                                        </p:tav>
                                        <p:tav tm="100000">
                                          <p:val>
                                            <p:strVal val="#ppt_w"/>
                                          </p:val>
                                        </p:tav>
                                      </p:tavLst>
                                    </p:anim>
                                    <p:anim calcmode="lin" valueType="num">
                                      <p:cBhvr>
                                        <p:cTn id="41" dur="750" fill="hold"/>
                                        <p:tgtEl>
                                          <p:spTgt spid="159"/>
                                        </p:tgtEl>
                                        <p:attrNameLst>
                                          <p:attrName>ppt_h</p:attrName>
                                        </p:attrNameLst>
                                      </p:cBhvr>
                                      <p:tavLst>
                                        <p:tav tm="0">
                                          <p:val>
                                            <p:fltVal val="0"/>
                                          </p:val>
                                        </p:tav>
                                        <p:tav tm="100000">
                                          <p:val>
                                            <p:strVal val="#ppt_h"/>
                                          </p:val>
                                        </p:tav>
                                      </p:tavLst>
                                    </p:anim>
                                    <p:anim calcmode="lin" valueType="num">
                                      <p:cBhvr>
                                        <p:cTn id="42" dur="750" fill="hold"/>
                                        <p:tgtEl>
                                          <p:spTgt spid="159"/>
                                        </p:tgtEl>
                                        <p:attrNameLst>
                                          <p:attrName>style.rotation</p:attrName>
                                        </p:attrNameLst>
                                      </p:cBhvr>
                                      <p:tavLst>
                                        <p:tav tm="0">
                                          <p:val>
                                            <p:fltVal val="90"/>
                                          </p:val>
                                        </p:tav>
                                        <p:tav tm="100000">
                                          <p:val>
                                            <p:fltVal val="0"/>
                                          </p:val>
                                        </p:tav>
                                      </p:tavLst>
                                    </p:anim>
                                    <p:animEffect transition="in" filter="fade">
                                      <p:cBhvr>
                                        <p:cTn id="43" dur="750"/>
                                        <p:tgtEl>
                                          <p:spTgt spid="159"/>
                                        </p:tgtEl>
                                      </p:cBhvr>
                                    </p:animEffect>
                                  </p:childTnLst>
                                </p:cTn>
                              </p:par>
                              <p:par>
                                <p:cTn id="44" presetID="31" presetClass="entr" presetSubtype="0" fill="hold" grpId="0" nodeType="withEffect">
                                  <p:stCondLst>
                                    <p:cond delay="2500"/>
                                  </p:stCondLst>
                                  <p:iterate type="lt">
                                    <p:tmPct val="1887"/>
                                  </p:iterate>
                                  <p:childTnLst>
                                    <p:set>
                                      <p:cBhvr>
                                        <p:cTn id="45" dur="1" fill="hold">
                                          <p:stCondLst>
                                            <p:cond delay="0"/>
                                          </p:stCondLst>
                                        </p:cTn>
                                        <p:tgtEl>
                                          <p:spTgt spid="158"/>
                                        </p:tgtEl>
                                        <p:attrNameLst>
                                          <p:attrName>style.visibility</p:attrName>
                                        </p:attrNameLst>
                                      </p:cBhvr>
                                      <p:to>
                                        <p:strVal val="visible"/>
                                      </p:to>
                                    </p:set>
                                    <p:anim calcmode="lin" valueType="num">
                                      <p:cBhvr>
                                        <p:cTn id="46" dur="750" fill="hold"/>
                                        <p:tgtEl>
                                          <p:spTgt spid="158"/>
                                        </p:tgtEl>
                                        <p:attrNameLst>
                                          <p:attrName>ppt_w</p:attrName>
                                        </p:attrNameLst>
                                      </p:cBhvr>
                                      <p:tavLst>
                                        <p:tav tm="0">
                                          <p:val>
                                            <p:fltVal val="0"/>
                                          </p:val>
                                        </p:tav>
                                        <p:tav tm="100000">
                                          <p:val>
                                            <p:strVal val="#ppt_w"/>
                                          </p:val>
                                        </p:tav>
                                      </p:tavLst>
                                    </p:anim>
                                    <p:anim calcmode="lin" valueType="num">
                                      <p:cBhvr>
                                        <p:cTn id="47" dur="750" fill="hold"/>
                                        <p:tgtEl>
                                          <p:spTgt spid="158"/>
                                        </p:tgtEl>
                                        <p:attrNameLst>
                                          <p:attrName>ppt_h</p:attrName>
                                        </p:attrNameLst>
                                      </p:cBhvr>
                                      <p:tavLst>
                                        <p:tav tm="0">
                                          <p:val>
                                            <p:fltVal val="0"/>
                                          </p:val>
                                        </p:tav>
                                        <p:tav tm="100000">
                                          <p:val>
                                            <p:strVal val="#ppt_h"/>
                                          </p:val>
                                        </p:tav>
                                      </p:tavLst>
                                    </p:anim>
                                    <p:anim calcmode="lin" valueType="num">
                                      <p:cBhvr>
                                        <p:cTn id="48" dur="750" fill="hold"/>
                                        <p:tgtEl>
                                          <p:spTgt spid="158"/>
                                        </p:tgtEl>
                                        <p:attrNameLst>
                                          <p:attrName>style.rotation</p:attrName>
                                        </p:attrNameLst>
                                      </p:cBhvr>
                                      <p:tavLst>
                                        <p:tav tm="0">
                                          <p:val>
                                            <p:fltVal val="90"/>
                                          </p:val>
                                        </p:tav>
                                        <p:tav tm="100000">
                                          <p:val>
                                            <p:fltVal val="0"/>
                                          </p:val>
                                        </p:tav>
                                      </p:tavLst>
                                    </p:anim>
                                    <p:animEffect transition="in" filter="fade">
                                      <p:cBhvr>
                                        <p:cTn id="49"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56" grpId="0"/>
      <p:bldP spid="157" grpId="0"/>
      <p:bldP spid="158" grpId="0"/>
      <p:bldP spid="1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1200210" y="1168004"/>
            <a:ext cx="413446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思维导图的制作实际应用</a:t>
            </a:r>
            <a:endParaRPr lang="zh-CN" altLang="en-US" dirty="0">
              <a:sym typeface="+mn-lt"/>
            </a:endParaRPr>
          </a:p>
        </p:txBody>
      </p:sp>
      <p:cxnSp>
        <p:nvCxnSpPr>
          <p:cNvPr id="64" name="直接箭头连接符 63"/>
          <p:cNvCxnSpPr/>
          <p:nvPr/>
        </p:nvCxnSpPr>
        <p:spPr>
          <a:xfrm>
            <a:off x="1200210" y="5498401"/>
            <a:ext cx="2996951" cy="0"/>
          </a:xfrm>
          <a:prstGeom prst="straightConnector1">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09" name="直接箭头连接符 108"/>
          <p:cNvCxnSpPr/>
          <p:nvPr/>
        </p:nvCxnSpPr>
        <p:spPr>
          <a:xfrm>
            <a:off x="8718361" y="5498401"/>
            <a:ext cx="2499536" cy="0"/>
          </a:xfrm>
          <a:prstGeom prst="straightConnector1">
            <a:avLst/>
          </a:prstGeom>
          <a:ln>
            <a:solidFill>
              <a:schemeClr val="bg1">
                <a:lumMod val="75000"/>
              </a:schemeClr>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sp>
        <p:nvSpPr>
          <p:cNvPr id="110" name="矩形: 圆角 109"/>
          <p:cNvSpPr/>
          <p:nvPr/>
        </p:nvSpPr>
        <p:spPr>
          <a:xfrm>
            <a:off x="4837761" y="5174401"/>
            <a:ext cx="3240000" cy="648000"/>
          </a:xfrm>
          <a:prstGeom prst="roundRect">
            <a:avLst>
              <a:gd name="adj" fmla="val 50000"/>
            </a:avLst>
          </a:prstGeom>
          <a:solidFill>
            <a:srgbClr val="938ED7"/>
          </a:solidFill>
          <a:ln w="127000">
            <a:solidFill>
              <a:srgbClr val="938ED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学科知识点记忆</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111" name="图片 110"/>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contrast="5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a:off x="1591564" y="2140952"/>
            <a:ext cx="3921646" cy="2576096"/>
          </a:xfrm>
          <a:prstGeom prst="rect">
            <a:avLst/>
          </a:prstGeom>
          <a:ln>
            <a:solidFill>
              <a:schemeClr val="bg1">
                <a:lumMod val="85000"/>
              </a:schemeClr>
            </a:solidFill>
          </a:ln>
          <a:effectLst/>
        </p:spPr>
      </p:pic>
      <p:pic>
        <p:nvPicPr>
          <p:cNvPr id="112" name="图片 1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4737" y="2140952"/>
            <a:ext cx="4047248" cy="2576095"/>
          </a:xfrm>
          <a:prstGeom prst="rect">
            <a:avLst/>
          </a:prstGeom>
          <a:ln>
            <a:solidFill>
              <a:schemeClr val="bg1">
                <a:lumMod val="85000"/>
              </a:schemeClr>
            </a:solidFill>
          </a:ln>
          <a:effectLst/>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par>
                                <p:cTn id="8" presetID="2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left)">
                                      <p:cBhvr>
                                        <p:cTn id="10" dur="1000"/>
                                        <p:tgtEl>
                                          <p:spTgt spid="64"/>
                                        </p:tgtEl>
                                      </p:cBhvr>
                                    </p:animEffect>
                                  </p:childTnLst>
                                </p:cTn>
                              </p:par>
                              <p:par>
                                <p:cTn id="11" presetID="22" presetClass="entr" presetSubtype="2"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wipe(right)">
                                      <p:cBhvr>
                                        <p:cTn id="13" dur="1000"/>
                                        <p:tgtEl>
                                          <p:spTgt spid="10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10"/>
                                        </p:tgtEl>
                                        <p:attrNameLst>
                                          <p:attrName>style.visibility</p:attrName>
                                        </p:attrNameLst>
                                      </p:cBhvr>
                                      <p:to>
                                        <p:strVal val="visible"/>
                                      </p:to>
                                    </p:set>
                                    <p:anim calcmode="lin" valueType="num">
                                      <p:cBhvr>
                                        <p:cTn id="16" dur="1000" fill="hold"/>
                                        <p:tgtEl>
                                          <p:spTgt spid="110"/>
                                        </p:tgtEl>
                                        <p:attrNameLst>
                                          <p:attrName>ppt_w</p:attrName>
                                        </p:attrNameLst>
                                      </p:cBhvr>
                                      <p:tavLst>
                                        <p:tav tm="0">
                                          <p:val>
                                            <p:fltVal val="0"/>
                                          </p:val>
                                        </p:tav>
                                        <p:tav tm="100000">
                                          <p:val>
                                            <p:strVal val="#ppt_w"/>
                                          </p:val>
                                        </p:tav>
                                      </p:tavLst>
                                    </p:anim>
                                    <p:anim calcmode="lin" valueType="num">
                                      <p:cBhvr>
                                        <p:cTn id="17" dur="1000" fill="hold"/>
                                        <p:tgtEl>
                                          <p:spTgt spid="110"/>
                                        </p:tgtEl>
                                        <p:attrNameLst>
                                          <p:attrName>ppt_h</p:attrName>
                                        </p:attrNameLst>
                                      </p:cBhvr>
                                      <p:tavLst>
                                        <p:tav tm="0">
                                          <p:val>
                                            <p:fltVal val="0"/>
                                          </p:val>
                                        </p:tav>
                                        <p:tav tm="100000">
                                          <p:val>
                                            <p:strVal val="#ppt_h"/>
                                          </p:val>
                                        </p:tav>
                                      </p:tavLst>
                                    </p:anim>
                                    <p:animEffect transition="in" filter="fade">
                                      <p:cBhvr>
                                        <p:cTn id="18" dur="1000"/>
                                        <p:tgtEl>
                                          <p:spTgt spid="110"/>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750"/>
                                        <p:tgtEl>
                                          <p:spTgt spid="111"/>
                                        </p:tgtEl>
                                      </p:cBhvr>
                                    </p:animEffect>
                                  </p:childTnLst>
                                </p:cTn>
                              </p:par>
                              <p:par>
                                <p:cTn id="23" presetID="63" presetClass="path" presetSubtype="0" fill="hold" nodeType="withEffect">
                                  <p:stCondLst>
                                    <p:cond delay="0"/>
                                  </p:stCondLst>
                                  <p:childTnLst>
                                    <p:animMotion origin="layout" path="M 2.70833E-6 -2.59259E-6 L 0.24205 -2.59259E-6 " pathEditMode="relative" rAng="0" ptsTypes="AA">
                                      <p:cBhvr>
                                        <p:cTn id="24" dur="1000" fill="hold"/>
                                        <p:tgtEl>
                                          <p:spTgt spid="111"/>
                                        </p:tgtEl>
                                        <p:attrNameLst>
                                          <p:attrName>ppt_x</p:attrName>
                                          <p:attrName>ppt_y</p:attrName>
                                        </p:attrNameLst>
                                      </p:cBhvr>
                                      <p:rCtr x="12096" y="0"/>
                                    </p:animMotion>
                                  </p:childTnLst>
                                </p:cTn>
                              </p:par>
                              <p:par>
                                <p:cTn id="25" presetID="6" presetClass="emph" presetSubtype="0" fill="hold" nodeType="withEffect">
                                  <p:stCondLst>
                                    <p:cond delay="0"/>
                                  </p:stCondLst>
                                  <p:childTnLst>
                                    <p:animScale>
                                      <p:cBhvr>
                                        <p:cTn id="26" dur="3000" fill="hold"/>
                                        <p:tgtEl>
                                          <p:spTgt spid="111"/>
                                        </p:tgtEl>
                                      </p:cBhvr>
                                      <p:by x="185000" y="185000"/>
                                    </p:animScale>
                                  </p:childTnLst>
                                </p:cTn>
                              </p:par>
                            </p:childTnLst>
                          </p:cTn>
                        </p:par>
                        <p:par>
                          <p:cTn id="27" fill="hold">
                            <p:stCondLst>
                              <p:cond delay="1500"/>
                            </p:stCondLst>
                            <p:childTnLst>
                              <p:par>
                                <p:cTn id="28" presetID="49" presetClass="exit" presetSubtype="0" accel="100000" fill="hold" nodeType="afterEffect">
                                  <p:stCondLst>
                                    <p:cond delay="500"/>
                                  </p:stCondLst>
                                  <p:childTnLst>
                                    <p:anim calcmode="lin" valueType="num">
                                      <p:cBhvr>
                                        <p:cTn id="29" dur="1000"/>
                                        <p:tgtEl>
                                          <p:spTgt spid="111"/>
                                        </p:tgtEl>
                                        <p:attrNameLst>
                                          <p:attrName>ppt_w</p:attrName>
                                        </p:attrNameLst>
                                      </p:cBhvr>
                                      <p:tavLst>
                                        <p:tav tm="0">
                                          <p:val>
                                            <p:strVal val="ppt_w"/>
                                          </p:val>
                                        </p:tav>
                                        <p:tav tm="100000">
                                          <p:val>
                                            <p:fltVal val="0"/>
                                          </p:val>
                                        </p:tav>
                                      </p:tavLst>
                                    </p:anim>
                                    <p:anim calcmode="lin" valueType="num">
                                      <p:cBhvr>
                                        <p:cTn id="30" dur="1000"/>
                                        <p:tgtEl>
                                          <p:spTgt spid="111"/>
                                        </p:tgtEl>
                                        <p:attrNameLst>
                                          <p:attrName>ppt_h</p:attrName>
                                        </p:attrNameLst>
                                      </p:cBhvr>
                                      <p:tavLst>
                                        <p:tav tm="0">
                                          <p:val>
                                            <p:strVal val="ppt_h"/>
                                          </p:val>
                                        </p:tav>
                                        <p:tav tm="100000">
                                          <p:val>
                                            <p:fltVal val="0"/>
                                          </p:val>
                                        </p:tav>
                                      </p:tavLst>
                                    </p:anim>
                                    <p:anim calcmode="lin" valueType="num">
                                      <p:cBhvr>
                                        <p:cTn id="31" dur="1000"/>
                                        <p:tgtEl>
                                          <p:spTgt spid="111"/>
                                        </p:tgtEl>
                                        <p:attrNameLst>
                                          <p:attrName>style.rotation</p:attrName>
                                        </p:attrNameLst>
                                      </p:cBhvr>
                                      <p:tavLst>
                                        <p:tav tm="0">
                                          <p:val>
                                            <p:fltVal val="0"/>
                                          </p:val>
                                        </p:tav>
                                        <p:tav tm="100000">
                                          <p:val>
                                            <p:fltVal val="360"/>
                                          </p:val>
                                        </p:tav>
                                      </p:tavLst>
                                    </p:anim>
                                    <p:animEffect transition="out" filter="fade">
                                      <p:cBhvr>
                                        <p:cTn id="32" dur="1000"/>
                                        <p:tgtEl>
                                          <p:spTgt spid="111"/>
                                        </p:tgtEl>
                                      </p:cBhvr>
                                    </p:animEffect>
                                    <p:set>
                                      <p:cBhvr>
                                        <p:cTn id="33" dur="1" fill="hold">
                                          <p:stCondLst>
                                            <p:cond delay="999"/>
                                          </p:stCondLst>
                                        </p:cTn>
                                        <p:tgtEl>
                                          <p:spTgt spid="111"/>
                                        </p:tgtEl>
                                        <p:attrNameLst>
                                          <p:attrName>style.visibility</p:attrName>
                                        </p:attrNameLst>
                                      </p:cBhvr>
                                      <p:to>
                                        <p:strVal val="hidden"/>
                                      </p:to>
                                    </p:se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fade">
                                      <p:cBhvr>
                                        <p:cTn id="37" dur="750"/>
                                        <p:tgtEl>
                                          <p:spTgt spid="112"/>
                                        </p:tgtEl>
                                      </p:cBhvr>
                                    </p:animEffect>
                                  </p:childTnLst>
                                </p:cTn>
                              </p:par>
                              <p:par>
                                <p:cTn id="38" presetID="63" presetClass="path" presetSubtype="0" fill="hold" nodeType="withEffect">
                                  <p:stCondLst>
                                    <p:cond delay="0"/>
                                  </p:stCondLst>
                                  <p:childTnLst>
                                    <p:animMotion origin="layout" path="M 3.75E-6 -2.59259E-6 L -0.2461 -2.59259E-6 " pathEditMode="relative" rAng="0" ptsTypes="AA">
                                      <p:cBhvr>
                                        <p:cTn id="39" dur="1000" fill="hold"/>
                                        <p:tgtEl>
                                          <p:spTgt spid="112"/>
                                        </p:tgtEl>
                                        <p:attrNameLst>
                                          <p:attrName>ppt_x</p:attrName>
                                          <p:attrName>ppt_y</p:attrName>
                                        </p:attrNameLst>
                                      </p:cBhvr>
                                      <p:rCtr x="-12305" y="0"/>
                                    </p:animMotion>
                                  </p:childTnLst>
                                </p:cTn>
                              </p:par>
                              <p:par>
                                <p:cTn id="40" presetID="6" presetClass="emph" presetSubtype="0" fill="hold" nodeType="withEffect">
                                  <p:stCondLst>
                                    <p:cond delay="0"/>
                                  </p:stCondLst>
                                  <p:childTnLst>
                                    <p:animScale>
                                      <p:cBhvr>
                                        <p:cTn id="41" dur="3000" fill="hold"/>
                                        <p:tgtEl>
                                          <p:spTgt spid="112"/>
                                        </p:tgtEl>
                                      </p:cBhvr>
                                      <p:by x="185000" y="185000"/>
                                    </p:animScale>
                                  </p:childTnLst>
                                </p:cTn>
                              </p:par>
                            </p:childTnLst>
                          </p:cTn>
                        </p:par>
                        <p:par>
                          <p:cTn id="42" fill="hold">
                            <p:stCondLst>
                              <p:cond delay="4000"/>
                            </p:stCondLst>
                            <p:childTnLst>
                              <p:par>
                                <p:cTn id="43" presetID="49" presetClass="exit" presetSubtype="0" accel="100000" fill="hold" nodeType="afterEffect">
                                  <p:stCondLst>
                                    <p:cond delay="500"/>
                                  </p:stCondLst>
                                  <p:childTnLst>
                                    <p:anim calcmode="lin" valueType="num">
                                      <p:cBhvr>
                                        <p:cTn id="44" dur="1000"/>
                                        <p:tgtEl>
                                          <p:spTgt spid="112"/>
                                        </p:tgtEl>
                                        <p:attrNameLst>
                                          <p:attrName>ppt_w</p:attrName>
                                        </p:attrNameLst>
                                      </p:cBhvr>
                                      <p:tavLst>
                                        <p:tav tm="0">
                                          <p:val>
                                            <p:strVal val="ppt_w"/>
                                          </p:val>
                                        </p:tav>
                                        <p:tav tm="100000">
                                          <p:val>
                                            <p:fltVal val="0"/>
                                          </p:val>
                                        </p:tav>
                                      </p:tavLst>
                                    </p:anim>
                                    <p:anim calcmode="lin" valueType="num">
                                      <p:cBhvr>
                                        <p:cTn id="45" dur="1000"/>
                                        <p:tgtEl>
                                          <p:spTgt spid="112"/>
                                        </p:tgtEl>
                                        <p:attrNameLst>
                                          <p:attrName>ppt_h</p:attrName>
                                        </p:attrNameLst>
                                      </p:cBhvr>
                                      <p:tavLst>
                                        <p:tav tm="0">
                                          <p:val>
                                            <p:strVal val="ppt_h"/>
                                          </p:val>
                                        </p:tav>
                                        <p:tav tm="100000">
                                          <p:val>
                                            <p:fltVal val="0"/>
                                          </p:val>
                                        </p:tav>
                                      </p:tavLst>
                                    </p:anim>
                                    <p:anim calcmode="lin" valueType="num">
                                      <p:cBhvr>
                                        <p:cTn id="46" dur="1000"/>
                                        <p:tgtEl>
                                          <p:spTgt spid="112"/>
                                        </p:tgtEl>
                                        <p:attrNameLst>
                                          <p:attrName>style.rotation</p:attrName>
                                        </p:attrNameLst>
                                      </p:cBhvr>
                                      <p:tavLst>
                                        <p:tav tm="0">
                                          <p:val>
                                            <p:fltVal val="0"/>
                                          </p:val>
                                        </p:tav>
                                        <p:tav tm="100000">
                                          <p:val>
                                            <p:fltVal val="360"/>
                                          </p:val>
                                        </p:tav>
                                      </p:tavLst>
                                    </p:anim>
                                    <p:animEffect transition="out" filter="fade">
                                      <p:cBhvr>
                                        <p:cTn id="47" dur="1000"/>
                                        <p:tgtEl>
                                          <p:spTgt spid="112"/>
                                        </p:tgtEl>
                                      </p:cBhvr>
                                    </p:animEffect>
                                    <p:set>
                                      <p:cBhvr>
                                        <p:cTn id="48" dur="1" fill="hold">
                                          <p:stCondLst>
                                            <p:cond delay="999"/>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1200210" y="1149557"/>
            <a:ext cx="413446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思维导图的制作实际应用</a:t>
            </a:r>
            <a:endParaRPr lang="zh-CN" altLang="en-US" dirty="0">
              <a:sym typeface="+mn-lt"/>
            </a:endParaRPr>
          </a:p>
        </p:txBody>
      </p:sp>
      <p:cxnSp>
        <p:nvCxnSpPr>
          <p:cNvPr id="14" name="直接箭头连接符 13"/>
          <p:cNvCxnSpPr/>
          <p:nvPr/>
        </p:nvCxnSpPr>
        <p:spPr>
          <a:xfrm>
            <a:off x="1200210" y="5498401"/>
            <a:ext cx="2996951" cy="0"/>
          </a:xfrm>
          <a:prstGeom prst="straightConnector1">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8718361" y="5498401"/>
            <a:ext cx="2499536" cy="0"/>
          </a:xfrm>
          <a:prstGeom prst="straightConnector1">
            <a:avLst/>
          </a:prstGeom>
          <a:ln>
            <a:solidFill>
              <a:schemeClr val="bg1">
                <a:lumMod val="75000"/>
              </a:schemeClr>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sp>
        <p:nvSpPr>
          <p:cNvPr id="16" name="矩形: 圆角 15"/>
          <p:cNvSpPr/>
          <p:nvPr/>
        </p:nvSpPr>
        <p:spPr>
          <a:xfrm>
            <a:off x="4837761" y="5174401"/>
            <a:ext cx="3240000" cy="648000"/>
          </a:xfrm>
          <a:prstGeom prst="roundRect">
            <a:avLst>
              <a:gd name="adj" fmla="val 50000"/>
            </a:avLst>
          </a:prstGeom>
          <a:solidFill>
            <a:srgbClr val="EBBB24"/>
          </a:solidFill>
          <a:ln w="127000">
            <a:solidFill>
              <a:srgbClr val="EBBB2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儿童思维训练</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31774" y="2087933"/>
            <a:ext cx="4173174" cy="2682134"/>
          </a:xfrm>
          <a:prstGeom prst="rect">
            <a:avLst/>
          </a:prstGeom>
          <a:ln>
            <a:noFill/>
          </a:ln>
        </p:spPr>
      </p:pic>
      <p:pic>
        <p:nvPicPr>
          <p:cNvPr id="13" name="图片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20000"/>
                    </a14:imgEffect>
                  </a14:imgLayer>
                </a14:imgProps>
              </a:ext>
              <a:ext uri="{28A0092B-C50C-407E-A947-70E740481C1C}">
                <a14:useLocalDpi xmlns:a14="http://schemas.microsoft.com/office/drawing/2010/main" val="0"/>
              </a:ext>
            </a:extLst>
          </a:blip>
          <a:srcRect t="3724" b="7872"/>
          <a:stretch>
            <a:fillRect/>
          </a:stretch>
        </p:blipFill>
        <p:spPr>
          <a:xfrm>
            <a:off x="1596152" y="2087933"/>
            <a:ext cx="4172548" cy="2682134"/>
          </a:xfrm>
          <a:prstGeom prst="rect">
            <a:avLst/>
          </a:prstGeom>
          <a:ln>
            <a:noFill/>
          </a:ln>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1000"/>
                                        <p:tgtEl>
                                          <p:spTgt spid="1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Effect transition="in" filter="fade">
                                      <p:cBhvr>
                                        <p:cTn id="18" dur="1000"/>
                                        <p:tgtEl>
                                          <p:spTgt spid="16"/>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childTnLst>
                                </p:cTn>
                              </p:par>
                              <p:par>
                                <p:cTn id="23" presetID="63" presetClass="path" presetSubtype="0" fill="hold" nodeType="withEffect">
                                  <p:stCondLst>
                                    <p:cond delay="0"/>
                                  </p:stCondLst>
                                  <p:childTnLst>
                                    <p:animMotion origin="layout" path="M 3.95833E-6 3.33333E-6 L 0.24205 3.33333E-6 " pathEditMode="relative" rAng="0" ptsTypes="AA">
                                      <p:cBhvr>
                                        <p:cTn id="24" dur="1000" fill="hold"/>
                                        <p:tgtEl>
                                          <p:spTgt spid="13"/>
                                        </p:tgtEl>
                                        <p:attrNameLst>
                                          <p:attrName>ppt_x</p:attrName>
                                          <p:attrName>ppt_y</p:attrName>
                                        </p:attrNameLst>
                                      </p:cBhvr>
                                      <p:rCtr x="12096" y="0"/>
                                    </p:animMotion>
                                  </p:childTnLst>
                                </p:cTn>
                              </p:par>
                              <p:par>
                                <p:cTn id="25" presetID="6" presetClass="emph" presetSubtype="0" fill="hold" nodeType="withEffect">
                                  <p:stCondLst>
                                    <p:cond delay="0"/>
                                  </p:stCondLst>
                                  <p:childTnLst>
                                    <p:animScale>
                                      <p:cBhvr>
                                        <p:cTn id="26" dur="3000" fill="hold"/>
                                        <p:tgtEl>
                                          <p:spTgt spid="13"/>
                                        </p:tgtEl>
                                      </p:cBhvr>
                                      <p:by x="185000" y="185000"/>
                                    </p:animScale>
                                  </p:childTnLst>
                                </p:cTn>
                              </p:par>
                            </p:childTnLst>
                          </p:cTn>
                        </p:par>
                        <p:par>
                          <p:cTn id="27" fill="hold">
                            <p:stCondLst>
                              <p:cond delay="1500"/>
                            </p:stCondLst>
                            <p:childTnLst>
                              <p:par>
                                <p:cTn id="28" presetID="49" presetClass="exit" presetSubtype="0" accel="100000" fill="hold" nodeType="afterEffect">
                                  <p:stCondLst>
                                    <p:cond delay="500"/>
                                  </p:stCondLst>
                                  <p:childTnLst>
                                    <p:anim calcmode="lin" valueType="num">
                                      <p:cBhvr>
                                        <p:cTn id="29" dur="1000"/>
                                        <p:tgtEl>
                                          <p:spTgt spid="13"/>
                                        </p:tgtEl>
                                        <p:attrNameLst>
                                          <p:attrName>ppt_w</p:attrName>
                                        </p:attrNameLst>
                                      </p:cBhvr>
                                      <p:tavLst>
                                        <p:tav tm="0">
                                          <p:val>
                                            <p:strVal val="ppt_w"/>
                                          </p:val>
                                        </p:tav>
                                        <p:tav tm="100000">
                                          <p:val>
                                            <p:fltVal val="0"/>
                                          </p:val>
                                        </p:tav>
                                      </p:tavLst>
                                    </p:anim>
                                    <p:anim calcmode="lin" valueType="num">
                                      <p:cBhvr>
                                        <p:cTn id="30" dur="1000"/>
                                        <p:tgtEl>
                                          <p:spTgt spid="13"/>
                                        </p:tgtEl>
                                        <p:attrNameLst>
                                          <p:attrName>ppt_h</p:attrName>
                                        </p:attrNameLst>
                                      </p:cBhvr>
                                      <p:tavLst>
                                        <p:tav tm="0">
                                          <p:val>
                                            <p:strVal val="ppt_h"/>
                                          </p:val>
                                        </p:tav>
                                        <p:tav tm="100000">
                                          <p:val>
                                            <p:fltVal val="0"/>
                                          </p:val>
                                        </p:tav>
                                      </p:tavLst>
                                    </p:anim>
                                    <p:anim calcmode="lin" valueType="num">
                                      <p:cBhvr>
                                        <p:cTn id="31" dur="1000"/>
                                        <p:tgtEl>
                                          <p:spTgt spid="13"/>
                                        </p:tgtEl>
                                        <p:attrNameLst>
                                          <p:attrName>style.rotation</p:attrName>
                                        </p:attrNameLst>
                                      </p:cBhvr>
                                      <p:tavLst>
                                        <p:tav tm="0">
                                          <p:val>
                                            <p:fltVal val="0"/>
                                          </p:val>
                                        </p:tav>
                                        <p:tav tm="100000">
                                          <p:val>
                                            <p:fltVal val="360"/>
                                          </p:val>
                                        </p:tav>
                                      </p:tavLst>
                                    </p:anim>
                                    <p:animEffect transition="out" filter="fade">
                                      <p:cBhvr>
                                        <p:cTn id="32" dur="1000"/>
                                        <p:tgtEl>
                                          <p:spTgt spid="13"/>
                                        </p:tgtEl>
                                      </p:cBhvr>
                                    </p:animEffect>
                                    <p:set>
                                      <p:cBhvr>
                                        <p:cTn id="33" dur="1" fill="hold">
                                          <p:stCondLst>
                                            <p:cond delay="999"/>
                                          </p:stCondLst>
                                        </p:cTn>
                                        <p:tgtEl>
                                          <p:spTgt spid="13"/>
                                        </p:tgtEl>
                                        <p:attrNameLst>
                                          <p:attrName>style.visibility</p:attrName>
                                        </p:attrNameLst>
                                      </p:cBhvr>
                                      <p:to>
                                        <p:strVal val="hidden"/>
                                      </p:to>
                                    </p:se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63" presetClass="path" presetSubtype="0" fill="hold" nodeType="withEffect">
                                  <p:stCondLst>
                                    <p:cond delay="0"/>
                                  </p:stCondLst>
                                  <p:childTnLst>
                                    <p:animMotion origin="layout" path="M 3.125E-6 3.33333E-6 L -0.2461 3.33333E-6 " pathEditMode="relative" rAng="0" ptsTypes="AA">
                                      <p:cBhvr>
                                        <p:cTn id="39" dur="1000" fill="hold"/>
                                        <p:tgtEl>
                                          <p:spTgt spid="12"/>
                                        </p:tgtEl>
                                        <p:attrNameLst>
                                          <p:attrName>ppt_x</p:attrName>
                                          <p:attrName>ppt_y</p:attrName>
                                        </p:attrNameLst>
                                      </p:cBhvr>
                                      <p:rCtr x="-12305" y="0"/>
                                    </p:animMotion>
                                  </p:childTnLst>
                                </p:cTn>
                              </p:par>
                              <p:par>
                                <p:cTn id="40" presetID="6" presetClass="emph" presetSubtype="0" fill="hold" nodeType="withEffect">
                                  <p:stCondLst>
                                    <p:cond delay="0"/>
                                  </p:stCondLst>
                                  <p:childTnLst>
                                    <p:animScale>
                                      <p:cBhvr>
                                        <p:cTn id="41" dur="3000" fill="hold"/>
                                        <p:tgtEl>
                                          <p:spTgt spid="12"/>
                                        </p:tgtEl>
                                      </p:cBhvr>
                                      <p:by x="185000" y="185000"/>
                                    </p:animScale>
                                  </p:childTnLst>
                                </p:cTn>
                              </p:par>
                            </p:childTnLst>
                          </p:cTn>
                        </p:par>
                        <p:par>
                          <p:cTn id="42" fill="hold">
                            <p:stCondLst>
                              <p:cond delay="4000"/>
                            </p:stCondLst>
                            <p:childTnLst>
                              <p:par>
                                <p:cTn id="43" presetID="49" presetClass="exit" presetSubtype="0" accel="100000" fill="hold" nodeType="afterEffect">
                                  <p:stCondLst>
                                    <p:cond delay="500"/>
                                  </p:stCondLst>
                                  <p:childTnLst>
                                    <p:anim calcmode="lin" valueType="num">
                                      <p:cBhvr>
                                        <p:cTn id="44" dur="1000"/>
                                        <p:tgtEl>
                                          <p:spTgt spid="12"/>
                                        </p:tgtEl>
                                        <p:attrNameLst>
                                          <p:attrName>ppt_w</p:attrName>
                                        </p:attrNameLst>
                                      </p:cBhvr>
                                      <p:tavLst>
                                        <p:tav tm="0">
                                          <p:val>
                                            <p:strVal val="ppt_w"/>
                                          </p:val>
                                        </p:tav>
                                        <p:tav tm="100000">
                                          <p:val>
                                            <p:fltVal val="0"/>
                                          </p:val>
                                        </p:tav>
                                      </p:tavLst>
                                    </p:anim>
                                    <p:anim calcmode="lin" valueType="num">
                                      <p:cBhvr>
                                        <p:cTn id="45" dur="1000"/>
                                        <p:tgtEl>
                                          <p:spTgt spid="12"/>
                                        </p:tgtEl>
                                        <p:attrNameLst>
                                          <p:attrName>ppt_h</p:attrName>
                                        </p:attrNameLst>
                                      </p:cBhvr>
                                      <p:tavLst>
                                        <p:tav tm="0">
                                          <p:val>
                                            <p:strVal val="ppt_h"/>
                                          </p:val>
                                        </p:tav>
                                        <p:tav tm="100000">
                                          <p:val>
                                            <p:fltVal val="0"/>
                                          </p:val>
                                        </p:tav>
                                      </p:tavLst>
                                    </p:anim>
                                    <p:anim calcmode="lin" valueType="num">
                                      <p:cBhvr>
                                        <p:cTn id="46" dur="1000"/>
                                        <p:tgtEl>
                                          <p:spTgt spid="12"/>
                                        </p:tgtEl>
                                        <p:attrNameLst>
                                          <p:attrName>style.rotation</p:attrName>
                                        </p:attrNameLst>
                                      </p:cBhvr>
                                      <p:tavLst>
                                        <p:tav tm="0">
                                          <p:val>
                                            <p:fltVal val="0"/>
                                          </p:val>
                                        </p:tav>
                                        <p:tav tm="100000">
                                          <p:val>
                                            <p:fltVal val="360"/>
                                          </p:val>
                                        </p:tav>
                                      </p:tavLst>
                                    </p:anim>
                                    <p:animEffect transition="out" filter="fad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1200210" y="1145046"/>
            <a:ext cx="413446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思维导图的制作实际应用</a:t>
            </a:r>
            <a:endParaRPr lang="zh-CN" altLang="en-US" dirty="0">
              <a:sym typeface="+mn-lt"/>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95286" y="2127796"/>
            <a:ext cx="3891302" cy="2587075"/>
          </a:xfrm>
          <a:prstGeom prst="rect">
            <a:avLst/>
          </a:prstGeom>
          <a:ln>
            <a:noFill/>
          </a:ln>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402" y="2127796"/>
            <a:ext cx="3732883" cy="2587075"/>
          </a:xfrm>
          <a:prstGeom prst="rect">
            <a:avLst/>
          </a:prstGeom>
          <a:ln>
            <a:noFill/>
          </a:ln>
        </p:spPr>
      </p:pic>
      <p:cxnSp>
        <p:nvCxnSpPr>
          <p:cNvPr id="14" name="直接箭头连接符 13"/>
          <p:cNvCxnSpPr/>
          <p:nvPr/>
        </p:nvCxnSpPr>
        <p:spPr>
          <a:xfrm>
            <a:off x="1200210" y="5498401"/>
            <a:ext cx="2996951" cy="0"/>
          </a:xfrm>
          <a:prstGeom prst="straightConnector1">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8718361" y="5498401"/>
            <a:ext cx="2499536" cy="0"/>
          </a:xfrm>
          <a:prstGeom prst="straightConnector1">
            <a:avLst/>
          </a:prstGeom>
          <a:ln>
            <a:solidFill>
              <a:schemeClr val="bg1">
                <a:lumMod val="75000"/>
              </a:schemeClr>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sp>
        <p:nvSpPr>
          <p:cNvPr id="16" name="矩形: 圆角 15"/>
          <p:cNvSpPr/>
          <p:nvPr/>
        </p:nvSpPr>
        <p:spPr>
          <a:xfrm>
            <a:off x="4837761" y="5174401"/>
            <a:ext cx="3240000" cy="648000"/>
          </a:xfrm>
          <a:prstGeom prst="roundRect">
            <a:avLst>
              <a:gd name="adj" fmla="val 50000"/>
            </a:avLst>
          </a:prstGeom>
          <a:solidFill>
            <a:srgbClr val="3DC0EF"/>
          </a:solidFill>
          <a:ln w="127000">
            <a:solidFill>
              <a:srgbClr val="3DC0EF">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个人总结工作规划</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50"/>
                                        <p:tgtEl>
                                          <p:spTgt spid="13"/>
                                        </p:tgtEl>
                                      </p:cBhvr>
                                    </p:animEffect>
                                  </p:childTnLst>
                                </p:cTn>
                              </p:par>
                              <p:par>
                                <p:cTn id="12" presetID="63" presetClass="path" presetSubtype="0" fill="hold" nodeType="withEffect">
                                  <p:stCondLst>
                                    <p:cond delay="0"/>
                                  </p:stCondLst>
                                  <p:childTnLst>
                                    <p:animMotion origin="layout" path="M 1.04167E-6 -1.11111E-6 L 0.2306 -1.11111E-6 " pathEditMode="relative" rAng="0" ptsTypes="AA">
                                      <p:cBhvr>
                                        <p:cTn id="13" dur="1000" fill="hold"/>
                                        <p:tgtEl>
                                          <p:spTgt spid="13"/>
                                        </p:tgtEl>
                                        <p:attrNameLst>
                                          <p:attrName>ppt_x</p:attrName>
                                          <p:attrName>ppt_y</p:attrName>
                                        </p:attrNameLst>
                                      </p:cBhvr>
                                      <p:rCtr x="11523" y="0"/>
                                    </p:animMotion>
                                  </p:childTnLst>
                                </p:cTn>
                              </p:par>
                              <p:par>
                                <p:cTn id="14" presetID="6" presetClass="emph" presetSubtype="0" fill="hold" nodeType="withEffect">
                                  <p:stCondLst>
                                    <p:cond delay="0"/>
                                  </p:stCondLst>
                                  <p:childTnLst>
                                    <p:animScale>
                                      <p:cBhvr>
                                        <p:cTn id="15" dur="3000" fill="hold"/>
                                        <p:tgtEl>
                                          <p:spTgt spid="13"/>
                                        </p:tgtEl>
                                      </p:cBhvr>
                                      <p:by x="185000" y="185000"/>
                                    </p:animScale>
                                  </p:childTnLst>
                                </p:cTn>
                              </p:par>
                            </p:childTnLst>
                          </p:cTn>
                        </p:par>
                        <p:par>
                          <p:cTn id="16" fill="hold">
                            <p:stCondLst>
                              <p:cond delay="1500"/>
                            </p:stCondLst>
                            <p:childTnLst>
                              <p:par>
                                <p:cTn id="17" presetID="49" presetClass="exit" presetSubtype="0" accel="100000" fill="hold" nodeType="afterEffect">
                                  <p:stCondLst>
                                    <p:cond delay="500"/>
                                  </p:stCondLst>
                                  <p:childTnLst>
                                    <p:anim calcmode="lin" valueType="num">
                                      <p:cBhvr>
                                        <p:cTn id="18" dur="1000"/>
                                        <p:tgtEl>
                                          <p:spTgt spid="13"/>
                                        </p:tgtEl>
                                        <p:attrNameLst>
                                          <p:attrName>ppt_w</p:attrName>
                                        </p:attrNameLst>
                                      </p:cBhvr>
                                      <p:tavLst>
                                        <p:tav tm="0">
                                          <p:val>
                                            <p:strVal val="ppt_w"/>
                                          </p:val>
                                        </p:tav>
                                        <p:tav tm="100000">
                                          <p:val>
                                            <p:fltVal val="0"/>
                                          </p:val>
                                        </p:tav>
                                      </p:tavLst>
                                    </p:anim>
                                    <p:anim calcmode="lin" valueType="num">
                                      <p:cBhvr>
                                        <p:cTn id="19" dur="1000"/>
                                        <p:tgtEl>
                                          <p:spTgt spid="13"/>
                                        </p:tgtEl>
                                        <p:attrNameLst>
                                          <p:attrName>ppt_h</p:attrName>
                                        </p:attrNameLst>
                                      </p:cBhvr>
                                      <p:tavLst>
                                        <p:tav tm="0">
                                          <p:val>
                                            <p:strVal val="ppt_h"/>
                                          </p:val>
                                        </p:tav>
                                        <p:tav tm="100000">
                                          <p:val>
                                            <p:fltVal val="0"/>
                                          </p:val>
                                        </p:tav>
                                      </p:tavLst>
                                    </p:anim>
                                    <p:anim calcmode="lin" valueType="num">
                                      <p:cBhvr>
                                        <p:cTn id="20" dur="1000"/>
                                        <p:tgtEl>
                                          <p:spTgt spid="13"/>
                                        </p:tgtEl>
                                        <p:attrNameLst>
                                          <p:attrName>style.rotation</p:attrName>
                                        </p:attrNameLst>
                                      </p:cBhvr>
                                      <p:tavLst>
                                        <p:tav tm="0">
                                          <p:val>
                                            <p:fltVal val="0"/>
                                          </p:val>
                                        </p:tav>
                                        <p:tav tm="100000">
                                          <p:val>
                                            <p:fltVal val="360"/>
                                          </p:val>
                                        </p:tav>
                                      </p:tavLst>
                                    </p:anim>
                                    <p:animEffect transition="out" filter="fade">
                                      <p:cBhvr>
                                        <p:cTn id="21" dur="1000"/>
                                        <p:tgtEl>
                                          <p:spTgt spid="13"/>
                                        </p:tgtEl>
                                      </p:cBhvr>
                                    </p:animEffect>
                                    <p:set>
                                      <p:cBhvr>
                                        <p:cTn id="22" dur="1" fill="hold">
                                          <p:stCondLst>
                                            <p:cond delay="999"/>
                                          </p:stCondLst>
                                        </p:cTn>
                                        <p:tgtEl>
                                          <p:spTgt spid="13"/>
                                        </p:tgtEl>
                                        <p:attrNameLst>
                                          <p:attrName>style.visibility</p:attrName>
                                        </p:attrNameLst>
                                      </p:cBhvr>
                                      <p:to>
                                        <p:strVal val="hidden"/>
                                      </p:to>
                                    </p:se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750"/>
                                        <p:tgtEl>
                                          <p:spTgt spid="12"/>
                                        </p:tgtEl>
                                      </p:cBhvr>
                                    </p:animEffect>
                                  </p:childTnLst>
                                </p:cTn>
                              </p:par>
                              <p:par>
                                <p:cTn id="27" presetID="63" presetClass="path" presetSubtype="0" fill="hold" nodeType="withEffect">
                                  <p:stCondLst>
                                    <p:cond delay="0"/>
                                  </p:stCondLst>
                                  <p:childTnLst>
                                    <p:animMotion origin="layout" path="M 4.16667E-7 -1.11111E-6 L -0.2319 -1.11111E-6 " pathEditMode="relative" rAng="0" ptsTypes="AA">
                                      <p:cBhvr>
                                        <p:cTn id="28" dur="1000" fill="hold"/>
                                        <p:tgtEl>
                                          <p:spTgt spid="12"/>
                                        </p:tgtEl>
                                        <p:attrNameLst>
                                          <p:attrName>ppt_x</p:attrName>
                                          <p:attrName>ppt_y</p:attrName>
                                        </p:attrNameLst>
                                      </p:cBhvr>
                                      <p:rCtr x="-11602" y="0"/>
                                    </p:animMotion>
                                  </p:childTnLst>
                                </p:cTn>
                              </p:par>
                              <p:par>
                                <p:cTn id="29" presetID="6" presetClass="emph" presetSubtype="0" fill="hold" nodeType="withEffect">
                                  <p:stCondLst>
                                    <p:cond delay="0"/>
                                  </p:stCondLst>
                                  <p:childTnLst>
                                    <p:animScale>
                                      <p:cBhvr>
                                        <p:cTn id="30" dur="3000" fill="hold"/>
                                        <p:tgtEl>
                                          <p:spTgt spid="12"/>
                                        </p:tgtEl>
                                      </p:cBhvr>
                                      <p:by x="185000" y="185000"/>
                                    </p:animScale>
                                  </p:childTnLst>
                                </p:cTn>
                              </p:par>
                            </p:childTnLst>
                          </p:cTn>
                        </p:par>
                        <p:par>
                          <p:cTn id="31" fill="hold">
                            <p:stCondLst>
                              <p:cond delay="4000"/>
                            </p:stCondLst>
                            <p:childTnLst>
                              <p:par>
                                <p:cTn id="32" presetID="49" presetClass="exit" presetSubtype="0" accel="100000" fill="hold" nodeType="afterEffect">
                                  <p:stCondLst>
                                    <p:cond delay="500"/>
                                  </p:stCondLst>
                                  <p:childTnLst>
                                    <p:anim calcmode="lin" valueType="num">
                                      <p:cBhvr>
                                        <p:cTn id="33" dur="1000"/>
                                        <p:tgtEl>
                                          <p:spTgt spid="12"/>
                                        </p:tgtEl>
                                        <p:attrNameLst>
                                          <p:attrName>ppt_w</p:attrName>
                                        </p:attrNameLst>
                                      </p:cBhvr>
                                      <p:tavLst>
                                        <p:tav tm="0">
                                          <p:val>
                                            <p:strVal val="ppt_w"/>
                                          </p:val>
                                        </p:tav>
                                        <p:tav tm="100000">
                                          <p:val>
                                            <p:fltVal val="0"/>
                                          </p:val>
                                        </p:tav>
                                      </p:tavLst>
                                    </p:anim>
                                    <p:anim calcmode="lin" valueType="num">
                                      <p:cBhvr>
                                        <p:cTn id="34" dur="1000"/>
                                        <p:tgtEl>
                                          <p:spTgt spid="12"/>
                                        </p:tgtEl>
                                        <p:attrNameLst>
                                          <p:attrName>ppt_h</p:attrName>
                                        </p:attrNameLst>
                                      </p:cBhvr>
                                      <p:tavLst>
                                        <p:tav tm="0">
                                          <p:val>
                                            <p:strVal val="ppt_h"/>
                                          </p:val>
                                        </p:tav>
                                        <p:tav tm="100000">
                                          <p:val>
                                            <p:fltVal val="0"/>
                                          </p:val>
                                        </p:tav>
                                      </p:tavLst>
                                    </p:anim>
                                    <p:anim calcmode="lin" valueType="num">
                                      <p:cBhvr>
                                        <p:cTn id="35" dur="1000"/>
                                        <p:tgtEl>
                                          <p:spTgt spid="12"/>
                                        </p:tgtEl>
                                        <p:attrNameLst>
                                          <p:attrName>style.rotation</p:attrName>
                                        </p:attrNameLst>
                                      </p:cBhvr>
                                      <p:tavLst>
                                        <p:tav tm="0">
                                          <p:val>
                                            <p:fltVal val="0"/>
                                          </p:val>
                                        </p:tav>
                                        <p:tav tm="100000">
                                          <p:val>
                                            <p:fltVal val="360"/>
                                          </p:val>
                                        </p:tav>
                                      </p:tavLst>
                                    </p:anim>
                                    <p:animEffect transition="out" filter="fade">
                                      <p:cBhvr>
                                        <p:cTn id="36" dur="1000"/>
                                        <p:tgtEl>
                                          <p:spTgt spid="12"/>
                                        </p:tgtEl>
                                      </p:cBhvr>
                                    </p:animEffect>
                                    <p:set>
                                      <p:cBhvr>
                                        <p:cTn id="37" dur="1" fill="hold">
                                          <p:stCondLst>
                                            <p:cond delay="999"/>
                                          </p:stCondLst>
                                        </p:cTn>
                                        <p:tgtEl>
                                          <p:spTgt spid="12"/>
                                        </p:tgtEl>
                                        <p:attrNameLst>
                                          <p:attrName>style.visibility</p:attrName>
                                        </p:attrNameLst>
                                      </p:cBhvr>
                                      <p:to>
                                        <p:strVal val="hidden"/>
                                      </p:to>
                                    </p:set>
                                  </p:childTnLst>
                                </p:cTn>
                              </p:par>
                              <p:par>
                                <p:cTn id="38" presetID="22" presetClass="entr" presetSubtype="8"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1000"/>
                                        <p:tgtEl>
                                          <p:spTgt spid="14"/>
                                        </p:tgtEl>
                                      </p:cBhvr>
                                    </p:animEffect>
                                  </p:childTnLst>
                                </p:cTn>
                              </p:par>
                              <p:par>
                                <p:cTn id="41" presetID="22" presetClass="entr" presetSubtype="2"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right)">
                                      <p:cBhvr>
                                        <p:cTn id="43" dur="10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fltVal val="0"/>
                                          </p:val>
                                        </p:tav>
                                        <p:tav tm="100000">
                                          <p:val>
                                            <p:strVal val="#ppt_w"/>
                                          </p:val>
                                        </p:tav>
                                      </p:tavLst>
                                    </p:anim>
                                    <p:anim calcmode="lin" valueType="num">
                                      <p:cBhvr>
                                        <p:cTn id="47" dur="1000" fill="hold"/>
                                        <p:tgtEl>
                                          <p:spTgt spid="16"/>
                                        </p:tgtEl>
                                        <p:attrNameLst>
                                          <p:attrName>ppt_h</p:attrName>
                                        </p:attrNameLst>
                                      </p:cBhvr>
                                      <p:tavLst>
                                        <p:tav tm="0">
                                          <p:val>
                                            <p:fltVal val="0"/>
                                          </p:val>
                                        </p:tav>
                                        <p:tav tm="100000">
                                          <p:val>
                                            <p:strVal val="#ppt_h"/>
                                          </p:val>
                                        </p:tav>
                                      </p:tavLst>
                                    </p:anim>
                                    <p:animEffect transition="in" filter="fade">
                                      <p:cBhvr>
                                        <p:cTn id="4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p:cNvSpPr txBox="1"/>
          <p:nvPr/>
        </p:nvSpPr>
        <p:spPr>
          <a:xfrm>
            <a:off x="1347791" y="1105882"/>
            <a:ext cx="413446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思维导图的制作实际应用</a:t>
            </a:r>
            <a:endParaRPr lang="zh-CN" altLang="en-US" dirty="0">
              <a:sym typeface="+mn-lt"/>
            </a:endParaRPr>
          </a:p>
        </p:txBody>
      </p:sp>
      <p:cxnSp>
        <p:nvCxnSpPr>
          <p:cNvPr id="14" name="直接箭头连接符 13"/>
          <p:cNvCxnSpPr/>
          <p:nvPr/>
        </p:nvCxnSpPr>
        <p:spPr>
          <a:xfrm>
            <a:off x="1200210" y="5498401"/>
            <a:ext cx="2996951" cy="0"/>
          </a:xfrm>
          <a:prstGeom prst="straightConnector1">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8718361" y="5498401"/>
            <a:ext cx="2499536" cy="0"/>
          </a:xfrm>
          <a:prstGeom prst="straightConnector1">
            <a:avLst/>
          </a:prstGeom>
          <a:ln>
            <a:solidFill>
              <a:schemeClr val="bg1">
                <a:lumMod val="75000"/>
              </a:schemeClr>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sp>
        <p:nvSpPr>
          <p:cNvPr id="16" name="矩形: 圆角 15"/>
          <p:cNvSpPr/>
          <p:nvPr/>
        </p:nvSpPr>
        <p:spPr>
          <a:xfrm>
            <a:off x="4837761" y="5174401"/>
            <a:ext cx="3240000" cy="648000"/>
          </a:xfrm>
          <a:prstGeom prst="roundRect">
            <a:avLst>
              <a:gd name="adj" fmla="val 50000"/>
            </a:avLst>
          </a:prstGeom>
          <a:solidFill>
            <a:srgbClr val="F07E10"/>
          </a:solidFill>
          <a:ln w="127000">
            <a:solidFill>
              <a:srgbClr val="F07E1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商业决策分析</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17" name="图片 16"/>
          <p:cNvPicPr>
            <a:picLocks noChangeAspect="1"/>
          </p:cNvPicPr>
          <p:nvPr/>
        </p:nvPicPr>
        <p:blipFill rotWithShape="1">
          <a:blip r:embed="rId1" cstate="print">
            <a:extLst>
              <a:ext uri="{28A0092B-C50C-407E-A947-70E740481C1C}">
                <a14:useLocalDpi xmlns:a14="http://schemas.microsoft.com/office/drawing/2010/main" val="0"/>
              </a:ext>
            </a:extLst>
          </a:blip>
          <a:srcRect t="-3126" b="3126"/>
          <a:stretch>
            <a:fillRect/>
          </a:stretch>
        </p:blipFill>
        <p:spPr>
          <a:xfrm>
            <a:off x="6646232" y="2055222"/>
            <a:ext cx="4231950" cy="2693059"/>
          </a:xfrm>
          <a:prstGeom prst="rect">
            <a:avLst/>
          </a:prstGeom>
          <a:ln>
            <a:noFill/>
          </a:ln>
        </p:spPr>
      </p:pic>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7791" y="2055222"/>
            <a:ext cx="4231950" cy="2693059"/>
          </a:xfrm>
          <a:prstGeom prst="rect">
            <a:avLst/>
          </a:prstGeom>
          <a:ln>
            <a:noFill/>
          </a:ln>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1000"/>
                                        <p:tgtEl>
                                          <p:spTgt spid="1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Effect transition="in" filter="fade">
                                      <p:cBhvr>
                                        <p:cTn id="18" dur="1000"/>
                                        <p:tgtEl>
                                          <p:spTgt spid="16"/>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750"/>
                                        <p:tgtEl>
                                          <p:spTgt spid="18"/>
                                        </p:tgtEl>
                                      </p:cBhvr>
                                    </p:animEffect>
                                  </p:childTnLst>
                                </p:cTn>
                              </p:par>
                              <p:par>
                                <p:cTn id="23" presetID="63" presetClass="path" presetSubtype="0" fill="hold" nodeType="withEffect">
                                  <p:stCondLst>
                                    <p:cond delay="0"/>
                                  </p:stCondLst>
                                  <p:childTnLst>
                                    <p:animMotion origin="layout" path="M -4.79167E-6 7.40741E-7 L 0.24415 7.40741E-7 " pathEditMode="relative" rAng="0" ptsTypes="AA">
                                      <p:cBhvr>
                                        <p:cTn id="24" dur="1000" fill="hold"/>
                                        <p:tgtEl>
                                          <p:spTgt spid="18"/>
                                        </p:tgtEl>
                                        <p:attrNameLst>
                                          <p:attrName>ppt_x</p:attrName>
                                          <p:attrName>ppt_y</p:attrName>
                                        </p:attrNameLst>
                                      </p:cBhvr>
                                      <p:rCtr x="12201" y="0"/>
                                    </p:animMotion>
                                  </p:childTnLst>
                                </p:cTn>
                              </p:par>
                              <p:par>
                                <p:cTn id="25" presetID="6" presetClass="emph" presetSubtype="0" fill="hold" nodeType="withEffect">
                                  <p:stCondLst>
                                    <p:cond delay="0"/>
                                  </p:stCondLst>
                                  <p:childTnLst>
                                    <p:animScale>
                                      <p:cBhvr>
                                        <p:cTn id="26" dur="3000" fill="hold"/>
                                        <p:tgtEl>
                                          <p:spTgt spid="18"/>
                                        </p:tgtEl>
                                      </p:cBhvr>
                                      <p:by x="185000" y="185000"/>
                                    </p:animScale>
                                  </p:childTnLst>
                                </p:cTn>
                              </p:par>
                            </p:childTnLst>
                          </p:cTn>
                        </p:par>
                        <p:par>
                          <p:cTn id="27" fill="hold">
                            <p:stCondLst>
                              <p:cond delay="1500"/>
                            </p:stCondLst>
                            <p:childTnLst>
                              <p:par>
                                <p:cTn id="28" presetID="49" presetClass="exit" presetSubtype="0" accel="100000" fill="hold" nodeType="afterEffect">
                                  <p:stCondLst>
                                    <p:cond delay="500"/>
                                  </p:stCondLst>
                                  <p:childTnLst>
                                    <p:anim calcmode="lin" valueType="num">
                                      <p:cBhvr>
                                        <p:cTn id="29" dur="1000"/>
                                        <p:tgtEl>
                                          <p:spTgt spid="18"/>
                                        </p:tgtEl>
                                        <p:attrNameLst>
                                          <p:attrName>ppt_w</p:attrName>
                                        </p:attrNameLst>
                                      </p:cBhvr>
                                      <p:tavLst>
                                        <p:tav tm="0">
                                          <p:val>
                                            <p:strVal val="ppt_w"/>
                                          </p:val>
                                        </p:tav>
                                        <p:tav tm="100000">
                                          <p:val>
                                            <p:fltVal val="0"/>
                                          </p:val>
                                        </p:tav>
                                      </p:tavLst>
                                    </p:anim>
                                    <p:anim calcmode="lin" valueType="num">
                                      <p:cBhvr>
                                        <p:cTn id="30" dur="1000"/>
                                        <p:tgtEl>
                                          <p:spTgt spid="18"/>
                                        </p:tgtEl>
                                        <p:attrNameLst>
                                          <p:attrName>ppt_h</p:attrName>
                                        </p:attrNameLst>
                                      </p:cBhvr>
                                      <p:tavLst>
                                        <p:tav tm="0">
                                          <p:val>
                                            <p:strVal val="ppt_h"/>
                                          </p:val>
                                        </p:tav>
                                        <p:tav tm="100000">
                                          <p:val>
                                            <p:fltVal val="0"/>
                                          </p:val>
                                        </p:tav>
                                      </p:tavLst>
                                    </p:anim>
                                    <p:anim calcmode="lin" valueType="num">
                                      <p:cBhvr>
                                        <p:cTn id="31" dur="1000"/>
                                        <p:tgtEl>
                                          <p:spTgt spid="18"/>
                                        </p:tgtEl>
                                        <p:attrNameLst>
                                          <p:attrName>style.rotation</p:attrName>
                                        </p:attrNameLst>
                                      </p:cBhvr>
                                      <p:tavLst>
                                        <p:tav tm="0">
                                          <p:val>
                                            <p:fltVal val="0"/>
                                          </p:val>
                                        </p:tav>
                                        <p:tav tm="100000">
                                          <p:val>
                                            <p:fltVal val="360"/>
                                          </p:val>
                                        </p:tav>
                                      </p:tavLst>
                                    </p:anim>
                                    <p:animEffect transition="out" filter="fade">
                                      <p:cBhvr>
                                        <p:cTn id="32" dur="1000"/>
                                        <p:tgtEl>
                                          <p:spTgt spid="18"/>
                                        </p:tgtEl>
                                      </p:cBhvr>
                                    </p:animEffect>
                                    <p:set>
                                      <p:cBhvr>
                                        <p:cTn id="33" dur="1" fill="hold">
                                          <p:stCondLst>
                                            <p:cond delay="999"/>
                                          </p:stCondLst>
                                        </p:cTn>
                                        <p:tgtEl>
                                          <p:spTgt spid="18"/>
                                        </p:tgtEl>
                                        <p:attrNameLst>
                                          <p:attrName>style.visibility</p:attrName>
                                        </p:attrNameLst>
                                      </p:cBhvr>
                                      <p:to>
                                        <p:strVal val="hidden"/>
                                      </p:to>
                                    </p:se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50"/>
                                        <p:tgtEl>
                                          <p:spTgt spid="17"/>
                                        </p:tgtEl>
                                      </p:cBhvr>
                                    </p:animEffect>
                                  </p:childTnLst>
                                </p:cTn>
                              </p:par>
                              <p:par>
                                <p:cTn id="38" presetID="63" presetClass="path" presetSubtype="0" fill="hold" nodeType="withEffect">
                                  <p:stCondLst>
                                    <p:cond delay="0"/>
                                  </p:stCondLst>
                                  <p:childTnLst>
                                    <p:animMotion origin="layout" path="M 1.11022E-16 7.40741E-7 L -0.24609 7.40741E-7 " pathEditMode="relative" rAng="0" ptsTypes="AA">
                                      <p:cBhvr>
                                        <p:cTn id="39" dur="1000" fill="hold"/>
                                        <p:tgtEl>
                                          <p:spTgt spid="17"/>
                                        </p:tgtEl>
                                        <p:attrNameLst>
                                          <p:attrName>ppt_x</p:attrName>
                                          <p:attrName>ppt_y</p:attrName>
                                        </p:attrNameLst>
                                      </p:cBhvr>
                                      <p:rCtr x="-12305" y="0"/>
                                    </p:animMotion>
                                  </p:childTnLst>
                                </p:cTn>
                              </p:par>
                              <p:par>
                                <p:cTn id="40" presetID="6" presetClass="emph" presetSubtype="0" fill="hold" nodeType="withEffect">
                                  <p:stCondLst>
                                    <p:cond delay="0"/>
                                  </p:stCondLst>
                                  <p:childTnLst>
                                    <p:animScale>
                                      <p:cBhvr>
                                        <p:cTn id="41" dur="3000" fill="hold"/>
                                        <p:tgtEl>
                                          <p:spTgt spid="17"/>
                                        </p:tgtEl>
                                      </p:cBhvr>
                                      <p:by x="185000" y="185000"/>
                                    </p:animScale>
                                  </p:childTnLst>
                                </p:cTn>
                              </p:par>
                            </p:childTnLst>
                          </p:cTn>
                        </p:par>
                        <p:par>
                          <p:cTn id="42" fill="hold">
                            <p:stCondLst>
                              <p:cond delay="4000"/>
                            </p:stCondLst>
                            <p:childTnLst>
                              <p:par>
                                <p:cTn id="43" presetID="49" presetClass="exit" presetSubtype="0" accel="100000" fill="hold" nodeType="afterEffect">
                                  <p:stCondLst>
                                    <p:cond delay="500"/>
                                  </p:stCondLst>
                                  <p:childTnLst>
                                    <p:anim calcmode="lin" valueType="num">
                                      <p:cBhvr>
                                        <p:cTn id="44" dur="1000"/>
                                        <p:tgtEl>
                                          <p:spTgt spid="17"/>
                                        </p:tgtEl>
                                        <p:attrNameLst>
                                          <p:attrName>ppt_w</p:attrName>
                                        </p:attrNameLst>
                                      </p:cBhvr>
                                      <p:tavLst>
                                        <p:tav tm="0">
                                          <p:val>
                                            <p:strVal val="ppt_w"/>
                                          </p:val>
                                        </p:tav>
                                        <p:tav tm="100000">
                                          <p:val>
                                            <p:fltVal val="0"/>
                                          </p:val>
                                        </p:tav>
                                      </p:tavLst>
                                    </p:anim>
                                    <p:anim calcmode="lin" valueType="num">
                                      <p:cBhvr>
                                        <p:cTn id="45" dur="1000"/>
                                        <p:tgtEl>
                                          <p:spTgt spid="17"/>
                                        </p:tgtEl>
                                        <p:attrNameLst>
                                          <p:attrName>ppt_h</p:attrName>
                                        </p:attrNameLst>
                                      </p:cBhvr>
                                      <p:tavLst>
                                        <p:tav tm="0">
                                          <p:val>
                                            <p:strVal val="ppt_h"/>
                                          </p:val>
                                        </p:tav>
                                        <p:tav tm="100000">
                                          <p:val>
                                            <p:fltVal val="0"/>
                                          </p:val>
                                        </p:tav>
                                      </p:tavLst>
                                    </p:anim>
                                    <p:anim calcmode="lin" valueType="num">
                                      <p:cBhvr>
                                        <p:cTn id="46" dur="1000"/>
                                        <p:tgtEl>
                                          <p:spTgt spid="17"/>
                                        </p:tgtEl>
                                        <p:attrNameLst>
                                          <p:attrName>style.rotation</p:attrName>
                                        </p:attrNameLst>
                                      </p:cBhvr>
                                      <p:tavLst>
                                        <p:tav tm="0">
                                          <p:val>
                                            <p:fltVal val="0"/>
                                          </p:val>
                                        </p:tav>
                                        <p:tav tm="100000">
                                          <p:val>
                                            <p:fltVal val="360"/>
                                          </p:val>
                                        </p:tav>
                                      </p:tavLst>
                                    </p:anim>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511884" y="2921473"/>
            <a:ext cx="5580840" cy="1107996"/>
          </a:xfrm>
          <a:prstGeom prst="rect">
            <a:avLst/>
          </a:prstGeom>
          <a:noFill/>
        </p:spPr>
        <p:txBody>
          <a:bodyPr wrap="square" rtlCol="0">
            <a:spAutoFit/>
          </a:bodyPr>
          <a:lstStyle/>
          <a:p>
            <a:pPr algn="dist"/>
            <a:r>
              <a:rPr lang="zh-CN" altLang="en-US" sz="6600" b="1" dirty="0">
                <a:solidFill>
                  <a:srgbClr val="F07E10"/>
                </a:solidFill>
                <a:latin typeface="微软雅黑" panose="020B0503020204020204" pitchFamily="34" charset="-122"/>
                <a:ea typeface="微软雅黑" panose="020B0503020204020204" pitchFamily="34" charset="-122"/>
                <a:cs typeface="+mn-ea"/>
                <a:sym typeface="+mn-lt"/>
              </a:rPr>
              <a:t>思</a:t>
            </a:r>
            <a:r>
              <a:rPr lang="zh-CN" altLang="en-US" sz="6600" b="1" dirty="0">
                <a:solidFill>
                  <a:srgbClr val="938ED7"/>
                </a:solidFill>
                <a:latin typeface="微软雅黑" panose="020B0503020204020204" pitchFamily="34" charset="-122"/>
                <a:ea typeface="微软雅黑" panose="020B0503020204020204" pitchFamily="34" charset="-122"/>
                <a:cs typeface="+mn-ea"/>
                <a:sym typeface="+mn-lt"/>
              </a:rPr>
              <a:t>维</a:t>
            </a:r>
            <a:r>
              <a:rPr lang="zh-CN" altLang="en-US" sz="6600" b="1" dirty="0">
                <a:solidFill>
                  <a:srgbClr val="EBBB24"/>
                </a:solidFill>
                <a:latin typeface="微软雅黑" panose="020B0503020204020204" pitchFamily="34" charset="-122"/>
                <a:ea typeface="微软雅黑" panose="020B0503020204020204" pitchFamily="34" charset="-122"/>
                <a:cs typeface="+mn-ea"/>
                <a:sym typeface="+mn-lt"/>
              </a:rPr>
              <a:t>导</a:t>
            </a:r>
            <a:r>
              <a:rPr lang="zh-CN" altLang="en-US" sz="6600" b="1" dirty="0">
                <a:solidFill>
                  <a:srgbClr val="3DC0EF"/>
                </a:solidFill>
                <a:latin typeface="微软雅黑" panose="020B0503020204020204" pitchFamily="34" charset="-122"/>
                <a:ea typeface="微软雅黑" panose="020B0503020204020204" pitchFamily="34" charset="-122"/>
                <a:cs typeface="+mn-ea"/>
                <a:sym typeface="+mn-lt"/>
              </a:rPr>
              <a:t>图</a:t>
            </a:r>
            <a:r>
              <a:rPr lang="en-US" altLang="zh-CN" sz="66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rPr>
              <a:t>PPT</a:t>
            </a:r>
            <a:endParaRPr lang="en-US" altLang="zh-CN" sz="66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endParaRPr>
          </a:p>
        </p:txBody>
      </p:sp>
      <p:sp>
        <p:nvSpPr>
          <p:cNvPr id="10" name="文本框 9"/>
          <p:cNvSpPr txBox="1"/>
          <p:nvPr/>
        </p:nvSpPr>
        <p:spPr>
          <a:xfrm>
            <a:off x="1571524" y="4141605"/>
            <a:ext cx="5626945" cy="369332"/>
          </a:xfrm>
          <a:prstGeom prst="rect">
            <a:avLst/>
          </a:prstGeom>
          <a:noFill/>
        </p:spPr>
        <p:txBody>
          <a:bodyPr wrap="square" rtlCol="0">
            <a:spAutoFit/>
          </a:bodyPr>
          <a:lstStyle/>
          <a:p>
            <a:pPr algn="dist"/>
            <a:r>
              <a:rPr lang="en-US" altLang="zh-CN" dirty="0">
                <a:solidFill>
                  <a:srgbClr val="514B44"/>
                </a:solidFill>
                <a:latin typeface="微软雅黑" panose="020B0503020204020204" pitchFamily="34" charset="-122"/>
                <a:ea typeface="微软雅黑" panose="020B0503020204020204" pitchFamily="34" charset="-122"/>
                <a:cs typeface="+mn-ea"/>
                <a:sym typeface="+mn-lt"/>
              </a:rPr>
              <a:t>WE ARE IN ACTION IN OUR EFFORTS</a:t>
            </a:r>
            <a:endParaRPr lang="zh-CN" altLang="en-US"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11" name="矩形 10"/>
          <p:cNvSpPr/>
          <p:nvPr/>
        </p:nvSpPr>
        <p:spPr>
          <a:xfrm>
            <a:off x="1594577" y="2434761"/>
            <a:ext cx="5580840" cy="461665"/>
          </a:xfrm>
          <a:prstGeom prst="rect">
            <a:avLst/>
          </a:prstGeom>
          <a:noFill/>
        </p:spPr>
        <p:txBody>
          <a:bodyPr wrap="square" rtlCol="0">
            <a:spAutoFit/>
          </a:bodyPr>
          <a:lstStyle/>
          <a:p>
            <a:pPr algn="dist"/>
            <a:r>
              <a:rPr lang="en-US" altLang="zh-CN" sz="2400" spc="600" dirty="0">
                <a:solidFill>
                  <a:srgbClr val="514B44"/>
                </a:solidFill>
                <a:latin typeface="微软雅黑" panose="020B0503020204020204" pitchFamily="34" charset="-122"/>
                <a:ea typeface="微软雅黑" panose="020B0503020204020204" pitchFamily="34" charset="-122"/>
                <a:cs typeface="+mn-ea"/>
                <a:sym typeface="+mn-lt"/>
              </a:rPr>
              <a:t>THE MIND MAP</a:t>
            </a:r>
            <a:endParaRPr lang="zh-CN" altLang="en-US" sz="2400" spc="600" dirty="0">
              <a:solidFill>
                <a:srgbClr val="514B44"/>
              </a:solidFill>
              <a:latin typeface="微软雅黑" panose="020B0503020204020204" pitchFamily="34" charset="-122"/>
              <a:ea typeface="微软雅黑" panose="020B0503020204020204" pitchFamily="34" charset="-122"/>
              <a:cs typeface="+mn-ea"/>
              <a:sym typeface="+mn-lt"/>
            </a:endParaRPr>
          </a:p>
        </p:txBody>
      </p:sp>
      <p:grpSp>
        <p:nvGrpSpPr>
          <p:cNvPr id="12" name="组合 11"/>
          <p:cNvGrpSpPr/>
          <p:nvPr/>
        </p:nvGrpSpPr>
        <p:grpSpPr>
          <a:xfrm>
            <a:off x="1571524" y="1581509"/>
            <a:ext cx="2146963" cy="461325"/>
            <a:chOff x="1337092" y="870355"/>
            <a:chExt cx="2146963" cy="461325"/>
          </a:xfrm>
        </p:grpSpPr>
        <p:sp>
          <p:nvSpPr>
            <p:cNvPr id="13" name="文本框 12"/>
            <p:cNvSpPr txBox="1"/>
            <p:nvPr/>
          </p:nvSpPr>
          <p:spPr>
            <a:xfrm>
              <a:off x="1337092" y="870355"/>
              <a:ext cx="946093" cy="430887"/>
            </a:xfrm>
            <a:prstGeom prst="rect">
              <a:avLst/>
            </a:prstGeom>
            <a:noFill/>
          </p:spPr>
          <p:txBody>
            <a:bodyPr wrap="none" rtlCol="0">
              <a:spAutoFit/>
            </a:bodyPr>
            <a:lstStyle>
              <a:defPPr>
                <a:defRPr lang="zh-CN"/>
              </a:defPPr>
              <a:lvl1pPr>
                <a:defRPr sz="2200" b="1" spc="300">
                  <a:solidFill>
                    <a:schemeClr val="bg1">
                      <a:lumMod val="65000"/>
                    </a:schemeClr>
                  </a:solidFill>
                  <a:latin typeface="+mj-ea"/>
                  <a:ea typeface="+mj-ea"/>
                </a:defRPr>
              </a:lvl1pPr>
            </a:lstStyle>
            <a:p>
              <a:r>
                <a:rPr lang="en-US" altLang="zh-CN" spc="0" dirty="0">
                  <a:solidFill>
                    <a:srgbClr val="514B44"/>
                  </a:solidFill>
                  <a:latin typeface="+mn-lt"/>
                  <a:ea typeface="+mn-ea"/>
                  <a:cs typeface="+mn-ea"/>
                  <a:sym typeface="+mn-lt"/>
                </a:rPr>
                <a:t>LOGO</a:t>
              </a:r>
              <a:endParaRPr lang="zh-CN" altLang="en-US" spc="0" dirty="0">
                <a:solidFill>
                  <a:srgbClr val="514B44"/>
                </a:solidFill>
                <a:latin typeface="+mn-lt"/>
                <a:ea typeface="+mn-ea"/>
                <a:cs typeface="+mn-ea"/>
                <a:sym typeface="+mn-lt"/>
              </a:endParaRPr>
            </a:p>
          </p:txBody>
        </p:sp>
        <p:sp>
          <p:nvSpPr>
            <p:cNvPr id="14" name="文本框 13"/>
            <p:cNvSpPr txBox="1"/>
            <p:nvPr/>
          </p:nvSpPr>
          <p:spPr>
            <a:xfrm>
              <a:off x="2453004" y="900793"/>
              <a:ext cx="1031051" cy="430887"/>
            </a:xfrm>
            <a:prstGeom prst="rect">
              <a:avLst/>
            </a:prstGeom>
            <a:noFill/>
          </p:spPr>
          <p:txBody>
            <a:bodyPr wrap="none" rtlCol="0">
              <a:spAutoFit/>
            </a:bodyPr>
            <a:lstStyle/>
            <a:p>
              <a:r>
                <a:rPr lang="zh-CN" altLang="en-US" sz="1050" dirty="0">
                  <a:solidFill>
                    <a:srgbClr val="514B44"/>
                  </a:solidFill>
                  <a:cs typeface="+mn-ea"/>
                  <a:sym typeface="+mn-lt"/>
                </a:rPr>
                <a:t>突破自我  </a:t>
              </a:r>
              <a:endParaRPr lang="en-US" altLang="zh-CN" sz="1050" dirty="0">
                <a:solidFill>
                  <a:srgbClr val="514B44"/>
                </a:solidFill>
                <a:cs typeface="+mn-ea"/>
                <a:sym typeface="+mn-lt"/>
              </a:endParaRPr>
            </a:p>
            <a:p>
              <a:r>
                <a:rPr lang="zh-CN" altLang="en-US" sz="1050" dirty="0">
                  <a:solidFill>
                    <a:srgbClr val="514B44"/>
                  </a:solidFill>
                  <a:cs typeface="+mn-ea"/>
                  <a:sym typeface="+mn-lt"/>
                </a:rPr>
                <a:t>创新才能发展</a:t>
              </a:r>
              <a:endParaRPr lang="zh-CN" altLang="en-US" sz="1050" dirty="0">
                <a:solidFill>
                  <a:srgbClr val="514B44"/>
                </a:solidFill>
                <a:cs typeface="+mn-ea"/>
                <a:sym typeface="+mn-lt"/>
              </a:endParaRPr>
            </a:p>
          </p:txBody>
        </p:sp>
        <p:cxnSp>
          <p:nvCxnSpPr>
            <p:cNvPr id="15" name="直接连接符 14"/>
            <p:cNvCxnSpPr/>
            <p:nvPr/>
          </p:nvCxnSpPr>
          <p:spPr>
            <a:xfrm flipV="1">
              <a:off x="2334769" y="935010"/>
              <a:ext cx="0" cy="286205"/>
            </a:xfrm>
            <a:prstGeom prst="line">
              <a:avLst/>
            </a:prstGeom>
            <a:ln w="19050">
              <a:solidFill>
                <a:srgbClr val="514B44"/>
              </a:solidFill>
            </a:ln>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a:xfrm>
            <a:off x="1844674" y="4843631"/>
            <a:ext cx="1216660" cy="306705"/>
          </a:xfrm>
          <a:prstGeom prst="rect">
            <a:avLst/>
          </a:prstGeom>
          <a:solidFill>
            <a:srgbClr val="3DC0EF"/>
          </a:solidFill>
        </p:spPr>
        <p:txBody>
          <a:bodyPr wrap="none">
            <a:spAutoFit/>
          </a:bodyPr>
          <a:lstStyle/>
          <a:p>
            <a:pPr algn="ctr"/>
            <a:r>
              <a:rPr lang="zh-CN" altLang="en-US" sz="1400" dirty="0">
                <a:solidFill>
                  <a:schemeClr val="bg1"/>
                </a:solidFill>
                <a:cs typeface="+mn-ea"/>
                <a:sym typeface="+mn-lt"/>
              </a:rPr>
              <a:t>讲课人：</a:t>
            </a:r>
            <a:r>
              <a:rPr lang="zh-CN" altLang="en-US" sz="1400" dirty="0">
                <a:solidFill>
                  <a:schemeClr val="bg1"/>
                </a:solidFill>
                <a:latin typeface="微软雅黑" panose="020B0503020204020204" pitchFamily="34" charset="-122"/>
                <a:ea typeface="微软雅黑" panose="020B0503020204020204" pitchFamily="34" charset="-122"/>
              </a:rPr>
              <a:t>小Q</a:t>
            </a:r>
            <a:endParaRPr lang="zh-CN" altLang="en-US" sz="1400" dirty="0">
              <a:solidFill>
                <a:schemeClr val="bg1"/>
              </a:solidFill>
              <a:cs typeface="+mn-ea"/>
              <a:sym typeface="+mn-lt"/>
            </a:endParaRPr>
          </a:p>
        </p:txBody>
      </p:sp>
      <p:grpSp>
        <p:nvGrpSpPr>
          <p:cNvPr id="17" name="组合 16"/>
          <p:cNvGrpSpPr/>
          <p:nvPr/>
        </p:nvGrpSpPr>
        <p:grpSpPr>
          <a:xfrm>
            <a:off x="7190839" y="614589"/>
            <a:ext cx="4237945" cy="6245392"/>
            <a:chOff x="7267137" y="288164"/>
            <a:chExt cx="4638058" cy="6835032"/>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67137" y="288164"/>
              <a:ext cx="4638058" cy="6835032"/>
            </a:xfrm>
            <a:prstGeom prst="rect">
              <a:avLst/>
            </a:prstGeom>
          </p:spPr>
        </p:pic>
        <p:grpSp>
          <p:nvGrpSpPr>
            <p:cNvPr id="19" name="组合 18"/>
            <p:cNvGrpSpPr/>
            <p:nvPr/>
          </p:nvGrpSpPr>
          <p:grpSpPr>
            <a:xfrm>
              <a:off x="8994009" y="1493267"/>
              <a:ext cx="732762" cy="2078863"/>
              <a:chOff x="8451398" y="1507095"/>
              <a:chExt cx="732762" cy="2078863"/>
            </a:xfrm>
          </p:grpSpPr>
          <p:pic>
            <p:nvPicPr>
              <p:cNvPr id="20" name="图片 19"/>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273" r="60732"/>
              <a:stretch>
                <a:fillRect/>
              </a:stretch>
            </p:blipFill>
            <p:spPr>
              <a:xfrm>
                <a:off x="8451398" y="1507095"/>
                <a:ext cx="686638" cy="802280"/>
              </a:xfrm>
              <a:prstGeom prst="rect">
                <a:avLst/>
              </a:prstGeom>
            </p:spPr>
          </p:pic>
          <p:pic>
            <p:nvPicPr>
              <p:cNvPr id="21" name="图片 20"/>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9640" r="34498"/>
              <a:stretch>
                <a:fillRect/>
              </a:stretch>
            </p:blipFill>
            <p:spPr>
              <a:xfrm>
                <a:off x="8506744" y="2001494"/>
                <a:ext cx="631292" cy="1026639"/>
              </a:xfrm>
              <a:prstGeom prst="rect">
                <a:avLst/>
              </a:prstGeom>
            </p:spPr>
          </p:pic>
          <p:pic>
            <p:nvPicPr>
              <p:cNvPr id="22" name="图片 21"/>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64983" r="1245"/>
              <a:stretch>
                <a:fillRect/>
              </a:stretch>
            </p:blipFill>
            <p:spPr>
              <a:xfrm>
                <a:off x="8539928" y="2783678"/>
                <a:ext cx="644232" cy="802280"/>
              </a:xfrm>
              <a:prstGeom prst="rect">
                <a:avLst/>
              </a:prstGeom>
            </p:spPr>
          </p:pic>
        </p:grpSp>
      </p:grpSp>
    </p:spTree>
  </p:cSld>
  <p:clrMapOvr>
    <a:masterClrMapping/>
  </p:clrMapOvr>
  <p:transition spd="slow" advTm="3000">
    <p:pull dir="r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 presetClass="entr" presetSubtype="8" accel="35000" fill="hold" grpId="0" nodeType="withEffect" p14:presetBounceEnd="55000">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14:bounceEnd="55000">
                                          <p:cBhvr additive="base">
                                            <p:cTn id="10" dur="1000" fill="hold"/>
                                            <p:tgtEl>
                                              <p:spTgt spid="11"/>
                                            </p:tgtEl>
                                            <p:attrNameLst>
                                              <p:attrName>ppt_x</p:attrName>
                                            </p:attrNameLst>
                                          </p:cBhvr>
                                          <p:tavLst>
                                            <p:tav tm="0">
                                              <p:val>
                                                <p:strVal val="0-#ppt_w/2"/>
                                              </p:val>
                                            </p:tav>
                                            <p:tav tm="100000">
                                              <p:val>
                                                <p:strVal val="#ppt_x"/>
                                              </p:val>
                                            </p:tav>
                                          </p:tavLst>
                                        </p:anim>
                                        <p:anim calcmode="lin" valueType="num" p14:bounceEnd="55000">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 presetClass="entr" presetSubtype="2" accel="35000" fill="hold" grpId="0" nodeType="withEffect" p14:presetBounceEnd="55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5000">
                                          <p:cBhvr additive="base">
                                            <p:cTn id="19" dur="1000" fill="hold"/>
                                            <p:tgtEl>
                                              <p:spTgt spid="10"/>
                                            </p:tgtEl>
                                            <p:attrNameLst>
                                              <p:attrName>ppt_x</p:attrName>
                                            </p:attrNameLst>
                                          </p:cBhvr>
                                          <p:tavLst>
                                            <p:tav tm="0">
                                              <p:val>
                                                <p:strVal val="1+#ppt_w/2"/>
                                              </p:val>
                                            </p:tav>
                                            <p:tav tm="100000">
                                              <p:val>
                                                <p:strVal val="#ppt_x"/>
                                              </p:val>
                                            </p:tav>
                                          </p:tavLst>
                                        </p:anim>
                                        <p:anim calcmode="lin" valueType="num" p14:bounceEnd="55000">
                                          <p:cBhvr additive="base">
                                            <p:cTn id="20" dur="1000" fill="hold"/>
                                            <p:tgtEl>
                                              <p:spTgt spid="10"/>
                                            </p:tgtEl>
                                            <p:attrNameLst>
                                              <p:attrName>ppt_y</p:attrName>
                                            </p:attrNameLst>
                                          </p:cBhvr>
                                          <p:tavLst>
                                            <p:tav tm="0">
                                              <p:val>
                                                <p:strVal val="#ppt_y"/>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bldLvl="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 presetClass="entr" presetSubtype="8" accel="35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 presetClass="entr" presetSubtype="2" accel="35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bldLvl="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497347" y="1789232"/>
            <a:ext cx="2146963" cy="461325"/>
            <a:chOff x="1337092" y="870355"/>
            <a:chExt cx="2146963" cy="461325"/>
          </a:xfrm>
        </p:grpSpPr>
        <p:sp>
          <p:nvSpPr>
            <p:cNvPr id="53" name="文本框 52"/>
            <p:cNvSpPr txBox="1"/>
            <p:nvPr/>
          </p:nvSpPr>
          <p:spPr>
            <a:xfrm>
              <a:off x="1337092" y="870355"/>
              <a:ext cx="1008802" cy="430887"/>
            </a:xfrm>
            <a:prstGeom prst="rect">
              <a:avLst/>
            </a:prstGeom>
            <a:noFill/>
          </p:spPr>
          <p:txBody>
            <a:bodyPr wrap="none" rtlCol="0">
              <a:spAutoFit/>
            </a:bodyPr>
            <a:lstStyle>
              <a:defPPr>
                <a:defRPr lang="zh-CN"/>
              </a:defPPr>
              <a:lvl1pPr>
                <a:defRPr sz="2200" b="1" spc="300">
                  <a:solidFill>
                    <a:schemeClr val="bg1">
                      <a:lumMod val="65000"/>
                    </a:schemeClr>
                  </a:solidFill>
                  <a:latin typeface="+mj-ea"/>
                  <a:ea typeface="+mj-ea"/>
                </a:defRPr>
              </a:lvl1pPr>
            </a:lstStyle>
            <a:p>
              <a:r>
                <a:rPr lang="en-US" altLang="zh-CN" spc="0" dirty="0">
                  <a:solidFill>
                    <a:srgbClr val="514B44"/>
                  </a:solidFill>
                  <a:latin typeface="微软雅黑" panose="020B0503020204020204" pitchFamily="34" charset="-122"/>
                  <a:ea typeface="微软雅黑" panose="020B0503020204020204" pitchFamily="34" charset="-122"/>
                  <a:cs typeface="+mn-ea"/>
                  <a:sym typeface="+mn-lt"/>
                </a:rPr>
                <a:t>LOGO</a:t>
              </a:r>
              <a:endParaRPr lang="zh-CN" altLang="en-US" spc="0"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54" name="文本框 53"/>
            <p:cNvSpPr txBox="1"/>
            <p:nvPr/>
          </p:nvSpPr>
          <p:spPr>
            <a:xfrm>
              <a:off x="2453004" y="900793"/>
              <a:ext cx="1031051" cy="430887"/>
            </a:xfrm>
            <a:prstGeom prst="rect">
              <a:avLst/>
            </a:prstGeom>
            <a:noFill/>
          </p:spPr>
          <p:txBody>
            <a:bodyPr wrap="none" rtlCol="0">
              <a:spAutoFit/>
            </a:bodyPr>
            <a:lstStyle/>
            <a:p>
              <a:r>
                <a:rPr lang="zh-CN" altLang="en-US" sz="1050" dirty="0">
                  <a:solidFill>
                    <a:srgbClr val="514B44"/>
                  </a:solidFill>
                  <a:latin typeface="微软雅黑" panose="020B0503020204020204" pitchFamily="34" charset="-122"/>
                  <a:ea typeface="微软雅黑" panose="020B0503020204020204" pitchFamily="34" charset="-122"/>
                  <a:cs typeface="+mn-ea"/>
                  <a:sym typeface="+mn-lt"/>
                </a:rPr>
                <a:t>突破自我  </a:t>
              </a:r>
              <a:endParaRPr lang="en-US" altLang="zh-CN" sz="1050" dirty="0">
                <a:solidFill>
                  <a:srgbClr val="514B44"/>
                </a:solidFill>
                <a:latin typeface="微软雅黑" panose="020B0503020204020204" pitchFamily="34" charset="-122"/>
                <a:ea typeface="微软雅黑" panose="020B0503020204020204" pitchFamily="34" charset="-122"/>
                <a:cs typeface="+mn-ea"/>
                <a:sym typeface="+mn-lt"/>
              </a:endParaRPr>
            </a:p>
            <a:p>
              <a:r>
                <a:rPr lang="zh-CN" altLang="en-US" sz="1050" dirty="0">
                  <a:solidFill>
                    <a:srgbClr val="514B44"/>
                  </a:solidFill>
                  <a:latin typeface="微软雅黑" panose="020B0503020204020204" pitchFamily="34" charset="-122"/>
                  <a:ea typeface="微软雅黑" panose="020B0503020204020204" pitchFamily="34" charset="-122"/>
                  <a:cs typeface="+mn-ea"/>
                  <a:sym typeface="+mn-lt"/>
                </a:rPr>
                <a:t>创新才能发展</a:t>
              </a:r>
              <a:endParaRPr lang="zh-CN" altLang="en-US" sz="1050" dirty="0">
                <a:solidFill>
                  <a:srgbClr val="514B44"/>
                </a:solidFill>
                <a:latin typeface="微软雅黑" panose="020B0503020204020204" pitchFamily="34" charset="-122"/>
                <a:ea typeface="微软雅黑" panose="020B0503020204020204" pitchFamily="34" charset="-122"/>
                <a:cs typeface="+mn-ea"/>
                <a:sym typeface="+mn-lt"/>
              </a:endParaRPr>
            </a:p>
          </p:txBody>
        </p:sp>
        <p:cxnSp>
          <p:nvCxnSpPr>
            <p:cNvPr id="55" name="直接连接符 54"/>
            <p:cNvCxnSpPr/>
            <p:nvPr/>
          </p:nvCxnSpPr>
          <p:spPr>
            <a:xfrm flipV="1">
              <a:off x="2334769" y="935010"/>
              <a:ext cx="0" cy="286205"/>
            </a:xfrm>
            <a:prstGeom prst="line">
              <a:avLst/>
            </a:prstGeom>
            <a:ln w="19050">
              <a:solidFill>
                <a:srgbClr val="514B44"/>
              </a:solidFill>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7485831" y="1123284"/>
            <a:ext cx="4076151" cy="6006959"/>
            <a:chOff x="7267137" y="288164"/>
            <a:chExt cx="4638058" cy="6835032"/>
          </a:xfrm>
        </p:grpSpPr>
        <p:pic>
          <p:nvPicPr>
            <p:cNvPr id="57" name="图片 5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67137" y="288164"/>
              <a:ext cx="4638058" cy="6835032"/>
            </a:xfrm>
            <a:prstGeom prst="rect">
              <a:avLst/>
            </a:prstGeom>
          </p:spPr>
        </p:pic>
        <p:grpSp>
          <p:nvGrpSpPr>
            <p:cNvPr id="58" name="组合 57"/>
            <p:cNvGrpSpPr/>
            <p:nvPr/>
          </p:nvGrpSpPr>
          <p:grpSpPr>
            <a:xfrm>
              <a:off x="8994009" y="1493267"/>
              <a:ext cx="732762" cy="2078863"/>
              <a:chOff x="8451398" y="1507095"/>
              <a:chExt cx="732762" cy="2078863"/>
            </a:xfrm>
          </p:grpSpPr>
          <p:pic>
            <p:nvPicPr>
              <p:cNvPr id="59" name="图片 58"/>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273" r="60732"/>
              <a:stretch>
                <a:fillRect/>
              </a:stretch>
            </p:blipFill>
            <p:spPr>
              <a:xfrm>
                <a:off x="8451398" y="1507095"/>
                <a:ext cx="686638" cy="802280"/>
              </a:xfrm>
              <a:prstGeom prst="rect">
                <a:avLst/>
              </a:prstGeom>
            </p:spPr>
          </p:pic>
          <p:pic>
            <p:nvPicPr>
              <p:cNvPr id="60" name="图片 59"/>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9640" r="34498"/>
              <a:stretch>
                <a:fillRect/>
              </a:stretch>
            </p:blipFill>
            <p:spPr>
              <a:xfrm>
                <a:off x="8506744" y="2001494"/>
                <a:ext cx="631292" cy="1026639"/>
              </a:xfrm>
              <a:prstGeom prst="rect">
                <a:avLst/>
              </a:prstGeom>
            </p:spPr>
          </p:pic>
          <p:pic>
            <p:nvPicPr>
              <p:cNvPr id="61" name="图片 60"/>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64983" r="1245"/>
              <a:stretch>
                <a:fillRect/>
              </a:stretch>
            </p:blipFill>
            <p:spPr>
              <a:xfrm>
                <a:off x="8539928" y="2783678"/>
                <a:ext cx="644232" cy="802280"/>
              </a:xfrm>
              <a:prstGeom prst="rect">
                <a:avLst/>
              </a:prstGeom>
            </p:spPr>
          </p:pic>
        </p:grpSp>
      </p:grpSp>
      <p:sp>
        <p:nvSpPr>
          <p:cNvPr id="62" name="文本框 61"/>
          <p:cNvSpPr txBox="1"/>
          <p:nvPr/>
        </p:nvSpPr>
        <p:spPr>
          <a:xfrm>
            <a:off x="2184604" y="3343564"/>
            <a:ext cx="5570756" cy="1015663"/>
          </a:xfrm>
          <a:prstGeom prst="rect">
            <a:avLst/>
          </a:prstGeom>
          <a:noFill/>
        </p:spPr>
        <p:txBody>
          <a:bodyPr wrap="none" rtlCol="0">
            <a:spAutoFit/>
          </a:bodyPr>
          <a:lstStyle/>
          <a:p>
            <a:r>
              <a:rPr lang="zh-CN" altLang="en-US" sz="60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rPr>
              <a:t>什么是</a:t>
            </a:r>
            <a:r>
              <a:rPr lang="zh-CN" altLang="en-US" sz="6000" b="1" dirty="0">
                <a:solidFill>
                  <a:srgbClr val="F07E10"/>
                </a:solidFill>
                <a:latin typeface="微软雅黑" panose="020B0503020204020204" pitchFamily="34" charset="-122"/>
                <a:ea typeface="微软雅黑" panose="020B0503020204020204" pitchFamily="34" charset="-122"/>
                <a:cs typeface="+mn-ea"/>
                <a:sym typeface="+mn-lt"/>
              </a:rPr>
              <a:t>思</a:t>
            </a:r>
            <a:r>
              <a:rPr lang="zh-CN" altLang="en-US" sz="6000" b="1" dirty="0">
                <a:solidFill>
                  <a:srgbClr val="938ED7"/>
                </a:solidFill>
                <a:latin typeface="微软雅黑" panose="020B0503020204020204" pitchFamily="34" charset="-122"/>
                <a:ea typeface="微软雅黑" panose="020B0503020204020204" pitchFamily="34" charset="-122"/>
                <a:cs typeface="+mn-ea"/>
                <a:sym typeface="+mn-lt"/>
              </a:rPr>
              <a:t>维</a:t>
            </a:r>
            <a:r>
              <a:rPr lang="zh-CN" altLang="en-US" sz="6000" b="1" dirty="0">
                <a:solidFill>
                  <a:srgbClr val="EBBB24"/>
                </a:solidFill>
                <a:latin typeface="微软雅黑" panose="020B0503020204020204" pitchFamily="34" charset="-122"/>
                <a:ea typeface="微软雅黑" panose="020B0503020204020204" pitchFamily="34" charset="-122"/>
                <a:cs typeface="+mn-ea"/>
                <a:sym typeface="+mn-lt"/>
              </a:rPr>
              <a:t>导</a:t>
            </a:r>
            <a:r>
              <a:rPr lang="zh-CN" altLang="en-US" sz="6000" b="1" dirty="0">
                <a:solidFill>
                  <a:srgbClr val="3DC0EF"/>
                </a:solidFill>
                <a:latin typeface="微软雅黑" panose="020B0503020204020204" pitchFamily="34" charset="-122"/>
                <a:ea typeface="微软雅黑" panose="020B0503020204020204" pitchFamily="34" charset="-122"/>
                <a:cs typeface="+mn-ea"/>
                <a:sym typeface="+mn-lt"/>
              </a:rPr>
              <a:t>图</a:t>
            </a:r>
            <a:endParaRPr lang="en-US" altLang="zh-CN" sz="6000" b="1" dirty="0">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63" name="文本框 62"/>
          <p:cNvSpPr txBox="1"/>
          <p:nvPr/>
        </p:nvSpPr>
        <p:spPr>
          <a:xfrm>
            <a:off x="2184604" y="4535403"/>
            <a:ext cx="5626945" cy="369332"/>
          </a:xfrm>
          <a:prstGeom prst="rect">
            <a:avLst/>
          </a:prstGeom>
          <a:noFill/>
        </p:spPr>
        <p:txBody>
          <a:bodyPr wrap="square" rtlCol="0">
            <a:spAutoFit/>
          </a:bodyPr>
          <a:lstStyle/>
          <a:p>
            <a:pPr algn="dist"/>
            <a:r>
              <a:rPr lang="en-US" altLang="zh-CN" dirty="0">
                <a:solidFill>
                  <a:srgbClr val="514B44"/>
                </a:solidFill>
                <a:latin typeface="微软雅黑" panose="020B0503020204020204" pitchFamily="34" charset="-122"/>
                <a:ea typeface="微软雅黑" panose="020B0503020204020204" pitchFamily="34" charset="-122"/>
                <a:cs typeface="+mn-ea"/>
                <a:sym typeface="+mn-lt"/>
              </a:rPr>
              <a:t>WE ARE IN ACTION IN OUR EFFORTS</a:t>
            </a:r>
            <a:endParaRPr lang="zh-CN" altLang="en-US"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64" name="文本框 63"/>
          <p:cNvSpPr txBox="1"/>
          <p:nvPr/>
        </p:nvSpPr>
        <p:spPr>
          <a:xfrm>
            <a:off x="2317207" y="2569307"/>
            <a:ext cx="2236510" cy="707886"/>
          </a:xfrm>
          <a:prstGeom prst="rect">
            <a:avLst/>
          </a:prstGeom>
          <a:noFill/>
        </p:spPr>
        <p:txBody>
          <a:bodyPr wrap="none" rtlCol="0">
            <a:spAutoFit/>
          </a:bodyPr>
          <a:lstStyle/>
          <a:p>
            <a:r>
              <a:rPr lang="zh-CN" altLang="en-US" sz="4000" b="1" dirty="0">
                <a:solidFill>
                  <a:srgbClr val="F07E10"/>
                </a:solidFill>
                <a:latin typeface="微软雅黑" panose="020B0503020204020204" pitchFamily="34" charset="-122"/>
                <a:ea typeface="微软雅黑" panose="020B0503020204020204" pitchFamily="34" charset="-122"/>
                <a:cs typeface="+mn-ea"/>
                <a:sym typeface="+mn-lt"/>
              </a:rPr>
              <a:t>第一部分</a:t>
            </a:r>
            <a:endParaRPr lang="en-US" altLang="zh-CN" sz="4000" b="1" dirty="0">
              <a:solidFill>
                <a:srgbClr val="F07E1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62"/>
                                            </p:tgtEl>
                                            <p:attrNameLst>
                                              <p:attrName>style.visibility</p:attrName>
                                            </p:attrNameLst>
                                          </p:cBhvr>
                                          <p:to>
                                            <p:strVal val="visible"/>
                                          </p:to>
                                        </p:set>
                                        <p:anim calcmode="lin" valueType="num">
                                          <p:cBhvr>
                                            <p:cTn id="23" dur="1000" fill="hold"/>
                                            <p:tgtEl>
                                              <p:spTgt spid="62"/>
                                            </p:tgtEl>
                                            <p:attrNameLst>
                                              <p:attrName>ppt_w</p:attrName>
                                            </p:attrNameLst>
                                          </p:cBhvr>
                                          <p:tavLst>
                                            <p:tav tm="0">
                                              <p:val>
                                                <p:fltVal val="0"/>
                                              </p:val>
                                            </p:tav>
                                            <p:tav tm="100000">
                                              <p:val>
                                                <p:strVal val="#ppt_w"/>
                                              </p:val>
                                            </p:tav>
                                          </p:tavLst>
                                        </p:anim>
                                        <p:anim calcmode="lin" valueType="num">
                                          <p:cBhvr>
                                            <p:cTn id="24" dur="1000" fill="hold"/>
                                            <p:tgtEl>
                                              <p:spTgt spid="62"/>
                                            </p:tgtEl>
                                            <p:attrNameLst>
                                              <p:attrName>ppt_h</p:attrName>
                                            </p:attrNameLst>
                                          </p:cBhvr>
                                          <p:tavLst>
                                            <p:tav tm="0">
                                              <p:val>
                                                <p:fltVal val="0"/>
                                              </p:val>
                                            </p:tav>
                                            <p:tav tm="100000">
                                              <p:val>
                                                <p:strVal val="#ppt_h"/>
                                              </p:val>
                                            </p:tav>
                                          </p:tavLst>
                                        </p:anim>
                                        <p:anim calcmode="lin" valueType="num">
                                          <p:cBhvr>
                                            <p:cTn id="25" dur="1000" fill="hold"/>
                                            <p:tgtEl>
                                              <p:spTgt spid="62"/>
                                            </p:tgtEl>
                                            <p:attrNameLst>
                                              <p:attrName>style.rotation</p:attrName>
                                            </p:attrNameLst>
                                          </p:cBhvr>
                                          <p:tavLst>
                                            <p:tav tm="0">
                                              <p:val>
                                                <p:fltVal val="90"/>
                                              </p:val>
                                            </p:tav>
                                            <p:tav tm="100000">
                                              <p:val>
                                                <p:fltVal val="0"/>
                                              </p:val>
                                            </p:tav>
                                          </p:tavLst>
                                        </p:anim>
                                        <p:animEffect transition="in" filter="fade">
                                          <p:cBhvr>
                                            <p:cTn id="26" dur="1000"/>
                                            <p:tgtEl>
                                              <p:spTgt spid="62"/>
                                            </p:tgtEl>
                                          </p:cBhvr>
                                        </p:animEffect>
                                      </p:childTnLst>
                                    </p:cTn>
                                  </p:par>
                                  <p:par>
                                    <p:cTn id="27" presetID="2" presetClass="entr" presetSubtype="2" accel="35000" fill="hold" grpId="0" nodeType="withEffect" p14:presetBounceEnd="55000">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14:bounceEnd="55000">
                                          <p:cBhvr additive="base">
                                            <p:cTn id="29" dur="1000" fill="hold"/>
                                            <p:tgtEl>
                                              <p:spTgt spid="63"/>
                                            </p:tgtEl>
                                            <p:attrNameLst>
                                              <p:attrName>ppt_x</p:attrName>
                                            </p:attrNameLst>
                                          </p:cBhvr>
                                          <p:tavLst>
                                            <p:tav tm="0">
                                              <p:val>
                                                <p:strVal val="1+#ppt_w/2"/>
                                              </p:val>
                                            </p:tav>
                                            <p:tav tm="100000">
                                              <p:val>
                                                <p:strVal val="#ppt_x"/>
                                              </p:val>
                                            </p:tav>
                                          </p:tavLst>
                                        </p:anim>
                                        <p:anim calcmode="lin" valueType="num" p14:bounceEnd="55000">
                                          <p:cBhvr additive="base">
                                            <p:cTn id="30" dur="10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62"/>
                                            </p:tgtEl>
                                            <p:attrNameLst>
                                              <p:attrName>style.visibility</p:attrName>
                                            </p:attrNameLst>
                                          </p:cBhvr>
                                          <p:to>
                                            <p:strVal val="visible"/>
                                          </p:to>
                                        </p:set>
                                        <p:anim calcmode="lin" valueType="num">
                                          <p:cBhvr>
                                            <p:cTn id="23" dur="1000" fill="hold"/>
                                            <p:tgtEl>
                                              <p:spTgt spid="62"/>
                                            </p:tgtEl>
                                            <p:attrNameLst>
                                              <p:attrName>ppt_w</p:attrName>
                                            </p:attrNameLst>
                                          </p:cBhvr>
                                          <p:tavLst>
                                            <p:tav tm="0">
                                              <p:val>
                                                <p:fltVal val="0"/>
                                              </p:val>
                                            </p:tav>
                                            <p:tav tm="100000">
                                              <p:val>
                                                <p:strVal val="#ppt_w"/>
                                              </p:val>
                                            </p:tav>
                                          </p:tavLst>
                                        </p:anim>
                                        <p:anim calcmode="lin" valueType="num">
                                          <p:cBhvr>
                                            <p:cTn id="24" dur="1000" fill="hold"/>
                                            <p:tgtEl>
                                              <p:spTgt spid="62"/>
                                            </p:tgtEl>
                                            <p:attrNameLst>
                                              <p:attrName>ppt_h</p:attrName>
                                            </p:attrNameLst>
                                          </p:cBhvr>
                                          <p:tavLst>
                                            <p:tav tm="0">
                                              <p:val>
                                                <p:fltVal val="0"/>
                                              </p:val>
                                            </p:tav>
                                            <p:tav tm="100000">
                                              <p:val>
                                                <p:strVal val="#ppt_h"/>
                                              </p:val>
                                            </p:tav>
                                          </p:tavLst>
                                        </p:anim>
                                        <p:anim calcmode="lin" valueType="num">
                                          <p:cBhvr>
                                            <p:cTn id="25" dur="1000" fill="hold"/>
                                            <p:tgtEl>
                                              <p:spTgt spid="62"/>
                                            </p:tgtEl>
                                            <p:attrNameLst>
                                              <p:attrName>style.rotation</p:attrName>
                                            </p:attrNameLst>
                                          </p:cBhvr>
                                          <p:tavLst>
                                            <p:tav tm="0">
                                              <p:val>
                                                <p:fltVal val="90"/>
                                              </p:val>
                                            </p:tav>
                                            <p:tav tm="100000">
                                              <p:val>
                                                <p:fltVal val="0"/>
                                              </p:val>
                                            </p:tav>
                                          </p:tavLst>
                                        </p:anim>
                                        <p:animEffect transition="in" filter="fade">
                                          <p:cBhvr>
                                            <p:cTn id="26" dur="1000"/>
                                            <p:tgtEl>
                                              <p:spTgt spid="62"/>
                                            </p:tgtEl>
                                          </p:cBhvr>
                                        </p:animEffect>
                                      </p:childTnLst>
                                    </p:cTn>
                                  </p:par>
                                  <p:par>
                                    <p:cTn id="27" presetID="2" presetClass="entr" presetSubtype="2" accel="3500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1000" fill="hold"/>
                                            <p:tgtEl>
                                              <p:spTgt spid="63"/>
                                            </p:tgtEl>
                                            <p:attrNameLst>
                                              <p:attrName>ppt_x</p:attrName>
                                            </p:attrNameLst>
                                          </p:cBhvr>
                                          <p:tavLst>
                                            <p:tav tm="0">
                                              <p:val>
                                                <p:strVal val="1+#ppt_w/2"/>
                                              </p:val>
                                            </p:tav>
                                            <p:tav tm="100000">
                                              <p:val>
                                                <p:strVal val="#ppt_x"/>
                                              </p:val>
                                            </p:tav>
                                          </p:tavLst>
                                        </p:anim>
                                        <p:anim calcmode="lin" valueType="num">
                                          <p:cBhvr additive="base">
                                            <p:cTn id="30" dur="10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165793" y="1234998"/>
            <a:ext cx="269817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什么是思维导图</a:t>
            </a:r>
            <a:endParaRPr lang="zh-CN" altLang="en-US" dirty="0">
              <a:sym typeface="+mn-lt"/>
            </a:endParaRPr>
          </a:p>
        </p:txBody>
      </p:sp>
      <p:sp>
        <p:nvSpPr>
          <p:cNvPr id="36" name="文本框 35"/>
          <p:cNvSpPr txBox="1"/>
          <p:nvPr/>
        </p:nvSpPr>
        <p:spPr>
          <a:xfrm>
            <a:off x="3706601" y="2330334"/>
            <a:ext cx="6588428" cy="1023742"/>
          </a:xfrm>
          <a:prstGeom prst="rect">
            <a:avLst/>
          </a:prstGeom>
          <a:noFill/>
          <a:ln>
            <a:noFill/>
          </a:ln>
        </p:spPr>
        <p:txBody>
          <a:bodyPr wrap="square" rtlCol="0">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人类的思维特征是呈放射状的，进入大脑的每一条信息、感觉、记忆（包括每个词汇、数字、代码、食物、香味、线条、色彩、图像、节拍、音符和纹路），都可作为一个思维分支表现出来，它呈现出来的就是放射性立体结构。</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grpSp>
        <p:nvGrpSpPr>
          <p:cNvPr id="37" name="组合 36"/>
          <p:cNvGrpSpPr/>
          <p:nvPr/>
        </p:nvGrpSpPr>
        <p:grpSpPr>
          <a:xfrm>
            <a:off x="1749709" y="2330334"/>
            <a:ext cx="1720263" cy="2921000"/>
            <a:chOff x="1473200" y="2006600"/>
            <a:chExt cx="2179505" cy="2921000"/>
          </a:xfrm>
          <a:solidFill>
            <a:schemeClr val="bg1">
              <a:lumMod val="95000"/>
            </a:schemeClr>
          </a:solidFill>
        </p:grpSpPr>
        <p:sp>
          <p:nvSpPr>
            <p:cNvPr id="38" name="任意多边形 69"/>
            <p:cNvSpPr/>
            <p:nvPr/>
          </p:nvSpPr>
          <p:spPr>
            <a:xfrm>
              <a:off x="1473200" y="2006600"/>
              <a:ext cx="2179505" cy="2921000"/>
            </a:xfrm>
            <a:custGeom>
              <a:avLst/>
              <a:gdLst>
                <a:gd name="connsiteX0" fmla="*/ 152414 w 2179505"/>
                <a:gd name="connsiteY0" fmla="*/ 0 h 2921000"/>
                <a:gd name="connsiteX1" fmla="*/ 1828786 w 2179505"/>
                <a:gd name="connsiteY1" fmla="*/ 0 h 2921000"/>
                <a:gd name="connsiteX2" fmla="*/ 1981200 w 2179505"/>
                <a:gd name="connsiteY2" fmla="*/ 152414 h 2921000"/>
                <a:gd name="connsiteX3" fmla="*/ 1981200 w 2179505"/>
                <a:gd name="connsiteY3" fmla="*/ 1201899 h 2921000"/>
                <a:gd name="connsiteX4" fmla="*/ 2179505 w 2179505"/>
                <a:gd name="connsiteY4" fmla="*/ 1460501 h 2921000"/>
                <a:gd name="connsiteX5" fmla="*/ 1981200 w 2179505"/>
                <a:gd name="connsiteY5" fmla="*/ 1719102 h 2921000"/>
                <a:gd name="connsiteX6" fmla="*/ 1981200 w 2179505"/>
                <a:gd name="connsiteY6" fmla="*/ 2768586 h 2921000"/>
                <a:gd name="connsiteX7" fmla="*/ 1828786 w 2179505"/>
                <a:gd name="connsiteY7" fmla="*/ 2921000 h 2921000"/>
                <a:gd name="connsiteX8" fmla="*/ 152414 w 2179505"/>
                <a:gd name="connsiteY8" fmla="*/ 2921000 h 2921000"/>
                <a:gd name="connsiteX9" fmla="*/ 0 w 2179505"/>
                <a:gd name="connsiteY9" fmla="*/ 2768586 h 2921000"/>
                <a:gd name="connsiteX10" fmla="*/ 0 w 2179505"/>
                <a:gd name="connsiteY10" fmla="*/ 152414 h 2921000"/>
                <a:gd name="connsiteX11" fmla="*/ 152414 w 2179505"/>
                <a:gd name="connsiteY11" fmla="*/ 0 h 29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9505" h="2921000">
                  <a:moveTo>
                    <a:pt x="152414" y="0"/>
                  </a:moveTo>
                  <a:lnTo>
                    <a:pt x="1828786" y="0"/>
                  </a:lnTo>
                  <a:cubicBezTo>
                    <a:pt x="1912962" y="0"/>
                    <a:pt x="1981200" y="68238"/>
                    <a:pt x="1981200" y="152414"/>
                  </a:cubicBezTo>
                  <a:lnTo>
                    <a:pt x="1981200" y="1201899"/>
                  </a:lnTo>
                  <a:lnTo>
                    <a:pt x="2179505" y="1460501"/>
                  </a:lnTo>
                  <a:lnTo>
                    <a:pt x="1981200" y="1719102"/>
                  </a:lnTo>
                  <a:lnTo>
                    <a:pt x="1981200" y="2768586"/>
                  </a:lnTo>
                  <a:cubicBezTo>
                    <a:pt x="1981200" y="2852762"/>
                    <a:pt x="1912962" y="2921000"/>
                    <a:pt x="1828786" y="2921000"/>
                  </a:cubicBezTo>
                  <a:lnTo>
                    <a:pt x="152414" y="2921000"/>
                  </a:lnTo>
                  <a:cubicBezTo>
                    <a:pt x="68238" y="2921000"/>
                    <a:pt x="0" y="2852762"/>
                    <a:pt x="0" y="2768586"/>
                  </a:cubicBezTo>
                  <a:lnTo>
                    <a:pt x="0" y="152414"/>
                  </a:lnTo>
                  <a:cubicBezTo>
                    <a:pt x="0" y="68238"/>
                    <a:pt x="68238" y="0"/>
                    <a:pt x="152414" y="0"/>
                  </a:cubicBezTo>
                  <a:close/>
                </a:path>
              </a:pathLst>
            </a:custGeom>
            <a:grp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9" name="任意多边形 70"/>
            <p:cNvSpPr/>
            <p:nvPr/>
          </p:nvSpPr>
          <p:spPr>
            <a:xfrm>
              <a:off x="1473200" y="2006600"/>
              <a:ext cx="2179505" cy="2921000"/>
            </a:xfrm>
            <a:custGeom>
              <a:avLst/>
              <a:gdLst>
                <a:gd name="connsiteX0" fmla="*/ 152414 w 2179505"/>
                <a:gd name="connsiteY0" fmla="*/ 0 h 2921000"/>
                <a:gd name="connsiteX1" fmla="*/ 1828786 w 2179505"/>
                <a:gd name="connsiteY1" fmla="*/ 0 h 2921000"/>
                <a:gd name="connsiteX2" fmla="*/ 1981200 w 2179505"/>
                <a:gd name="connsiteY2" fmla="*/ 152414 h 2921000"/>
                <a:gd name="connsiteX3" fmla="*/ 1981200 w 2179505"/>
                <a:gd name="connsiteY3" fmla="*/ 1201899 h 2921000"/>
                <a:gd name="connsiteX4" fmla="*/ 2179505 w 2179505"/>
                <a:gd name="connsiteY4" fmla="*/ 1460501 h 2921000"/>
                <a:gd name="connsiteX5" fmla="*/ 1981200 w 2179505"/>
                <a:gd name="connsiteY5" fmla="*/ 1719102 h 2921000"/>
                <a:gd name="connsiteX6" fmla="*/ 1981200 w 2179505"/>
                <a:gd name="connsiteY6" fmla="*/ 2768586 h 2921000"/>
                <a:gd name="connsiteX7" fmla="*/ 1828786 w 2179505"/>
                <a:gd name="connsiteY7" fmla="*/ 2921000 h 2921000"/>
                <a:gd name="connsiteX8" fmla="*/ 152414 w 2179505"/>
                <a:gd name="connsiteY8" fmla="*/ 2921000 h 2921000"/>
                <a:gd name="connsiteX9" fmla="*/ 0 w 2179505"/>
                <a:gd name="connsiteY9" fmla="*/ 2768586 h 2921000"/>
                <a:gd name="connsiteX10" fmla="*/ 0 w 2179505"/>
                <a:gd name="connsiteY10" fmla="*/ 152414 h 2921000"/>
                <a:gd name="connsiteX11" fmla="*/ 152414 w 2179505"/>
                <a:gd name="connsiteY11" fmla="*/ 0 h 29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9505" h="2921000">
                  <a:moveTo>
                    <a:pt x="152414" y="0"/>
                  </a:moveTo>
                  <a:lnTo>
                    <a:pt x="1828786" y="0"/>
                  </a:lnTo>
                  <a:cubicBezTo>
                    <a:pt x="1912962" y="0"/>
                    <a:pt x="1981200" y="68238"/>
                    <a:pt x="1981200" y="152414"/>
                  </a:cubicBezTo>
                  <a:lnTo>
                    <a:pt x="1981200" y="1201899"/>
                  </a:lnTo>
                  <a:lnTo>
                    <a:pt x="2179505" y="1460501"/>
                  </a:lnTo>
                  <a:lnTo>
                    <a:pt x="1981200" y="1719102"/>
                  </a:lnTo>
                  <a:lnTo>
                    <a:pt x="1981200" y="2768586"/>
                  </a:lnTo>
                  <a:cubicBezTo>
                    <a:pt x="1981200" y="2852762"/>
                    <a:pt x="1912962" y="2921000"/>
                    <a:pt x="1828786" y="2921000"/>
                  </a:cubicBezTo>
                  <a:lnTo>
                    <a:pt x="152414" y="2921000"/>
                  </a:lnTo>
                  <a:cubicBezTo>
                    <a:pt x="68238" y="2921000"/>
                    <a:pt x="0" y="2852762"/>
                    <a:pt x="0" y="2768586"/>
                  </a:cubicBezTo>
                  <a:lnTo>
                    <a:pt x="0" y="152414"/>
                  </a:lnTo>
                  <a:cubicBezTo>
                    <a:pt x="0" y="68238"/>
                    <a:pt x="68238" y="0"/>
                    <a:pt x="152414" y="0"/>
                  </a:cubicBezTo>
                  <a:close/>
                </a:path>
              </a:pathLst>
            </a:custGeom>
            <a:grp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0" name="文本框 39"/>
            <p:cNvSpPr txBox="1"/>
            <p:nvPr/>
          </p:nvSpPr>
          <p:spPr>
            <a:xfrm>
              <a:off x="1693948" y="3436311"/>
              <a:ext cx="1630232" cy="966547"/>
            </a:xfrm>
            <a:prstGeom prst="rect">
              <a:avLst/>
            </a:prstGeom>
            <a:grpFill/>
          </p:spPr>
          <p:txBody>
            <a:bodyPr wrap="square" lIns="91440" tIns="45720" rIns="91440" bIns="45720" rtlCol="0">
              <a:spAutoFit/>
            </a:bodyPr>
            <a:lstStyle>
              <a:defPPr>
                <a:defRPr lang="zh-CN"/>
              </a:defPPr>
              <a:lvl1pPr algn="ctr">
                <a:defRPr sz="4400">
                  <a:solidFill>
                    <a:srgbClr val="01ACBE"/>
                  </a:solidFill>
                  <a:latin typeface="Impact" panose="020B0806030902050204" pitchFamily="34" charset="0"/>
                </a:defRPr>
              </a:lvl1pPr>
            </a:lstStyle>
            <a:p>
              <a:pPr>
                <a:lnSpc>
                  <a:spcPct val="150000"/>
                </a:lnSpc>
              </a:pPr>
              <a:r>
                <a:rPr lang="zh-CN" altLang="en-US" sz="2000" b="1" dirty="0">
                  <a:solidFill>
                    <a:srgbClr val="EBBB24"/>
                  </a:solidFill>
                  <a:latin typeface="+mn-lt"/>
                  <a:cs typeface="+mn-ea"/>
                  <a:sym typeface="+mn-lt"/>
                </a:rPr>
                <a:t>思维导图的由来</a:t>
              </a:r>
              <a:endParaRPr lang="zh-CN" altLang="en-US" sz="2000" b="1" dirty="0">
                <a:solidFill>
                  <a:srgbClr val="EBBB24"/>
                </a:solidFill>
                <a:latin typeface="+mn-lt"/>
                <a:cs typeface="+mn-ea"/>
                <a:sym typeface="+mn-lt"/>
              </a:endParaRPr>
            </a:p>
          </p:txBody>
        </p:sp>
      </p:grpSp>
      <p:sp>
        <p:nvSpPr>
          <p:cNvPr id="41" name="矩形 40"/>
          <p:cNvSpPr/>
          <p:nvPr/>
        </p:nvSpPr>
        <p:spPr>
          <a:xfrm>
            <a:off x="3706601" y="3874779"/>
            <a:ext cx="6588428" cy="1346907"/>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英国著名心理学家东尼</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博赞在研究大脑的力量和潜能过程中，发现伟大的艺术家达</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芬奇在他的笔记中使用了许多图画、代号和连线。他意识到，这正是达芬奇拥有超级头脑的秘密所在。在此基础上，博赞于</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19</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世纪</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60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年代发明了思维导图这一风靡世界的思维工具。</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pic>
        <p:nvPicPr>
          <p:cNvPr id="42" name="图片 41"/>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contrast="4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923943" y="2615813"/>
            <a:ext cx="1181877" cy="1144232"/>
          </a:xfrm>
          <a:prstGeom prst="ellipse">
            <a:avLst/>
          </a:prstGeom>
          <a:ln>
            <a:noFill/>
          </a:ln>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cTn>
                              </p:par>
                              <p:par>
                                <p:cTn id="14" presetID="3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1000" fill="hold"/>
                                        <p:tgtEl>
                                          <p:spTgt spid="42"/>
                                        </p:tgtEl>
                                        <p:attrNameLst>
                                          <p:attrName>ppt_w</p:attrName>
                                        </p:attrNameLst>
                                      </p:cBhvr>
                                      <p:tavLst>
                                        <p:tav tm="0">
                                          <p:val>
                                            <p:fltVal val="0"/>
                                          </p:val>
                                        </p:tav>
                                        <p:tav tm="100000">
                                          <p:val>
                                            <p:strVal val="#ppt_w"/>
                                          </p:val>
                                        </p:tav>
                                      </p:tavLst>
                                    </p:anim>
                                    <p:anim calcmode="lin" valueType="num">
                                      <p:cBhvr>
                                        <p:cTn id="17" dur="1000" fill="hold"/>
                                        <p:tgtEl>
                                          <p:spTgt spid="42"/>
                                        </p:tgtEl>
                                        <p:attrNameLst>
                                          <p:attrName>ppt_h</p:attrName>
                                        </p:attrNameLst>
                                      </p:cBhvr>
                                      <p:tavLst>
                                        <p:tav tm="0">
                                          <p:val>
                                            <p:fltVal val="0"/>
                                          </p:val>
                                        </p:tav>
                                        <p:tav tm="100000">
                                          <p:val>
                                            <p:strVal val="#ppt_h"/>
                                          </p:val>
                                        </p:tav>
                                      </p:tavLst>
                                    </p:anim>
                                    <p:anim calcmode="lin" valueType="num">
                                      <p:cBhvr>
                                        <p:cTn id="18" dur="1000" fill="hold"/>
                                        <p:tgtEl>
                                          <p:spTgt spid="42"/>
                                        </p:tgtEl>
                                        <p:attrNameLst>
                                          <p:attrName>style.rotation</p:attrName>
                                        </p:attrNameLst>
                                      </p:cBhvr>
                                      <p:tavLst>
                                        <p:tav tm="0">
                                          <p:val>
                                            <p:fltVal val="90"/>
                                          </p:val>
                                        </p:tav>
                                        <p:tav tm="100000">
                                          <p:val>
                                            <p:fltVal val="0"/>
                                          </p:val>
                                        </p:tav>
                                      </p:tavLst>
                                    </p:anim>
                                    <p:animEffect transition="in" filter="fade">
                                      <p:cBhvr>
                                        <p:cTn id="19" dur="10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500"/>
                                        <p:tgtEl>
                                          <p:spTgt spid="3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6"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70043" y="2045223"/>
            <a:ext cx="3291025" cy="3291026"/>
            <a:chOff x="1200201" y="1975705"/>
            <a:chExt cx="3726994" cy="3726995"/>
          </a:xfrm>
        </p:grpSpPr>
        <p:sp>
          <p:nvSpPr>
            <p:cNvPr id="15" name="椭圆 14"/>
            <p:cNvSpPr/>
            <p:nvPr/>
          </p:nvSpPr>
          <p:spPr>
            <a:xfrm>
              <a:off x="1200201" y="1975705"/>
              <a:ext cx="3726994" cy="3726995"/>
            </a:xfrm>
            <a:prstGeom prst="ellipse">
              <a:avLst/>
            </a:prstGeom>
            <a:solidFill>
              <a:schemeClr val="bg1">
                <a:lumMod val="95000"/>
              </a:schemeClr>
            </a:soli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微软雅黑" panose="020B0503020204020204" pitchFamily="34" charset="-122"/>
                <a:ea typeface="微软雅黑" panose="020B0503020204020204" pitchFamily="34" charset="-122"/>
                <a:cs typeface="+mn-ea"/>
                <a:sym typeface="+mn-lt"/>
              </a:endParaRPr>
            </a:p>
          </p:txBody>
        </p:sp>
        <p:pic>
          <p:nvPicPr>
            <p:cNvPr id="43" name="图片 42"/>
            <p:cNvPicPr>
              <a:picLocks noChangeAspect="1"/>
            </p:cNvPicPr>
            <p:nvPr/>
          </p:nvPicPr>
          <p:blipFill rotWithShape="1">
            <a:blip r:embed="rId1">
              <a:extLst>
                <a:ext uri="{28A0092B-C50C-407E-A947-70E740481C1C}">
                  <a14:useLocalDpi xmlns:a14="http://schemas.microsoft.com/office/drawing/2010/main" val="0"/>
                </a:ext>
              </a:extLst>
            </a:blip>
            <a:srcRect l="21803" t="15727" r="8503" b="20483"/>
            <a:stretch>
              <a:fillRect/>
            </a:stretch>
          </p:blipFill>
          <p:spPr>
            <a:xfrm>
              <a:off x="1304741" y="2148658"/>
              <a:ext cx="3517914" cy="3352573"/>
            </a:xfrm>
            <a:prstGeom prst="ellipse">
              <a:avLst/>
            </a:prstGeom>
          </p:spPr>
        </p:pic>
      </p:grpSp>
      <p:sp>
        <p:nvSpPr>
          <p:cNvPr id="19" name="文本框 18"/>
          <p:cNvSpPr txBox="1"/>
          <p:nvPr/>
        </p:nvSpPr>
        <p:spPr>
          <a:xfrm>
            <a:off x="1008426" y="1157702"/>
            <a:ext cx="269817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什么是思维导图</a:t>
            </a:r>
            <a:endParaRPr lang="zh-CN" altLang="en-US" dirty="0">
              <a:sym typeface="+mn-lt"/>
            </a:endParaRPr>
          </a:p>
        </p:txBody>
      </p:sp>
      <p:sp>
        <p:nvSpPr>
          <p:cNvPr id="14" name="椭圆 13"/>
          <p:cNvSpPr>
            <a:spLocks noChangeAspect="1"/>
          </p:cNvSpPr>
          <p:nvPr/>
        </p:nvSpPr>
        <p:spPr>
          <a:xfrm>
            <a:off x="4268790" y="4175100"/>
            <a:ext cx="867190" cy="867190"/>
          </a:xfrm>
          <a:prstGeom prst="ellipse">
            <a:avLst/>
          </a:prstGeom>
          <a:solidFill>
            <a:srgbClr val="3DC0E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6" name="椭圆 15"/>
          <p:cNvSpPr>
            <a:spLocks noChangeAspect="1"/>
          </p:cNvSpPr>
          <p:nvPr/>
        </p:nvSpPr>
        <p:spPr>
          <a:xfrm>
            <a:off x="2701198" y="1839841"/>
            <a:ext cx="549181" cy="549181"/>
          </a:xfrm>
          <a:prstGeom prst="ellipse">
            <a:avLst/>
          </a:prstGeom>
          <a:solidFill>
            <a:srgbClr val="938ED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7" name="椭圆 16"/>
          <p:cNvSpPr>
            <a:spLocks noChangeAspect="1"/>
          </p:cNvSpPr>
          <p:nvPr/>
        </p:nvSpPr>
        <p:spPr>
          <a:xfrm>
            <a:off x="1762931" y="2311335"/>
            <a:ext cx="422690" cy="422690"/>
          </a:xfrm>
          <a:prstGeom prst="ellipse">
            <a:avLst/>
          </a:prstGeom>
          <a:solidFill>
            <a:srgbClr val="F07E10">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grpSp>
        <p:nvGrpSpPr>
          <p:cNvPr id="18" name="组合 17"/>
          <p:cNvGrpSpPr/>
          <p:nvPr/>
        </p:nvGrpSpPr>
        <p:grpSpPr>
          <a:xfrm>
            <a:off x="1379302" y="4230235"/>
            <a:ext cx="1080000" cy="1080000"/>
            <a:chOff x="1463029" y="4654396"/>
            <a:chExt cx="1080000" cy="1080000"/>
          </a:xfrm>
        </p:grpSpPr>
        <p:sp>
          <p:nvSpPr>
            <p:cNvPr id="20" name="椭圆 19"/>
            <p:cNvSpPr>
              <a:spLocks noChangeAspect="1"/>
            </p:cNvSpPr>
            <p:nvPr/>
          </p:nvSpPr>
          <p:spPr>
            <a:xfrm>
              <a:off x="1463029" y="4654396"/>
              <a:ext cx="1080000" cy="1080000"/>
            </a:xfrm>
            <a:prstGeom prst="ellipse">
              <a:avLst/>
            </a:prstGeom>
            <a:solidFill>
              <a:srgbClr val="EBBB24"/>
            </a:solidFill>
            <a:ln w="127000">
              <a:solidFill>
                <a:srgbClr val="F4F4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21" name="组合 20"/>
            <p:cNvGrpSpPr/>
            <p:nvPr/>
          </p:nvGrpSpPr>
          <p:grpSpPr>
            <a:xfrm>
              <a:off x="1732638" y="4932878"/>
              <a:ext cx="540782" cy="523036"/>
              <a:chOff x="1213202" y="2279243"/>
              <a:chExt cx="404254" cy="390988"/>
            </a:xfrm>
          </p:grpSpPr>
          <p:sp>
            <p:nvSpPr>
              <p:cNvPr id="22" name="Freeform 104"/>
              <p:cNvSpPr>
                <a:spLocks noEditPoints="1"/>
              </p:cNvSpPr>
              <p:nvPr/>
            </p:nvSpPr>
            <p:spPr bwMode="auto">
              <a:xfrm>
                <a:off x="1213202" y="2279243"/>
                <a:ext cx="198225" cy="390988"/>
              </a:xfrm>
              <a:custGeom>
                <a:avLst/>
                <a:gdLst>
                  <a:gd name="T0" fmla="*/ 383 w 1068"/>
                  <a:gd name="T1" fmla="*/ 439 h 2101"/>
                  <a:gd name="T2" fmla="*/ 143 w 1068"/>
                  <a:gd name="T3" fmla="*/ 1126 h 2101"/>
                  <a:gd name="T4" fmla="*/ 136 w 1068"/>
                  <a:gd name="T5" fmla="*/ 1605 h 2101"/>
                  <a:gd name="T6" fmla="*/ 562 w 1068"/>
                  <a:gd name="T7" fmla="*/ 2047 h 2101"/>
                  <a:gd name="T8" fmla="*/ 1066 w 1068"/>
                  <a:gd name="T9" fmla="*/ 1774 h 2101"/>
                  <a:gd name="T10" fmla="*/ 1068 w 1068"/>
                  <a:gd name="T11" fmla="*/ 210 h 2101"/>
                  <a:gd name="T12" fmla="*/ 525 w 1068"/>
                  <a:gd name="T13" fmla="*/ 427 h 2101"/>
                  <a:gd name="T14" fmla="*/ 301 w 1068"/>
                  <a:gd name="T15" fmla="*/ 609 h 2101"/>
                  <a:gd name="T16" fmla="*/ 275 w 1068"/>
                  <a:gd name="T17" fmla="*/ 1042 h 2101"/>
                  <a:gd name="T18" fmla="*/ 191 w 1068"/>
                  <a:gd name="T19" fmla="*/ 1382 h 2101"/>
                  <a:gd name="T20" fmla="*/ 377 w 1068"/>
                  <a:gd name="T21" fmla="*/ 1624 h 2101"/>
                  <a:gd name="T22" fmla="*/ 722 w 1068"/>
                  <a:gd name="T23" fmla="*/ 1951 h 2101"/>
                  <a:gd name="T24" fmla="*/ 821 w 1068"/>
                  <a:gd name="T25" fmla="*/ 1952 h 2101"/>
                  <a:gd name="T26" fmla="*/ 700 w 1068"/>
                  <a:gd name="T27" fmla="*/ 1947 h 2101"/>
                  <a:gd name="T28" fmla="*/ 618 w 1068"/>
                  <a:gd name="T29" fmla="*/ 1912 h 2101"/>
                  <a:gd name="T30" fmla="*/ 556 w 1068"/>
                  <a:gd name="T31" fmla="*/ 1855 h 2101"/>
                  <a:gd name="T32" fmla="*/ 526 w 1068"/>
                  <a:gd name="T33" fmla="*/ 1784 h 2101"/>
                  <a:gd name="T34" fmla="*/ 533 w 1068"/>
                  <a:gd name="T35" fmla="*/ 1739 h 2101"/>
                  <a:gd name="T36" fmla="*/ 560 w 1068"/>
                  <a:gd name="T37" fmla="*/ 1693 h 2101"/>
                  <a:gd name="T38" fmla="*/ 427 w 1068"/>
                  <a:gd name="T39" fmla="*/ 1616 h 2101"/>
                  <a:gd name="T40" fmla="*/ 386 w 1068"/>
                  <a:gd name="T41" fmla="*/ 1625 h 2101"/>
                  <a:gd name="T42" fmla="*/ 345 w 1068"/>
                  <a:gd name="T43" fmla="*/ 1610 h 2101"/>
                  <a:gd name="T44" fmla="*/ 271 w 1068"/>
                  <a:gd name="T45" fmla="*/ 1545 h 2101"/>
                  <a:gd name="T46" fmla="*/ 210 w 1068"/>
                  <a:gd name="T47" fmla="*/ 1450 h 2101"/>
                  <a:gd name="T48" fmla="*/ 192 w 1068"/>
                  <a:gd name="T49" fmla="*/ 1387 h 2101"/>
                  <a:gd name="T50" fmla="*/ 194 w 1068"/>
                  <a:gd name="T51" fmla="*/ 1317 h 2101"/>
                  <a:gd name="T52" fmla="*/ 215 w 1068"/>
                  <a:gd name="T53" fmla="*/ 1264 h 2101"/>
                  <a:gd name="T54" fmla="*/ 257 w 1068"/>
                  <a:gd name="T55" fmla="*/ 1219 h 2101"/>
                  <a:gd name="T56" fmla="*/ 332 w 1068"/>
                  <a:gd name="T57" fmla="*/ 1201 h 2101"/>
                  <a:gd name="T58" fmla="*/ 303 w 1068"/>
                  <a:gd name="T59" fmla="*/ 1052 h 2101"/>
                  <a:gd name="T60" fmla="*/ 254 w 1068"/>
                  <a:gd name="T61" fmla="*/ 1030 h 2101"/>
                  <a:gd name="T62" fmla="*/ 198 w 1068"/>
                  <a:gd name="T63" fmla="*/ 967 h 2101"/>
                  <a:gd name="T64" fmla="*/ 175 w 1068"/>
                  <a:gd name="T65" fmla="*/ 895 h 2101"/>
                  <a:gd name="T66" fmla="*/ 175 w 1068"/>
                  <a:gd name="T67" fmla="*/ 807 h 2101"/>
                  <a:gd name="T68" fmla="*/ 206 w 1068"/>
                  <a:gd name="T69" fmla="*/ 703 h 2101"/>
                  <a:gd name="T70" fmla="*/ 257 w 1068"/>
                  <a:gd name="T71" fmla="*/ 638 h 2101"/>
                  <a:gd name="T72" fmla="*/ 306 w 1068"/>
                  <a:gd name="T73" fmla="*/ 607 h 2101"/>
                  <a:gd name="T74" fmla="*/ 386 w 1068"/>
                  <a:gd name="T75" fmla="*/ 594 h 2101"/>
                  <a:gd name="T76" fmla="*/ 444 w 1068"/>
                  <a:gd name="T77" fmla="*/ 607 h 2101"/>
                  <a:gd name="T78" fmla="*/ 490 w 1068"/>
                  <a:gd name="T79" fmla="*/ 636 h 2101"/>
                  <a:gd name="T80" fmla="*/ 556 w 1068"/>
                  <a:gd name="T81" fmla="*/ 498 h 2101"/>
                  <a:gd name="T82" fmla="*/ 531 w 1068"/>
                  <a:gd name="T83" fmla="*/ 449 h 2101"/>
                  <a:gd name="T84" fmla="*/ 526 w 1068"/>
                  <a:gd name="T85" fmla="*/ 395 h 2101"/>
                  <a:gd name="T86" fmla="*/ 568 w 1068"/>
                  <a:gd name="T87" fmla="*/ 304 h 2101"/>
                  <a:gd name="T88" fmla="*/ 634 w 1068"/>
                  <a:gd name="T89" fmla="*/ 239 h 2101"/>
                  <a:gd name="T90" fmla="*/ 743 w 1068"/>
                  <a:gd name="T91" fmla="*/ 177 h 2101"/>
                  <a:gd name="T92" fmla="*/ 823 w 1068"/>
                  <a:gd name="T93" fmla="*/ 162 h 2101"/>
                  <a:gd name="T94" fmla="*/ 894 w 1068"/>
                  <a:gd name="T95" fmla="*/ 178 h 2101"/>
                  <a:gd name="T96" fmla="*/ 921 w 1068"/>
                  <a:gd name="T97" fmla="*/ 201 h 2101"/>
                  <a:gd name="T98" fmla="*/ 923 w 1068"/>
                  <a:gd name="T99" fmla="*/ 788 h 2101"/>
                  <a:gd name="T100" fmla="*/ 893 w 1068"/>
                  <a:gd name="T101" fmla="*/ 866 h 2101"/>
                  <a:gd name="T102" fmla="*/ 824 w 1068"/>
                  <a:gd name="T103" fmla="*/ 948 h 2101"/>
                  <a:gd name="T104" fmla="*/ 753 w 1068"/>
                  <a:gd name="T105" fmla="*/ 991 h 2101"/>
                  <a:gd name="T106" fmla="*/ 651 w 1068"/>
                  <a:gd name="T107" fmla="*/ 1019 h 2101"/>
                  <a:gd name="T108" fmla="*/ 532 w 1068"/>
                  <a:gd name="T109" fmla="*/ 1095 h 2101"/>
                  <a:gd name="T110" fmla="*/ 922 w 1068"/>
                  <a:gd name="T111" fmla="*/ 1883 h 2101"/>
                  <a:gd name="T112" fmla="*/ 915 w 1068"/>
                  <a:gd name="T113" fmla="*/ 1909 h 2101"/>
                  <a:gd name="T114" fmla="*/ 873 w 1068"/>
                  <a:gd name="T115" fmla="*/ 1939 h 2101"/>
                  <a:gd name="T116" fmla="*/ 920 w 1068"/>
                  <a:gd name="T117" fmla="*/ 1900 h 2101"/>
                  <a:gd name="T118" fmla="*/ 922 w 1068"/>
                  <a:gd name="T119" fmla="*/ 1895 h 2101"/>
                  <a:gd name="T120" fmla="*/ 923 w 1068"/>
                  <a:gd name="T121" fmla="*/ 1887 h 2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8" h="2101">
                    <a:moveTo>
                      <a:pt x="926" y="35"/>
                    </a:moveTo>
                    <a:cubicBezTo>
                      <a:pt x="836" y="0"/>
                      <a:pt x="734" y="22"/>
                      <a:pt x="650" y="60"/>
                    </a:cubicBezTo>
                    <a:cubicBezTo>
                      <a:pt x="567" y="99"/>
                      <a:pt x="491" y="163"/>
                      <a:pt x="439" y="238"/>
                    </a:cubicBezTo>
                    <a:cubicBezTo>
                      <a:pt x="399" y="294"/>
                      <a:pt x="374" y="369"/>
                      <a:pt x="383" y="439"/>
                    </a:cubicBezTo>
                    <a:cubicBezTo>
                      <a:pt x="383" y="442"/>
                      <a:pt x="384" y="446"/>
                      <a:pt x="384" y="450"/>
                    </a:cubicBezTo>
                    <a:cubicBezTo>
                      <a:pt x="317" y="447"/>
                      <a:pt x="245" y="469"/>
                      <a:pt x="190" y="509"/>
                    </a:cubicBezTo>
                    <a:cubicBezTo>
                      <a:pt x="53" y="608"/>
                      <a:pt x="0" y="799"/>
                      <a:pt x="42" y="960"/>
                    </a:cubicBezTo>
                    <a:cubicBezTo>
                      <a:pt x="59" y="1023"/>
                      <a:pt x="94" y="1084"/>
                      <a:pt x="143" y="1126"/>
                    </a:cubicBezTo>
                    <a:cubicBezTo>
                      <a:pt x="143" y="1126"/>
                      <a:pt x="143" y="1126"/>
                      <a:pt x="143" y="1126"/>
                    </a:cubicBezTo>
                    <a:cubicBezTo>
                      <a:pt x="136" y="1132"/>
                      <a:pt x="129" y="1139"/>
                      <a:pt x="123" y="1146"/>
                    </a:cubicBezTo>
                    <a:cubicBezTo>
                      <a:pt x="71" y="1207"/>
                      <a:pt x="45" y="1285"/>
                      <a:pt x="46" y="1365"/>
                    </a:cubicBezTo>
                    <a:cubicBezTo>
                      <a:pt x="48" y="1453"/>
                      <a:pt x="85" y="1535"/>
                      <a:pt x="136" y="1605"/>
                    </a:cubicBezTo>
                    <a:cubicBezTo>
                      <a:pt x="187" y="1675"/>
                      <a:pt x="254" y="1741"/>
                      <a:pt x="340" y="1762"/>
                    </a:cubicBezTo>
                    <a:cubicBezTo>
                      <a:pt x="355" y="1766"/>
                      <a:pt x="369" y="1768"/>
                      <a:pt x="383" y="1768"/>
                    </a:cubicBezTo>
                    <a:cubicBezTo>
                      <a:pt x="382" y="1800"/>
                      <a:pt x="386" y="1832"/>
                      <a:pt x="398" y="1862"/>
                    </a:cubicBezTo>
                    <a:cubicBezTo>
                      <a:pt x="429" y="1941"/>
                      <a:pt x="489" y="2005"/>
                      <a:pt x="562" y="2047"/>
                    </a:cubicBezTo>
                    <a:cubicBezTo>
                      <a:pt x="620" y="2081"/>
                      <a:pt x="686" y="2094"/>
                      <a:pt x="752" y="2097"/>
                    </a:cubicBezTo>
                    <a:cubicBezTo>
                      <a:pt x="820" y="2101"/>
                      <a:pt x="890" y="2090"/>
                      <a:pt x="952" y="2060"/>
                    </a:cubicBezTo>
                    <a:cubicBezTo>
                      <a:pt x="1016" y="2030"/>
                      <a:pt x="1066" y="1963"/>
                      <a:pt x="1066" y="1891"/>
                    </a:cubicBezTo>
                    <a:cubicBezTo>
                      <a:pt x="1066" y="1852"/>
                      <a:pt x="1066" y="1813"/>
                      <a:pt x="1066" y="1774"/>
                    </a:cubicBezTo>
                    <a:cubicBezTo>
                      <a:pt x="1066" y="1671"/>
                      <a:pt x="1066" y="1567"/>
                      <a:pt x="1066" y="1463"/>
                    </a:cubicBezTo>
                    <a:cubicBezTo>
                      <a:pt x="1067" y="1218"/>
                      <a:pt x="1067" y="973"/>
                      <a:pt x="1067" y="729"/>
                    </a:cubicBezTo>
                    <a:cubicBezTo>
                      <a:pt x="1067" y="565"/>
                      <a:pt x="1068" y="402"/>
                      <a:pt x="1068" y="239"/>
                    </a:cubicBezTo>
                    <a:cubicBezTo>
                      <a:pt x="1068" y="229"/>
                      <a:pt x="1068" y="220"/>
                      <a:pt x="1068" y="210"/>
                    </a:cubicBezTo>
                    <a:cubicBezTo>
                      <a:pt x="1068" y="208"/>
                      <a:pt x="1068" y="207"/>
                      <a:pt x="1068" y="205"/>
                    </a:cubicBezTo>
                    <a:cubicBezTo>
                      <a:pt x="1064" y="121"/>
                      <a:pt x="1000" y="64"/>
                      <a:pt x="926" y="35"/>
                    </a:cubicBezTo>
                    <a:close/>
                    <a:moveTo>
                      <a:pt x="525" y="427"/>
                    </a:moveTo>
                    <a:cubicBezTo>
                      <a:pt x="525" y="422"/>
                      <a:pt x="524" y="417"/>
                      <a:pt x="525" y="427"/>
                    </a:cubicBezTo>
                    <a:close/>
                    <a:moveTo>
                      <a:pt x="354" y="594"/>
                    </a:moveTo>
                    <a:cubicBezTo>
                      <a:pt x="360" y="593"/>
                      <a:pt x="367" y="593"/>
                      <a:pt x="354" y="594"/>
                    </a:cubicBezTo>
                    <a:close/>
                    <a:moveTo>
                      <a:pt x="301" y="609"/>
                    </a:moveTo>
                    <a:cubicBezTo>
                      <a:pt x="300" y="610"/>
                      <a:pt x="301" y="610"/>
                      <a:pt x="301" y="609"/>
                    </a:cubicBezTo>
                    <a:close/>
                    <a:moveTo>
                      <a:pt x="193" y="956"/>
                    </a:moveTo>
                    <a:cubicBezTo>
                      <a:pt x="194" y="958"/>
                      <a:pt x="193" y="958"/>
                      <a:pt x="193" y="956"/>
                    </a:cubicBezTo>
                    <a:close/>
                    <a:moveTo>
                      <a:pt x="275" y="1042"/>
                    </a:moveTo>
                    <a:cubicBezTo>
                      <a:pt x="273" y="1042"/>
                      <a:pt x="273" y="1041"/>
                      <a:pt x="275" y="1042"/>
                    </a:cubicBezTo>
                    <a:close/>
                    <a:moveTo>
                      <a:pt x="204" y="1284"/>
                    </a:moveTo>
                    <a:cubicBezTo>
                      <a:pt x="198" y="1299"/>
                      <a:pt x="202" y="1288"/>
                      <a:pt x="204" y="1284"/>
                    </a:cubicBezTo>
                    <a:close/>
                    <a:moveTo>
                      <a:pt x="191" y="1382"/>
                    </a:moveTo>
                    <a:cubicBezTo>
                      <a:pt x="191" y="1378"/>
                      <a:pt x="190" y="1374"/>
                      <a:pt x="191" y="1382"/>
                    </a:cubicBezTo>
                    <a:close/>
                    <a:moveTo>
                      <a:pt x="422" y="1619"/>
                    </a:moveTo>
                    <a:cubicBezTo>
                      <a:pt x="430" y="1616"/>
                      <a:pt x="426" y="1617"/>
                      <a:pt x="422" y="1619"/>
                    </a:cubicBezTo>
                    <a:close/>
                    <a:moveTo>
                      <a:pt x="377" y="1624"/>
                    </a:moveTo>
                    <a:cubicBezTo>
                      <a:pt x="377" y="1624"/>
                      <a:pt x="376" y="1624"/>
                      <a:pt x="377" y="1624"/>
                    </a:cubicBezTo>
                    <a:close/>
                    <a:moveTo>
                      <a:pt x="527" y="1759"/>
                    </a:moveTo>
                    <a:cubicBezTo>
                      <a:pt x="527" y="1754"/>
                      <a:pt x="528" y="1751"/>
                      <a:pt x="527" y="1759"/>
                    </a:cubicBezTo>
                    <a:close/>
                    <a:moveTo>
                      <a:pt x="722" y="1951"/>
                    </a:moveTo>
                    <a:cubicBezTo>
                      <a:pt x="717" y="1950"/>
                      <a:pt x="709" y="1949"/>
                      <a:pt x="722" y="1951"/>
                    </a:cubicBezTo>
                    <a:close/>
                    <a:moveTo>
                      <a:pt x="873" y="1939"/>
                    </a:moveTo>
                    <a:cubicBezTo>
                      <a:pt x="863" y="1942"/>
                      <a:pt x="853" y="1945"/>
                      <a:pt x="843" y="1947"/>
                    </a:cubicBezTo>
                    <a:cubicBezTo>
                      <a:pt x="836" y="1949"/>
                      <a:pt x="829" y="1950"/>
                      <a:pt x="822" y="1951"/>
                    </a:cubicBezTo>
                    <a:cubicBezTo>
                      <a:pt x="822" y="1952"/>
                      <a:pt x="821" y="1952"/>
                      <a:pt x="821" y="1952"/>
                    </a:cubicBezTo>
                    <a:cubicBezTo>
                      <a:pt x="818" y="1952"/>
                      <a:pt x="816" y="1952"/>
                      <a:pt x="813" y="1952"/>
                    </a:cubicBezTo>
                    <a:cubicBezTo>
                      <a:pt x="784" y="1955"/>
                      <a:pt x="754" y="1954"/>
                      <a:pt x="725" y="1951"/>
                    </a:cubicBezTo>
                    <a:cubicBezTo>
                      <a:pt x="723" y="1951"/>
                      <a:pt x="721" y="1951"/>
                      <a:pt x="719" y="1950"/>
                    </a:cubicBezTo>
                    <a:cubicBezTo>
                      <a:pt x="713" y="1949"/>
                      <a:pt x="706" y="1948"/>
                      <a:pt x="700" y="1947"/>
                    </a:cubicBezTo>
                    <a:cubicBezTo>
                      <a:pt x="687" y="1944"/>
                      <a:pt x="674" y="1940"/>
                      <a:pt x="661" y="1936"/>
                    </a:cubicBezTo>
                    <a:cubicBezTo>
                      <a:pt x="660" y="1935"/>
                      <a:pt x="658" y="1935"/>
                      <a:pt x="656" y="1934"/>
                    </a:cubicBezTo>
                    <a:cubicBezTo>
                      <a:pt x="650" y="1931"/>
                      <a:pt x="644" y="1928"/>
                      <a:pt x="638" y="1925"/>
                    </a:cubicBezTo>
                    <a:cubicBezTo>
                      <a:pt x="631" y="1921"/>
                      <a:pt x="624" y="1917"/>
                      <a:pt x="618" y="1912"/>
                    </a:cubicBezTo>
                    <a:cubicBezTo>
                      <a:pt x="614" y="1910"/>
                      <a:pt x="611" y="1908"/>
                      <a:pt x="608" y="1906"/>
                    </a:cubicBezTo>
                    <a:cubicBezTo>
                      <a:pt x="606" y="1905"/>
                      <a:pt x="605" y="1904"/>
                      <a:pt x="604" y="1903"/>
                    </a:cubicBezTo>
                    <a:cubicBezTo>
                      <a:pt x="591" y="1893"/>
                      <a:pt x="580" y="1882"/>
                      <a:pt x="569" y="1870"/>
                    </a:cubicBezTo>
                    <a:cubicBezTo>
                      <a:pt x="566" y="1867"/>
                      <a:pt x="558" y="1857"/>
                      <a:pt x="556" y="1855"/>
                    </a:cubicBezTo>
                    <a:cubicBezTo>
                      <a:pt x="552" y="1849"/>
                      <a:pt x="548" y="1843"/>
                      <a:pt x="545" y="1837"/>
                    </a:cubicBezTo>
                    <a:cubicBezTo>
                      <a:pt x="542" y="1832"/>
                      <a:pt x="539" y="1827"/>
                      <a:pt x="537" y="1822"/>
                    </a:cubicBezTo>
                    <a:cubicBezTo>
                      <a:pt x="538" y="1825"/>
                      <a:pt x="531" y="1808"/>
                      <a:pt x="530" y="1803"/>
                    </a:cubicBezTo>
                    <a:cubicBezTo>
                      <a:pt x="529" y="1800"/>
                      <a:pt x="527" y="1788"/>
                      <a:pt x="526" y="1784"/>
                    </a:cubicBezTo>
                    <a:cubicBezTo>
                      <a:pt x="526" y="1778"/>
                      <a:pt x="526" y="1771"/>
                      <a:pt x="526" y="1764"/>
                    </a:cubicBezTo>
                    <a:cubicBezTo>
                      <a:pt x="526" y="1763"/>
                      <a:pt x="526" y="1763"/>
                      <a:pt x="526" y="1762"/>
                    </a:cubicBezTo>
                    <a:cubicBezTo>
                      <a:pt x="527" y="1759"/>
                      <a:pt x="528" y="1755"/>
                      <a:pt x="529" y="1752"/>
                    </a:cubicBezTo>
                    <a:cubicBezTo>
                      <a:pt x="530" y="1747"/>
                      <a:pt x="531" y="1743"/>
                      <a:pt x="533" y="1739"/>
                    </a:cubicBezTo>
                    <a:cubicBezTo>
                      <a:pt x="533" y="1737"/>
                      <a:pt x="534" y="1735"/>
                      <a:pt x="535" y="1733"/>
                    </a:cubicBezTo>
                    <a:cubicBezTo>
                      <a:pt x="538" y="1725"/>
                      <a:pt x="543" y="1718"/>
                      <a:pt x="547" y="1711"/>
                    </a:cubicBezTo>
                    <a:cubicBezTo>
                      <a:pt x="549" y="1707"/>
                      <a:pt x="551" y="1704"/>
                      <a:pt x="554" y="1701"/>
                    </a:cubicBezTo>
                    <a:cubicBezTo>
                      <a:pt x="550" y="1707"/>
                      <a:pt x="559" y="1695"/>
                      <a:pt x="560" y="1693"/>
                    </a:cubicBezTo>
                    <a:cubicBezTo>
                      <a:pt x="586" y="1663"/>
                      <a:pt x="590" y="1621"/>
                      <a:pt x="560" y="1591"/>
                    </a:cubicBezTo>
                    <a:cubicBezTo>
                      <a:pt x="533" y="1564"/>
                      <a:pt x="486" y="1563"/>
                      <a:pt x="458" y="1591"/>
                    </a:cubicBezTo>
                    <a:cubicBezTo>
                      <a:pt x="454" y="1596"/>
                      <a:pt x="449" y="1601"/>
                      <a:pt x="444" y="1605"/>
                    </a:cubicBezTo>
                    <a:cubicBezTo>
                      <a:pt x="444" y="1605"/>
                      <a:pt x="431" y="1614"/>
                      <a:pt x="427" y="1616"/>
                    </a:cubicBezTo>
                    <a:cubicBezTo>
                      <a:pt x="425" y="1618"/>
                      <a:pt x="423" y="1618"/>
                      <a:pt x="421" y="1619"/>
                    </a:cubicBezTo>
                    <a:cubicBezTo>
                      <a:pt x="420" y="1620"/>
                      <a:pt x="419" y="1620"/>
                      <a:pt x="418" y="1621"/>
                    </a:cubicBezTo>
                    <a:cubicBezTo>
                      <a:pt x="414" y="1622"/>
                      <a:pt x="402" y="1624"/>
                      <a:pt x="399" y="1625"/>
                    </a:cubicBezTo>
                    <a:cubicBezTo>
                      <a:pt x="394" y="1625"/>
                      <a:pt x="390" y="1625"/>
                      <a:pt x="386" y="1625"/>
                    </a:cubicBezTo>
                    <a:cubicBezTo>
                      <a:pt x="385" y="1625"/>
                      <a:pt x="385" y="1625"/>
                      <a:pt x="384" y="1625"/>
                    </a:cubicBezTo>
                    <a:cubicBezTo>
                      <a:pt x="382" y="1624"/>
                      <a:pt x="380" y="1624"/>
                      <a:pt x="379" y="1624"/>
                    </a:cubicBezTo>
                    <a:cubicBezTo>
                      <a:pt x="372" y="1622"/>
                      <a:pt x="365" y="1620"/>
                      <a:pt x="358" y="1617"/>
                    </a:cubicBezTo>
                    <a:cubicBezTo>
                      <a:pt x="354" y="1615"/>
                      <a:pt x="349" y="1613"/>
                      <a:pt x="345" y="1610"/>
                    </a:cubicBezTo>
                    <a:cubicBezTo>
                      <a:pt x="337" y="1606"/>
                      <a:pt x="330" y="1602"/>
                      <a:pt x="323" y="1597"/>
                    </a:cubicBezTo>
                    <a:cubicBezTo>
                      <a:pt x="322" y="1596"/>
                      <a:pt x="321" y="1595"/>
                      <a:pt x="319" y="1594"/>
                    </a:cubicBezTo>
                    <a:cubicBezTo>
                      <a:pt x="317" y="1592"/>
                      <a:pt x="315" y="1591"/>
                      <a:pt x="313" y="1589"/>
                    </a:cubicBezTo>
                    <a:cubicBezTo>
                      <a:pt x="298" y="1576"/>
                      <a:pt x="284" y="1561"/>
                      <a:pt x="271" y="1545"/>
                    </a:cubicBezTo>
                    <a:cubicBezTo>
                      <a:pt x="268" y="1543"/>
                      <a:pt x="266" y="1540"/>
                      <a:pt x="264" y="1538"/>
                    </a:cubicBezTo>
                    <a:cubicBezTo>
                      <a:pt x="263" y="1536"/>
                      <a:pt x="261" y="1534"/>
                      <a:pt x="260" y="1533"/>
                    </a:cubicBezTo>
                    <a:cubicBezTo>
                      <a:pt x="254" y="1524"/>
                      <a:pt x="249" y="1516"/>
                      <a:pt x="243" y="1507"/>
                    </a:cubicBezTo>
                    <a:cubicBezTo>
                      <a:pt x="231" y="1489"/>
                      <a:pt x="220" y="1469"/>
                      <a:pt x="210" y="1450"/>
                    </a:cubicBezTo>
                    <a:cubicBezTo>
                      <a:pt x="210" y="1448"/>
                      <a:pt x="209" y="1446"/>
                      <a:pt x="208" y="1444"/>
                    </a:cubicBezTo>
                    <a:cubicBezTo>
                      <a:pt x="207" y="1442"/>
                      <a:pt x="206" y="1440"/>
                      <a:pt x="205" y="1438"/>
                    </a:cubicBezTo>
                    <a:cubicBezTo>
                      <a:pt x="202" y="1429"/>
                      <a:pt x="200" y="1421"/>
                      <a:pt x="197" y="1412"/>
                    </a:cubicBezTo>
                    <a:cubicBezTo>
                      <a:pt x="195" y="1404"/>
                      <a:pt x="193" y="1396"/>
                      <a:pt x="192" y="1387"/>
                    </a:cubicBezTo>
                    <a:cubicBezTo>
                      <a:pt x="192" y="1387"/>
                      <a:pt x="192" y="1387"/>
                      <a:pt x="192" y="1386"/>
                    </a:cubicBezTo>
                    <a:cubicBezTo>
                      <a:pt x="191" y="1382"/>
                      <a:pt x="191" y="1377"/>
                      <a:pt x="191" y="1373"/>
                    </a:cubicBezTo>
                    <a:cubicBezTo>
                      <a:pt x="190" y="1361"/>
                      <a:pt x="190" y="1348"/>
                      <a:pt x="191" y="1335"/>
                    </a:cubicBezTo>
                    <a:cubicBezTo>
                      <a:pt x="192" y="1333"/>
                      <a:pt x="193" y="1321"/>
                      <a:pt x="194" y="1317"/>
                    </a:cubicBezTo>
                    <a:cubicBezTo>
                      <a:pt x="196" y="1308"/>
                      <a:pt x="199" y="1299"/>
                      <a:pt x="202" y="1291"/>
                    </a:cubicBezTo>
                    <a:cubicBezTo>
                      <a:pt x="202" y="1288"/>
                      <a:pt x="203" y="1286"/>
                      <a:pt x="204" y="1283"/>
                    </a:cubicBezTo>
                    <a:cubicBezTo>
                      <a:pt x="204" y="1283"/>
                      <a:pt x="204" y="1283"/>
                      <a:pt x="204" y="1283"/>
                    </a:cubicBezTo>
                    <a:cubicBezTo>
                      <a:pt x="207" y="1276"/>
                      <a:pt x="211" y="1270"/>
                      <a:pt x="215" y="1264"/>
                    </a:cubicBezTo>
                    <a:cubicBezTo>
                      <a:pt x="217" y="1260"/>
                      <a:pt x="219" y="1257"/>
                      <a:pt x="221" y="1253"/>
                    </a:cubicBezTo>
                    <a:cubicBezTo>
                      <a:pt x="221" y="1254"/>
                      <a:pt x="231" y="1241"/>
                      <a:pt x="235" y="1237"/>
                    </a:cubicBezTo>
                    <a:cubicBezTo>
                      <a:pt x="237" y="1235"/>
                      <a:pt x="240" y="1232"/>
                      <a:pt x="243" y="1230"/>
                    </a:cubicBezTo>
                    <a:cubicBezTo>
                      <a:pt x="245" y="1229"/>
                      <a:pt x="254" y="1221"/>
                      <a:pt x="257" y="1219"/>
                    </a:cubicBezTo>
                    <a:cubicBezTo>
                      <a:pt x="263" y="1216"/>
                      <a:pt x="268" y="1213"/>
                      <a:pt x="274" y="1210"/>
                    </a:cubicBezTo>
                    <a:cubicBezTo>
                      <a:pt x="279" y="1209"/>
                      <a:pt x="283" y="1207"/>
                      <a:pt x="288" y="1206"/>
                    </a:cubicBezTo>
                    <a:cubicBezTo>
                      <a:pt x="292" y="1205"/>
                      <a:pt x="306" y="1202"/>
                      <a:pt x="309" y="1201"/>
                    </a:cubicBezTo>
                    <a:cubicBezTo>
                      <a:pt x="316" y="1201"/>
                      <a:pt x="324" y="1201"/>
                      <a:pt x="332" y="1201"/>
                    </a:cubicBezTo>
                    <a:cubicBezTo>
                      <a:pt x="371" y="1201"/>
                      <a:pt x="404" y="1167"/>
                      <a:pt x="404" y="1129"/>
                    </a:cubicBezTo>
                    <a:cubicBezTo>
                      <a:pt x="404" y="1087"/>
                      <a:pt x="371" y="1059"/>
                      <a:pt x="332" y="1057"/>
                    </a:cubicBezTo>
                    <a:cubicBezTo>
                      <a:pt x="329" y="1056"/>
                      <a:pt x="325" y="1056"/>
                      <a:pt x="322" y="1056"/>
                    </a:cubicBezTo>
                    <a:cubicBezTo>
                      <a:pt x="316" y="1055"/>
                      <a:pt x="309" y="1053"/>
                      <a:pt x="303" y="1052"/>
                    </a:cubicBezTo>
                    <a:cubicBezTo>
                      <a:pt x="295" y="1050"/>
                      <a:pt x="289" y="1047"/>
                      <a:pt x="282" y="1045"/>
                    </a:cubicBezTo>
                    <a:cubicBezTo>
                      <a:pt x="281" y="1045"/>
                      <a:pt x="281" y="1045"/>
                      <a:pt x="281" y="1045"/>
                    </a:cubicBezTo>
                    <a:cubicBezTo>
                      <a:pt x="278" y="1043"/>
                      <a:pt x="275" y="1042"/>
                      <a:pt x="272" y="1041"/>
                    </a:cubicBezTo>
                    <a:cubicBezTo>
                      <a:pt x="266" y="1037"/>
                      <a:pt x="260" y="1034"/>
                      <a:pt x="254" y="1030"/>
                    </a:cubicBezTo>
                    <a:cubicBezTo>
                      <a:pt x="251" y="1028"/>
                      <a:pt x="248" y="1026"/>
                      <a:pt x="246" y="1024"/>
                    </a:cubicBezTo>
                    <a:cubicBezTo>
                      <a:pt x="234" y="1015"/>
                      <a:pt x="224" y="1005"/>
                      <a:pt x="215" y="994"/>
                    </a:cubicBezTo>
                    <a:cubicBezTo>
                      <a:pt x="213" y="991"/>
                      <a:pt x="212" y="989"/>
                      <a:pt x="210" y="987"/>
                    </a:cubicBezTo>
                    <a:cubicBezTo>
                      <a:pt x="206" y="980"/>
                      <a:pt x="202" y="974"/>
                      <a:pt x="198" y="967"/>
                    </a:cubicBezTo>
                    <a:cubicBezTo>
                      <a:pt x="196" y="962"/>
                      <a:pt x="193" y="957"/>
                      <a:pt x="191" y="951"/>
                    </a:cubicBezTo>
                    <a:cubicBezTo>
                      <a:pt x="190" y="950"/>
                      <a:pt x="190" y="950"/>
                      <a:pt x="190" y="949"/>
                    </a:cubicBezTo>
                    <a:cubicBezTo>
                      <a:pt x="188" y="944"/>
                      <a:pt x="186" y="939"/>
                      <a:pt x="184" y="934"/>
                    </a:cubicBezTo>
                    <a:cubicBezTo>
                      <a:pt x="180" y="921"/>
                      <a:pt x="177" y="908"/>
                      <a:pt x="175" y="895"/>
                    </a:cubicBezTo>
                    <a:cubicBezTo>
                      <a:pt x="175" y="895"/>
                      <a:pt x="173" y="878"/>
                      <a:pt x="173" y="874"/>
                    </a:cubicBezTo>
                    <a:cubicBezTo>
                      <a:pt x="172" y="863"/>
                      <a:pt x="172" y="853"/>
                      <a:pt x="172" y="842"/>
                    </a:cubicBezTo>
                    <a:cubicBezTo>
                      <a:pt x="173" y="833"/>
                      <a:pt x="173" y="823"/>
                      <a:pt x="174" y="814"/>
                    </a:cubicBezTo>
                    <a:cubicBezTo>
                      <a:pt x="174" y="812"/>
                      <a:pt x="175" y="809"/>
                      <a:pt x="175" y="807"/>
                    </a:cubicBezTo>
                    <a:cubicBezTo>
                      <a:pt x="175" y="804"/>
                      <a:pt x="176" y="802"/>
                      <a:pt x="176" y="799"/>
                    </a:cubicBezTo>
                    <a:cubicBezTo>
                      <a:pt x="180" y="778"/>
                      <a:pt x="185" y="758"/>
                      <a:pt x="192" y="737"/>
                    </a:cubicBezTo>
                    <a:cubicBezTo>
                      <a:pt x="193" y="734"/>
                      <a:pt x="198" y="722"/>
                      <a:pt x="199" y="719"/>
                    </a:cubicBezTo>
                    <a:cubicBezTo>
                      <a:pt x="201" y="714"/>
                      <a:pt x="204" y="708"/>
                      <a:pt x="206" y="703"/>
                    </a:cubicBezTo>
                    <a:cubicBezTo>
                      <a:pt x="210" y="696"/>
                      <a:pt x="214" y="689"/>
                      <a:pt x="219" y="682"/>
                    </a:cubicBezTo>
                    <a:cubicBezTo>
                      <a:pt x="221" y="679"/>
                      <a:pt x="223" y="676"/>
                      <a:pt x="225" y="672"/>
                    </a:cubicBezTo>
                    <a:cubicBezTo>
                      <a:pt x="226" y="671"/>
                      <a:pt x="227" y="669"/>
                      <a:pt x="229" y="668"/>
                    </a:cubicBezTo>
                    <a:cubicBezTo>
                      <a:pt x="238" y="657"/>
                      <a:pt x="247" y="647"/>
                      <a:pt x="257" y="638"/>
                    </a:cubicBezTo>
                    <a:cubicBezTo>
                      <a:pt x="260" y="636"/>
                      <a:pt x="262" y="634"/>
                      <a:pt x="265" y="632"/>
                    </a:cubicBezTo>
                    <a:cubicBezTo>
                      <a:pt x="271" y="627"/>
                      <a:pt x="277" y="623"/>
                      <a:pt x="284" y="619"/>
                    </a:cubicBezTo>
                    <a:cubicBezTo>
                      <a:pt x="290" y="615"/>
                      <a:pt x="297" y="612"/>
                      <a:pt x="303" y="609"/>
                    </a:cubicBezTo>
                    <a:cubicBezTo>
                      <a:pt x="304" y="608"/>
                      <a:pt x="305" y="608"/>
                      <a:pt x="306" y="607"/>
                    </a:cubicBezTo>
                    <a:cubicBezTo>
                      <a:pt x="307" y="607"/>
                      <a:pt x="308" y="607"/>
                      <a:pt x="309" y="606"/>
                    </a:cubicBezTo>
                    <a:cubicBezTo>
                      <a:pt x="323" y="601"/>
                      <a:pt x="337" y="597"/>
                      <a:pt x="352" y="595"/>
                    </a:cubicBezTo>
                    <a:cubicBezTo>
                      <a:pt x="355" y="594"/>
                      <a:pt x="358" y="594"/>
                      <a:pt x="361" y="594"/>
                    </a:cubicBezTo>
                    <a:cubicBezTo>
                      <a:pt x="369" y="593"/>
                      <a:pt x="378" y="593"/>
                      <a:pt x="386" y="594"/>
                    </a:cubicBezTo>
                    <a:cubicBezTo>
                      <a:pt x="389" y="594"/>
                      <a:pt x="393" y="594"/>
                      <a:pt x="396" y="594"/>
                    </a:cubicBezTo>
                    <a:cubicBezTo>
                      <a:pt x="397" y="594"/>
                      <a:pt x="397" y="594"/>
                      <a:pt x="398" y="594"/>
                    </a:cubicBezTo>
                    <a:cubicBezTo>
                      <a:pt x="406" y="596"/>
                      <a:pt x="414" y="598"/>
                      <a:pt x="422" y="600"/>
                    </a:cubicBezTo>
                    <a:cubicBezTo>
                      <a:pt x="429" y="602"/>
                      <a:pt x="437" y="604"/>
                      <a:pt x="444" y="607"/>
                    </a:cubicBezTo>
                    <a:cubicBezTo>
                      <a:pt x="448" y="609"/>
                      <a:pt x="451" y="611"/>
                      <a:pt x="455" y="613"/>
                    </a:cubicBezTo>
                    <a:cubicBezTo>
                      <a:pt x="463" y="617"/>
                      <a:pt x="470" y="621"/>
                      <a:pt x="478" y="626"/>
                    </a:cubicBezTo>
                    <a:cubicBezTo>
                      <a:pt x="479" y="627"/>
                      <a:pt x="481" y="628"/>
                      <a:pt x="483" y="629"/>
                    </a:cubicBezTo>
                    <a:cubicBezTo>
                      <a:pt x="485" y="631"/>
                      <a:pt x="489" y="634"/>
                      <a:pt x="490" y="636"/>
                    </a:cubicBezTo>
                    <a:cubicBezTo>
                      <a:pt x="520" y="661"/>
                      <a:pt x="563" y="665"/>
                      <a:pt x="592" y="636"/>
                    </a:cubicBezTo>
                    <a:cubicBezTo>
                      <a:pt x="618" y="610"/>
                      <a:pt x="622" y="559"/>
                      <a:pt x="592" y="534"/>
                    </a:cubicBezTo>
                    <a:cubicBezTo>
                      <a:pt x="580" y="524"/>
                      <a:pt x="569" y="513"/>
                      <a:pt x="558" y="501"/>
                    </a:cubicBezTo>
                    <a:cubicBezTo>
                      <a:pt x="558" y="500"/>
                      <a:pt x="557" y="499"/>
                      <a:pt x="556" y="498"/>
                    </a:cubicBezTo>
                    <a:cubicBezTo>
                      <a:pt x="555" y="497"/>
                      <a:pt x="554" y="496"/>
                      <a:pt x="554" y="495"/>
                    </a:cubicBezTo>
                    <a:cubicBezTo>
                      <a:pt x="549" y="488"/>
                      <a:pt x="545" y="481"/>
                      <a:pt x="540" y="474"/>
                    </a:cubicBezTo>
                    <a:cubicBezTo>
                      <a:pt x="539" y="471"/>
                      <a:pt x="536" y="464"/>
                      <a:pt x="534" y="460"/>
                    </a:cubicBezTo>
                    <a:cubicBezTo>
                      <a:pt x="533" y="457"/>
                      <a:pt x="532" y="453"/>
                      <a:pt x="531" y="449"/>
                    </a:cubicBezTo>
                    <a:cubicBezTo>
                      <a:pt x="529" y="443"/>
                      <a:pt x="527" y="436"/>
                      <a:pt x="526" y="430"/>
                    </a:cubicBezTo>
                    <a:cubicBezTo>
                      <a:pt x="526" y="427"/>
                      <a:pt x="526" y="425"/>
                      <a:pt x="525" y="422"/>
                    </a:cubicBezTo>
                    <a:cubicBezTo>
                      <a:pt x="525" y="415"/>
                      <a:pt x="525" y="408"/>
                      <a:pt x="526" y="401"/>
                    </a:cubicBezTo>
                    <a:cubicBezTo>
                      <a:pt x="526" y="399"/>
                      <a:pt x="526" y="397"/>
                      <a:pt x="526" y="395"/>
                    </a:cubicBezTo>
                    <a:cubicBezTo>
                      <a:pt x="528" y="381"/>
                      <a:pt x="533" y="368"/>
                      <a:pt x="538" y="354"/>
                    </a:cubicBezTo>
                    <a:cubicBezTo>
                      <a:pt x="539" y="351"/>
                      <a:pt x="541" y="348"/>
                      <a:pt x="542" y="345"/>
                    </a:cubicBezTo>
                    <a:cubicBezTo>
                      <a:pt x="546" y="338"/>
                      <a:pt x="550" y="331"/>
                      <a:pt x="554" y="324"/>
                    </a:cubicBezTo>
                    <a:cubicBezTo>
                      <a:pt x="558" y="317"/>
                      <a:pt x="563" y="311"/>
                      <a:pt x="568" y="304"/>
                    </a:cubicBezTo>
                    <a:cubicBezTo>
                      <a:pt x="571" y="300"/>
                      <a:pt x="575" y="296"/>
                      <a:pt x="578" y="291"/>
                    </a:cubicBezTo>
                    <a:cubicBezTo>
                      <a:pt x="591" y="277"/>
                      <a:pt x="604" y="264"/>
                      <a:pt x="618" y="252"/>
                    </a:cubicBezTo>
                    <a:cubicBezTo>
                      <a:pt x="622" y="249"/>
                      <a:pt x="626" y="246"/>
                      <a:pt x="630" y="243"/>
                    </a:cubicBezTo>
                    <a:cubicBezTo>
                      <a:pt x="630" y="242"/>
                      <a:pt x="633" y="240"/>
                      <a:pt x="634" y="239"/>
                    </a:cubicBezTo>
                    <a:cubicBezTo>
                      <a:pt x="643" y="232"/>
                      <a:pt x="652" y="226"/>
                      <a:pt x="661" y="220"/>
                    </a:cubicBezTo>
                    <a:cubicBezTo>
                      <a:pt x="681" y="207"/>
                      <a:pt x="701" y="195"/>
                      <a:pt x="723" y="185"/>
                    </a:cubicBezTo>
                    <a:cubicBezTo>
                      <a:pt x="724" y="184"/>
                      <a:pt x="728" y="182"/>
                      <a:pt x="731" y="181"/>
                    </a:cubicBezTo>
                    <a:cubicBezTo>
                      <a:pt x="735" y="180"/>
                      <a:pt x="739" y="178"/>
                      <a:pt x="743" y="177"/>
                    </a:cubicBezTo>
                    <a:cubicBezTo>
                      <a:pt x="755" y="173"/>
                      <a:pt x="767" y="169"/>
                      <a:pt x="779" y="167"/>
                    </a:cubicBezTo>
                    <a:cubicBezTo>
                      <a:pt x="784" y="165"/>
                      <a:pt x="789" y="164"/>
                      <a:pt x="794" y="164"/>
                    </a:cubicBezTo>
                    <a:cubicBezTo>
                      <a:pt x="794" y="163"/>
                      <a:pt x="795" y="163"/>
                      <a:pt x="795" y="163"/>
                    </a:cubicBezTo>
                    <a:cubicBezTo>
                      <a:pt x="804" y="162"/>
                      <a:pt x="814" y="162"/>
                      <a:pt x="823" y="162"/>
                    </a:cubicBezTo>
                    <a:cubicBezTo>
                      <a:pt x="832" y="162"/>
                      <a:pt x="840" y="162"/>
                      <a:pt x="848" y="163"/>
                    </a:cubicBezTo>
                    <a:cubicBezTo>
                      <a:pt x="854" y="164"/>
                      <a:pt x="859" y="165"/>
                      <a:pt x="865" y="167"/>
                    </a:cubicBezTo>
                    <a:cubicBezTo>
                      <a:pt x="872" y="168"/>
                      <a:pt x="879" y="171"/>
                      <a:pt x="886" y="173"/>
                    </a:cubicBezTo>
                    <a:cubicBezTo>
                      <a:pt x="889" y="175"/>
                      <a:pt x="891" y="176"/>
                      <a:pt x="894" y="178"/>
                    </a:cubicBezTo>
                    <a:cubicBezTo>
                      <a:pt x="897" y="179"/>
                      <a:pt x="900" y="181"/>
                      <a:pt x="903" y="183"/>
                    </a:cubicBezTo>
                    <a:cubicBezTo>
                      <a:pt x="904" y="184"/>
                      <a:pt x="914" y="192"/>
                      <a:pt x="918" y="196"/>
                    </a:cubicBezTo>
                    <a:cubicBezTo>
                      <a:pt x="918" y="196"/>
                      <a:pt x="918" y="196"/>
                      <a:pt x="918" y="196"/>
                    </a:cubicBezTo>
                    <a:cubicBezTo>
                      <a:pt x="919" y="198"/>
                      <a:pt x="920" y="200"/>
                      <a:pt x="921" y="201"/>
                    </a:cubicBezTo>
                    <a:cubicBezTo>
                      <a:pt x="922" y="204"/>
                      <a:pt x="923" y="206"/>
                      <a:pt x="924" y="208"/>
                    </a:cubicBezTo>
                    <a:cubicBezTo>
                      <a:pt x="924" y="209"/>
                      <a:pt x="924" y="209"/>
                      <a:pt x="924" y="210"/>
                    </a:cubicBezTo>
                    <a:cubicBezTo>
                      <a:pt x="924" y="324"/>
                      <a:pt x="923" y="438"/>
                      <a:pt x="923" y="553"/>
                    </a:cubicBezTo>
                    <a:cubicBezTo>
                      <a:pt x="923" y="631"/>
                      <a:pt x="923" y="710"/>
                      <a:pt x="923" y="788"/>
                    </a:cubicBezTo>
                    <a:cubicBezTo>
                      <a:pt x="921" y="793"/>
                      <a:pt x="919" y="797"/>
                      <a:pt x="918" y="802"/>
                    </a:cubicBezTo>
                    <a:cubicBezTo>
                      <a:pt x="916" y="814"/>
                      <a:pt x="912" y="825"/>
                      <a:pt x="908" y="836"/>
                    </a:cubicBezTo>
                    <a:cubicBezTo>
                      <a:pt x="906" y="839"/>
                      <a:pt x="905" y="842"/>
                      <a:pt x="904" y="844"/>
                    </a:cubicBezTo>
                    <a:cubicBezTo>
                      <a:pt x="900" y="851"/>
                      <a:pt x="897" y="859"/>
                      <a:pt x="893" y="866"/>
                    </a:cubicBezTo>
                    <a:cubicBezTo>
                      <a:pt x="888" y="873"/>
                      <a:pt x="884" y="881"/>
                      <a:pt x="879" y="889"/>
                    </a:cubicBezTo>
                    <a:cubicBezTo>
                      <a:pt x="876" y="893"/>
                      <a:pt x="873" y="897"/>
                      <a:pt x="870" y="900"/>
                    </a:cubicBezTo>
                    <a:cubicBezTo>
                      <a:pt x="870" y="901"/>
                      <a:pt x="870" y="901"/>
                      <a:pt x="870" y="901"/>
                    </a:cubicBezTo>
                    <a:cubicBezTo>
                      <a:pt x="856" y="918"/>
                      <a:pt x="841" y="934"/>
                      <a:pt x="824" y="948"/>
                    </a:cubicBezTo>
                    <a:cubicBezTo>
                      <a:pt x="822" y="949"/>
                      <a:pt x="819" y="952"/>
                      <a:pt x="816" y="954"/>
                    </a:cubicBezTo>
                    <a:cubicBezTo>
                      <a:pt x="813" y="956"/>
                      <a:pt x="810" y="959"/>
                      <a:pt x="806" y="961"/>
                    </a:cubicBezTo>
                    <a:cubicBezTo>
                      <a:pt x="795" y="969"/>
                      <a:pt x="784" y="975"/>
                      <a:pt x="772" y="982"/>
                    </a:cubicBezTo>
                    <a:cubicBezTo>
                      <a:pt x="766" y="985"/>
                      <a:pt x="759" y="988"/>
                      <a:pt x="753" y="991"/>
                    </a:cubicBezTo>
                    <a:cubicBezTo>
                      <a:pt x="752" y="992"/>
                      <a:pt x="751" y="992"/>
                      <a:pt x="750" y="992"/>
                    </a:cubicBezTo>
                    <a:cubicBezTo>
                      <a:pt x="748" y="993"/>
                      <a:pt x="747" y="994"/>
                      <a:pt x="746" y="994"/>
                    </a:cubicBezTo>
                    <a:cubicBezTo>
                      <a:pt x="731" y="1000"/>
                      <a:pt x="716" y="1004"/>
                      <a:pt x="701" y="1008"/>
                    </a:cubicBezTo>
                    <a:cubicBezTo>
                      <a:pt x="685" y="1013"/>
                      <a:pt x="668" y="1016"/>
                      <a:pt x="651" y="1019"/>
                    </a:cubicBezTo>
                    <a:cubicBezTo>
                      <a:pt x="650" y="1019"/>
                      <a:pt x="649" y="1019"/>
                      <a:pt x="648" y="1020"/>
                    </a:cubicBezTo>
                    <a:cubicBezTo>
                      <a:pt x="645" y="1020"/>
                      <a:pt x="641" y="1020"/>
                      <a:pt x="638" y="1021"/>
                    </a:cubicBezTo>
                    <a:cubicBezTo>
                      <a:pt x="627" y="1022"/>
                      <a:pt x="615" y="1023"/>
                      <a:pt x="604" y="1023"/>
                    </a:cubicBezTo>
                    <a:cubicBezTo>
                      <a:pt x="565" y="1025"/>
                      <a:pt x="532" y="1054"/>
                      <a:pt x="532" y="1095"/>
                    </a:cubicBezTo>
                    <a:cubicBezTo>
                      <a:pt x="532" y="1133"/>
                      <a:pt x="565" y="1169"/>
                      <a:pt x="604" y="1167"/>
                    </a:cubicBezTo>
                    <a:cubicBezTo>
                      <a:pt x="719" y="1162"/>
                      <a:pt x="835" y="1127"/>
                      <a:pt x="923" y="1053"/>
                    </a:cubicBezTo>
                    <a:cubicBezTo>
                      <a:pt x="923" y="1124"/>
                      <a:pt x="923" y="1196"/>
                      <a:pt x="923" y="1267"/>
                    </a:cubicBezTo>
                    <a:cubicBezTo>
                      <a:pt x="922" y="1472"/>
                      <a:pt x="922" y="1678"/>
                      <a:pt x="922" y="1883"/>
                    </a:cubicBezTo>
                    <a:cubicBezTo>
                      <a:pt x="922" y="1891"/>
                      <a:pt x="922" y="1891"/>
                      <a:pt x="922" y="1891"/>
                    </a:cubicBezTo>
                    <a:cubicBezTo>
                      <a:pt x="922" y="1893"/>
                      <a:pt x="921" y="1895"/>
                      <a:pt x="921" y="1897"/>
                    </a:cubicBezTo>
                    <a:cubicBezTo>
                      <a:pt x="920" y="1898"/>
                      <a:pt x="920" y="1900"/>
                      <a:pt x="919" y="1901"/>
                    </a:cubicBezTo>
                    <a:cubicBezTo>
                      <a:pt x="918" y="1904"/>
                      <a:pt x="916" y="1906"/>
                      <a:pt x="915" y="1909"/>
                    </a:cubicBezTo>
                    <a:cubicBezTo>
                      <a:pt x="913" y="1911"/>
                      <a:pt x="908" y="1917"/>
                      <a:pt x="906" y="1919"/>
                    </a:cubicBezTo>
                    <a:cubicBezTo>
                      <a:pt x="905" y="1920"/>
                      <a:pt x="903" y="1922"/>
                      <a:pt x="902" y="1923"/>
                    </a:cubicBezTo>
                    <a:cubicBezTo>
                      <a:pt x="897" y="1926"/>
                      <a:pt x="893" y="1929"/>
                      <a:pt x="888" y="1931"/>
                    </a:cubicBezTo>
                    <a:cubicBezTo>
                      <a:pt x="885" y="1933"/>
                      <a:pt x="877" y="1937"/>
                      <a:pt x="873" y="1939"/>
                    </a:cubicBezTo>
                    <a:close/>
                    <a:moveTo>
                      <a:pt x="920" y="1901"/>
                    </a:moveTo>
                    <a:cubicBezTo>
                      <a:pt x="921" y="1897"/>
                      <a:pt x="922" y="1895"/>
                      <a:pt x="922" y="1894"/>
                    </a:cubicBezTo>
                    <a:cubicBezTo>
                      <a:pt x="922" y="1895"/>
                      <a:pt x="922" y="1895"/>
                      <a:pt x="922" y="1895"/>
                    </a:cubicBezTo>
                    <a:cubicBezTo>
                      <a:pt x="922" y="1896"/>
                      <a:pt x="921" y="1898"/>
                      <a:pt x="920" y="1900"/>
                    </a:cubicBezTo>
                    <a:cubicBezTo>
                      <a:pt x="920" y="1900"/>
                      <a:pt x="920" y="1901"/>
                      <a:pt x="920" y="1901"/>
                    </a:cubicBezTo>
                    <a:close/>
                    <a:moveTo>
                      <a:pt x="922" y="1895"/>
                    </a:moveTo>
                    <a:cubicBezTo>
                      <a:pt x="922" y="1894"/>
                      <a:pt x="922" y="1894"/>
                      <a:pt x="922" y="1894"/>
                    </a:cubicBezTo>
                    <a:cubicBezTo>
                      <a:pt x="923" y="1892"/>
                      <a:pt x="923" y="1893"/>
                      <a:pt x="922" y="1895"/>
                    </a:cubicBezTo>
                    <a:close/>
                    <a:moveTo>
                      <a:pt x="923" y="1887"/>
                    </a:moveTo>
                    <a:cubicBezTo>
                      <a:pt x="923" y="1889"/>
                      <a:pt x="922" y="1890"/>
                      <a:pt x="922" y="1891"/>
                    </a:cubicBezTo>
                    <a:cubicBezTo>
                      <a:pt x="922" y="1873"/>
                      <a:pt x="924" y="1880"/>
                      <a:pt x="923" y="1887"/>
                    </a:cubicBezTo>
                    <a:close/>
                    <a:moveTo>
                      <a:pt x="923" y="1887"/>
                    </a:moveTo>
                    <a:cubicBezTo>
                      <a:pt x="923" y="1887"/>
                      <a:pt x="923" y="1887"/>
                      <a:pt x="923" y="188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cs typeface="+mn-ea"/>
                  <a:sym typeface="+mn-lt"/>
                </a:endParaRPr>
              </a:p>
            </p:txBody>
          </p:sp>
          <p:sp>
            <p:nvSpPr>
              <p:cNvPr id="23" name="Freeform 105"/>
              <p:cNvSpPr>
                <a:spLocks noEditPoints="1"/>
              </p:cNvSpPr>
              <p:nvPr/>
            </p:nvSpPr>
            <p:spPr bwMode="auto">
              <a:xfrm>
                <a:off x="1423133" y="2279243"/>
                <a:ext cx="194323" cy="390208"/>
              </a:xfrm>
              <a:custGeom>
                <a:avLst/>
                <a:gdLst>
                  <a:gd name="T0" fmla="*/ 684 w 1048"/>
                  <a:gd name="T1" fmla="*/ 448 h 2097"/>
                  <a:gd name="T2" fmla="*/ 1 w 1048"/>
                  <a:gd name="T3" fmla="*/ 203 h 2097"/>
                  <a:gd name="T4" fmla="*/ 2 w 1048"/>
                  <a:gd name="T5" fmla="*/ 1881 h 2097"/>
                  <a:gd name="T6" fmla="*/ 658 w 1048"/>
                  <a:gd name="T7" fmla="*/ 1888 h 2097"/>
                  <a:gd name="T8" fmla="*/ 1022 w 1048"/>
                  <a:gd name="T9" fmla="*/ 1343 h 2097"/>
                  <a:gd name="T10" fmla="*/ 1037 w 1048"/>
                  <a:gd name="T11" fmla="*/ 894 h 2097"/>
                  <a:gd name="T12" fmla="*/ 534 w 1048"/>
                  <a:gd name="T13" fmla="*/ 458 h 2097"/>
                  <a:gd name="T14" fmla="*/ 145 w 1048"/>
                  <a:gd name="T15" fmla="*/ 1885 h 2097"/>
                  <a:gd name="T16" fmla="*/ 146 w 1048"/>
                  <a:gd name="T17" fmla="*/ 1893 h 2097"/>
                  <a:gd name="T18" fmla="*/ 250 w 1048"/>
                  <a:gd name="T19" fmla="*/ 1950 h 2097"/>
                  <a:gd name="T20" fmla="*/ 667 w 1048"/>
                  <a:gd name="T21" fmla="*/ 1623 h 2097"/>
                  <a:gd name="T22" fmla="*/ 764 w 1048"/>
                  <a:gd name="T23" fmla="*/ 1200 h 2097"/>
                  <a:gd name="T24" fmla="*/ 791 w 1048"/>
                  <a:gd name="T25" fmla="*/ 1207 h 2097"/>
                  <a:gd name="T26" fmla="*/ 821 w 1048"/>
                  <a:gd name="T27" fmla="*/ 1224 h 2097"/>
                  <a:gd name="T28" fmla="*/ 847 w 1048"/>
                  <a:gd name="T29" fmla="*/ 1252 h 2097"/>
                  <a:gd name="T30" fmla="*/ 877 w 1048"/>
                  <a:gd name="T31" fmla="*/ 1328 h 2097"/>
                  <a:gd name="T32" fmla="*/ 874 w 1048"/>
                  <a:gd name="T33" fmla="*/ 1398 h 2097"/>
                  <a:gd name="T34" fmla="*/ 833 w 1048"/>
                  <a:gd name="T35" fmla="*/ 1492 h 2097"/>
                  <a:gd name="T36" fmla="*/ 765 w 1048"/>
                  <a:gd name="T37" fmla="*/ 1578 h 2097"/>
                  <a:gd name="T38" fmla="*/ 710 w 1048"/>
                  <a:gd name="T39" fmla="*/ 1615 h 2097"/>
                  <a:gd name="T40" fmla="*/ 666 w 1048"/>
                  <a:gd name="T41" fmla="*/ 1623 h 2097"/>
                  <a:gd name="T42" fmla="*/ 627 w 1048"/>
                  <a:gd name="T43" fmla="*/ 1605 h 2097"/>
                  <a:gd name="T44" fmla="*/ 508 w 1048"/>
                  <a:gd name="T45" fmla="*/ 1589 h 2097"/>
                  <a:gd name="T46" fmla="*/ 532 w 1048"/>
                  <a:gd name="T47" fmla="*/ 1729 h 2097"/>
                  <a:gd name="T48" fmla="*/ 542 w 1048"/>
                  <a:gd name="T49" fmla="*/ 1766 h 2097"/>
                  <a:gd name="T50" fmla="*/ 521 w 1048"/>
                  <a:gd name="T51" fmla="*/ 1838 h 2097"/>
                  <a:gd name="T52" fmla="*/ 450 w 1048"/>
                  <a:gd name="T53" fmla="*/ 1910 h 2097"/>
                  <a:gd name="T54" fmla="*/ 368 w 1048"/>
                  <a:gd name="T55" fmla="*/ 1945 h 2097"/>
                  <a:gd name="T56" fmla="*/ 251 w 1048"/>
                  <a:gd name="T57" fmla="*/ 1950 h 2097"/>
                  <a:gd name="T58" fmla="*/ 205 w 1048"/>
                  <a:gd name="T59" fmla="*/ 1940 h 2097"/>
                  <a:gd name="T60" fmla="*/ 156 w 1048"/>
                  <a:gd name="T61" fmla="*/ 1911 h 2097"/>
                  <a:gd name="T62" fmla="*/ 146 w 1048"/>
                  <a:gd name="T63" fmla="*/ 1889 h 2097"/>
                  <a:gd name="T64" fmla="*/ 146 w 1048"/>
                  <a:gd name="T65" fmla="*/ 1354 h 2097"/>
                  <a:gd name="T66" fmla="*/ 531 w 1048"/>
                  <a:gd name="T67" fmla="*/ 1093 h 2097"/>
                  <a:gd name="T68" fmla="*/ 415 w 1048"/>
                  <a:gd name="T69" fmla="*/ 1018 h 2097"/>
                  <a:gd name="T70" fmla="*/ 294 w 1048"/>
                  <a:gd name="T71" fmla="*/ 981 h 2097"/>
                  <a:gd name="T72" fmla="*/ 194 w 1048"/>
                  <a:gd name="T73" fmla="*/ 900 h 2097"/>
                  <a:gd name="T74" fmla="*/ 160 w 1048"/>
                  <a:gd name="T75" fmla="*/ 844 h 2097"/>
                  <a:gd name="T76" fmla="*/ 144 w 1048"/>
                  <a:gd name="T77" fmla="*/ 214 h 2097"/>
                  <a:gd name="T78" fmla="*/ 148 w 1048"/>
                  <a:gd name="T79" fmla="*/ 198 h 2097"/>
                  <a:gd name="T80" fmla="*/ 183 w 1048"/>
                  <a:gd name="T81" fmla="*/ 171 h 2097"/>
                  <a:gd name="T82" fmla="*/ 259 w 1048"/>
                  <a:gd name="T83" fmla="*/ 160 h 2097"/>
                  <a:gd name="T84" fmla="*/ 334 w 1048"/>
                  <a:gd name="T85" fmla="*/ 178 h 2097"/>
                  <a:gd name="T86" fmla="*/ 431 w 1048"/>
                  <a:gd name="T87" fmla="*/ 235 h 2097"/>
                  <a:gd name="T88" fmla="*/ 507 w 1048"/>
                  <a:gd name="T89" fmla="*/ 312 h 2097"/>
                  <a:gd name="T90" fmla="*/ 540 w 1048"/>
                  <a:gd name="T91" fmla="*/ 384 h 2097"/>
                  <a:gd name="T92" fmla="*/ 534 w 1048"/>
                  <a:gd name="T93" fmla="*/ 457 h 2097"/>
                  <a:gd name="T94" fmla="*/ 516 w 1048"/>
                  <a:gd name="T95" fmla="*/ 491 h 2097"/>
                  <a:gd name="T96" fmla="*/ 578 w 1048"/>
                  <a:gd name="T97" fmla="*/ 634 h 2097"/>
                  <a:gd name="T98" fmla="*/ 623 w 1048"/>
                  <a:gd name="T99" fmla="*/ 606 h 2097"/>
                  <a:gd name="T100" fmla="*/ 679 w 1048"/>
                  <a:gd name="T101" fmla="*/ 592 h 2097"/>
                  <a:gd name="T102" fmla="*/ 749 w 1048"/>
                  <a:gd name="T103" fmla="*/ 601 h 2097"/>
                  <a:gd name="T104" fmla="*/ 803 w 1048"/>
                  <a:gd name="T105" fmla="*/ 629 h 2097"/>
                  <a:gd name="T106" fmla="*/ 843 w 1048"/>
                  <a:gd name="T107" fmla="*/ 670 h 2097"/>
                  <a:gd name="T108" fmla="*/ 882 w 1048"/>
                  <a:gd name="T109" fmla="*/ 753 h 2097"/>
                  <a:gd name="T110" fmla="*/ 896 w 1048"/>
                  <a:gd name="T111" fmla="*/ 859 h 2097"/>
                  <a:gd name="T112" fmla="*/ 878 w 1048"/>
                  <a:gd name="T113" fmla="*/ 947 h 2097"/>
                  <a:gd name="T114" fmla="*/ 850 w 1048"/>
                  <a:gd name="T115" fmla="*/ 995 h 2097"/>
                  <a:gd name="T116" fmla="*/ 808 w 1048"/>
                  <a:gd name="T117" fmla="*/ 1032 h 2097"/>
                  <a:gd name="T118" fmla="*/ 744 w 1048"/>
                  <a:gd name="T119" fmla="*/ 1054 h 2097"/>
                  <a:gd name="T120" fmla="*/ 761 w 1048"/>
                  <a:gd name="T121" fmla="*/ 1199 h 2097"/>
                  <a:gd name="T122" fmla="*/ 313 w 1048"/>
                  <a:gd name="T123" fmla="*/ 991 h 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8" h="2097">
                    <a:moveTo>
                      <a:pt x="1037" y="894"/>
                    </a:moveTo>
                    <a:cubicBezTo>
                      <a:pt x="1048" y="808"/>
                      <a:pt x="1028" y="717"/>
                      <a:pt x="992" y="640"/>
                    </a:cubicBezTo>
                    <a:cubicBezTo>
                      <a:pt x="961" y="574"/>
                      <a:pt x="906" y="517"/>
                      <a:pt x="841" y="484"/>
                    </a:cubicBezTo>
                    <a:cubicBezTo>
                      <a:pt x="793" y="459"/>
                      <a:pt x="738" y="446"/>
                      <a:pt x="684" y="448"/>
                    </a:cubicBezTo>
                    <a:cubicBezTo>
                      <a:pt x="692" y="373"/>
                      <a:pt x="674" y="302"/>
                      <a:pt x="632" y="239"/>
                    </a:cubicBezTo>
                    <a:cubicBezTo>
                      <a:pt x="581" y="163"/>
                      <a:pt x="505" y="101"/>
                      <a:pt x="424" y="61"/>
                    </a:cubicBezTo>
                    <a:cubicBezTo>
                      <a:pt x="339" y="19"/>
                      <a:pt x="237" y="0"/>
                      <a:pt x="146" y="32"/>
                    </a:cubicBezTo>
                    <a:cubicBezTo>
                      <a:pt x="70" y="58"/>
                      <a:pt x="5" y="119"/>
                      <a:pt x="1" y="203"/>
                    </a:cubicBezTo>
                    <a:cubicBezTo>
                      <a:pt x="0" y="204"/>
                      <a:pt x="0" y="206"/>
                      <a:pt x="0" y="208"/>
                    </a:cubicBezTo>
                    <a:cubicBezTo>
                      <a:pt x="0" y="322"/>
                      <a:pt x="1" y="436"/>
                      <a:pt x="1" y="551"/>
                    </a:cubicBezTo>
                    <a:cubicBezTo>
                      <a:pt x="1" y="789"/>
                      <a:pt x="1" y="1027"/>
                      <a:pt x="2" y="1265"/>
                    </a:cubicBezTo>
                    <a:cubicBezTo>
                      <a:pt x="2" y="1470"/>
                      <a:pt x="2" y="1676"/>
                      <a:pt x="2" y="1881"/>
                    </a:cubicBezTo>
                    <a:cubicBezTo>
                      <a:pt x="2" y="1954"/>
                      <a:pt x="43" y="2016"/>
                      <a:pt x="105" y="2052"/>
                    </a:cubicBezTo>
                    <a:cubicBezTo>
                      <a:pt x="163" y="2087"/>
                      <a:pt x="235" y="2097"/>
                      <a:pt x="302" y="2096"/>
                    </a:cubicBezTo>
                    <a:cubicBezTo>
                      <a:pt x="368" y="2095"/>
                      <a:pt x="434" y="2082"/>
                      <a:pt x="493" y="2052"/>
                    </a:cubicBezTo>
                    <a:cubicBezTo>
                      <a:pt x="561" y="2018"/>
                      <a:pt x="625" y="1958"/>
                      <a:pt x="658" y="1888"/>
                    </a:cubicBezTo>
                    <a:cubicBezTo>
                      <a:pt x="676" y="1851"/>
                      <a:pt x="688" y="1809"/>
                      <a:pt x="686" y="1766"/>
                    </a:cubicBezTo>
                    <a:cubicBezTo>
                      <a:pt x="706" y="1766"/>
                      <a:pt x="726" y="1762"/>
                      <a:pt x="746" y="1755"/>
                    </a:cubicBezTo>
                    <a:cubicBezTo>
                      <a:pt x="832" y="1725"/>
                      <a:pt x="897" y="1656"/>
                      <a:pt x="947" y="1582"/>
                    </a:cubicBezTo>
                    <a:cubicBezTo>
                      <a:pt x="994" y="1511"/>
                      <a:pt x="1025" y="1429"/>
                      <a:pt x="1022" y="1343"/>
                    </a:cubicBezTo>
                    <a:cubicBezTo>
                      <a:pt x="1019" y="1264"/>
                      <a:pt x="989" y="1187"/>
                      <a:pt x="933" y="1131"/>
                    </a:cubicBezTo>
                    <a:cubicBezTo>
                      <a:pt x="930" y="1129"/>
                      <a:pt x="927" y="1126"/>
                      <a:pt x="925" y="1124"/>
                    </a:cubicBezTo>
                    <a:cubicBezTo>
                      <a:pt x="930" y="1119"/>
                      <a:pt x="936" y="1114"/>
                      <a:pt x="941" y="1109"/>
                    </a:cubicBezTo>
                    <a:cubicBezTo>
                      <a:pt x="999" y="1051"/>
                      <a:pt x="1027" y="974"/>
                      <a:pt x="1037" y="894"/>
                    </a:cubicBezTo>
                    <a:close/>
                    <a:moveTo>
                      <a:pt x="578" y="634"/>
                    </a:moveTo>
                    <a:cubicBezTo>
                      <a:pt x="577" y="634"/>
                      <a:pt x="577" y="634"/>
                      <a:pt x="578" y="634"/>
                    </a:cubicBezTo>
                    <a:close/>
                    <a:moveTo>
                      <a:pt x="534" y="458"/>
                    </a:moveTo>
                    <a:cubicBezTo>
                      <a:pt x="537" y="452"/>
                      <a:pt x="536" y="454"/>
                      <a:pt x="534" y="458"/>
                    </a:cubicBezTo>
                    <a:close/>
                    <a:moveTo>
                      <a:pt x="165" y="180"/>
                    </a:moveTo>
                    <a:cubicBezTo>
                      <a:pt x="166" y="179"/>
                      <a:pt x="167" y="179"/>
                      <a:pt x="165" y="180"/>
                    </a:cubicBezTo>
                    <a:close/>
                    <a:moveTo>
                      <a:pt x="146" y="1889"/>
                    </a:moveTo>
                    <a:cubicBezTo>
                      <a:pt x="146" y="1888"/>
                      <a:pt x="145" y="1887"/>
                      <a:pt x="145" y="1885"/>
                    </a:cubicBezTo>
                    <a:cubicBezTo>
                      <a:pt x="143" y="1878"/>
                      <a:pt x="146" y="1871"/>
                      <a:pt x="146" y="1889"/>
                    </a:cubicBezTo>
                    <a:close/>
                    <a:moveTo>
                      <a:pt x="146" y="1893"/>
                    </a:moveTo>
                    <a:cubicBezTo>
                      <a:pt x="146" y="1893"/>
                      <a:pt x="146" y="1893"/>
                      <a:pt x="146" y="1893"/>
                    </a:cubicBezTo>
                    <a:cubicBezTo>
                      <a:pt x="146" y="1893"/>
                      <a:pt x="146" y="1893"/>
                      <a:pt x="146" y="1893"/>
                    </a:cubicBezTo>
                    <a:cubicBezTo>
                      <a:pt x="146" y="1894"/>
                      <a:pt x="147" y="1895"/>
                      <a:pt x="148" y="1898"/>
                    </a:cubicBezTo>
                    <a:cubicBezTo>
                      <a:pt x="146" y="1894"/>
                      <a:pt x="144" y="1887"/>
                      <a:pt x="146" y="1893"/>
                    </a:cubicBezTo>
                    <a:close/>
                    <a:moveTo>
                      <a:pt x="250" y="1950"/>
                    </a:moveTo>
                    <a:cubicBezTo>
                      <a:pt x="257" y="1951"/>
                      <a:pt x="254" y="1951"/>
                      <a:pt x="250" y="1950"/>
                    </a:cubicBezTo>
                    <a:close/>
                    <a:moveTo>
                      <a:pt x="349" y="1948"/>
                    </a:moveTo>
                    <a:cubicBezTo>
                      <a:pt x="354" y="1948"/>
                      <a:pt x="352" y="1948"/>
                      <a:pt x="349" y="1948"/>
                    </a:cubicBezTo>
                    <a:close/>
                    <a:moveTo>
                      <a:pt x="667" y="1623"/>
                    </a:moveTo>
                    <a:cubicBezTo>
                      <a:pt x="678" y="1624"/>
                      <a:pt x="672" y="1624"/>
                      <a:pt x="667" y="1623"/>
                    </a:cubicBezTo>
                    <a:close/>
                    <a:moveTo>
                      <a:pt x="823" y="1226"/>
                    </a:moveTo>
                    <a:cubicBezTo>
                      <a:pt x="827" y="1228"/>
                      <a:pt x="830" y="1231"/>
                      <a:pt x="823" y="1226"/>
                    </a:cubicBezTo>
                    <a:close/>
                    <a:moveTo>
                      <a:pt x="764" y="1200"/>
                    </a:moveTo>
                    <a:cubicBezTo>
                      <a:pt x="769" y="1200"/>
                      <a:pt x="776" y="1201"/>
                      <a:pt x="764" y="1200"/>
                    </a:cubicBezTo>
                    <a:close/>
                    <a:moveTo>
                      <a:pt x="761" y="1199"/>
                    </a:moveTo>
                    <a:cubicBezTo>
                      <a:pt x="761" y="1199"/>
                      <a:pt x="761" y="1199"/>
                      <a:pt x="761" y="1199"/>
                    </a:cubicBezTo>
                    <a:cubicBezTo>
                      <a:pt x="764" y="1200"/>
                      <a:pt x="767" y="1200"/>
                      <a:pt x="769" y="1201"/>
                    </a:cubicBezTo>
                    <a:cubicBezTo>
                      <a:pt x="777" y="1203"/>
                      <a:pt x="784" y="1205"/>
                      <a:pt x="791" y="1207"/>
                    </a:cubicBezTo>
                    <a:cubicBezTo>
                      <a:pt x="792" y="1208"/>
                      <a:pt x="793" y="1208"/>
                      <a:pt x="794" y="1208"/>
                    </a:cubicBezTo>
                    <a:cubicBezTo>
                      <a:pt x="797" y="1209"/>
                      <a:pt x="799" y="1211"/>
                      <a:pt x="801" y="1212"/>
                    </a:cubicBezTo>
                    <a:cubicBezTo>
                      <a:pt x="808" y="1215"/>
                      <a:pt x="814" y="1219"/>
                      <a:pt x="820" y="1223"/>
                    </a:cubicBezTo>
                    <a:cubicBezTo>
                      <a:pt x="820" y="1223"/>
                      <a:pt x="820" y="1224"/>
                      <a:pt x="821" y="1224"/>
                    </a:cubicBezTo>
                    <a:cubicBezTo>
                      <a:pt x="822" y="1225"/>
                      <a:pt x="824" y="1227"/>
                      <a:pt x="825" y="1228"/>
                    </a:cubicBezTo>
                    <a:cubicBezTo>
                      <a:pt x="831" y="1233"/>
                      <a:pt x="836" y="1238"/>
                      <a:pt x="841" y="1243"/>
                    </a:cubicBezTo>
                    <a:cubicBezTo>
                      <a:pt x="841" y="1244"/>
                      <a:pt x="842" y="1245"/>
                      <a:pt x="842" y="1245"/>
                    </a:cubicBezTo>
                    <a:cubicBezTo>
                      <a:pt x="844" y="1247"/>
                      <a:pt x="846" y="1250"/>
                      <a:pt x="847" y="1252"/>
                    </a:cubicBezTo>
                    <a:cubicBezTo>
                      <a:pt x="852" y="1258"/>
                      <a:pt x="855" y="1265"/>
                      <a:pt x="859" y="1271"/>
                    </a:cubicBezTo>
                    <a:cubicBezTo>
                      <a:pt x="860" y="1274"/>
                      <a:pt x="864" y="1282"/>
                      <a:pt x="866" y="1286"/>
                    </a:cubicBezTo>
                    <a:cubicBezTo>
                      <a:pt x="870" y="1299"/>
                      <a:pt x="874" y="1313"/>
                      <a:pt x="876" y="1326"/>
                    </a:cubicBezTo>
                    <a:cubicBezTo>
                      <a:pt x="876" y="1327"/>
                      <a:pt x="876" y="1328"/>
                      <a:pt x="877" y="1328"/>
                    </a:cubicBezTo>
                    <a:cubicBezTo>
                      <a:pt x="877" y="1330"/>
                      <a:pt x="877" y="1333"/>
                      <a:pt x="877" y="1335"/>
                    </a:cubicBezTo>
                    <a:cubicBezTo>
                      <a:pt x="878" y="1343"/>
                      <a:pt x="878" y="1351"/>
                      <a:pt x="878" y="1359"/>
                    </a:cubicBezTo>
                    <a:cubicBezTo>
                      <a:pt x="878" y="1367"/>
                      <a:pt x="877" y="1375"/>
                      <a:pt x="876" y="1383"/>
                    </a:cubicBezTo>
                    <a:cubicBezTo>
                      <a:pt x="876" y="1388"/>
                      <a:pt x="875" y="1393"/>
                      <a:pt x="874" y="1398"/>
                    </a:cubicBezTo>
                    <a:cubicBezTo>
                      <a:pt x="871" y="1413"/>
                      <a:pt x="866" y="1428"/>
                      <a:pt x="860" y="1442"/>
                    </a:cubicBezTo>
                    <a:cubicBezTo>
                      <a:pt x="860" y="1444"/>
                      <a:pt x="859" y="1446"/>
                      <a:pt x="858" y="1448"/>
                    </a:cubicBezTo>
                    <a:cubicBezTo>
                      <a:pt x="856" y="1452"/>
                      <a:pt x="854" y="1456"/>
                      <a:pt x="852" y="1460"/>
                    </a:cubicBezTo>
                    <a:cubicBezTo>
                      <a:pt x="846" y="1471"/>
                      <a:pt x="840" y="1482"/>
                      <a:pt x="833" y="1492"/>
                    </a:cubicBezTo>
                    <a:cubicBezTo>
                      <a:pt x="828" y="1501"/>
                      <a:pt x="822" y="1510"/>
                      <a:pt x="817" y="1518"/>
                    </a:cubicBezTo>
                    <a:cubicBezTo>
                      <a:pt x="814" y="1522"/>
                      <a:pt x="811" y="1526"/>
                      <a:pt x="808" y="1531"/>
                    </a:cubicBezTo>
                    <a:cubicBezTo>
                      <a:pt x="807" y="1531"/>
                      <a:pt x="806" y="1533"/>
                      <a:pt x="805" y="1534"/>
                    </a:cubicBezTo>
                    <a:cubicBezTo>
                      <a:pt x="793" y="1550"/>
                      <a:pt x="779" y="1564"/>
                      <a:pt x="765" y="1578"/>
                    </a:cubicBezTo>
                    <a:cubicBezTo>
                      <a:pt x="760" y="1582"/>
                      <a:pt x="756" y="1586"/>
                      <a:pt x="751" y="1590"/>
                    </a:cubicBezTo>
                    <a:cubicBezTo>
                      <a:pt x="752" y="1589"/>
                      <a:pt x="738" y="1600"/>
                      <a:pt x="734" y="1602"/>
                    </a:cubicBezTo>
                    <a:cubicBezTo>
                      <a:pt x="727" y="1606"/>
                      <a:pt x="720" y="1610"/>
                      <a:pt x="713" y="1614"/>
                    </a:cubicBezTo>
                    <a:cubicBezTo>
                      <a:pt x="712" y="1614"/>
                      <a:pt x="711" y="1615"/>
                      <a:pt x="710" y="1615"/>
                    </a:cubicBezTo>
                    <a:cubicBezTo>
                      <a:pt x="707" y="1617"/>
                      <a:pt x="704" y="1618"/>
                      <a:pt x="700" y="1619"/>
                    </a:cubicBezTo>
                    <a:cubicBezTo>
                      <a:pt x="697" y="1620"/>
                      <a:pt x="693" y="1621"/>
                      <a:pt x="689" y="1622"/>
                    </a:cubicBezTo>
                    <a:cubicBezTo>
                      <a:pt x="688" y="1622"/>
                      <a:pt x="676" y="1623"/>
                      <a:pt x="671" y="1623"/>
                    </a:cubicBezTo>
                    <a:cubicBezTo>
                      <a:pt x="669" y="1623"/>
                      <a:pt x="668" y="1623"/>
                      <a:pt x="666" y="1623"/>
                    </a:cubicBezTo>
                    <a:cubicBezTo>
                      <a:pt x="665" y="1623"/>
                      <a:pt x="665" y="1623"/>
                      <a:pt x="664" y="1623"/>
                    </a:cubicBezTo>
                    <a:cubicBezTo>
                      <a:pt x="661" y="1622"/>
                      <a:pt x="657" y="1621"/>
                      <a:pt x="653" y="1620"/>
                    </a:cubicBezTo>
                    <a:cubicBezTo>
                      <a:pt x="652" y="1619"/>
                      <a:pt x="648" y="1618"/>
                      <a:pt x="646" y="1617"/>
                    </a:cubicBezTo>
                    <a:cubicBezTo>
                      <a:pt x="639" y="1614"/>
                      <a:pt x="633" y="1610"/>
                      <a:pt x="627" y="1605"/>
                    </a:cubicBezTo>
                    <a:cubicBezTo>
                      <a:pt x="627" y="1605"/>
                      <a:pt x="627" y="1605"/>
                      <a:pt x="627" y="1605"/>
                    </a:cubicBezTo>
                    <a:cubicBezTo>
                      <a:pt x="626" y="1605"/>
                      <a:pt x="625" y="1604"/>
                      <a:pt x="624" y="1603"/>
                    </a:cubicBezTo>
                    <a:cubicBezTo>
                      <a:pt x="619" y="1599"/>
                      <a:pt x="614" y="1594"/>
                      <a:pt x="610" y="1589"/>
                    </a:cubicBezTo>
                    <a:cubicBezTo>
                      <a:pt x="582" y="1561"/>
                      <a:pt x="535" y="1562"/>
                      <a:pt x="508" y="1589"/>
                    </a:cubicBezTo>
                    <a:cubicBezTo>
                      <a:pt x="479" y="1619"/>
                      <a:pt x="482" y="1661"/>
                      <a:pt x="508" y="1691"/>
                    </a:cubicBezTo>
                    <a:cubicBezTo>
                      <a:pt x="509" y="1692"/>
                      <a:pt x="513" y="1698"/>
                      <a:pt x="515" y="1700"/>
                    </a:cubicBezTo>
                    <a:cubicBezTo>
                      <a:pt x="517" y="1703"/>
                      <a:pt x="519" y="1706"/>
                      <a:pt x="521" y="1709"/>
                    </a:cubicBezTo>
                    <a:cubicBezTo>
                      <a:pt x="525" y="1715"/>
                      <a:pt x="529" y="1722"/>
                      <a:pt x="532" y="1729"/>
                    </a:cubicBezTo>
                    <a:cubicBezTo>
                      <a:pt x="533" y="1731"/>
                      <a:pt x="535" y="1735"/>
                      <a:pt x="536" y="1737"/>
                    </a:cubicBezTo>
                    <a:cubicBezTo>
                      <a:pt x="537" y="1741"/>
                      <a:pt x="538" y="1745"/>
                      <a:pt x="540" y="1750"/>
                    </a:cubicBezTo>
                    <a:cubicBezTo>
                      <a:pt x="540" y="1752"/>
                      <a:pt x="540" y="1753"/>
                      <a:pt x="541" y="1755"/>
                    </a:cubicBezTo>
                    <a:cubicBezTo>
                      <a:pt x="541" y="1758"/>
                      <a:pt x="542" y="1763"/>
                      <a:pt x="542" y="1766"/>
                    </a:cubicBezTo>
                    <a:cubicBezTo>
                      <a:pt x="542" y="1771"/>
                      <a:pt x="542" y="1777"/>
                      <a:pt x="542" y="1782"/>
                    </a:cubicBezTo>
                    <a:cubicBezTo>
                      <a:pt x="542" y="1780"/>
                      <a:pt x="539" y="1797"/>
                      <a:pt x="538" y="1801"/>
                    </a:cubicBezTo>
                    <a:cubicBezTo>
                      <a:pt x="537" y="1805"/>
                      <a:pt x="532" y="1817"/>
                      <a:pt x="531" y="1820"/>
                    </a:cubicBezTo>
                    <a:cubicBezTo>
                      <a:pt x="528" y="1826"/>
                      <a:pt x="525" y="1832"/>
                      <a:pt x="521" y="1838"/>
                    </a:cubicBezTo>
                    <a:cubicBezTo>
                      <a:pt x="518" y="1843"/>
                      <a:pt x="515" y="1848"/>
                      <a:pt x="512" y="1853"/>
                    </a:cubicBezTo>
                    <a:cubicBezTo>
                      <a:pt x="514" y="1850"/>
                      <a:pt x="502" y="1865"/>
                      <a:pt x="499" y="1868"/>
                    </a:cubicBezTo>
                    <a:cubicBezTo>
                      <a:pt x="489" y="1879"/>
                      <a:pt x="478" y="1889"/>
                      <a:pt x="466" y="1899"/>
                    </a:cubicBezTo>
                    <a:cubicBezTo>
                      <a:pt x="466" y="1899"/>
                      <a:pt x="454" y="1908"/>
                      <a:pt x="450" y="1910"/>
                    </a:cubicBezTo>
                    <a:cubicBezTo>
                      <a:pt x="444" y="1915"/>
                      <a:pt x="437" y="1919"/>
                      <a:pt x="430" y="1923"/>
                    </a:cubicBezTo>
                    <a:cubicBezTo>
                      <a:pt x="424" y="1926"/>
                      <a:pt x="418" y="1929"/>
                      <a:pt x="412" y="1932"/>
                    </a:cubicBezTo>
                    <a:cubicBezTo>
                      <a:pt x="409" y="1933"/>
                      <a:pt x="407" y="1934"/>
                      <a:pt x="404" y="1935"/>
                    </a:cubicBezTo>
                    <a:cubicBezTo>
                      <a:pt x="392" y="1939"/>
                      <a:pt x="380" y="1942"/>
                      <a:pt x="368" y="1945"/>
                    </a:cubicBezTo>
                    <a:cubicBezTo>
                      <a:pt x="362" y="1946"/>
                      <a:pt x="355" y="1947"/>
                      <a:pt x="349" y="1948"/>
                    </a:cubicBezTo>
                    <a:cubicBezTo>
                      <a:pt x="347" y="1949"/>
                      <a:pt x="346" y="1949"/>
                      <a:pt x="344" y="1949"/>
                    </a:cubicBezTo>
                    <a:cubicBezTo>
                      <a:pt x="343" y="1949"/>
                      <a:pt x="342" y="1949"/>
                      <a:pt x="341" y="1950"/>
                    </a:cubicBezTo>
                    <a:cubicBezTo>
                      <a:pt x="311" y="1953"/>
                      <a:pt x="281" y="1953"/>
                      <a:pt x="251" y="1950"/>
                    </a:cubicBezTo>
                    <a:cubicBezTo>
                      <a:pt x="250" y="1950"/>
                      <a:pt x="248" y="1950"/>
                      <a:pt x="247" y="1950"/>
                    </a:cubicBezTo>
                    <a:cubicBezTo>
                      <a:pt x="246" y="1950"/>
                      <a:pt x="246" y="1950"/>
                      <a:pt x="246" y="1949"/>
                    </a:cubicBezTo>
                    <a:cubicBezTo>
                      <a:pt x="239" y="1948"/>
                      <a:pt x="232" y="1947"/>
                      <a:pt x="225" y="1945"/>
                    </a:cubicBezTo>
                    <a:cubicBezTo>
                      <a:pt x="218" y="1944"/>
                      <a:pt x="212" y="1942"/>
                      <a:pt x="205" y="1940"/>
                    </a:cubicBezTo>
                    <a:cubicBezTo>
                      <a:pt x="202" y="1939"/>
                      <a:pt x="192" y="1935"/>
                      <a:pt x="188" y="1934"/>
                    </a:cubicBezTo>
                    <a:cubicBezTo>
                      <a:pt x="181" y="1930"/>
                      <a:pt x="173" y="1926"/>
                      <a:pt x="166" y="1921"/>
                    </a:cubicBezTo>
                    <a:cubicBezTo>
                      <a:pt x="165" y="1920"/>
                      <a:pt x="163" y="1918"/>
                      <a:pt x="162" y="1917"/>
                    </a:cubicBezTo>
                    <a:cubicBezTo>
                      <a:pt x="160" y="1915"/>
                      <a:pt x="158" y="1913"/>
                      <a:pt x="156" y="1911"/>
                    </a:cubicBezTo>
                    <a:cubicBezTo>
                      <a:pt x="155" y="1910"/>
                      <a:pt x="155" y="1910"/>
                      <a:pt x="155" y="1910"/>
                    </a:cubicBezTo>
                    <a:cubicBezTo>
                      <a:pt x="153" y="1906"/>
                      <a:pt x="151" y="1903"/>
                      <a:pt x="149" y="1899"/>
                    </a:cubicBezTo>
                    <a:cubicBezTo>
                      <a:pt x="148" y="1898"/>
                      <a:pt x="148" y="1896"/>
                      <a:pt x="147" y="1895"/>
                    </a:cubicBezTo>
                    <a:cubicBezTo>
                      <a:pt x="147" y="1893"/>
                      <a:pt x="146" y="1891"/>
                      <a:pt x="146" y="1889"/>
                    </a:cubicBezTo>
                    <a:cubicBezTo>
                      <a:pt x="146" y="1879"/>
                      <a:pt x="146" y="1879"/>
                      <a:pt x="146" y="1879"/>
                    </a:cubicBezTo>
                    <a:cubicBezTo>
                      <a:pt x="146" y="1860"/>
                      <a:pt x="146" y="1841"/>
                      <a:pt x="146" y="1823"/>
                    </a:cubicBezTo>
                    <a:cubicBezTo>
                      <a:pt x="146" y="1778"/>
                      <a:pt x="146" y="1733"/>
                      <a:pt x="146" y="1688"/>
                    </a:cubicBezTo>
                    <a:cubicBezTo>
                      <a:pt x="146" y="1577"/>
                      <a:pt x="146" y="1465"/>
                      <a:pt x="146" y="1354"/>
                    </a:cubicBezTo>
                    <a:cubicBezTo>
                      <a:pt x="146" y="1254"/>
                      <a:pt x="145" y="1155"/>
                      <a:pt x="145" y="1055"/>
                    </a:cubicBezTo>
                    <a:cubicBezTo>
                      <a:pt x="228" y="1124"/>
                      <a:pt x="337" y="1157"/>
                      <a:pt x="444" y="1164"/>
                    </a:cubicBezTo>
                    <a:cubicBezTo>
                      <a:pt x="449" y="1165"/>
                      <a:pt x="454" y="1165"/>
                      <a:pt x="459" y="1165"/>
                    </a:cubicBezTo>
                    <a:cubicBezTo>
                      <a:pt x="498" y="1167"/>
                      <a:pt x="531" y="1131"/>
                      <a:pt x="531" y="1093"/>
                    </a:cubicBezTo>
                    <a:cubicBezTo>
                      <a:pt x="531" y="1052"/>
                      <a:pt x="498" y="1023"/>
                      <a:pt x="459" y="1021"/>
                    </a:cubicBezTo>
                    <a:cubicBezTo>
                      <a:pt x="449" y="1021"/>
                      <a:pt x="439" y="1020"/>
                      <a:pt x="430" y="1019"/>
                    </a:cubicBezTo>
                    <a:cubicBezTo>
                      <a:pt x="425" y="1019"/>
                      <a:pt x="420" y="1018"/>
                      <a:pt x="415" y="1018"/>
                    </a:cubicBezTo>
                    <a:cubicBezTo>
                      <a:pt x="415" y="1018"/>
                      <a:pt x="415" y="1018"/>
                      <a:pt x="415" y="1018"/>
                    </a:cubicBezTo>
                    <a:cubicBezTo>
                      <a:pt x="399" y="1015"/>
                      <a:pt x="382" y="1012"/>
                      <a:pt x="365" y="1008"/>
                    </a:cubicBezTo>
                    <a:cubicBezTo>
                      <a:pt x="350" y="1004"/>
                      <a:pt x="335" y="999"/>
                      <a:pt x="320" y="993"/>
                    </a:cubicBezTo>
                    <a:cubicBezTo>
                      <a:pt x="318" y="992"/>
                      <a:pt x="315" y="991"/>
                      <a:pt x="313" y="990"/>
                    </a:cubicBezTo>
                    <a:cubicBezTo>
                      <a:pt x="306" y="988"/>
                      <a:pt x="300" y="984"/>
                      <a:pt x="294" y="981"/>
                    </a:cubicBezTo>
                    <a:cubicBezTo>
                      <a:pt x="282" y="975"/>
                      <a:pt x="270" y="968"/>
                      <a:pt x="259" y="961"/>
                    </a:cubicBezTo>
                    <a:cubicBezTo>
                      <a:pt x="254" y="958"/>
                      <a:pt x="249" y="954"/>
                      <a:pt x="245" y="951"/>
                    </a:cubicBezTo>
                    <a:cubicBezTo>
                      <a:pt x="244" y="950"/>
                      <a:pt x="242" y="949"/>
                      <a:pt x="241" y="948"/>
                    </a:cubicBezTo>
                    <a:cubicBezTo>
                      <a:pt x="224" y="934"/>
                      <a:pt x="208" y="917"/>
                      <a:pt x="194" y="900"/>
                    </a:cubicBezTo>
                    <a:cubicBezTo>
                      <a:pt x="194" y="900"/>
                      <a:pt x="193" y="900"/>
                      <a:pt x="193" y="899"/>
                    </a:cubicBezTo>
                    <a:cubicBezTo>
                      <a:pt x="191" y="896"/>
                      <a:pt x="188" y="892"/>
                      <a:pt x="185" y="889"/>
                    </a:cubicBezTo>
                    <a:cubicBezTo>
                      <a:pt x="180" y="881"/>
                      <a:pt x="176" y="873"/>
                      <a:pt x="171" y="865"/>
                    </a:cubicBezTo>
                    <a:cubicBezTo>
                      <a:pt x="167" y="858"/>
                      <a:pt x="163" y="851"/>
                      <a:pt x="160" y="844"/>
                    </a:cubicBezTo>
                    <a:cubicBezTo>
                      <a:pt x="158" y="841"/>
                      <a:pt x="157" y="838"/>
                      <a:pt x="155" y="834"/>
                    </a:cubicBezTo>
                    <a:cubicBezTo>
                      <a:pt x="151" y="824"/>
                      <a:pt x="147" y="814"/>
                      <a:pt x="145" y="803"/>
                    </a:cubicBezTo>
                    <a:cubicBezTo>
                      <a:pt x="145" y="744"/>
                      <a:pt x="145" y="685"/>
                      <a:pt x="145" y="626"/>
                    </a:cubicBezTo>
                    <a:cubicBezTo>
                      <a:pt x="145" y="489"/>
                      <a:pt x="145" y="351"/>
                      <a:pt x="144" y="214"/>
                    </a:cubicBezTo>
                    <a:cubicBezTo>
                      <a:pt x="144" y="212"/>
                      <a:pt x="144" y="210"/>
                      <a:pt x="144" y="208"/>
                    </a:cubicBezTo>
                    <a:cubicBezTo>
                      <a:pt x="144" y="207"/>
                      <a:pt x="144" y="207"/>
                      <a:pt x="144" y="206"/>
                    </a:cubicBezTo>
                    <a:cubicBezTo>
                      <a:pt x="145" y="204"/>
                      <a:pt x="145" y="203"/>
                      <a:pt x="146" y="201"/>
                    </a:cubicBezTo>
                    <a:cubicBezTo>
                      <a:pt x="146" y="200"/>
                      <a:pt x="147" y="199"/>
                      <a:pt x="148" y="198"/>
                    </a:cubicBezTo>
                    <a:cubicBezTo>
                      <a:pt x="149" y="196"/>
                      <a:pt x="157" y="187"/>
                      <a:pt x="160" y="184"/>
                    </a:cubicBezTo>
                    <a:cubicBezTo>
                      <a:pt x="160" y="184"/>
                      <a:pt x="160" y="184"/>
                      <a:pt x="161" y="184"/>
                    </a:cubicBezTo>
                    <a:cubicBezTo>
                      <a:pt x="162" y="183"/>
                      <a:pt x="163" y="182"/>
                      <a:pt x="165" y="181"/>
                    </a:cubicBezTo>
                    <a:cubicBezTo>
                      <a:pt x="170" y="177"/>
                      <a:pt x="176" y="174"/>
                      <a:pt x="183" y="171"/>
                    </a:cubicBezTo>
                    <a:cubicBezTo>
                      <a:pt x="186" y="170"/>
                      <a:pt x="189" y="169"/>
                      <a:pt x="192" y="168"/>
                    </a:cubicBezTo>
                    <a:cubicBezTo>
                      <a:pt x="201" y="165"/>
                      <a:pt x="210" y="163"/>
                      <a:pt x="220" y="161"/>
                    </a:cubicBezTo>
                    <a:cubicBezTo>
                      <a:pt x="224" y="161"/>
                      <a:pt x="227" y="160"/>
                      <a:pt x="231" y="160"/>
                    </a:cubicBezTo>
                    <a:cubicBezTo>
                      <a:pt x="240" y="160"/>
                      <a:pt x="250" y="160"/>
                      <a:pt x="259" y="160"/>
                    </a:cubicBezTo>
                    <a:cubicBezTo>
                      <a:pt x="264" y="161"/>
                      <a:pt x="268" y="161"/>
                      <a:pt x="273" y="161"/>
                    </a:cubicBezTo>
                    <a:cubicBezTo>
                      <a:pt x="273" y="161"/>
                      <a:pt x="274" y="161"/>
                      <a:pt x="274" y="162"/>
                    </a:cubicBezTo>
                    <a:cubicBezTo>
                      <a:pt x="286" y="163"/>
                      <a:pt x="298" y="166"/>
                      <a:pt x="310" y="170"/>
                    </a:cubicBezTo>
                    <a:cubicBezTo>
                      <a:pt x="318" y="172"/>
                      <a:pt x="326" y="175"/>
                      <a:pt x="334" y="178"/>
                    </a:cubicBezTo>
                    <a:cubicBezTo>
                      <a:pt x="335" y="178"/>
                      <a:pt x="344" y="182"/>
                      <a:pt x="345" y="183"/>
                    </a:cubicBezTo>
                    <a:cubicBezTo>
                      <a:pt x="351" y="185"/>
                      <a:pt x="356" y="188"/>
                      <a:pt x="362" y="191"/>
                    </a:cubicBezTo>
                    <a:cubicBezTo>
                      <a:pt x="384" y="202"/>
                      <a:pt x="404" y="216"/>
                      <a:pt x="425" y="230"/>
                    </a:cubicBezTo>
                    <a:cubicBezTo>
                      <a:pt x="427" y="232"/>
                      <a:pt x="429" y="233"/>
                      <a:pt x="431" y="235"/>
                    </a:cubicBezTo>
                    <a:cubicBezTo>
                      <a:pt x="433" y="237"/>
                      <a:pt x="437" y="239"/>
                      <a:pt x="439" y="241"/>
                    </a:cubicBezTo>
                    <a:cubicBezTo>
                      <a:pt x="446" y="247"/>
                      <a:pt x="453" y="253"/>
                      <a:pt x="461" y="260"/>
                    </a:cubicBezTo>
                    <a:cubicBezTo>
                      <a:pt x="475" y="273"/>
                      <a:pt x="488" y="287"/>
                      <a:pt x="501" y="302"/>
                    </a:cubicBezTo>
                    <a:cubicBezTo>
                      <a:pt x="503" y="305"/>
                      <a:pt x="505" y="309"/>
                      <a:pt x="507" y="312"/>
                    </a:cubicBezTo>
                    <a:cubicBezTo>
                      <a:pt x="512" y="319"/>
                      <a:pt x="516" y="325"/>
                      <a:pt x="520" y="332"/>
                    </a:cubicBezTo>
                    <a:cubicBezTo>
                      <a:pt x="524" y="339"/>
                      <a:pt x="527" y="346"/>
                      <a:pt x="531" y="353"/>
                    </a:cubicBezTo>
                    <a:cubicBezTo>
                      <a:pt x="532" y="356"/>
                      <a:pt x="533" y="360"/>
                      <a:pt x="535" y="364"/>
                    </a:cubicBezTo>
                    <a:cubicBezTo>
                      <a:pt x="537" y="370"/>
                      <a:pt x="539" y="377"/>
                      <a:pt x="540" y="384"/>
                    </a:cubicBezTo>
                    <a:cubicBezTo>
                      <a:pt x="541" y="387"/>
                      <a:pt x="542" y="391"/>
                      <a:pt x="542" y="394"/>
                    </a:cubicBezTo>
                    <a:cubicBezTo>
                      <a:pt x="543" y="403"/>
                      <a:pt x="543" y="413"/>
                      <a:pt x="543" y="423"/>
                    </a:cubicBezTo>
                    <a:cubicBezTo>
                      <a:pt x="542" y="427"/>
                      <a:pt x="541" y="434"/>
                      <a:pt x="540" y="437"/>
                    </a:cubicBezTo>
                    <a:cubicBezTo>
                      <a:pt x="539" y="444"/>
                      <a:pt x="537" y="451"/>
                      <a:pt x="534" y="457"/>
                    </a:cubicBezTo>
                    <a:cubicBezTo>
                      <a:pt x="534" y="458"/>
                      <a:pt x="534" y="459"/>
                      <a:pt x="533" y="460"/>
                    </a:cubicBezTo>
                    <a:cubicBezTo>
                      <a:pt x="533" y="461"/>
                      <a:pt x="533" y="462"/>
                      <a:pt x="532" y="462"/>
                    </a:cubicBezTo>
                    <a:cubicBezTo>
                      <a:pt x="529" y="470"/>
                      <a:pt x="525" y="477"/>
                      <a:pt x="520" y="484"/>
                    </a:cubicBezTo>
                    <a:cubicBezTo>
                      <a:pt x="519" y="486"/>
                      <a:pt x="517" y="488"/>
                      <a:pt x="516" y="491"/>
                    </a:cubicBezTo>
                    <a:cubicBezTo>
                      <a:pt x="514" y="493"/>
                      <a:pt x="509" y="499"/>
                      <a:pt x="507" y="502"/>
                    </a:cubicBezTo>
                    <a:cubicBezTo>
                      <a:pt x="498" y="513"/>
                      <a:pt x="487" y="522"/>
                      <a:pt x="476" y="532"/>
                    </a:cubicBezTo>
                    <a:cubicBezTo>
                      <a:pt x="446" y="557"/>
                      <a:pt x="450" y="608"/>
                      <a:pt x="476" y="634"/>
                    </a:cubicBezTo>
                    <a:cubicBezTo>
                      <a:pt x="505" y="663"/>
                      <a:pt x="548" y="659"/>
                      <a:pt x="578" y="634"/>
                    </a:cubicBezTo>
                    <a:cubicBezTo>
                      <a:pt x="579" y="632"/>
                      <a:pt x="581" y="631"/>
                      <a:pt x="583" y="629"/>
                    </a:cubicBezTo>
                    <a:cubicBezTo>
                      <a:pt x="583" y="629"/>
                      <a:pt x="584" y="629"/>
                      <a:pt x="584" y="628"/>
                    </a:cubicBezTo>
                    <a:cubicBezTo>
                      <a:pt x="590" y="624"/>
                      <a:pt x="597" y="620"/>
                      <a:pt x="603" y="616"/>
                    </a:cubicBezTo>
                    <a:cubicBezTo>
                      <a:pt x="610" y="612"/>
                      <a:pt x="616" y="609"/>
                      <a:pt x="623" y="606"/>
                    </a:cubicBezTo>
                    <a:cubicBezTo>
                      <a:pt x="623" y="605"/>
                      <a:pt x="624" y="605"/>
                      <a:pt x="624" y="605"/>
                    </a:cubicBezTo>
                    <a:cubicBezTo>
                      <a:pt x="627" y="604"/>
                      <a:pt x="630" y="603"/>
                      <a:pt x="632" y="602"/>
                    </a:cubicBezTo>
                    <a:cubicBezTo>
                      <a:pt x="645" y="598"/>
                      <a:pt x="657" y="595"/>
                      <a:pt x="670" y="593"/>
                    </a:cubicBezTo>
                    <a:cubicBezTo>
                      <a:pt x="673" y="592"/>
                      <a:pt x="676" y="592"/>
                      <a:pt x="679" y="592"/>
                    </a:cubicBezTo>
                    <a:cubicBezTo>
                      <a:pt x="687" y="591"/>
                      <a:pt x="695" y="591"/>
                      <a:pt x="703" y="592"/>
                    </a:cubicBezTo>
                    <a:cubicBezTo>
                      <a:pt x="707" y="592"/>
                      <a:pt x="714" y="593"/>
                      <a:pt x="718" y="593"/>
                    </a:cubicBezTo>
                    <a:cubicBezTo>
                      <a:pt x="722" y="594"/>
                      <a:pt x="725" y="594"/>
                      <a:pt x="729" y="595"/>
                    </a:cubicBezTo>
                    <a:cubicBezTo>
                      <a:pt x="736" y="597"/>
                      <a:pt x="743" y="599"/>
                      <a:pt x="749" y="601"/>
                    </a:cubicBezTo>
                    <a:cubicBezTo>
                      <a:pt x="753" y="602"/>
                      <a:pt x="756" y="603"/>
                      <a:pt x="759" y="604"/>
                    </a:cubicBezTo>
                    <a:cubicBezTo>
                      <a:pt x="760" y="605"/>
                      <a:pt x="760" y="605"/>
                      <a:pt x="761" y="605"/>
                    </a:cubicBezTo>
                    <a:cubicBezTo>
                      <a:pt x="773" y="610"/>
                      <a:pt x="785" y="617"/>
                      <a:pt x="796" y="625"/>
                    </a:cubicBezTo>
                    <a:cubicBezTo>
                      <a:pt x="799" y="626"/>
                      <a:pt x="801" y="628"/>
                      <a:pt x="803" y="629"/>
                    </a:cubicBezTo>
                    <a:cubicBezTo>
                      <a:pt x="810" y="635"/>
                      <a:pt x="816" y="640"/>
                      <a:pt x="822" y="646"/>
                    </a:cubicBezTo>
                    <a:cubicBezTo>
                      <a:pt x="827" y="652"/>
                      <a:pt x="832" y="657"/>
                      <a:pt x="837" y="663"/>
                    </a:cubicBezTo>
                    <a:cubicBezTo>
                      <a:pt x="838" y="664"/>
                      <a:pt x="839" y="665"/>
                      <a:pt x="840" y="667"/>
                    </a:cubicBezTo>
                    <a:cubicBezTo>
                      <a:pt x="841" y="668"/>
                      <a:pt x="842" y="669"/>
                      <a:pt x="843" y="670"/>
                    </a:cubicBezTo>
                    <a:cubicBezTo>
                      <a:pt x="853" y="685"/>
                      <a:pt x="862" y="700"/>
                      <a:pt x="869" y="716"/>
                    </a:cubicBezTo>
                    <a:cubicBezTo>
                      <a:pt x="870" y="717"/>
                      <a:pt x="870" y="718"/>
                      <a:pt x="871" y="720"/>
                    </a:cubicBezTo>
                    <a:cubicBezTo>
                      <a:pt x="872" y="722"/>
                      <a:pt x="873" y="725"/>
                      <a:pt x="873" y="727"/>
                    </a:cubicBezTo>
                    <a:cubicBezTo>
                      <a:pt x="877" y="735"/>
                      <a:pt x="879" y="744"/>
                      <a:pt x="882" y="753"/>
                    </a:cubicBezTo>
                    <a:cubicBezTo>
                      <a:pt x="884" y="762"/>
                      <a:pt x="887" y="772"/>
                      <a:pt x="889" y="782"/>
                    </a:cubicBezTo>
                    <a:cubicBezTo>
                      <a:pt x="890" y="787"/>
                      <a:pt x="891" y="792"/>
                      <a:pt x="892" y="797"/>
                    </a:cubicBezTo>
                    <a:cubicBezTo>
                      <a:pt x="892" y="799"/>
                      <a:pt x="893" y="805"/>
                      <a:pt x="893" y="808"/>
                    </a:cubicBezTo>
                    <a:cubicBezTo>
                      <a:pt x="895" y="825"/>
                      <a:pt x="896" y="842"/>
                      <a:pt x="896" y="859"/>
                    </a:cubicBezTo>
                    <a:cubicBezTo>
                      <a:pt x="896" y="867"/>
                      <a:pt x="895" y="876"/>
                      <a:pt x="894" y="885"/>
                    </a:cubicBezTo>
                    <a:cubicBezTo>
                      <a:pt x="894" y="886"/>
                      <a:pt x="894" y="887"/>
                      <a:pt x="894" y="889"/>
                    </a:cubicBezTo>
                    <a:cubicBezTo>
                      <a:pt x="893" y="893"/>
                      <a:pt x="892" y="896"/>
                      <a:pt x="892" y="900"/>
                    </a:cubicBezTo>
                    <a:cubicBezTo>
                      <a:pt x="889" y="916"/>
                      <a:pt x="884" y="932"/>
                      <a:pt x="878" y="947"/>
                    </a:cubicBezTo>
                    <a:cubicBezTo>
                      <a:pt x="878" y="948"/>
                      <a:pt x="878" y="949"/>
                      <a:pt x="877" y="950"/>
                    </a:cubicBezTo>
                    <a:cubicBezTo>
                      <a:pt x="877" y="951"/>
                      <a:pt x="876" y="953"/>
                      <a:pt x="875" y="955"/>
                    </a:cubicBezTo>
                    <a:cubicBezTo>
                      <a:pt x="871" y="963"/>
                      <a:pt x="867" y="971"/>
                      <a:pt x="862" y="978"/>
                    </a:cubicBezTo>
                    <a:cubicBezTo>
                      <a:pt x="860" y="982"/>
                      <a:pt x="852" y="992"/>
                      <a:pt x="850" y="995"/>
                    </a:cubicBezTo>
                    <a:cubicBezTo>
                      <a:pt x="847" y="999"/>
                      <a:pt x="843" y="1003"/>
                      <a:pt x="839" y="1007"/>
                    </a:cubicBezTo>
                    <a:cubicBezTo>
                      <a:pt x="834" y="1013"/>
                      <a:pt x="828" y="1018"/>
                      <a:pt x="822" y="1022"/>
                    </a:cubicBezTo>
                    <a:cubicBezTo>
                      <a:pt x="822" y="1023"/>
                      <a:pt x="821" y="1023"/>
                      <a:pt x="820" y="1024"/>
                    </a:cubicBezTo>
                    <a:cubicBezTo>
                      <a:pt x="817" y="1026"/>
                      <a:pt x="812" y="1029"/>
                      <a:pt x="808" y="1032"/>
                    </a:cubicBezTo>
                    <a:cubicBezTo>
                      <a:pt x="802" y="1036"/>
                      <a:pt x="795" y="1039"/>
                      <a:pt x="788" y="1042"/>
                    </a:cubicBezTo>
                    <a:cubicBezTo>
                      <a:pt x="784" y="1044"/>
                      <a:pt x="780" y="1045"/>
                      <a:pt x="776" y="1047"/>
                    </a:cubicBezTo>
                    <a:cubicBezTo>
                      <a:pt x="768" y="1049"/>
                      <a:pt x="759" y="1051"/>
                      <a:pt x="751" y="1053"/>
                    </a:cubicBezTo>
                    <a:cubicBezTo>
                      <a:pt x="749" y="1053"/>
                      <a:pt x="747" y="1054"/>
                      <a:pt x="744" y="1054"/>
                    </a:cubicBezTo>
                    <a:cubicBezTo>
                      <a:pt x="742" y="1054"/>
                      <a:pt x="739" y="1055"/>
                      <a:pt x="736" y="1055"/>
                    </a:cubicBezTo>
                    <a:cubicBezTo>
                      <a:pt x="697" y="1057"/>
                      <a:pt x="664" y="1085"/>
                      <a:pt x="664" y="1127"/>
                    </a:cubicBezTo>
                    <a:cubicBezTo>
                      <a:pt x="664" y="1165"/>
                      <a:pt x="697" y="1199"/>
                      <a:pt x="736" y="1199"/>
                    </a:cubicBezTo>
                    <a:cubicBezTo>
                      <a:pt x="745" y="1199"/>
                      <a:pt x="753" y="1199"/>
                      <a:pt x="761" y="1199"/>
                    </a:cubicBezTo>
                    <a:close/>
                    <a:moveTo>
                      <a:pt x="313" y="991"/>
                    </a:moveTo>
                    <a:cubicBezTo>
                      <a:pt x="329" y="997"/>
                      <a:pt x="318" y="993"/>
                      <a:pt x="313" y="991"/>
                    </a:cubicBezTo>
                    <a:close/>
                    <a:moveTo>
                      <a:pt x="313" y="991"/>
                    </a:moveTo>
                    <a:cubicBezTo>
                      <a:pt x="313" y="991"/>
                      <a:pt x="313" y="991"/>
                      <a:pt x="313" y="991"/>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cs typeface="+mn-ea"/>
                  <a:sym typeface="+mn-lt"/>
                </a:endParaRPr>
              </a:p>
            </p:txBody>
          </p:sp>
        </p:grpSp>
      </p:grpSp>
      <p:grpSp>
        <p:nvGrpSpPr>
          <p:cNvPr id="24" name="组合 23"/>
          <p:cNvGrpSpPr/>
          <p:nvPr/>
        </p:nvGrpSpPr>
        <p:grpSpPr>
          <a:xfrm>
            <a:off x="5585627" y="1746150"/>
            <a:ext cx="738896" cy="830997"/>
            <a:chOff x="6097282" y="1837989"/>
            <a:chExt cx="799744" cy="899430"/>
          </a:xfrm>
        </p:grpSpPr>
        <p:sp>
          <p:nvSpPr>
            <p:cNvPr id="25" name="圆角矩形 28"/>
            <p:cNvSpPr/>
            <p:nvPr/>
          </p:nvSpPr>
          <p:spPr>
            <a:xfrm>
              <a:off x="6097282" y="1878722"/>
              <a:ext cx="799744" cy="799744"/>
            </a:xfrm>
            <a:prstGeom prst="roundRect">
              <a:avLst>
                <a:gd name="adj" fmla="val 10704"/>
              </a:avLst>
            </a:prstGeom>
            <a:solidFill>
              <a:schemeClr val="bg1">
                <a:lumMod val="95000"/>
              </a:schemeClr>
            </a:solidFill>
            <a:ln w="19050">
              <a:gradFill flip="none" rotWithShape="1">
                <a:gsLst>
                  <a:gs pos="0">
                    <a:srgbClr val="ADADAD"/>
                  </a:gs>
                  <a:gs pos="100000">
                    <a:schemeClr val="bg1"/>
                  </a:gs>
                </a:gsLst>
                <a:lin ang="27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3DC0EF"/>
                </a:solidFill>
                <a:latin typeface="微软雅黑" panose="020B0503020204020204" pitchFamily="34" charset="-122"/>
                <a:ea typeface="微软雅黑" panose="020B0503020204020204" pitchFamily="34" charset="-122"/>
                <a:cs typeface="+mn-ea"/>
                <a:sym typeface="+mn-lt"/>
              </a:endParaRPr>
            </a:p>
          </p:txBody>
        </p:sp>
        <p:sp>
          <p:nvSpPr>
            <p:cNvPr id="26" name="文本框 25"/>
            <p:cNvSpPr txBox="1"/>
            <p:nvPr/>
          </p:nvSpPr>
          <p:spPr>
            <a:xfrm>
              <a:off x="6132730" y="1837989"/>
              <a:ext cx="764296" cy="899430"/>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US" altLang="zh-CN" sz="4800" b="1" dirty="0">
                  <a:solidFill>
                    <a:srgbClr val="3DC0EF"/>
                  </a:solidFill>
                  <a:latin typeface="微软雅黑" panose="020B0503020204020204" pitchFamily="34" charset="-122"/>
                  <a:ea typeface="微软雅黑" panose="020B0503020204020204" pitchFamily="34" charset="-122"/>
                  <a:cs typeface="+mn-ea"/>
                  <a:sym typeface="+mn-lt"/>
                </a:rPr>
                <a:t>A</a:t>
              </a:r>
              <a:endParaRPr lang="zh-CN" altLang="en-US" sz="4800" b="1" dirty="0">
                <a:solidFill>
                  <a:srgbClr val="3DC0EF"/>
                </a:solidFill>
                <a:latin typeface="微软雅黑" panose="020B0503020204020204" pitchFamily="34" charset="-122"/>
                <a:ea typeface="微软雅黑" panose="020B0503020204020204" pitchFamily="34" charset="-122"/>
                <a:cs typeface="+mn-ea"/>
                <a:sym typeface="+mn-lt"/>
              </a:endParaRPr>
            </a:p>
          </p:txBody>
        </p:sp>
      </p:grpSp>
      <p:sp>
        <p:nvSpPr>
          <p:cNvPr id="27" name="矩形 26"/>
          <p:cNvSpPr/>
          <p:nvPr/>
        </p:nvSpPr>
        <p:spPr>
          <a:xfrm>
            <a:off x="6596496" y="1602561"/>
            <a:ext cx="4328616" cy="1023742"/>
          </a:xfrm>
          <a:prstGeom prst="rect">
            <a:avLst/>
          </a:prstGeom>
        </p:spPr>
        <p:txBody>
          <a:bodyPr wrap="square">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思维导图又叫心智导图，是表达发散性思维的有效的图形思维工具 ，它简单却又很有效，是一种革命性的思维工具。</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8" name="矩形 27"/>
          <p:cNvSpPr/>
          <p:nvPr/>
        </p:nvSpPr>
        <p:spPr>
          <a:xfrm>
            <a:off x="6596496" y="2950835"/>
            <a:ext cx="4328616" cy="1023742"/>
          </a:xfrm>
          <a:prstGeom prst="rect">
            <a:avLst/>
          </a:prstGeom>
        </p:spPr>
        <p:txBody>
          <a:bodyPr wrap="square">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思维导图运用图文并重的技巧，把各级主题的关系用相互隶属与相关的层级图表现出来，把主题关键词与图像、颜色等建立记忆链接。</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9" name="矩形 28"/>
          <p:cNvSpPr/>
          <p:nvPr/>
        </p:nvSpPr>
        <p:spPr>
          <a:xfrm>
            <a:off x="6596496" y="4323043"/>
            <a:ext cx="4328616" cy="1023742"/>
          </a:xfrm>
          <a:prstGeom prst="rect">
            <a:avLst/>
          </a:prstGeom>
        </p:spPr>
        <p:txBody>
          <a:bodyPr wrap="square">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思维导图充分运用左右脑的机能，利用记忆、阅读、思维的规律，协助人们在科学与艺术、逻辑与想象之间平衡发展，从而开启人类大脑的无限潜能。</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30" name="组合 29"/>
          <p:cNvGrpSpPr/>
          <p:nvPr/>
        </p:nvGrpSpPr>
        <p:grpSpPr>
          <a:xfrm>
            <a:off x="5585627" y="3210127"/>
            <a:ext cx="738896" cy="830997"/>
            <a:chOff x="6097282" y="1837989"/>
            <a:chExt cx="799744" cy="899430"/>
          </a:xfrm>
        </p:grpSpPr>
        <p:sp>
          <p:nvSpPr>
            <p:cNvPr id="31" name="圆角矩形 28"/>
            <p:cNvSpPr/>
            <p:nvPr/>
          </p:nvSpPr>
          <p:spPr>
            <a:xfrm>
              <a:off x="6097282" y="1878722"/>
              <a:ext cx="799744" cy="799744"/>
            </a:xfrm>
            <a:prstGeom prst="roundRect">
              <a:avLst>
                <a:gd name="adj" fmla="val 10704"/>
              </a:avLst>
            </a:prstGeom>
            <a:solidFill>
              <a:schemeClr val="bg1">
                <a:lumMod val="95000"/>
              </a:schemeClr>
            </a:solidFill>
            <a:ln w="19050">
              <a:gradFill flip="none" rotWithShape="1">
                <a:gsLst>
                  <a:gs pos="0">
                    <a:srgbClr val="ADADAD"/>
                  </a:gs>
                  <a:gs pos="100000">
                    <a:schemeClr val="bg1"/>
                  </a:gs>
                </a:gsLst>
                <a:lin ang="27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07E10"/>
                </a:solidFill>
                <a:latin typeface="微软雅黑" panose="020B0503020204020204" pitchFamily="34" charset="-122"/>
                <a:ea typeface="微软雅黑" panose="020B0503020204020204" pitchFamily="34" charset="-122"/>
                <a:cs typeface="+mn-ea"/>
                <a:sym typeface="+mn-lt"/>
              </a:endParaRPr>
            </a:p>
          </p:txBody>
        </p:sp>
        <p:sp>
          <p:nvSpPr>
            <p:cNvPr id="32" name="文本框 31"/>
            <p:cNvSpPr txBox="1"/>
            <p:nvPr/>
          </p:nvSpPr>
          <p:spPr>
            <a:xfrm>
              <a:off x="6132730" y="1837989"/>
              <a:ext cx="764296" cy="899430"/>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US" altLang="zh-CN" sz="4800" b="1" dirty="0">
                  <a:solidFill>
                    <a:srgbClr val="F07E10"/>
                  </a:solidFill>
                  <a:latin typeface="微软雅黑" panose="020B0503020204020204" pitchFamily="34" charset="-122"/>
                  <a:ea typeface="微软雅黑" panose="020B0503020204020204" pitchFamily="34" charset="-122"/>
                  <a:cs typeface="+mn-ea"/>
                  <a:sym typeface="+mn-lt"/>
                </a:rPr>
                <a:t>B</a:t>
              </a:r>
              <a:endParaRPr lang="zh-CN" altLang="en-US" sz="4800" b="1" dirty="0">
                <a:solidFill>
                  <a:srgbClr val="F07E10"/>
                </a:solidFill>
                <a:latin typeface="微软雅黑" panose="020B0503020204020204" pitchFamily="34" charset="-122"/>
                <a:ea typeface="微软雅黑" panose="020B0503020204020204" pitchFamily="34" charset="-122"/>
                <a:cs typeface="+mn-ea"/>
                <a:sym typeface="+mn-lt"/>
              </a:endParaRPr>
            </a:p>
          </p:txBody>
        </p:sp>
      </p:grpSp>
      <p:grpSp>
        <p:nvGrpSpPr>
          <p:cNvPr id="33" name="组合 32"/>
          <p:cNvGrpSpPr/>
          <p:nvPr/>
        </p:nvGrpSpPr>
        <p:grpSpPr>
          <a:xfrm>
            <a:off x="5585627" y="4505252"/>
            <a:ext cx="738896" cy="830997"/>
            <a:chOff x="6097282" y="1837989"/>
            <a:chExt cx="799744" cy="899430"/>
          </a:xfrm>
        </p:grpSpPr>
        <p:sp>
          <p:nvSpPr>
            <p:cNvPr id="34" name="圆角矩形 28"/>
            <p:cNvSpPr/>
            <p:nvPr/>
          </p:nvSpPr>
          <p:spPr>
            <a:xfrm>
              <a:off x="6097282" y="1878722"/>
              <a:ext cx="799744" cy="799744"/>
            </a:xfrm>
            <a:prstGeom prst="roundRect">
              <a:avLst>
                <a:gd name="adj" fmla="val 10704"/>
              </a:avLst>
            </a:prstGeom>
            <a:solidFill>
              <a:schemeClr val="bg1">
                <a:lumMod val="95000"/>
              </a:schemeClr>
            </a:solidFill>
            <a:ln w="19050">
              <a:gradFill flip="none" rotWithShape="1">
                <a:gsLst>
                  <a:gs pos="0">
                    <a:srgbClr val="ADADAD"/>
                  </a:gs>
                  <a:gs pos="100000">
                    <a:schemeClr val="bg1"/>
                  </a:gs>
                </a:gsLst>
                <a:lin ang="27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35" name="文本框 34"/>
            <p:cNvSpPr txBox="1"/>
            <p:nvPr/>
          </p:nvSpPr>
          <p:spPr>
            <a:xfrm>
              <a:off x="6132730" y="1837989"/>
              <a:ext cx="764296" cy="899430"/>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US" altLang="zh-CN" sz="4800" b="1" dirty="0">
                  <a:solidFill>
                    <a:srgbClr val="938ED7"/>
                  </a:solidFill>
                  <a:latin typeface="微软雅黑" panose="020B0503020204020204" pitchFamily="34" charset="-122"/>
                  <a:ea typeface="微软雅黑" panose="020B0503020204020204" pitchFamily="34" charset="-122"/>
                  <a:cs typeface="+mn-ea"/>
                  <a:sym typeface="+mn-lt"/>
                </a:rPr>
                <a:t>C</a:t>
              </a:r>
              <a:endParaRPr lang="zh-CN" altLang="en-US" sz="4800" b="1" dirty="0">
                <a:solidFill>
                  <a:srgbClr val="938ED7"/>
                </a:solidFill>
                <a:latin typeface="微软雅黑" panose="020B0503020204020204" pitchFamily="34" charset="-122"/>
                <a:ea typeface="微软雅黑" panose="020B0503020204020204" pitchFamily="34" charset="-122"/>
                <a:cs typeface="+mn-ea"/>
                <a:sym typeface="+mn-lt"/>
              </a:endParaRPr>
            </a:p>
          </p:txBody>
        </p:sp>
      </p:gr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53" presetClass="entr" presetSubtype="16" fill="hold" nodeType="withEffect">
                                  <p:stCondLst>
                                    <p:cond delay="50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fltVal val="0"/>
                                          </p:val>
                                        </p:tav>
                                        <p:tav tm="100000">
                                          <p:val>
                                            <p:strVal val="#ppt_w"/>
                                          </p:val>
                                        </p:tav>
                                      </p:tavLst>
                                    </p:anim>
                                    <p:anim calcmode="lin" valueType="num">
                                      <p:cBhvr>
                                        <p:cTn id="19" dur="1000" fill="hold"/>
                                        <p:tgtEl>
                                          <p:spTgt spid="18"/>
                                        </p:tgtEl>
                                        <p:attrNameLst>
                                          <p:attrName>ppt_h</p:attrName>
                                        </p:attrNameLst>
                                      </p:cBhvr>
                                      <p:tavLst>
                                        <p:tav tm="0">
                                          <p:val>
                                            <p:fltVal val="0"/>
                                          </p:val>
                                        </p:tav>
                                        <p:tav tm="100000">
                                          <p:val>
                                            <p:strVal val="#ppt_h"/>
                                          </p:val>
                                        </p:tav>
                                      </p:tavLst>
                                    </p:anim>
                                    <p:animEffect transition="in" filter="fade">
                                      <p:cBhvr>
                                        <p:cTn id="20" dur="1000"/>
                                        <p:tgtEl>
                                          <p:spTgt spid="18"/>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par>
                                <p:cTn id="24" presetID="42" presetClass="path" presetSubtype="0" decel="50000" fill="hold" grpId="1" nodeType="withEffect">
                                  <p:stCondLst>
                                    <p:cond delay="1000"/>
                                  </p:stCondLst>
                                  <p:childTnLst>
                                    <p:animMotion origin="layout" path="M -3.33333E-6 -1.48148E-6 L 0.16953 0.15093 " pathEditMode="relative" rAng="0" ptsTypes="AA">
                                      <p:cBhvr>
                                        <p:cTn id="25" dur="1000" spd="-100000" fill="hold"/>
                                        <p:tgtEl>
                                          <p:spTgt spid="17"/>
                                        </p:tgtEl>
                                        <p:attrNameLst>
                                          <p:attrName>ppt_x</p:attrName>
                                          <p:attrName>ppt_y</p:attrName>
                                        </p:attrNameLst>
                                      </p:cBhvr>
                                      <p:rCtr x="8477" y="7546"/>
                                    </p:animMotion>
                                  </p:childTnLst>
                                </p:cTn>
                              </p:par>
                              <p:par>
                                <p:cTn id="26" presetID="10" presetClass="entr" presetSubtype="0" fill="hold" grpId="0" nodeType="withEffect">
                                  <p:stCondLst>
                                    <p:cond delay="11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42" presetClass="path" presetSubtype="0" decel="50000" fill="hold" grpId="1" nodeType="withEffect">
                                  <p:stCondLst>
                                    <p:cond delay="1100"/>
                                  </p:stCondLst>
                                  <p:childTnLst>
                                    <p:animMotion origin="layout" path="M -3.33333E-6 3.7037E-7 L 0.15599 0.25579 " pathEditMode="relative" rAng="0" ptsTypes="AA">
                                      <p:cBhvr>
                                        <p:cTn id="30" dur="1000" spd="-100000" fill="hold"/>
                                        <p:tgtEl>
                                          <p:spTgt spid="16"/>
                                        </p:tgtEl>
                                        <p:attrNameLst>
                                          <p:attrName>ppt_x</p:attrName>
                                          <p:attrName>ppt_y</p:attrName>
                                        </p:attrNameLst>
                                      </p:cBhvr>
                                      <p:rCtr x="7799" y="12778"/>
                                    </p:animMotion>
                                  </p:childTnLst>
                                </p:cTn>
                              </p:par>
                              <p:par>
                                <p:cTn id="31" presetID="10" presetClass="entr" presetSubtype="0" fill="hold" grpId="0" nodeType="withEffect">
                                  <p:stCondLst>
                                    <p:cond delay="13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par>
                                <p:cTn id="34" presetID="42" presetClass="path" presetSubtype="0" decel="50000" fill="hold" grpId="1" nodeType="withEffect">
                                  <p:stCondLst>
                                    <p:cond delay="1300"/>
                                  </p:stCondLst>
                                  <p:childTnLst>
                                    <p:animMotion origin="layout" path="M -4.16667E-6 -1.11111E-6 L -0.11054 -0.2 " pathEditMode="relative" rAng="0" ptsTypes="AA">
                                      <p:cBhvr>
                                        <p:cTn id="35" dur="1000" spd="-100000" fill="hold"/>
                                        <p:tgtEl>
                                          <p:spTgt spid="14"/>
                                        </p:tgtEl>
                                        <p:attrNameLst>
                                          <p:attrName>ppt_x</p:attrName>
                                          <p:attrName>ppt_y</p:attrName>
                                        </p:attrNameLst>
                                      </p:cBhvr>
                                      <p:rCtr x="-5534" y="-10000"/>
                                    </p:animMotion>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fltVal val="0"/>
                                          </p:val>
                                        </p:tav>
                                        <p:tav tm="100000">
                                          <p:val>
                                            <p:strVal val="#ppt_w"/>
                                          </p:val>
                                        </p:tav>
                                      </p:tavLst>
                                    </p:anim>
                                    <p:anim calcmode="lin" valueType="num">
                                      <p:cBhvr>
                                        <p:cTn id="40" dur="250" fill="hold"/>
                                        <p:tgtEl>
                                          <p:spTgt spid="24"/>
                                        </p:tgtEl>
                                        <p:attrNameLst>
                                          <p:attrName>ppt_h</p:attrName>
                                        </p:attrNameLst>
                                      </p:cBhvr>
                                      <p:tavLst>
                                        <p:tav tm="0">
                                          <p:val>
                                            <p:fltVal val="0"/>
                                          </p:val>
                                        </p:tav>
                                        <p:tav tm="100000">
                                          <p:val>
                                            <p:strVal val="#ppt_h"/>
                                          </p:val>
                                        </p:tav>
                                      </p:tavLst>
                                    </p:anim>
                                    <p:animEffect transition="in" filter="fade">
                                      <p:cBhvr>
                                        <p:cTn id="41" dur="250"/>
                                        <p:tgtEl>
                                          <p:spTgt spid="24"/>
                                        </p:tgtEl>
                                      </p:cBhvr>
                                    </p:animEffect>
                                  </p:childTnLst>
                                </p:cTn>
                              </p:par>
                              <p:par>
                                <p:cTn id="42" presetID="31" presetClass="entr" presetSubtype="0" fill="hold" grpId="0" nodeType="withEffect">
                                  <p:stCondLst>
                                    <p:cond delay="0"/>
                                  </p:stCondLst>
                                  <p:iterate type="lt">
                                    <p:tmPct val="3333"/>
                                  </p:iterate>
                                  <p:childTnLst>
                                    <p:set>
                                      <p:cBhvr>
                                        <p:cTn id="43" dur="1" fill="hold">
                                          <p:stCondLst>
                                            <p:cond delay="0"/>
                                          </p:stCondLst>
                                        </p:cTn>
                                        <p:tgtEl>
                                          <p:spTgt spid="27"/>
                                        </p:tgtEl>
                                        <p:attrNameLst>
                                          <p:attrName>style.visibility</p:attrName>
                                        </p:attrNameLst>
                                      </p:cBhvr>
                                      <p:to>
                                        <p:strVal val="visible"/>
                                      </p:to>
                                    </p:set>
                                    <p:anim calcmode="lin" valueType="num">
                                      <p:cBhvr>
                                        <p:cTn id="44" dur="750" fill="hold"/>
                                        <p:tgtEl>
                                          <p:spTgt spid="27"/>
                                        </p:tgtEl>
                                        <p:attrNameLst>
                                          <p:attrName>ppt_w</p:attrName>
                                        </p:attrNameLst>
                                      </p:cBhvr>
                                      <p:tavLst>
                                        <p:tav tm="0">
                                          <p:val>
                                            <p:fltVal val="0"/>
                                          </p:val>
                                        </p:tav>
                                        <p:tav tm="100000">
                                          <p:val>
                                            <p:strVal val="#ppt_w"/>
                                          </p:val>
                                        </p:tav>
                                      </p:tavLst>
                                    </p:anim>
                                    <p:anim calcmode="lin" valueType="num">
                                      <p:cBhvr>
                                        <p:cTn id="45" dur="750" fill="hold"/>
                                        <p:tgtEl>
                                          <p:spTgt spid="27"/>
                                        </p:tgtEl>
                                        <p:attrNameLst>
                                          <p:attrName>ppt_h</p:attrName>
                                        </p:attrNameLst>
                                      </p:cBhvr>
                                      <p:tavLst>
                                        <p:tav tm="0">
                                          <p:val>
                                            <p:fltVal val="0"/>
                                          </p:val>
                                        </p:tav>
                                        <p:tav tm="100000">
                                          <p:val>
                                            <p:strVal val="#ppt_h"/>
                                          </p:val>
                                        </p:tav>
                                      </p:tavLst>
                                    </p:anim>
                                    <p:anim calcmode="lin" valueType="num">
                                      <p:cBhvr>
                                        <p:cTn id="46" dur="750" fill="hold"/>
                                        <p:tgtEl>
                                          <p:spTgt spid="27"/>
                                        </p:tgtEl>
                                        <p:attrNameLst>
                                          <p:attrName>style.rotation</p:attrName>
                                        </p:attrNameLst>
                                      </p:cBhvr>
                                      <p:tavLst>
                                        <p:tav tm="0">
                                          <p:val>
                                            <p:fltVal val="90"/>
                                          </p:val>
                                        </p:tav>
                                        <p:tav tm="100000">
                                          <p:val>
                                            <p:fltVal val="0"/>
                                          </p:val>
                                        </p:tav>
                                      </p:tavLst>
                                    </p:anim>
                                    <p:animEffect transition="in" filter="fade">
                                      <p:cBhvr>
                                        <p:cTn id="47" dur="750"/>
                                        <p:tgtEl>
                                          <p:spTgt spid="27"/>
                                        </p:tgtEl>
                                      </p:cBhvr>
                                    </p:animEffect>
                                  </p:childTnLst>
                                </p:cTn>
                              </p:par>
                              <p:par>
                                <p:cTn id="48" presetID="31" presetClass="entr" presetSubtype="0" fill="hold" grpId="0" nodeType="withEffect">
                                  <p:stCondLst>
                                    <p:cond delay="2000"/>
                                  </p:stCondLst>
                                  <p:iterate type="lt">
                                    <p:tmPct val="2874"/>
                                  </p:iterate>
                                  <p:childTnLst>
                                    <p:set>
                                      <p:cBhvr>
                                        <p:cTn id="49" dur="1" fill="hold">
                                          <p:stCondLst>
                                            <p:cond delay="0"/>
                                          </p:stCondLst>
                                        </p:cTn>
                                        <p:tgtEl>
                                          <p:spTgt spid="28"/>
                                        </p:tgtEl>
                                        <p:attrNameLst>
                                          <p:attrName>style.visibility</p:attrName>
                                        </p:attrNameLst>
                                      </p:cBhvr>
                                      <p:to>
                                        <p:strVal val="visible"/>
                                      </p:to>
                                    </p:set>
                                    <p:anim calcmode="lin" valueType="num">
                                      <p:cBhvr>
                                        <p:cTn id="50" dur="750" fill="hold"/>
                                        <p:tgtEl>
                                          <p:spTgt spid="28"/>
                                        </p:tgtEl>
                                        <p:attrNameLst>
                                          <p:attrName>ppt_w</p:attrName>
                                        </p:attrNameLst>
                                      </p:cBhvr>
                                      <p:tavLst>
                                        <p:tav tm="0">
                                          <p:val>
                                            <p:fltVal val="0"/>
                                          </p:val>
                                        </p:tav>
                                        <p:tav tm="100000">
                                          <p:val>
                                            <p:strVal val="#ppt_w"/>
                                          </p:val>
                                        </p:tav>
                                      </p:tavLst>
                                    </p:anim>
                                    <p:anim calcmode="lin" valueType="num">
                                      <p:cBhvr>
                                        <p:cTn id="51" dur="750" fill="hold"/>
                                        <p:tgtEl>
                                          <p:spTgt spid="28"/>
                                        </p:tgtEl>
                                        <p:attrNameLst>
                                          <p:attrName>ppt_h</p:attrName>
                                        </p:attrNameLst>
                                      </p:cBhvr>
                                      <p:tavLst>
                                        <p:tav tm="0">
                                          <p:val>
                                            <p:fltVal val="0"/>
                                          </p:val>
                                        </p:tav>
                                        <p:tav tm="100000">
                                          <p:val>
                                            <p:strVal val="#ppt_h"/>
                                          </p:val>
                                        </p:tav>
                                      </p:tavLst>
                                    </p:anim>
                                    <p:anim calcmode="lin" valueType="num">
                                      <p:cBhvr>
                                        <p:cTn id="52" dur="750" fill="hold"/>
                                        <p:tgtEl>
                                          <p:spTgt spid="28"/>
                                        </p:tgtEl>
                                        <p:attrNameLst>
                                          <p:attrName>style.rotation</p:attrName>
                                        </p:attrNameLst>
                                      </p:cBhvr>
                                      <p:tavLst>
                                        <p:tav tm="0">
                                          <p:val>
                                            <p:fltVal val="90"/>
                                          </p:val>
                                        </p:tav>
                                        <p:tav tm="100000">
                                          <p:val>
                                            <p:fltVal val="0"/>
                                          </p:val>
                                        </p:tav>
                                      </p:tavLst>
                                    </p:anim>
                                    <p:animEffect transition="in" filter="fade">
                                      <p:cBhvr>
                                        <p:cTn id="53" dur="750"/>
                                        <p:tgtEl>
                                          <p:spTgt spid="28"/>
                                        </p:tgtEl>
                                      </p:cBhvr>
                                    </p:animEffect>
                                  </p:childTnLst>
                                </p:cTn>
                              </p:par>
                              <p:par>
                                <p:cTn id="54" presetID="31" presetClass="entr" presetSubtype="0" fill="hold" grpId="0" nodeType="withEffect">
                                  <p:stCondLst>
                                    <p:cond delay="2000"/>
                                  </p:stCondLst>
                                  <p:iterate type="lt">
                                    <p:tmPct val="2564"/>
                                  </p:iterate>
                                  <p:childTnLst>
                                    <p:set>
                                      <p:cBhvr>
                                        <p:cTn id="55" dur="1" fill="hold">
                                          <p:stCondLst>
                                            <p:cond delay="0"/>
                                          </p:stCondLst>
                                        </p:cTn>
                                        <p:tgtEl>
                                          <p:spTgt spid="29"/>
                                        </p:tgtEl>
                                        <p:attrNameLst>
                                          <p:attrName>style.visibility</p:attrName>
                                        </p:attrNameLst>
                                      </p:cBhvr>
                                      <p:to>
                                        <p:strVal val="visible"/>
                                      </p:to>
                                    </p:set>
                                    <p:anim calcmode="lin" valueType="num">
                                      <p:cBhvr>
                                        <p:cTn id="56" dur="750" fill="hold"/>
                                        <p:tgtEl>
                                          <p:spTgt spid="29"/>
                                        </p:tgtEl>
                                        <p:attrNameLst>
                                          <p:attrName>ppt_w</p:attrName>
                                        </p:attrNameLst>
                                      </p:cBhvr>
                                      <p:tavLst>
                                        <p:tav tm="0">
                                          <p:val>
                                            <p:fltVal val="0"/>
                                          </p:val>
                                        </p:tav>
                                        <p:tav tm="100000">
                                          <p:val>
                                            <p:strVal val="#ppt_w"/>
                                          </p:val>
                                        </p:tav>
                                      </p:tavLst>
                                    </p:anim>
                                    <p:anim calcmode="lin" valueType="num">
                                      <p:cBhvr>
                                        <p:cTn id="57" dur="750" fill="hold"/>
                                        <p:tgtEl>
                                          <p:spTgt spid="29"/>
                                        </p:tgtEl>
                                        <p:attrNameLst>
                                          <p:attrName>ppt_h</p:attrName>
                                        </p:attrNameLst>
                                      </p:cBhvr>
                                      <p:tavLst>
                                        <p:tav tm="0">
                                          <p:val>
                                            <p:fltVal val="0"/>
                                          </p:val>
                                        </p:tav>
                                        <p:tav tm="100000">
                                          <p:val>
                                            <p:strVal val="#ppt_h"/>
                                          </p:val>
                                        </p:tav>
                                      </p:tavLst>
                                    </p:anim>
                                    <p:anim calcmode="lin" valueType="num">
                                      <p:cBhvr>
                                        <p:cTn id="58" dur="750" fill="hold"/>
                                        <p:tgtEl>
                                          <p:spTgt spid="29"/>
                                        </p:tgtEl>
                                        <p:attrNameLst>
                                          <p:attrName>style.rotation</p:attrName>
                                        </p:attrNameLst>
                                      </p:cBhvr>
                                      <p:tavLst>
                                        <p:tav tm="0">
                                          <p:val>
                                            <p:fltVal val="90"/>
                                          </p:val>
                                        </p:tav>
                                        <p:tav tm="100000">
                                          <p:val>
                                            <p:fltVal val="0"/>
                                          </p:val>
                                        </p:tav>
                                      </p:tavLst>
                                    </p:anim>
                                    <p:animEffect transition="in" filter="fade">
                                      <p:cBhvr>
                                        <p:cTn id="59" dur="750"/>
                                        <p:tgtEl>
                                          <p:spTgt spid="29"/>
                                        </p:tgtEl>
                                      </p:cBhvr>
                                    </p:animEffect>
                                  </p:childTnLst>
                                </p:cTn>
                              </p:par>
                            </p:childTnLst>
                          </p:cTn>
                        </p:par>
                        <p:par>
                          <p:cTn id="60" fill="hold">
                            <p:stCondLst>
                              <p:cond delay="6300"/>
                            </p:stCondLst>
                            <p:childTnLst>
                              <p:par>
                                <p:cTn id="61" presetID="53" presetClass="entr" presetSubtype="16"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250" fill="hold"/>
                                        <p:tgtEl>
                                          <p:spTgt spid="30"/>
                                        </p:tgtEl>
                                        <p:attrNameLst>
                                          <p:attrName>ppt_w</p:attrName>
                                        </p:attrNameLst>
                                      </p:cBhvr>
                                      <p:tavLst>
                                        <p:tav tm="0">
                                          <p:val>
                                            <p:fltVal val="0"/>
                                          </p:val>
                                        </p:tav>
                                        <p:tav tm="100000">
                                          <p:val>
                                            <p:strVal val="#ppt_w"/>
                                          </p:val>
                                        </p:tav>
                                      </p:tavLst>
                                    </p:anim>
                                    <p:anim calcmode="lin" valueType="num">
                                      <p:cBhvr>
                                        <p:cTn id="64" dur="250" fill="hold"/>
                                        <p:tgtEl>
                                          <p:spTgt spid="30"/>
                                        </p:tgtEl>
                                        <p:attrNameLst>
                                          <p:attrName>ppt_h</p:attrName>
                                        </p:attrNameLst>
                                      </p:cBhvr>
                                      <p:tavLst>
                                        <p:tav tm="0">
                                          <p:val>
                                            <p:fltVal val="0"/>
                                          </p:val>
                                        </p:tav>
                                        <p:tav tm="100000">
                                          <p:val>
                                            <p:strVal val="#ppt_h"/>
                                          </p:val>
                                        </p:tav>
                                      </p:tavLst>
                                    </p:anim>
                                    <p:animEffect transition="in" filter="fade">
                                      <p:cBhvr>
                                        <p:cTn id="65" dur="250"/>
                                        <p:tgtEl>
                                          <p:spTgt spid="30"/>
                                        </p:tgtEl>
                                      </p:cBhvr>
                                    </p:animEffect>
                                  </p:childTnLst>
                                </p:cTn>
                              </p:par>
                            </p:childTnLst>
                          </p:cTn>
                        </p:par>
                        <p:par>
                          <p:cTn id="66" fill="hold">
                            <p:stCondLst>
                              <p:cond delay="6800"/>
                            </p:stCondLst>
                            <p:childTnLst>
                              <p:par>
                                <p:cTn id="67" presetID="53" presetClass="entr" presetSubtype="16" fill="hold" nodeType="after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250" fill="hold"/>
                                        <p:tgtEl>
                                          <p:spTgt spid="33"/>
                                        </p:tgtEl>
                                        <p:attrNameLst>
                                          <p:attrName>ppt_w</p:attrName>
                                        </p:attrNameLst>
                                      </p:cBhvr>
                                      <p:tavLst>
                                        <p:tav tm="0">
                                          <p:val>
                                            <p:fltVal val="0"/>
                                          </p:val>
                                        </p:tav>
                                        <p:tav tm="100000">
                                          <p:val>
                                            <p:strVal val="#ppt_w"/>
                                          </p:val>
                                        </p:tav>
                                      </p:tavLst>
                                    </p:anim>
                                    <p:anim calcmode="lin" valueType="num">
                                      <p:cBhvr>
                                        <p:cTn id="70" dur="250" fill="hold"/>
                                        <p:tgtEl>
                                          <p:spTgt spid="33"/>
                                        </p:tgtEl>
                                        <p:attrNameLst>
                                          <p:attrName>ppt_h</p:attrName>
                                        </p:attrNameLst>
                                      </p:cBhvr>
                                      <p:tavLst>
                                        <p:tav tm="0">
                                          <p:val>
                                            <p:fltVal val="0"/>
                                          </p:val>
                                        </p:tav>
                                        <p:tav tm="100000">
                                          <p:val>
                                            <p:strVal val="#ppt_h"/>
                                          </p:val>
                                        </p:tav>
                                      </p:tavLst>
                                    </p:anim>
                                    <p:animEffect transition="in" filter="fade">
                                      <p:cBhvr>
                                        <p:cTn id="71"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14" grpId="1" animBg="1"/>
      <p:bldP spid="16" grpId="0" animBg="1"/>
      <p:bldP spid="16" grpId="1" animBg="1"/>
      <p:bldP spid="17" grpId="0" animBg="1"/>
      <p:bldP spid="17" grpId="1" animBg="1"/>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291230" y="1084831"/>
            <a:ext cx="2698175"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什么是思维导图</a:t>
            </a:r>
            <a:endParaRPr lang="zh-CN" altLang="en-US" dirty="0">
              <a:sym typeface="+mn-lt"/>
            </a:endParaRPr>
          </a:p>
        </p:txBody>
      </p:sp>
      <p:cxnSp>
        <p:nvCxnSpPr>
          <p:cNvPr id="36" name="直接连接符 35"/>
          <p:cNvCxnSpPr/>
          <p:nvPr/>
        </p:nvCxnSpPr>
        <p:spPr>
          <a:xfrm flipV="1">
            <a:off x="4575590" y="5367594"/>
            <a:ext cx="840865" cy="1091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4659490" y="2169428"/>
            <a:ext cx="1692000" cy="86371"/>
            <a:chOff x="3904783" y="1674310"/>
            <a:chExt cx="3519256" cy="109703"/>
          </a:xfrm>
        </p:grpSpPr>
        <p:cxnSp>
          <p:nvCxnSpPr>
            <p:cNvPr id="38" name="直接连接符 37"/>
            <p:cNvCxnSpPr/>
            <p:nvPr/>
          </p:nvCxnSpPr>
          <p:spPr>
            <a:xfrm flipV="1">
              <a:off x="3904783" y="1718973"/>
              <a:ext cx="3402797" cy="1018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5">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40" name="组合 39"/>
          <p:cNvGrpSpPr/>
          <p:nvPr/>
        </p:nvGrpSpPr>
        <p:grpSpPr>
          <a:xfrm>
            <a:off x="5551753" y="3084992"/>
            <a:ext cx="1188000" cy="86371"/>
            <a:chOff x="5149433" y="1674310"/>
            <a:chExt cx="2274606" cy="109703"/>
          </a:xfrm>
        </p:grpSpPr>
        <p:cxnSp>
          <p:nvCxnSpPr>
            <p:cNvPr id="41" name="直接连接符 40"/>
            <p:cNvCxnSpPr/>
            <p:nvPr/>
          </p:nvCxnSpPr>
          <p:spPr>
            <a:xfrm flipV="1">
              <a:off x="5149433" y="1718973"/>
              <a:ext cx="2158147" cy="646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椭圆 41"/>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5">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44" name="组合 43"/>
          <p:cNvGrpSpPr/>
          <p:nvPr/>
        </p:nvGrpSpPr>
        <p:grpSpPr>
          <a:xfrm>
            <a:off x="5503498" y="4299078"/>
            <a:ext cx="792000" cy="86371"/>
            <a:chOff x="5606181" y="1674310"/>
            <a:chExt cx="1817858" cy="109703"/>
          </a:xfrm>
        </p:grpSpPr>
        <p:cxnSp>
          <p:nvCxnSpPr>
            <p:cNvPr id="45" name="直接连接符 44"/>
            <p:cNvCxnSpPr/>
            <p:nvPr/>
          </p:nvCxnSpPr>
          <p:spPr>
            <a:xfrm flipV="1">
              <a:off x="5606181" y="1718973"/>
              <a:ext cx="1701399" cy="5094"/>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6" name="椭圆 45"/>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5">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47" name="组合 46"/>
          <p:cNvGrpSpPr/>
          <p:nvPr/>
        </p:nvGrpSpPr>
        <p:grpSpPr>
          <a:xfrm>
            <a:off x="5476694" y="5332430"/>
            <a:ext cx="828000" cy="86371"/>
            <a:chOff x="5185725" y="1674310"/>
            <a:chExt cx="2238314" cy="109703"/>
          </a:xfrm>
        </p:grpSpPr>
        <p:cxnSp>
          <p:nvCxnSpPr>
            <p:cNvPr id="48" name="直接连接符 47"/>
            <p:cNvCxnSpPr/>
            <p:nvPr/>
          </p:nvCxnSpPr>
          <p:spPr>
            <a:xfrm>
              <a:off x="5185725" y="1718973"/>
              <a:ext cx="212185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5">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50" name="组合 49"/>
          <p:cNvGrpSpPr/>
          <p:nvPr/>
        </p:nvGrpSpPr>
        <p:grpSpPr>
          <a:xfrm>
            <a:off x="1291230" y="2453617"/>
            <a:ext cx="2395455" cy="2395455"/>
            <a:chOff x="1403648" y="1115468"/>
            <a:chExt cx="1294414" cy="1294414"/>
          </a:xfrm>
        </p:grpSpPr>
        <p:sp>
          <p:nvSpPr>
            <p:cNvPr id="51" name="椭圆 50"/>
            <p:cNvSpPr/>
            <p:nvPr/>
          </p:nvSpPr>
          <p:spPr>
            <a:xfrm>
              <a:off x="1539485" y="1259632"/>
              <a:ext cx="1022740" cy="10227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b="1" dirty="0">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52" name="同心圆 37"/>
            <p:cNvSpPr/>
            <p:nvPr/>
          </p:nvSpPr>
          <p:spPr>
            <a:xfrm>
              <a:off x="1403648" y="1115468"/>
              <a:ext cx="1294414" cy="1294414"/>
            </a:xfrm>
            <a:prstGeom prst="donut">
              <a:avLst>
                <a:gd name="adj" fmla="val 10097"/>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b="1">
                <a:solidFill>
                  <a:srgbClr val="938ED7"/>
                </a:solidFill>
                <a:latin typeface="微软雅黑" panose="020B0503020204020204" pitchFamily="34" charset="-122"/>
                <a:ea typeface="微软雅黑" panose="020B0503020204020204" pitchFamily="34" charset="-122"/>
                <a:cs typeface="+mn-ea"/>
                <a:sym typeface="+mn-lt"/>
              </a:endParaRPr>
            </a:p>
          </p:txBody>
        </p:sp>
        <p:sp>
          <p:nvSpPr>
            <p:cNvPr id="53" name="TextBox 40"/>
            <p:cNvSpPr txBox="1"/>
            <p:nvPr/>
          </p:nvSpPr>
          <p:spPr>
            <a:xfrm>
              <a:off x="1687876" y="1485936"/>
              <a:ext cx="725958" cy="538847"/>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940" dirty="0">
                  <a:solidFill>
                    <a:srgbClr val="2D2A26"/>
                  </a:solidFill>
                  <a:effectLst/>
                  <a:latin typeface="微软雅黑" panose="020B0503020204020204" pitchFamily="34" charset="-122"/>
                  <a:ea typeface="微软雅黑" panose="020B0503020204020204" pitchFamily="34" charset="-122"/>
                  <a:cs typeface="+mn-ea"/>
                  <a:sym typeface="+mn-lt"/>
                </a:rPr>
                <a:t>思维导图要素</a:t>
              </a:r>
              <a:endParaRPr lang="zh-CN" altLang="en-US" sz="2940" dirty="0">
                <a:solidFill>
                  <a:srgbClr val="2D2A26"/>
                </a:solidFill>
                <a:effectLst/>
                <a:latin typeface="微软雅黑" panose="020B0503020204020204" pitchFamily="34" charset="-122"/>
                <a:ea typeface="微软雅黑" panose="020B0503020204020204" pitchFamily="34" charset="-122"/>
                <a:cs typeface="+mn-ea"/>
                <a:sym typeface="+mn-lt"/>
              </a:endParaRPr>
            </a:p>
          </p:txBody>
        </p:sp>
      </p:grpSp>
      <p:sp>
        <p:nvSpPr>
          <p:cNvPr id="54" name="矩形: 圆角 53"/>
          <p:cNvSpPr/>
          <p:nvPr/>
        </p:nvSpPr>
        <p:spPr>
          <a:xfrm>
            <a:off x="3316025" y="1928718"/>
            <a:ext cx="1158469" cy="533767"/>
          </a:xfrm>
          <a:prstGeom prst="roundRect">
            <a:avLst/>
          </a:prstGeom>
          <a:solidFill>
            <a:srgbClr val="F07E1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关键词</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5" name="矩形: 圆角 54"/>
          <p:cNvSpPr/>
          <p:nvPr/>
        </p:nvSpPr>
        <p:spPr>
          <a:xfrm>
            <a:off x="4037555" y="2949145"/>
            <a:ext cx="1158469" cy="533767"/>
          </a:xfrm>
          <a:prstGeom prst="roundRect">
            <a:avLst/>
          </a:prstGeom>
          <a:solidFill>
            <a:srgbClr val="938ED7"/>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颜色</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6" name="矩形: 圆角 55"/>
          <p:cNvSpPr/>
          <p:nvPr/>
        </p:nvSpPr>
        <p:spPr>
          <a:xfrm>
            <a:off x="3316025" y="4967660"/>
            <a:ext cx="1158469" cy="533767"/>
          </a:xfrm>
          <a:prstGeom prst="roundRect">
            <a:avLst/>
          </a:prstGeom>
          <a:solidFill>
            <a:srgbClr val="EBBB2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分支线</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7" name="矩形: 圆角 56"/>
          <p:cNvSpPr/>
          <p:nvPr/>
        </p:nvSpPr>
        <p:spPr>
          <a:xfrm>
            <a:off x="4059671" y="3951383"/>
            <a:ext cx="1158469" cy="533767"/>
          </a:xfrm>
          <a:prstGeom prst="roundRect">
            <a:avLst/>
          </a:prstGeom>
          <a:solidFill>
            <a:srgbClr val="3DC0EF"/>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图像</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8" name="Rectangle 3"/>
          <p:cNvSpPr txBox="1">
            <a:spLocks noChangeArrowheads="1"/>
          </p:cNvSpPr>
          <p:nvPr/>
        </p:nvSpPr>
        <p:spPr>
          <a:xfrm>
            <a:off x="6480494" y="1793421"/>
            <a:ext cx="4208729" cy="700576"/>
          </a:xfrm>
          <a:prstGeom prst="rect">
            <a:avLst/>
          </a:prstGeom>
        </p:spPr>
        <p:txBody>
          <a:bodyPr wrap="square">
            <a:spAutoFit/>
          </a:bodyPr>
          <a:lstStyle>
            <a:defPPr>
              <a:defRPr lang="zh-CN"/>
            </a:defPPr>
            <a:lvl1pPr marL="285750" indent="-285750">
              <a:buFont typeface="Wingdings" panose="05000000000000000000" pitchFamily="2" charset="2"/>
              <a:buChar char="l"/>
              <a:defRPr sz="1400">
                <a:solidFill>
                  <a:schemeClr val="tx1">
                    <a:lumMod val="75000"/>
                    <a:lumOff val="25000"/>
                  </a:schemeClr>
                </a:solidFill>
                <a:latin typeface="Arial" panose="020B0604020202020204" pitchFamily="34" charset="0"/>
              </a:defRPr>
            </a:lvl1pPr>
          </a:lstStyle>
          <a:p>
            <a:pPr marL="0" indent="0">
              <a:lnSpc>
                <a:spcPct val="150000"/>
              </a:lnSpc>
              <a:buNone/>
            </a:pPr>
            <a:r>
              <a:rPr lang="zh-CN" altLang="en-US" dirty="0">
                <a:latin typeface="微软雅黑" panose="020B0503020204020204" pitchFamily="34" charset="-122"/>
                <a:ea typeface="微软雅黑" panose="020B0503020204020204" pitchFamily="34" charset="-122"/>
                <a:cs typeface="+mn-ea"/>
                <a:sym typeface="+mn-lt"/>
              </a:rPr>
              <a:t>思维导图是通过带顺序标号的树状的结构来呈现一个思维过程，将放射性思考具体化的过程。</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9" name="Rectangle 3"/>
          <p:cNvSpPr txBox="1">
            <a:spLocks noChangeArrowheads="1"/>
          </p:cNvSpPr>
          <p:nvPr/>
        </p:nvSpPr>
        <p:spPr>
          <a:xfrm>
            <a:off x="6622526" y="4881046"/>
            <a:ext cx="4208729" cy="700576"/>
          </a:xfrm>
          <a:prstGeom prst="rect">
            <a:avLst/>
          </a:prstGeom>
        </p:spPr>
        <p:txBody>
          <a:bodyPr wrap="square">
            <a:spAutoFit/>
          </a:bodyPr>
          <a:lstStyle>
            <a:defPPr>
              <a:defRPr lang="zh-CN"/>
            </a:defPPr>
            <a:lvl1pPr marL="285750" indent="-285750">
              <a:buFont typeface="Wingdings" panose="05000000000000000000" pitchFamily="2" charset="2"/>
              <a:buChar char="l"/>
              <a:defRPr sz="1400">
                <a:solidFill>
                  <a:schemeClr val="tx1">
                    <a:lumMod val="75000"/>
                    <a:lumOff val="25000"/>
                  </a:schemeClr>
                </a:solidFill>
                <a:latin typeface="Arial" panose="020B0604020202020204" pitchFamily="34" charset="0"/>
              </a:defRPr>
            </a:lvl1pPr>
          </a:lstStyle>
          <a:p>
            <a:pPr marL="0" indent="0">
              <a:lnSpc>
                <a:spcPct val="150000"/>
              </a:lnSpc>
              <a:buNone/>
            </a:pPr>
            <a:r>
              <a:rPr lang="zh-CN" altLang="en-US" dirty="0">
                <a:latin typeface="微软雅黑" panose="020B0503020204020204" pitchFamily="34" charset="-122"/>
                <a:ea typeface="微软雅黑" panose="020B0503020204020204" pitchFamily="34" charset="-122"/>
                <a:cs typeface="+mn-ea"/>
                <a:sym typeface="+mn-lt"/>
              </a:rPr>
              <a:t>思维导图是基于对人脑的模拟，它的整个画面正像一个人大脑的结构图 ，能发挥人脑整体功能。</a:t>
            </a:r>
            <a:endParaRPr lang="en-US" altLang="zh-CN" dirty="0">
              <a:latin typeface="微软雅黑" panose="020B0503020204020204" pitchFamily="34" charset="-122"/>
              <a:ea typeface="微软雅黑" panose="020B0503020204020204" pitchFamily="34" charset="-122"/>
              <a:cs typeface="+mn-ea"/>
              <a:sym typeface="+mn-lt"/>
            </a:endParaRPr>
          </a:p>
        </p:txBody>
      </p:sp>
      <p:sp>
        <p:nvSpPr>
          <p:cNvPr id="60" name="Rectangle 3"/>
          <p:cNvSpPr txBox="1">
            <a:spLocks noChangeArrowheads="1"/>
          </p:cNvSpPr>
          <p:nvPr/>
        </p:nvSpPr>
        <p:spPr>
          <a:xfrm>
            <a:off x="6943547" y="2710141"/>
            <a:ext cx="4208729" cy="700576"/>
          </a:xfrm>
          <a:prstGeom prst="rect">
            <a:avLst/>
          </a:prstGeom>
        </p:spPr>
        <p:txBody>
          <a:bodyPr wrap="square">
            <a:spAutoFit/>
          </a:bodyPr>
          <a:lstStyle>
            <a:defPPr>
              <a:defRPr lang="zh-CN"/>
            </a:defPPr>
            <a:lvl1pPr marL="285750" indent="-285750">
              <a:buFont typeface="Wingdings" panose="05000000000000000000" pitchFamily="2" charset="2"/>
              <a:buChar char="l"/>
              <a:defRPr sz="1400">
                <a:solidFill>
                  <a:schemeClr val="tx1">
                    <a:lumMod val="75000"/>
                    <a:lumOff val="25000"/>
                  </a:schemeClr>
                </a:solidFill>
                <a:latin typeface="Arial" panose="020B0604020202020204" pitchFamily="34" charset="0"/>
              </a:defRPr>
            </a:lvl1pPr>
          </a:lstStyle>
          <a:p>
            <a:pPr marL="0" indent="0">
              <a:lnSpc>
                <a:spcPct val="150000"/>
              </a:lnSpc>
              <a:buNone/>
            </a:pPr>
            <a:r>
              <a:rPr lang="zh-CN" altLang="en-US" dirty="0">
                <a:latin typeface="微软雅黑" panose="020B0503020204020204" pitchFamily="34" charset="-122"/>
                <a:ea typeface="微软雅黑" panose="020B0503020204020204" pitchFamily="34" charset="-122"/>
                <a:cs typeface="+mn-ea"/>
                <a:sym typeface="+mn-lt"/>
              </a:rPr>
              <a:t>思维导图主要是借助可视化手段促进灵感的产生和创造性思维的形成。 </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1" name="Rectangle 3"/>
          <p:cNvSpPr txBox="1">
            <a:spLocks noChangeArrowheads="1"/>
          </p:cNvSpPr>
          <p:nvPr/>
        </p:nvSpPr>
        <p:spPr>
          <a:xfrm>
            <a:off x="6480494" y="3836078"/>
            <a:ext cx="4208729" cy="700576"/>
          </a:xfrm>
          <a:prstGeom prst="rect">
            <a:avLst/>
          </a:prstGeom>
        </p:spPr>
        <p:txBody>
          <a:bodyPr wrap="square">
            <a:spAutoFit/>
          </a:bodyPr>
          <a:lstStyle>
            <a:defPPr>
              <a:defRPr lang="zh-CN"/>
            </a:defPPr>
            <a:lvl1pPr marL="285750" indent="-285750">
              <a:buFont typeface="Wingdings" panose="05000000000000000000" pitchFamily="2" charset="2"/>
              <a:buChar char="l"/>
              <a:defRPr sz="1400">
                <a:solidFill>
                  <a:schemeClr val="tx1">
                    <a:lumMod val="75000"/>
                    <a:lumOff val="25000"/>
                  </a:schemeClr>
                </a:solidFill>
                <a:latin typeface="Arial" panose="020B0604020202020204" pitchFamily="34" charset="0"/>
              </a:defRPr>
            </a:lvl1pPr>
          </a:lstStyle>
          <a:p>
            <a:pPr marL="0" indent="0">
              <a:lnSpc>
                <a:spcPct val="150000"/>
              </a:lnSpc>
              <a:buNone/>
            </a:pPr>
            <a:r>
              <a:rPr lang="zh-CN" altLang="en-US" dirty="0">
                <a:latin typeface="微软雅黑" panose="020B0503020204020204" pitchFamily="34" charset="-122"/>
                <a:ea typeface="微软雅黑" panose="020B0503020204020204" pitchFamily="34" charset="-122"/>
                <a:cs typeface="+mn-ea"/>
                <a:sym typeface="+mn-lt"/>
              </a:rPr>
              <a:t>思维导图是放射性思维的的表达，因此也是人类思维的自然功能。</a:t>
            </a:r>
            <a:endParaRPr lang="zh-CN" altLang="en-US"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slow" advTm="3000">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p:cTn id="11" dur="500" fill="hold"/>
                                            <p:tgtEl>
                                              <p:spTgt spid="50"/>
                                            </p:tgtEl>
                                            <p:attrNameLst>
                                              <p:attrName>ppt_w</p:attrName>
                                            </p:attrNameLst>
                                          </p:cBhvr>
                                          <p:tavLst>
                                            <p:tav tm="0">
                                              <p:val>
                                                <p:fltVal val="0"/>
                                              </p:val>
                                            </p:tav>
                                            <p:tav tm="100000">
                                              <p:val>
                                                <p:strVal val="#ppt_w"/>
                                              </p:val>
                                            </p:tav>
                                          </p:tavLst>
                                        </p:anim>
                                        <p:anim calcmode="lin" valueType="num">
                                          <p:cBhvr>
                                            <p:cTn id="12" dur="500" fill="hold"/>
                                            <p:tgtEl>
                                              <p:spTgt spid="50"/>
                                            </p:tgtEl>
                                            <p:attrNameLst>
                                              <p:attrName>ppt_h</p:attrName>
                                            </p:attrNameLst>
                                          </p:cBhvr>
                                          <p:tavLst>
                                            <p:tav tm="0">
                                              <p:val>
                                                <p:fltVal val="0"/>
                                              </p:val>
                                            </p:tav>
                                            <p:tav tm="100000">
                                              <p:val>
                                                <p:strVal val="#ppt_h"/>
                                              </p:val>
                                            </p:tav>
                                          </p:tavLst>
                                        </p:anim>
                                        <p:animEffect transition="in" filter="fade">
                                          <p:cBhvr>
                                            <p:cTn id="13" dur="500"/>
                                            <p:tgtEl>
                                              <p:spTgt spid="5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1000" fill="hold"/>
                                            <p:tgtEl>
                                              <p:spTgt spid="54"/>
                                            </p:tgtEl>
                                            <p:attrNameLst>
                                              <p:attrName>ppt_w</p:attrName>
                                            </p:attrNameLst>
                                          </p:cBhvr>
                                          <p:tavLst>
                                            <p:tav tm="0">
                                              <p:val>
                                                <p:fltVal val="0"/>
                                              </p:val>
                                            </p:tav>
                                            <p:tav tm="100000">
                                              <p:val>
                                                <p:strVal val="#ppt_w"/>
                                              </p:val>
                                            </p:tav>
                                          </p:tavLst>
                                        </p:anim>
                                        <p:anim calcmode="lin" valueType="num">
                                          <p:cBhvr>
                                            <p:cTn id="17" dur="1000" fill="hold"/>
                                            <p:tgtEl>
                                              <p:spTgt spid="54"/>
                                            </p:tgtEl>
                                            <p:attrNameLst>
                                              <p:attrName>ppt_h</p:attrName>
                                            </p:attrNameLst>
                                          </p:cBhvr>
                                          <p:tavLst>
                                            <p:tav tm="0">
                                              <p:val>
                                                <p:fltVal val="0"/>
                                              </p:val>
                                            </p:tav>
                                            <p:tav tm="100000">
                                              <p:val>
                                                <p:strVal val="#ppt_h"/>
                                              </p:val>
                                            </p:tav>
                                          </p:tavLst>
                                        </p:anim>
                                        <p:animEffect transition="in" filter="fade">
                                          <p:cBhvr>
                                            <p:cTn id="18" dur="1000"/>
                                            <p:tgtEl>
                                              <p:spTgt spid="54"/>
                                            </p:tgtEl>
                                          </p:cBhvr>
                                        </p:animEffect>
                                      </p:childTnLst>
                                    </p:cTn>
                                  </p:par>
                                  <p:par>
                                    <p:cTn id="19" presetID="53" presetClass="entr" presetSubtype="16" fill="hold" grpId="0" nodeType="withEffect">
                                      <p:stCondLst>
                                        <p:cond delay="150"/>
                                      </p:stCondLst>
                                      <p:childTnLst>
                                        <p:set>
                                          <p:cBhvr>
                                            <p:cTn id="20" dur="1" fill="hold">
                                              <p:stCondLst>
                                                <p:cond delay="0"/>
                                              </p:stCondLst>
                                            </p:cTn>
                                            <p:tgtEl>
                                              <p:spTgt spid="55"/>
                                            </p:tgtEl>
                                            <p:attrNameLst>
                                              <p:attrName>style.visibility</p:attrName>
                                            </p:attrNameLst>
                                          </p:cBhvr>
                                          <p:to>
                                            <p:strVal val="visible"/>
                                          </p:to>
                                        </p:set>
                                        <p:anim calcmode="lin" valueType="num">
                                          <p:cBhvr>
                                            <p:cTn id="21" dur="1000" fill="hold"/>
                                            <p:tgtEl>
                                              <p:spTgt spid="55"/>
                                            </p:tgtEl>
                                            <p:attrNameLst>
                                              <p:attrName>ppt_w</p:attrName>
                                            </p:attrNameLst>
                                          </p:cBhvr>
                                          <p:tavLst>
                                            <p:tav tm="0">
                                              <p:val>
                                                <p:fltVal val="0"/>
                                              </p:val>
                                            </p:tav>
                                            <p:tav tm="100000">
                                              <p:val>
                                                <p:strVal val="#ppt_w"/>
                                              </p:val>
                                            </p:tav>
                                          </p:tavLst>
                                        </p:anim>
                                        <p:anim calcmode="lin" valueType="num">
                                          <p:cBhvr>
                                            <p:cTn id="22" dur="1000" fill="hold"/>
                                            <p:tgtEl>
                                              <p:spTgt spid="55"/>
                                            </p:tgtEl>
                                            <p:attrNameLst>
                                              <p:attrName>ppt_h</p:attrName>
                                            </p:attrNameLst>
                                          </p:cBhvr>
                                          <p:tavLst>
                                            <p:tav tm="0">
                                              <p:val>
                                                <p:fltVal val="0"/>
                                              </p:val>
                                            </p:tav>
                                            <p:tav tm="100000">
                                              <p:val>
                                                <p:strVal val="#ppt_h"/>
                                              </p:val>
                                            </p:tav>
                                          </p:tavLst>
                                        </p:anim>
                                        <p:animEffect transition="in" filter="fade">
                                          <p:cBhvr>
                                            <p:cTn id="23" dur="1000"/>
                                            <p:tgtEl>
                                              <p:spTgt spid="55"/>
                                            </p:tgtEl>
                                          </p:cBhvr>
                                        </p:animEffect>
                                      </p:childTnLst>
                                    </p:cTn>
                                  </p:par>
                                  <p:par>
                                    <p:cTn id="24" presetID="53" presetClass="entr" presetSubtype="16" fill="hold" grpId="0" nodeType="withEffect">
                                      <p:stCondLst>
                                        <p:cond delay="300"/>
                                      </p:stCondLst>
                                      <p:childTnLst>
                                        <p:set>
                                          <p:cBhvr>
                                            <p:cTn id="25" dur="1" fill="hold">
                                              <p:stCondLst>
                                                <p:cond delay="0"/>
                                              </p:stCondLst>
                                            </p:cTn>
                                            <p:tgtEl>
                                              <p:spTgt spid="57"/>
                                            </p:tgtEl>
                                            <p:attrNameLst>
                                              <p:attrName>style.visibility</p:attrName>
                                            </p:attrNameLst>
                                          </p:cBhvr>
                                          <p:to>
                                            <p:strVal val="visible"/>
                                          </p:to>
                                        </p:set>
                                        <p:anim calcmode="lin" valueType="num">
                                          <p:cBhvr>
                                            <p:cTn id="26" dur="1000" fill="hold"/>
                                            <p:tgtEl>
                                              <p:spTgt spid="57"/>
                                            </p:tgtEl>
                                            <p:attrNameLst>
                                              <p:attrName>ppt_w</p:attrName>
                                            </p:attrNameLst>
                                          </p:cBhvr>
                                          <p:tavLst>
                                            <p:tav tm="0">
                                              <p:val>
                                                <p:fltVal val="0"/>
                                              </p:val>
                                            </p:tav>
                                            <p:tav tm="100000">
                                              <p:val>
                                                <p:strVal val="#ppt_w"/>
                                              </p:val>
                                            </p:tav>
                                          </p:tavLst>
                                        </p:anim>
                                        <p:anim calcmode="lin" valueType="num">
                                          <p:cBhvr>
                                            <p:cTn id="27" dur="1000" fill="hold"/>
                                            <p:tgtEl>
                                              <p:spTgt spid="57"/>
                                            </p:tgtEl>
                                            <p:attrNameLst>
                                              <p:attrName>ppt_h</p:attrName>
                                            </p:attrNameLst>
                                          </p:cBhvr>
                                          <p:tavLst>
                                            <p:tav tm="0">
                                              <p:val>
                                                <p:fltVal val="0"/>
                                              </p:val>
                                            </p:tav>
                                            <p:tav tm="100000">
                                              <p:val>
                                                <p:strVal val="#ppt_h"/>
                                              </p:val>
                                            </p:tav>
                                          </p:tavLst>
                                        </p:anim>
                                        <p:animEffect transition="in" filter="fade">
                                          <p:cBhvr>
                                            <p:cTn id="28" dur="1000"/>
                                            <p:tgtEl>
                                              <p:spTgt spid="57"/>
                                            </p:tgtEl>
                                          </p:cBhvr>
                                        </p:animEffect>
                                      </p:childTnLst>
                                    </p:cTn>
                                  </p:par>
                                  <p:par>
                                    <p:cTn id="29" presetID="53" presetClass="entr" presetSubtype="16" fill="hold" grpId="0" nodeType="withEffect">
                                      <p:stCondLst>
                                        <p:cond delay="450"/>
                                      </p:stCondLst>
                                      <p:childTnLst>
                                        <p:set>
                                          <p:cBhvr>
                                            <p:cTn id="30" dur="1" fill="hold">
                                              <p:stCondLst>
                                                <p:cond delay="0"/>
                                              </p:stCondLst>
                                            </p:cTn>
                                            <p:tgtEl>
                                              <p:spTgt spid="56"/>
                                            </p:tgtEl>
                                            <p:attrNameLst>
                                              <p:attrName>style.visibility</p:attrName>
                                            </p:attrNameLst>
                                          </p:cBhvr>
                                          <p:to>
                                            <p:strVal val="visible"/>
                                          </p:to>
                                        </p:set>
                                        <p:anim calcmode="lin" valueType="num">
                                          <p:cBhvr>
                                            <p:cTn id="31" dur="1000" fill="hold"/>
                                            <p:tgtEl>
                                              <p:spTgt spid="56"/>
                                            </p:tgtEl>
                                            <p:attrNameLst>
                                              <p:attrName>ppt_w</p:attrName>
                                            </p:attrNameLst>
                                          </p:cBhvr>
                                          <p:tavLst>
                                            <p:tav tm="0">
                                              <p:val>
                                                <p:fltVal val="0"/>
                                              </p:val>
                                            </p:tav>
                                            <p:tav tm="100000">
                                              <p:val>
                                                <p:strVal val="#ppt_w"/>
                                              </p:val>
                                            </p:tav>
                                          </p:tavLst>
                                        </p:anim>
                                        <p:anim calcmode="lin" valueType="num">
                                          <p:cBhvr>
                                            <p:cTn id="32" dur="1000" fill="hold"/>
                                            <p:tgtEl>
                                              <p:spTgt spid="56"/>
                                            </p:tgtEl>
                                            <p:attrNameLst>
                                              <p:attrName>ppt_h</p:attrName>
                                            </p:attrNameLst>
                                          </p:cBhvr>
                                          <p:tavLst>
                                            <p:tav tm="0">
                                              <p:val>
                                                <p:fltVal val="0"/>
                                              </p:val>
                                            </p:tav>
                                            <p:tav tm="100000">
                                              <p:val>
                                                <p:strVal val="#ppt_h"/>
                                              </p:val>
                                            </p:tav>
                                          </p:tavLst>
                                        </p:anim>
                                        <p:animEffect transition="in" filter="fade">
                                          <p:cBhvr>
                                            <p:cTn id="33" dur="1000"/>
                                            <p:tgtEl>
                                              <p:spTgt spid="56"/>
                                            </p:tgtEl>
                                          </p:cBhvr>
                                        </p:animEffect>
                                      </p:childTnLst>
                                    </p:cTn>
                                  </p:par>
                                  <p:par>
                                    <p:cTn id="34" presetID="22" presetClass="entr" presetSubtype="8"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left)">
                                          <p:cBhvr>
                                            <p:cTn id="36" dur="500"/>
                                            <p:tgtEl>
                                              <p:spTgt spid="47"/>
                                            </p:tgtEl>
                                          </p:cBhvr>
                                        </p:animEffect>
                                      </p:childTnLst>
                                    </p:cTn>
                                  </p:par>
                                  <p:par>
                                    <p:cTn id="37" presetID="22" presetClass="entr" presetSubtype="8"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par>
                                    <p:cTn id="40" presetID="22" presetClass="entr" presetSubtype="8"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par>
                                    <p:cTn id="43" presetID="22" presetClass="entr" presetSubtype="8"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par>
                                    <p:cTn id="46" presetID="2" presetClass="entr" presetSubtype="2" accel="35000" fill="hold" grpId="0" nodeType="withEffect" p14:presetBounceEnd="55000">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14:bounceEnd="55000">
                                          <p:cBhvr additive="base">
                                            <p:cTn id="48" dur="1000" fill="hold"/>
                                            <p:tgtEl>
                                              <p:spTgt spid="58"/>
                                            </p:tgtEl>
                                            <p:attrNameLst>
                                              <p:attrName>ppt_x</p:attrName>
                                            </p:attrNameLst>
                                          </p:cBhvr>
                                          <p:tavLst>
                                            <p:tav tm="0">
                                              <p:val>
                                                <p:strVal val="1+#ppt_w/2"/>
                                              </p:val>
                                            </p:tav>
                                            <p:tav tm="100000">
                                              <p:val>
                                                <p:strVal val="#ppt_x"/>
                                              </p:val>
                                            </p:tav>
                                          </p:tavLst>
                                        </p:anim>
                                        <p:anim calcmode="lin" valueType="num" p14:bounceEnd="55000">
                                          <p:cBhvr additive="base">
                                            <p:cTn id="49" dur="1000" fill="hold"/>
                                            <p:tgtEl>
                                              <p:spTgt spid="58"/>
                                            </p:tgtEl>
                                            <p:attrNameLst>
                                              <p:attrName>ppt_y</p:attrName>
                                            </p:attrNameLst>
                                          </p:cBhvr>
                                          <p:tavLst>
                                            <p:tav tm="0">
                                              <p:val>
                                                <p:strVal val="#ppt_y"/>
                                              </p:val>
                                            </p:tav>
                                            <p:tav tm="100000">
                                              <p:val>
                                                <p:strVal val="#ppt_y"/>
                                              </p:val>
                                            </p:tav>
                                          </p:tavLst>
                                        </p:anim>
                                      </p:childTnLst>
                                    </p:cTn>
                                  </p:par>
                                  <p:par>
                                    <p:cTn id="50" presetID="2" presetClass="entr" presetSubtype="2" accel="35000" fill="hold" grpId="0" nodeType="withEffect" p14:presetBounceEnd="55000">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14:bounceEnd="55000">
                                          <p:cBhvr additive="base">
                                            <p:cTn id="52" dur="1000" fill="hold"/>
                                            <p:tgtEl>
                                              <p:spTgt spid="60"/>
                                            </p:tgtEl>
                                            <p:attrNameLst>
                                              <p:attrName>ppt_x</p:attrName>
                                            </p:attrNameLst>
                                          </p:cBhvr>
                                          <p:tavLst>
                                            <p:tav tm="0">
                                              <p:val>
                                                <p:strVal val="1+#ppt_w/2"/>
                                              </p:val>
                                            </p:tav>
                                            <p:tav tm="100000">
                                              <p:val>
                                                <p:strVal val="#ppt_x"/>
                                              </p:val>
                                            </p:tav>
                                          </p:tavLst>
                                        </p:anim>
                                        <p:anim calcmode="lin" valueType="num" p14:bounceEnd="55000">
                                          <p:cBhvr additive="base">
                                            <p:cTn id="53" dur="1000" fill="hold"/>
                                            <p:tgtEl>
                                              <p:spTgt spid="60"/>
                                            </p:tgtEl>
                                            <p:attrNameLst>
                                              <p:attrName>ppt_y</p:attrName>
                                            </p:attrNameLst>
                                          </p:cBhvr>
                                          <p:tavLst>
                                            <p:tav tm="0">
                                              <p:val>
                                                <p:strVal val="#ppt_y"/>
                                              </p:val>
                                            </p:tav>
                                            <p:tav tm="100000">
                                              <p:val>
                                                <p:strVal val="#ppt_y"/>
                                              </p:val>
                                            </p:tav>
                                          </p:tavLst>
                                        </p:anim>
                                      </p:childTnLst>
                                    </p:cTn>
                                  </p:par>
                                  <p:par>
                                    <p:cTn id="54" presetID="2" presetClass="entr" presetSubtype="2" accel="35000" fill="hold" grpId="0" nodeType="withEffect" p14:presetBounceEnd="55000">
                                      <p:stCondLst>
                                        <p:cond delay="0"/>
                                      </p:stCondLst>
                                      <p:childTnLst>
                                        <p:set>
                                          <p:cBhvr>
                                            <p:cTn id="55" dur="1" fill="hold">
                                              <p:stCondLst>
                                                <p:cond delay="0"/>
                                              </p:stCondLst>
                                            </p:cTn>
                                            <p:tgtEl>
                                              <p:spTgt spid="61"/>
                                            </p:tgtEl>
                                            <p:attrNameLst>
                                              <p:attrName>style.visibility</p:attrName>
                                            </p:attrNameLst>
                                          </p:cBhvr>
                                          <p:to>
                                            <p:strVal val="visible"/>
                                          </p:to>
                                        </p:set>
                                        <p:anim calcmode="lin" valueType="num" p14:bounceEnd="55000">
                                          <p:cBhvr additive="base">
                                            <p:cTn id="56" dur="1000" fill="hold"/>
                                            <p:tgtEl>
                                              <p:spTgt spid="61"/>
                                            </p:tgtEl>
                                            <p:attrNameLst>
                                              <p:attrName>ppt_x</p:attrName>
                                            </p:attrNameLst>
                                          </p:cBhvr>
                                          <p:tavLst>
                                            <p:tav tm="0">
                                              <p:val>
                                                <p:strVal val="1+#ppt_w/2"/>
                                              </p:val>
                                            </p:tav>
                                            <p:tav tm="100000">
                                              <p:val>
                                                <p:strVal val="#ppt_x"/>
                                              </p:val>
                                            </p:tav>
                                          </p:tavLst>
                                        </p:anim>
                                        <p:anim calcmode="lin" valueType="num" p14:bounceEnd="55000">
                                          <p:cBhvr additive="base">
                                            <p:cTn id="57" dur="1000" fill="hold"/>
                                            <p:tgtEl>
                                              <p:spTgt spid="61"/>
                                            </p:tgtEl>
                                            <p:attrNameLst>
                                              <p:attrName>ppt_y</p:attrName>
                                            </p:attrNameLst>
                                          </p:cBhvr>
                                          <p:tavLst>
                                            <p:tav tm="0">
                                              <p:val>
                                                <p:strVal val="#ppt_y"/>
                                              </p:val>
                                            </p:tav>
                                            <p:tav tm="100000">
                                              <p:val>
                                                <p:strVal val="#ppt_y"/>
                                              </p:val>
                                            </p:tav>
                                          </p:tavLst>
                                        </p:anim>
                                      </p:childTnLst>
                                    </p:cTn>
                                  </p:par>
                                  <p:par>
                                    <p:cTn id="58" presetID="2" presetClass="entr" presetSubtype="2" accel="35000" fill="hold" grpId="0" nodeType="withEffect" p14:presetBounceEnd="55000">
                                      <p:stCondLst>
                                        <p:cond delay="0"/>
                                      </p:stCondLst>
                                      <p:childTnLst>
                                        <p:set>
                                          <p:cBhvr>
                                            <p:cTn id="59" dur="1" fill="hold">
                                              <p:stCondLst>
                                                <p:cond delay="0"/>
                                              </p:stCondLst>
                                            </p:cTn>
                                            <p:tgtEl>
                                              <p:spTgt spid="59"/>
                                            </p:tgtEl>
                                            <p:attrNameLst>
                                              <p:attrName>style.visibility</p:attrName>
                                            </p:attrNameLst>
                                          </p:cBhvr>
                                          <p:to>
                                            <p:strVal val="visible"/>
                                          </p:to>
                                        </p:set>
                                        <p:anim calcmode="lin" valueType="num" p14:bounceEnd="55000">
                                          <p:cBhvr additive="base">
                                            <p:cTn id="60" dur="1000" fill="hold"/>
                                            <p:tgtEl>
                                              <p:spTgt spid="59"/>
                                            </p:tgtEl>
                                            <p:attrNameLst>
                                              <p:attrName>ppt_x</p:attrName>
                                            </p:attrNameLst>
                                          </p:cBhvr>
                                          <p:tavLst>
                                            <p:tav tm="0">
                                              <p:val>
                                                <p:strVal val="1+#ppt_w/2"/>
                                              </p:val>
                                            </p:tav>
                                            <p:tav tm="100000">
                                              <p:val>
                                                <p:strVal val="#ppt_x"/>
                                              </p:val>
                                            </p:tav>
                                          </p:tavLst>
                                        </p:anim>
                                        <p:anim calcmode="lin" valueType="num" p14:bounceEnd="55000">
                                          <p:cBhvr additive="base">
                                            <p:cTn id="61"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4" grpId="0" animBg="1"/>
          <p:bldP spid="55" grpId="0" animBg="1"/>
          <p:bldP spid="56" grpId="0" animBg="1"/>
          <p:bldP spid="57" grpId="0" animBg="1"/>
          <p:bldP spid="58" grpId="0"/>
          <p:bldP spid="59" grpId="0"/>
          <p:bldP spid="60" grpId="0"/>
          <p:bldP spid="6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p:cTn id="11" dur="500" fill="hold"/>
                                            <p:tgtEl>
                                              <p:spTgt spid="50"/>
                                            </p:tgtEl>
                                            <p:attrNameLst>
                                              <p:attrName>ppt_w</p:attrName>
                                            </p:attrNameLst>
                                          </p:cBhvr>
                                          <p:tavLst>
                                            <p:tav tm="0">
                                              <p:val>
                                                <p:fltVal val="0"/>
                                              </p:val>
                                            </p:tav>
                                            <p:tav tm="100000">
                                              <p:val>
                                                <p:strVal val="#ppt_w"/>
                                              </p:val>
                                            </p:tav>
                                          </p:tavLst>
                                        </p:anim>
                                        <p:anim calcmode="lin" valueType="num">
                                          <p:cBhvr>
                                            <p:cTn id="12" dur="500" fill="hold"/>
                                            <p:tgtEl>
                                              <p:spTgt spid="50"/>
                                            </p:tgtEl>
                                            <p:attrNameLst>
                                              <p:attrName>ppt_h</p:attrName>
                                            </p:attrNameLst>
                                          </p:cBhvr>
                                          <p:tavLst>
                                            <p:tav tm="0">
                                              <p:val>
                                                <p:fltVal val="0"/>
                                              </p:val>
                                            </p:tav>
                                            <p:tav tm="100000">
                                              <p:val>
                                                <p:strVal val="#ppt_h"/>
                                              </p:val>
                                            </p:tav>
                                          </p:tavLst>
                                        </p:anim>
                                        <p:animEffect transition="in" filter="fade">
                                          <p:cBhvr>
                                            <p:cTn id="13" dur="500"/>
                                            <p:tgtEl>
                                              <p:spTgt spid="5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1000" fill="hold"/>
                                            <p:tgtEl>
                                              <p:spTgt spid="54"/>
                                            </p:tgtEl>
                                            <p:attrNameLst>
                                              <p:attrName>ppt_w</p:attrName>
                                            </p:attrNameLst>
                                          </p:cBhvr>
                                          <p:tavLst>
                                            <p:tav tm="0">
                                              <p:val>
                                                <p:fltVal val="0"/>
                                              </p:val>
                                            </p:tav>
                                            <p:tav tm="100000">
                                              <p:val>
                                                <p:strVal val="#ppt_w"/>
                                              </p:val>
                                            </p:tav>
                                          </p:tavLst>
                                        </p:anim>
                                        <p:anim calcmode="lin" valueType="num">
                                          <p:cBhvr>
                                            <p:cTn id="17" dur="1000" fill="hold"/>
                                            <p:tgtEl>
                                              <p:spTgt spid="54"/>
                                            </p:tgtEl>
                                            <p:attrNameLst>
                                              <p:attrName>ppt_h</p:attrName>
                                            </p:attrNameLst>
                                          </p:cBhvr>
                                          <p:tavLst>
                                            <p:tav tm="0">
                                              <p:val>
                                                <p:fltVal val="0"/>
                                              </p:val>
                                            </p:tav>
                                            <p:tav tm="100000">
                                              <p:val>
                                                <p:strVal val="#ppt_h"/>
                                              </p:val>
                                            </p:tav>
                                          </p:tavLst>
                                        </p:anim>
                                        <p:animEffect transition="in" filter="fade">
                                          <p:cBhvr>
                                            <p:cTn id="18" dur="1000"/>
                                            <p:tgtEl>
                                              <p:spTgt spid="54"/>
                                            </p:tgtEl>
                                          </p:cBhvr>
                                        </p:animEffect>
                                      </p:childTnLst>
                                    </p:cTn>
                                  </p:par>
                                  <p:par>
                                    <p:cTn id="19" presetID="53" presetClass="entr" presetSubtype="16" fill="hold" grpId="0" nodeType="withEffect">
                                      <p:stCondLst>
                                        <p:cond delay="150"/>
                                      </p:stCondLst>
                                      <p:childTnLst>
                                        <p:set>
                                          <p:cBhvr>
                                            <p:cTn id="20" dur="1" fill="hold">
                                              <p:stCondLst>
                                                <p:cond delay="0"/>
                                              </p:stCondLst>
                                            </p:cTn>
                                            <p:tgtEl>
                                              <p:spTgt spid="55"/>
                                            </p:tgtEl>
                                            <p:attrNameLst>
                                              <p:attrName>style.visibility</p:attrName>
                                            </p:attrNameLst>
                                          </p:cBhvr>
                                          <p:to>
                                            <p:strVal val="visible"/>
                                          </p:to>
                                        </p:set>
                                        <p:anim calcmode="lin" valueType="num">
                                          <p:cBhvr>
                                            <p:cTn id="21" dur="1000" fill="hold"/>
                                            <p:tgtEl>
                                              <p:spTgt spid="55"/>
                                            </p:tgtEl>
                                            <p:attrNameLst>
                                              <p:attrName>ppt_w</p:attrName>
                                            </p:attrNameLst>
                                          </p:cBhvr>
                                          <p:tavLst>
                                            <p:tav tm="0">
                                              <p:val>
                                                <p:fltVal val="0"/>
                                              </p:val>
                                            </p:tav>
                                            <p:tav tm="100000">
                                              <p:val>
                                                <p:strVal val="#ppt_w"/>
                                              </p:val>
                                            </p:tav>
                                          </p:tavLst>
                                        </p:anim>
                                        <p:anim calcmode="lin" valueType="num">
                                          <p:cBhvr>
                                            <p:cTn id="22" dur="1000" fill="hold"/>
                                            <p:tgtEl>
                                              <p:spTgt spid="55"/>
                                            </p:tgtEl>
                                            <p:attrNameLst>
                                              <p:attrName>ppt_h</p:attrName>
                                            </p:attrNameLst>
                                          </p:cBhvr>
                                          <p:tavLst>
                                            <p:tav tm="0">
                                              <p:val>
                                                <p:fltVal val="0"/>
                                              </p:val>
                                            </p:tav>
                                            <p:tav tm="100000">
                                              <p:val>
                                                <p:strVal val="#ppt_h"/>
                                              </p:val>
                                            </p:tav>
                                          </p:tavLst>
                                        </p:anim>
                                        <p:animEffect transition="in" filter="fade">
                                          <p:cBhvr>
                                            <p:cTn id="23" dur="1000"/>
                                            <p:tgtEl>
                                              <p:spTgt spid="55"/>
                                            </p:tgtEl>
                                          </p:cBhvr>
                                        </p:animEffect>
                                      </p:childTnLst>
                                    </p:cTn>
                                  </p:par>
                                  <p:par>
                                    <p:cTn id="24" presetID="53" presetClass="entr" presetSubtype="16" fill="hold" grpId="0" nodeType="withEffect">
                                      <p:stCondLst>
                                        <p:cond delay="300"/>
                                      </p:stCondLst>
                                      <p:childTnLst>
                                        <p:set>
                                          <p:cBhvr>
                                            <p:cTn id="25" dur="1" fill="hold">
                                              <p:stCondLst>
                                                <p:cond delay="0"/>
                                              </p:stCondLst>
                                            </p:cTn>
                                            <p:tgtEl>
                                              <p:spTgt spid="57"/>
                                            </p:tgtEl>
                                            <p:attrNameLst>
                                              <p:attrName>style.visibility</p:attrName>
                                            </p:attrNameLst>
                                          </p:cBhvr>
                                          <p:to>
                                            <p:strVal val="visible"/>
                                          </p:to>
                                        </p:set>
                                        <p:anim calcmode="lin" valueType="num">
                                          <p:cBhvr>
                                            <p:cTn id="26" dur="1000" fill="hold"/>
                                            <p:tgtEl>
                                              <p:spTgt spid="57"/>
                                            </p:tgtEl>
                                            <p:attrNameLst>
                                              <p:attrName>ppt_w</p:attrName>
                                            </p:attrNameLst>
                                          </p:cBhvr>
                                          <p:tavLst>
                                            <p:tav tm="0">
                                              <p:val>
                                                <p:fltVal val="0"/>
                                              </p:val>
                                            </p:tav>
                                            <p:tav tm="100000">
                                              <p:val>
                                                <p:strVal val="#ppt_w"/>
                                              </p:val>
                                            </p:tav>
                                          </p:tavLst>
                                        </p:anim>
                                        <p:anim calcmode="lin" valueType="num">
                                          <p:cBhvr>
                                            <p:cTn id="27" dur="1000" fill="hold"/>
                                            <p:tgtEl>
                                              <p:spTgt spid="57"/>
                                            </p:tgtEl>
                                            <p:attrNameLst>
                                              <p:attrName>ppt_h</p:attrName>
                                            </p:attrNameLst>
                                          </p:cBhvr>
                                          <p:tavLst>
                                            <p:tav tm="0">
                                              <p:val>
                                                <p:fltVal val="0"/>
                                              </p:val>
                                            </p:tav>
                                            <p:tav tm="100000">
                                              <p:val>
                                                <p:strVal val="#ppt_h"/>
                                              </p:val>
                                            </p:tav>
                                          </p:tavLst>
                                        </p:anim>
                                        <p:animEffect transition="in" filter="fade">
                                          <p:cBhvr>
                                            <p:cTn id="28" dur="1000"/>
                                            <p:tgtEl>
                                              <p:spTgt spid="57"/>
                                            </p:tgtEl>
                                          </p:cBhvr>
                                        </p:animEffect>
                                      </p:childTnLst>
                                    </p:cTn>
                                  </p:par>
                                  <p:par>
                                    <p:cTn id="29" presetID="53" presetClass="entr" presetSubtype="16" fill="hold" grpId="0" nodeType="withEffect">
                                      <p:stCondLst>
                                        <p:cond delay="450"/>
                                      </p:stCondLst>
                                      <p:childTnLst>
                                        <p:set>
                                          <p:cBhvr>
                                            <p:cTn id="30" dur="1" fill="hold">
                                              <p:stCondLst>
                                                <p:cond delay="0"/>
                                              </p:stCondLst>
                                            </p:cTn>
                                            <p:tgtEl>
                                              <p:spTgt spid="56"/>
                                            </p:tgtEl>
                                            <p:attrNameLst>
                                              <p:attrName>style.visibility</p:attrName>
                                            </p:attrNameLst>
                                          </p:cBhvr>
                                          <p:to>
                                            <p:strVal val="visible"/>
                                          </p:to>
                                        </p:set>
                                        <p:anim calcmode="lin" valueType="num">
                                          <p:cBhvr>
                                            <p:cTn id="31" dur="1000" fill="hold"/>
                                            <p:tgtEl>
                                              <p:spTgt spid="56"/>
                                            </p:tgtEl>
                                            <p:attrNameLst>
                                              <p:attrName>ppt_w</p:attrName>
                                            </p:attrNameLst>
                                          </p:cBhvr>
                                          <p:tavLst>
                                            <p:tav tm="0">
                                              <p:val>
                                                <p:fltVal val="0"/>
                                              </p:val>
                                            </p:tav>
                                            <p:tav tm="100000">
                                              <p:val>
                                                <p:strVal val="#ppt_w"/>
                                              </p:val>
                                            </p:tav>
                                          </p:tavLst>
                                        </p:anim>
                                        <p:anim calcmode="lin" valueType="num">
                                          <p:cBhvr>
                                            <p:cTn id="32" dur="1000" fill="hold"/>
                                            <p:tgtEl>
                                              <p:spTgt spid="56"/>
                                            </p:tgtEl>
                                            <p:attrNameLst>
                                              <p:attrName>ppt_h</p:attrName>
                                            </p:attrNameLst>
                                          </p:cBhvr>
                                          <p:tavLst>
                                            <p:tav tm="0">
                                              <p:val>
                                                <p:fltVal val="0"/>
                                              </p:val>
                                            </p:tav>
                                            <p:tav tm="100000">
                                              <p:val>
                                                <p:strVal val="#ppt_h"/>
                                              </p:val>
                                            </p:tav>
                                          </p:tavLst>
                                        </p:anim>
                                        <p:animEffect transition="in" filter="fade">
                                          <p:cBhvr>
                                            <p:cTn id="33" dur="1000"/>
                                            <p:tgtEl>
                                              <p:spTgt spid="56"/>
                                            </p:tgtEl>
                                          </p:cBhvr>
                                        </p:animEffect>
                                      </p:childTnLst>
                                    </p:cTn>
                                  </p:par>
                                  <p:par>
                                    <p:cTn id="34" presetID="22" presetClass="entr" presetSubtype="8"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left)">
                                          <p:cBhvr>
                                            <p:cTn id="36" dur="500"/>
                                            <p:tgtEl>
                                              <p:spTgt spid="47"/>
                                            </p:tgtEl>
                                          </p:cBhvr>
                                        </p:animEffect>
                                      </p:childTnLst>
                                    </p:cTn>
                                  </p:par>
                                  <p:par>
                                    <p:cTn id="37" presetID="22" presetClass="entr" presetSubtype="8"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par>
                                    <p:cTn id="40" presetID="22" presetClass="entr" presetSubtype="8"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par>
                                    <p:cTn id="43" presetID="22" presetClass="entr" presetSubtype="8"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par>
                                    <p:cTn id="46" presetID="2" presetClass="entr" presetSubtype="2" accel="35000"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additive="base">
                                            <p:cTn id="48" dur="1000" fill="hold"/>
                                            <p:tgtEl>
                                              <p:spTgt spid="58"/>
                                            </p:tgtEl>
                                            <p:attrNameLst>
                                              <p:attrName>ppt_x</p:attrName>
                                            </p:attrNameLst>
                                          </p:cBhvr>
                                          <p:tavLst>
                                            <p:tav tm="0">
                                              <p:val>
                                                <p:strVal val="1+#ppt_w/2"/>
                                              </p:val>
                                            </p:tav>
                                            <p:tav tm="100000">
                                              <p:val>
                                                <p:strVal val="#ppt_x"/>
                                              </p:val>
                                            </p:tav>
                                          </p:tavLst>
                                        </p:anim>
                                        <p:anim calcmode="lin" valueType="num">
                                          <p:cBhvr additive="base">
                                            <p:cTn id="49" dur="1000" fill="hold"/>
                                            <p:tgtEl>
                                              <p:spTgt spid="58"/>
                                            </p:tgtEl>
                                            <p:attrNameLst>
                                              <p:attrName>ppt_y</p:attrName>
                                            </p:attrNameLst>
                                          </p:cBhvr>
                                          <p:tavLst>
                                            <p:tav tm="0">
                                              <p:val>
                                                <p:strVal val="#ppt_y"/>
                                              </p:val>
                                            </p:tav>
                                            <p:tav tm="100000">
                                              <p:val>
                                                <p:strVal val="#ppt_y"/>
                                              </p:val>
                                            </p:tav>
                                          </p:tavLst>
                                        </p:anim>
                                      </p:childTnLst>
                                    </p:cTn>
                                  </p:par>
                                  <p:par>
                                    <p:cTn id="50" presetID="2" presetClass="entr" presetSubtype="2" accel="35000"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additive="base">
                                            <p:cTn id="52" dur="1000" fill="hold"/>
                                            <p:tgtEl>
                                              <p:spTgt spid="60"/>
                                            </p:tgtEl>
                                            <p:attrNameLst>
                                              <p:attrName>ppt_x</p:attrName>
                                            </p:attrNameLst>
                                          </p:cBhvr>
                                          <p:tavLst>
                                            <p:tav tm="0">
                                              <p:val>
                                                <p:strVal val="1+#ppt_w/2"/>
                                              </p:val>
                                            </p:tav>
                                            <p:tav tm="100000">
                                              <p:val>
                                                <p:strVal val="#ppt_x"/>
                                              </p:val>
                                            </p:tav>
                                          </p:tavLst>
                                        </p:anim>
                                        <p:anim calcmode="lin" valueType="num">
                                          <p:cBhvr additive="base">
                                            <p:cTn id="53" dur="1000" fill="hold"/>
                                            <p:tgtEl>
                                              <p:spTgt spid="60"/>
                                            </p:tgtEl>
                                            <p:attrNameLst>
                                              <p:attrName>ppt_y</p:attrName>
                                            </p:attrNameLst>
                                          </p:cBhvr>
                                          <p:tavLst>
                                            <p:tav tm="0">
                                              <p:val>
                                                <p:strVal val="#ppt_y"/>
                                              </p:val>
                                            </p:tav>
                                            <p:tav tm="100000">
                                              <p:val>
                                                <p:strVal val="#ppt_y"/>
                                              </p:val>
                                            </p:tav>
                                          </p:tavLst>
                                        </p:anim>
                                      </p:childTnLst>
                                    </p:cTn>
                                  </p:par>
                                  <p:par>
                                    <p:cTn id="54" presetID="2" presetClass="entr" presetSubtype="2" accel="3500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 calcmode="lin" valueType="num">
                                          <p:cBhvr additive="base">
                                            <p:cTn id="56" dur="1000" fill="hold"/>
                                            <p:tgtEl>
                                              <p:spTgt spid="61"/>
                                            </p:tgtEl>
                                            <p:attrNameLst>
                                              <p:attrName>ppt_x</p:attrName>
                                            </p:attrNameLst>
                                          </p:cBhvr>
                                          <p:tavLst>
                                            <p:tav tm="0">
                                              <p:val>
                                                <p:strVal val="1+#ppt_w/2"/>
                                              </p:val>
                                            </p:tav>
                                            <p:tav tm="100000">
                                              <p:val>
                                                <p:strVal val="#ppt_x"/>
                                              </p:val>
                                            </p:tav>
                                          </p:tavLst>
                                        </p:anim>
                                        <p:anim calcmode="lin" valueType="num">
                                          <p:cBhvr additive="base">
                                            <p:cTn id="57" dur="1000" fill="hold"/>
                                            <p:tgtEl>
                                              <p:spTgt spid="61"/>
                                            </p:tgtEl>
                                            <p:attrNameLst>
                                              <p:attrName>ppt_y</p:attrName>
                                            </p:attrNameLst>
                                          </p:cBhvr>
                                          <p:tavLst>
                                            <p:tav tm="0">
                                              <p:val>
                                                <p:strVal val="#ppt_y"/>
                                              </p:val>
                                            </p:tav>
                                            <p:tav tm="100000">
                                              <p:val>
                                                <p:strVal val="#ppt_y"/>
                                              </p:val>
                                            </p:tav>
                                          </p:tavLst>
                                        </p:anim>
                                      </p:childTnLst>
                                    </p:cTn>
                                  </p:par>
                                  <p:par>
                                    <p:cTn id="58" presetID="2" presetClass="entr" presetSubtype="2" accel="35000" fill="hold" grpId="0" nodeType="withEffect">
                                      <p:stCondLst>
                                        <p:cond delay="0"/>
                                      </p:stCondLst>
                                      <p:childTnLst>
                                        <p:set>
                                          <p:cBhvr>
                                            <p:cTn id="59" dur="1" fill="hold">
                                              <p:stCondLst>
                                                <p:cond delay="0"/>
                                              </p:stCondLst>
                                            </p:cTn>
                                            <p:tgtEl>
                                              <p:spTgt spid="59"/>
                                            </p:tgtEl>
                                            <p:attrNameLst>
                                              <p:attrName>style.visibility</p:attrName>
                                            </p:attrNameLst>
                                          </p:cBhvr>
                                          <p:to>
                                            <p:strVal val="visible"/>
                                          </p:to>
                                        </p:set>
                                        <p:anim calcmode="lin" valueType="num">
                                          <p:cBhvr additive="base">
                                            <p:cTn id="60" dur="1000" fill="hold"/>
                                            <p:tgtEl>
                                              <p:spTgt spid="59"/>
                                            </p:tgtEl>
                                            <p:attrNameLst>
                                              <p:attrName>ppt_x</p:attrName>
                                            </p:attrNameLst>
                                          </p:cBhvr>
                                          <p:tavLst>
                                            <p:tav tm="0">
                                              <p:val>
                                                <p:strVal val="1+#ppt_w/2"/>
                                              </p:val>
                                            </p:tav>
                                            <p:tav tm="100000">
                                              <p:val>
                                                <p:strVal val="#ppt_x"/>
                                              </p:val>
                                            </p:tav>
                                          </p:tavLst>
                                        </p:anim>
                                        <p:anim calcmode="lin" valueType="num">
                                          <p:cBhvr additive="base">
                                            <p:cTn id="61"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4" grpId="0" animBg="1"/>
          <p:bldP spid="55" grpId="0" animBg="1"/>
          <p:bldP spid="56" grpId="0" animBg="1"/>
          <p:bldP spid="57" grpId="0" animBg="1"/>
          <p:bldP spid="58" grpId="0"/>
          <p:bldP spid="59" grpId="0"/>
          <p:bldP spid="60" grpId="0"/>
          <p:bldP spid="6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533094" y="1728194"/>
            <a:ext cx="2146963" cy="461325"/>
            <a:chOff x="1337092" y="870355"/>
            <a:chExt cx="2146963" cy="461325"/>
          </a:xfrm>
        </p:grpSpPr>
        <p:sp>
          <p:nvSpPr>
            <p:cNvPr id="33" name="文本框 32"/>
            <p:cNvSpPr txBox="1"/>
            <p:nvPr/>
          </p:nvSpPr>
          <p:spPr>
            <a:xfrm>
              <a:off x="1337092" y="870355"/>
              <a:ext cx="1008802" cy="430887"/>
            </a:xfrm>
            <a:prstGeom prst="rect">
              <a:avLst/>
            </a:prstGeom>
            <a:noFill/>
          </p:spPr>
          <p:txBody>
            <a:bodyPr wrap="none" rtlCol="0">
              <a:spAutoFit/>
            </a:bodyPr>
            <a:lstStyle>
              <a:defPPr>
                <a:defRPr lang="zh-CN"/>
              </a:defPPr>
              <a:lvl1pPr>
                <a:defRPr sz="2200" b="1" spc="300">
                  <a:solidFill>
                    <a:schemeClr val="bg1">
                      <a:lumMod val="65000"/>
                    </a:schemeClr>
                  </a:solidFill>
                  <a:latin typeface="+mj-ea"/>
                  <a:ea typeface="+mj-ea"/>
                </a:defRPr>
              </a:lvl1pPr>
            </a:lstStyle>
            <a:p>
              <a:r>
                <a:rPr lang="en-US" altLang="zh-CN" spc="0" dirty="0">
                  <a:solidFill>
                    <a:srgbClr val="514B44"/>
                  </a:solidFill>
                  <a:latin typeface="微软雅黑" panose="020B0503020204020204" pitchFamily="34" charset="-122"/>
                  <a:ea typeface="微软雅黑" panose="020B0503020204020204" pitchFamily="34" charset="-122"/>
                  <a:cs typeface="+mn-ea"/>
                  <a:sym typeface="+mn-lt"/>
                </a:rPr>
                <a:t>LOGO</a:t>
              </a:r>
              <a:endParaRPr lang="zh-CN" altLang="en-US" spc="0"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34" name="文本框 33"/>
            <p:cNvSpPr txBox="1"/>
            <p:nvPr/>
          </p:nvSpPr>
          <p:spPr>
            <a:xfrm>
              <a:off x="2453004" y="900793"/>
              <a:ext cx="1031051" cy="430887"/>
            </a:xfrm>
            <a:prstGeom prst="rect">
              <a:avLst/>
            </a:prstGeom>
            <a:noFill/>
          </p:spPr>
          <p:txBody>
            <a:bodyPr wrap="none" rtlCol="0">
              <a:spAutoFit/>
            </a:bodyPr>
            <a:lstStyle/>
            <a:p>
              <a:r>
                <a:rPr lang="zh-CN" altLang="en-US" sz="1050" dirty="0">
                  <a:solidFill>
                    <a:srgbClr val="514B44"/>
                  </a:solidFill>
                  <a:latin typeface="微软雅黑" panose="020B0503020204020204" pitchFamily="34" charset="-122"/>
                  <a:ea typeface="微软雅黑" panose="020B0503020204020204" pitchFamily="34" charset="-122"/>
                  <a:cs typeface="+mn-ea"/>
                  <a:sym typeface="+mn-lt"/>
                </a:rPr>
                <a:t>突破自我  </a:t>
              </a:r>
              <a:endParaRPr lang="en-US" altLang="zh-CN" sz="1050" dirty="0">
                <a:solidFill>
                  <a:srgbClr val="514B44"/>
                </a:solidFill>
                <a:latin typeface="微软雅黑" panose="020B0503020204020204" pitchFamily="34" charset="-122"/>
                <a:ea typeface="微软雅黑" panose="020B0503020204020204" pitchFamily="34" charset="-122"/>
                <a:cs typeface="+mn-ea"/>
                <a:sym typeface="+mn-lt"/>
              </a:endParaRPr>
            </a:p>
            <a:p>
              <a:r>
                <a:rPr lang="zh-CN" altLang="en-US" sz="1050" dirty="0">
                  <a:solidFill>
                    <a:srgbClr val="514B44"/>
                  </a:solidFill>
                  <a:latin typeface="微软雅黑" panose="020B0503020204020204" pitchFamily="34" charset="-122"/>
                  <a:ea typeface="微软雅黑" panose="020B0503020204020204" pitchFamily="34" charset="-122"/>
                  <a:cs typeface="+mn-ea"/>
                  <a:sym typeface="+mn-lt"/>
                </a:rPr>
                <a:t>创新才能发展</a:t>
              </a:r>
              <a:endParaRPr lang="zh-CN" altLang="en-US" sz="1050" dirty="0">
                <a:solidFill>
                  <a:srgbClr val="514B44"/>
                </a:solidFill>
                <a:latin typeface="微软雅黑" panose="020B0503020204020204" pitchFamily="34" charset="-122"/>
                <a:ea typeface="微软雅黑" panose="020B0503020204020204" pitchFamily="34" charset="-122"/>
                <a:cs typeface="+mn-ea"/>
                <a:sym typeface="+mn-lt"/>
              </a:endParaRPr>
            </a:p>
          </p:txBody>
        </p:sp>
        <p:cxnSp>
          <p:nvCxnSpPr>
            <p:cNvPr id="35" name="直接连接符 34"/>
            <p:cNvCxnSpPr/>
            <p:nvPr/>
          </p:nvCxnSpPr>
          <p:spPr>
            <a:xfrm flipV="1">
              <a:off x="2334769" y="935010"/>
              <a:ext cx="0" cy="286205"/>
            </a:xfrm>
            <a:prstGeom prst="line">
              <a:avLst/>
            </a:prstGeom>
            <a:ln w="19050">
              <a:solidFill>
                <a:srgbClr val="514B44"/>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7294192" y="1236405"/>
            <a:ext cx="4076151" cy="6006959"/>
            <a:chOff x="7267137" y="288164"/>
            <a:chExt cx="4638058" cy="6835032"/>
          </a:xfrm>
        </p:grpSpPr>
        <p:pic>
          <p:nvPicPr>
            <p:cNvPr id="62" name="图片 6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67137" y="288164"/>
              <a:ext cx="4638058" cy="6835032"/>
            </a:xfrm>
            <a:prstGeom prst="rect">
              <a:avLst/>
            </a:prstGeom>
          </p:spPr>
        </p:pic>
        <p:grpSp>
          <p:nvGrpSpPr>
            <p:cNvPr id="63" name="组合 62"/>
            <p:cNvGrpSpPr/>
            <p:nvPr/>
          </p:nvGrpSpPr>
          <p:grpSpPr>
            <a:xfrm>
              <a:off x="8994009" y="1493267"/>
              <a:ext cx="732762" cy="2078863"/>
              <a:chOff x="8451398" y="1507095"/>
              <a:chExt cx="732762" cy="2078863"/>
            </a:xfrm>
          </p:grpSpPr>
          <p:pic>
            <p:nvPicPr>
              <p:cNvPr id="64" name="图片 63"/>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273" r="60732"/>
              <a:stretch>
                <a:fillRect/>
              </a:stretch>
            </p:blipFill>
            <p:spPr>
              <a:xfrm>
                <a:off x="8451398" y="1507095"/>
                <a:ext cx="686638" cy="802280"/>
              </a:xfrm>
              <a:prstGeom prst="rect">
                <a:avLst/>
              </a:prstGeom>
            </p:spPr>
          </p:pic>
          <p:pic>
            <p:nvPicPr>
              <p:cNvPr id="65" name="图片 64"/>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9640" r="34498"/>
              <a:stretch>
                <a:fillRect/>
              </a:stretch>
            </p:blipFill>
            <p:spPr>
              <a:xfrm>
                <a:off x="8506744" y="2001494"/>
                <a:ext cx="631292" cy="1026639"/>
              </a:xfrm>
              <a:prstGeom prst="rect">
                <a:avLst/>
              </a:prstGeom>
            </p:spPr>
          </p:pic>
          <p:pic>
            <p:nvPicPr>
              <p:cNvPr id="66" name="图片 65"/>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64983" r="1245"/>
              <a:stretch>
                <a:fillRect/>
              </a:stretch>
            </p:blipFill>
            <p:spPr>
              <a:xfrm>
                <a:off x="8539928" y="2783678"/>
                <a:ext cx="644232" cy="802280"/>
              </a:xfrm>
              <a:prstGeom prst="rect">
                <a:avLst/>
              </a:prstGeom>
            </p:spPr>
          </p:pic>
        </p:grpSp>
      </p:grpSp>
      <p:sp>
        <p:nvSpPr>
          <p:cNvPr id="67" name="文本框 66"/>
          <p:cNvSpPr txBox="1"/>
          <p:nvPr/>
        </p:nvSpPr>
        <p:spPr>
          <a:xfrm>
            <a:off x="2212885" y="3456685"/>
            <a:ext cx="4801314" cy="1015663"/>
          </a:xfrm>
          <a:prstGeom prst="rect">
            <a:avLst/>
          </a:prstGeom>
          <a:noFill/>
        </p:spPr>
        <p:txBody>
          <a:bodyPr wrap="none" rtlCol="0">
            <a:spAutoFit/>
          </a:bodyPr>
          <a:lstStyle/>
          <a:p>
            <a:r>
              <a:rPr lang="zh-CN" altLang="en-US" sz="6000" b="1" dirty="0">
                <a:solidFill>
                  <a:srgbClr val="F07E10"/>
                </a:solidFill>
                <a:latin typeface="微软雅黑" panose="020B0503020204020204" pitchFamily="34" charset="-122"/>
                <a:ea typeface="微软雅黑" panose="020B0503020204020204" pitchFamily="34" charset="-122"/>
                <a:cs typeface="+mn-ea"/>
                <a:sym typeface="+mn-lt"/>
              </a:rPr>
              <a:t>思</a:t>
            </a:r>
            <a:r>
              <a:rPr lang="zh-CN" altLang="en-US" sz="6000" b="1" dirty="0">
                <a:solidFill>
                  <a:srgbClr val="938ED7"/>
                </a:solidFill>
                <a:latin typeface="微软雅黑" panose="020B0503020204020204" pitchFamily="34" charset="-122"/>
                <a:ea typeface="微软雅黑" panose="020B0503020204020204" pitchFamily="34" charset="-122"/>
                <a:cs typeface="+mn-ea"/>
                <a:sym typeface="+mn-lt"/>
              </a:rPr>
              <a:t>维</a:t>
            </a:r>
            <a:r>
              <a:rPr lang="zh-CN" altLang="en-US" sz="6000" b="1" dirty="0">
                <a:solidFill>
                  <a:srgbClr val="EBBB24"/>
                </a:solidFill>
                <a:latin typeface="微软雅黑" panose="020B0503020204020204" pitchFamily="34" charset="-122"/>
                <a:ea typeface="微软雅黑" panose="020B0503020204020204" pitchFamily="34" charset="-122"/>
                <a:cs typeface="+mn-ea"/>
                <a:sym typeface="+mn-lt"/>
              </a:rPr>
              <a:t>导</a:t>
            </a:r>
            <a:r>
              <a:rPr lang="zh-CN" altLang="en-US" sz="6000" b="1" dirty="0">
                <a:solidFill>
                  <a:srgbClr val="3DC0EF"/>
                </a:solidFill>
                <a:latin typeface="微软雅黑" panose="020B0503020204020204" pitchFamily="34" charset="-122"/>
                <a:ea typeface="微软雅黑" panose="020B0503020204020204" pitchFamily="34" charset="-122"/>
                <a:cs typeface="+mn-ea"/>
                <a:sym typeface="+mn-lt"/>
              </a:rPr>
              <a:t>图</a:t>
            </a:r>
            <a:r>
              <a:rPr lang="zh-CN" altLang="en-US" sz="60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rPr>
              <a:t>原理</a:t>
            </a:r>
            <a:endParaRPr lang="en-US" altLang="zh-CN" sz="6000" b="1" dirty="0">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sym typeface="+mn-lt"/>
            </a:endParaRPr>
          </a:p>
        </p:txBody>
      </p:sp>
      <p:sp>
        <p:nvSpPr>
          <p:cNvPr id="68" name="文本框 67"/>
          <p:cNvSpPr txBox="1"/>
          <p:nvPr/>
        </p:nvSpPr>
        <p:spPr>
          <a:xfrm>
            <a:off x="2212885" y="4648524"/>
            <a:ext cx="5344923" cy="369332"/>
          </a:xfrm>
          <a:prstGeom prst="rect">
            <a:avLst/>
          </a:prstGeom>
          <a:noFill/>
        </p:spPr>
        <p:txBody>
          <a:bodyPr wrap="square" rtlCol="0">
            <a:spAutoFit/>
          </a:bodyPr>
          <a:lstStyle/>
          <a:p>
            <a:pPr algn="dist"/>
            <a:r>
              <a:rPr lang="en-US" altLang="zh-CN" dirty="0">
                <a:solidFill>
                  <a:srgbClr val="514B44"/>
                </a:solidFill>
                <a:latin typeface="微软雅黑" panose="020B0503020204020204" pitchFamily="34" charset="-122"/>
                <a:ea typeface="微软雅黑" panose="020B0503020204020204" pitchFamily="34" charset="-122"/>
                <a:cs typeface="+mn-ea"/>
                <a:sym typeface="+mn-lt"/>
              </a:rPr>
              <a:t>WE ARE IN ACTION IN OUR EFFORTS</a:t>
            </a:r>
            <a:endParaRPr lang="zh-CN" altLang="en-US"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69" name="文本框 68"/>
          <p:cNvSpPr txBox="1"/>
          <p:nvPr/>
        </p:nvSpPr>
        <p:spPr>
          <a:xfrm>
            <a:off x="2345488" y="2682428"/>
            <a:ext cx="2236510" cy="707886"/>
          </a:xfrm>
          <a:prstGeom prst="rect">
            <a:avLst/>
          </a:prstGeom>
          <a:noFill/>
        </p:spPr>
        <p:txBody>
          <a:bodyPr wrap="none" rtlCol="0">
            <a:spAutoFit/>
          </a:bodyPr>
          <a:lstStyle/>
          <a:p>
            <a:r>
              <a:rPr lang="zh-CN" altLang="en-US" sz="4000" b="1" dirty="0">
                <a:solidFill>
                  <a:srgbClr val="938ED7"/>
                </a:solidFill>
                <a:latin typeface="微软雅黑" panose="020B0503020204020204" pitchFamily="34" charset="-122"/>
                <a:ea typeface="微软雅黑" panose="020B0503020204020204" pitchFamily="34" charset="-122"/>
                <a:cs typeface="+mn-ea"/>
                <a:sym typeface="+mn-lt"/>
              </a:rPr>
              <a:t>第二部分</a:t>
            </a:r>
            <a:endParaRPr lang="en-US" altLang="zh-CN" sz="4000" b="1" dirty="0">
              <a:solidFill>
                <a:srgbClr val="938ED7"/>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wipe(left)">
                                          <p:cBhvr>
                                            <p:cTn id="18" dur="5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67"/>
                                            </p:tgtEl>
                                            <p:attrNameLst>
                                              <p:attrName>style.visibility</p:attrName>
                                            </p:attrNameLst>
                                          </p:cBhvr>
                                          <p:to>
                                            <p:strVal val="visible"/>
                                          </p:to>
                                        </p:set>
                                        <p:anim calcmode="lin" valueType="num">
                                          <p:cBhvr>
                                            <p:cTn id="23" dur="1000" fill="hold"/>
                                            <p:tgtEl>
                                              <p:spTgt spid="67"/>
                                            </p:tgtEl>
                                            <p:attrNameLst>
                                              <p:attrName>ppt_w</p:attrName>
                                            </p:attrNameLst>
                                          </p:cBhvr>
                                          <p:tavLst>
                                            <p:tav tm="0">
                                              <p:val>
                                                <p:fltVal val="0"/>
                                              </p:val>
                                            </p:tav>
                                            <p:tav tm="100000">
                                              <p:val>
                                                <p:strVal val="#ppt_w"/>
                                              </p:val>
                                            </p:tav>
                                          </p:tavLst>
                                        </p:anim>
                                        <p:anim calcmode="lin" valueType="num">
                                          <p:cBhvr>
                                            <p:cTn id="24" dur="1000" fill="hold"/>
                                            <p:tgtEl>
                                              <p:spTgt spid="67"/>
                                            </p:tgtEl>
                                            <p:attrNameLst>
                                              <p:attrName>ppt_h</p:attrName>
                                            </p:attrNameLst>
                                          </p:cBhvr>
                                          <p:tavLst>
                                            <p:tav tm="0">
                                              <p:val>
                                                <p:fltVal val="0"/>
                                              </p:val>
                                            </p:tav>
                                            <p:tav tm="100000">
                                              <p:val>
                                                <p:strVal val="#ppt_h"/>
                                              </p:val>
                                            </p:tav>
                                          </p:tavLst>
                                        </p:anim>
                                        <p:anim calcmode="lin" valueType="num">
                                          <p:cBhvr>
                                            <p:cTn id="25" dur="1000" fill="hold"/>
                                            <p:tgtEl>
                                              <p:spTgt spid="67"/>
                                            </p:tgtEl>
                                            <p:attrNameLst>
                                              <p:attrName>style.rotation</p:attrName>
                                            </p:attrNameLst>
                                          </p:cBhvr>
                                          <p:tavLst>
                                            <p:tav tm="0">
                                              <p:val>
                                                <p:fltVal val="90"/>
                                              </p:val>
                                            </p:tav>
                                            <p:tav tm="100000">
                                              <p:val>
                                                <p:fltVal val="0"/>
                                              </p:val>
                                            </p:tav>
                                          </p:tavLst>
                                        </p:anim>
                                        <p:animEffect transition="in" filter="fade">
                                          <p:cBhvr>
                                            <p:cTn id="26" dur="1000"/>
                                            <p:tgtEl>
                                              <p:spTgt spid="67"/>
                                            </p:tgtEl>
                                          </p:cBhvr>
                                        </p:animEffect>
                                      </p:childTnLst>
                                    </p:cTn>
                                  </p:par>
                                  <p:par>
                                    <p:cTn id="27" presetID="2" presetClass="entr" presetSubtype="2" accel="35000" fill="hold" grpId="0" nodeType="withEffect" p14:presetBounceEnd="55000">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14:bounceEnd="55000">
                                          <p:cBhvr additive="base">
                                            <p:cTn id="29" dur="1000" fill="hold"/>
                                            <p:tgtEl>
                                              <p:spTgt spid="68"/>
                                            </p:tgtEl>
                                            <p:attrNameLst>
                                              <p:attrName>ppt_x</p:attrName>
                                            </p:attrNameLst>
                                          </p:cBhvr>
                                          <p:tavLst>
                                            <p:tav tm="0">
                                              <p:val>
                                                <p:strVal val="1+#ppt_w/2"/>
                                              </p:val>
                                            </p:tav>
                                            <p:tav tm="100000">
                                              <p:val>
                                                <p:strVal val="#ppt_x"/>
                                              </p:val>
                                            </p:tav>
                                          </p:tavLst>
                                        </p:anim>
                                        <p:anim calcmode="lin" valueType="num" p14:bounceEnd="55000">
                                          <p:cBhvr additive="base">
                                            <p:cTn id="30" dur="10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wipe(left)">
                                          <p:cBhvr>
                                            <p:cTn id="18" dur="5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67"/>
                                            </p:tgtEl>
                                            <p:attrNameLst>
                                              <p:attrName>style.visibility</p:attrName>
                                            </p:attrNameLst>
                                          </p:cBhvr>
                                          <p:to>
                                            <p:strVal val="visible"/>
                                          </p:to>
                                        </p:set>
                                        <p:anim calcmode="lin" valueType="num">
                                          <p:cBhvr>
                                            <p:cTn id="23" dur="1000" fill="hold"/>
                                            <p:tgtEl>
                                              <p:spTgt spid="67"/>
                                            </p:tgtEl>
                                            <p:attrNameLst>
                                              <p:attrName>ppt_w</p:attrName>
                                            </p:attrNameLst>
                                          </p:cBhvr>
                                          <p:tavLst>
                                            <p:tav tm="0">
                                              <p:val>
                                                <p:fltVal val="0"/>
                                              </p:val>
                                            </p:tav>
                                            <p:tav tm="100000">
                                              <p:val>
                                                <p:strVal val="#ppt_w"/>
                                              </p:val>
                                            </p:tav>
                                          </p:tavLst>
                                        </p:anim>
                                        <p:anim calcmode="lin" valueType="num">
                                          <p:cBhvr>
                                            <p:cTn id="24" dur="1000" fill="hold"/>
                                            <p:tgtEl>
                                              <p:spTgt spid="67"/>
                                            </p:tgtEl>
                                            <p:attrNameLst>
                                              <p:attrName>ppt_h</p:attrName>
                                            </p:attrNameLst>
                                          </p:cBhvr>
                                          <p:tavLst>
                                            <p:tav tm="0">
                                              <p:val>
                                                <p:fltVal val="0"/>
                                              </p:val>
                                            </p:tav>
                                            <p:tav tm="100000">
                                              <p:val>
                                                <p:strVal val="#ppt_h"/>
                                              </p:val>
                                            </p:tav>
                                          </p:tavLst>
                                        </p:anim>
                                        <p:anim calcmode="lin" valueType="num">
                                          <p:cBhvr>
                                            <p:cTn id="25" dur="1000" fill="hold"/>
                                            <p:tgtEl>
                                              <p:spTgt spid="67"/>
                                            </p:tgtEl>
                                            <p:attrNameLst>
                                              <p:attrName>style.rotation</p:attrName>
                                            </p:attrNameLst>
                                          </p:cBhvr>
                                          <p:tavLst>
                                            <p:tav tm="0">
                                              <p:val>
                                                <p:fltVal val="90"/>
                                              </p:val>
                                            </p:tav>
                                            <p:tav tm="100000">
                                              <p:val>
                                                <p:fltVal val="0"/>
                                              </p:val>
                                            </p:tav>
                                          </p:tavLst>
                                        </p:anim>
                                        <p:animEffect transition="in" filter="fade">
                                          <p:cBhvr>
                                            <p:cTn id="26" dur="1000"/>
                                            <p:tgtEl>
                                              <p:spTgt spid="67"/>
                                            </p:tgtEl>
                                          </p:cBhvr>
                                        </p:animEffect>
                                      </p:childTnLst>
                                    </p:cTn>
                                  </p:par>
                                  <p:par>
                                    <p:cTn id="27" presetID="2" presetClass="entr" presetSubtype="2" accel="3500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1000" fill="hold"/>
                                            <p:tgtEl>
                                              <p:spTgt spid="68"/>
                                            </p:tgtEl>
                                            <p:attrNameLst>
                                              <p:attrName>ppt_x</p:attrName>
                                            </p:attrNameLst>
                                          </p:cBhvr>
                                          <p:tavLst>
                                            <p:tav tm="0">
                                              <p:val>
                                                <p:strVal val="1+#ppt_w/2"/>
                                              </p:val>
                                            </p:tav>
                                            <p:tav tm="100000">
                                              <p:val>
                                                <p:strVal val="#ppt_x"/>
                                              </p:val>
                                            </p:tav>
                                          </p:tavLst>
                                        </p:anim>
                                        <p:anim calcmode="lin" valueType="num">
                                          <p:cBhvr additive="base">
                                            <p:cTn id="30" dur="10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3037869" y="1733591"/>
            <a:ext cx="7778507" cy="1526187"/>
          </a:xfrm>
          <a:prstGeom prst="rect">
            <a:avLst/>
          </a:prstGeom>
        </p:spPr>
        <p:txBody>
          <a:bodyPr wrap="square">
            <a:spAutoFit/>
          </a:bodyPr>
          <a:lstStyle/>
          <a:p>
            <a:pPr algn="just">
              <a:lnSpc>
                <a:spcPct val="150000"/>
              </a:lnSpc>
            </a:pPr>
            <a:r>
              <a:rPr lang="zh-CN" altLang="en-US" sz="1600" dirty="0">
                <a:solidFill>
                  <a:schemeClr val="tx1">
                    <a:lumMod val="75000"/>
                    <a:lumOff val="25000"/>
                  </a:schemeClr>
                </a:solidFill>
                <a:cs typeface="+mn-ea"/>
                <a:sym typeface="+mn-lt"/>
              </a:rPr>
              <a:t>我们的大脑中有大约一万亿个这样的神经细胞：细胞之间通过长长的触须互相连接，当我们思考的时候，微弱的生物电流就在这样的神经细胞中穿来穿去。这些微弱的电流，以及它所伴随的一些微妙的化学反应，携带着我们大脑里存储的各种信息，通过触须不断交流、归纳、联想、整理，最终完成一次次的思考过程。</a:t>
            </a:r>
            <a:endParaRPr lang="zh-CN" altLang="en-US" sz="1600" dirty="0">
              <a:solidFill>
                <a:schemeClr val="tx1">
                  <a:lumMod val="75000"/>
                  <a:lumOff val="25000"/>
                </a:schemeClr>
              </a:solidFill>
              <a:cs typeface="+mn-ea"/>
              <a:sym typeface="+mn-lt"/>
            </a:endParaRPr>
          </a:p>
        </p:txBody>
      </p:sp>
      <p:sp>
        <p:nvSpPr>
          <p:cNvPr id="20" name="圆角矩形 4"/>
          <p:cNvSpPr/>
          <p:nvPr/>
        </p:nvSpPr>
        <p:spPr>
          <a:xfrm>
            <a:off x="1677813" y="1859993"/>
            <a:ext cx="1168908" cy="1168908"/>
          </a:xfrm>
          <a:prstGeom prst="roundRect">
            <a:avLst>
              <a:gd name="adj" fmla="val 3969"/>
            </a:avLst>
          </a:prstGeom>
          <a:solidFill>
            <a:srgbClr val="EBBB24"/>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400" b="1" dirty="0">
                <a:solidFill>
                  <a:schemeClr val="bg1"/>
                </a:solidFill>
                <a:cs typeface="+mn-ea"/>
                <a:sym typeface="+mn-lt"/>
              </a:rPr>
              <a:t>思维</a:t>
            </a:r>
            <a:endParaRPr lang="en-US" altLang="zh-CN" sz="2400" b="1" dirty="0">
              <a:solidFill>
                <a:schemeClr val="bg1"/>
              </a:solidFill>
              <a:cs typeface="+mn-ea"/>
              <a:sym typeface="+mn-lt"/>
            </a:endParaRPr>
          </a:p>
          <a:p>
            <a:pPr algn="ctr"/>
            <a:r>
              <a:rPr lang="zh-CN" altLang="en-US" sz="2400" b="1" dirty="0">
                <a:solidFill>
                  <a:schemeClr val="bg1"/>
                </a:solidFill>
                <a:cs typeface="+mn-ea"/>
                <a:sym typeface="+mn-lt"/>
              </a:rPr>
              <a:t>过程</a:t>
            </a:r>
            <a:endParaRPr lang="zh-CN" altLang="en-US" sz="2400" b="1" dirty="0">
              <a:solidFill>
                <a:schemeClr val="bg1"/>
              </a:solidFill>
              <a:cs typeface="+mn-ea"/>
              <a:sym typeface="+mn-lt"/>
            </a:endParaRPr>
          </a:p>
        </p:txBody>
      </p:sp>
      <p:sp>
        <p:nvSpPr>
          <p:cNvPr id="21" name="文本框 20"/>
          <p:cNvSpPr txBox="1"/>
          <p:nvPr/>
        </p:nvSpPr>
        <p:spPr>
          <a:xfrm>
            <a:off x="1262950" y="1065420"/>
            <a:ext cx="2339102"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思维导图原理</a:t>
            </a:r>
            <a:endParaRPr lang="zh-CN" altLang="en-US" dirty="0">
              <a:sym typeface="+mn-lt"/>
            </a:endParaRPr>
          </a:p>
        </p:txBody>
      </p:sp>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42111" y="3583182"/>
            <a:ext cx="3158699" cy="2011706"/>
          </a:xfrm>
          <a:prstGeom prst="rect">
            <a:avLst/>
          </a:prstGeom>
        </p:spPr>
      </p:pic>
      <p:pic>
        <p:nvPicPr>
          <p:cNvPr id="23" name="图片 22"/>
          <p:cNvPicPr>
            <a:picLocks noChangeAspect="1"/>
          </p:cNvPicPr>
          <p:nvPr/>
        </p:nvPicPr>
        <p:blipFill rotWithShape="1">
          <a:blip r:embed="rId2">
            <a:extLst>
              <a:ext uri="{28A0092B-C50C-407E-A947-70E740481C1C}">
                <a14:useLocalDpi xmlns:a14="http://schemas.microsoft.com/office/drawing/2010/main" val="0"/>
              </a:ext>
            </a:extLst>
          </a:blip>
          <a:srcRect l="22215" r="24917"/>
          <a:stretch>
            <a:fillRect/>
          </a:stretch>
        </p:blipFill>
        <p:spPr>
          <a:xfrm>
            <a:off x="6096000" y="3583182"/>
            <a:ext cx="4155312" cy="2011706"/>
          </a:xfrm>
          <a:prstGeom prst="rect">
            <a:avLst/>
          </a:prstGeom>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par>
                                <p:cTn id="14" presetID="31" presetClass="entr" presetSubtype="0" fill="hold" grpId="0" nodeType="withEffect">
                                  <p:stCondLst>
                                    <p:cond delay="1000"/>
                                  </p:stCondLst>
                                  <p:iterate type="lt">
                                    <p:tmPct val="1679"/>
                                  </p:iterate>
                                  <p:childTnLst>
                                    <p:set>
                                      <p:cBhvr>
                                        <p:cTn id="15" dur="1" fill="hold">
                                          <p:stCondLst>
                                            <p:cond delay="0"/>
                                          </p:stCondLst>
                                        </p:cTn>
                                        <p:tgtEl>
                                          <p:spTgt spid="19"/>
                                        </p:tgtEl>
                                        <p:attrNameLst>
                                          <p:attrName>style.visibility</p:attrName>
                                        </p:attrNameLst>
                                      </p:cBhvr>
                                      <p:to>
                                        <p:strVal val="visible"/>
                                      </p:to>
                                    </p:set>
                                    <p:anim calcmode="lin" valueType="num">
                                      <p:cBhvr>
                                        <p:cTn id="16" dur="750" fill="hold"/>
                                        <p:tgtEl>
                                          <p:spTgt spid="19"/>
                                        </p:tgtEl>
                                        <p:attrNameLst>
                                          <p:attrName>ppt_w</p:attrName>
                                        </p:attrNameLst>
                                      </p:cBhvr>
                                      <p:tavLst>
                                        <p:tav tm="0">
                                          <p:val>
                                            <p:fltVal val="0"/>
                                          </p:val>
                                        </p:tav>
                                        <p:tav tm="100000">
                                          <p:val>
                                            <p:strVal val="#ppt_w"/>
                                          </p:val>
                                        </p:tav>
                                      </p:tavLst>
                                    </p:anim>
                                    <p:anim calcmode="lin" valueType="num">
                                      <p:cBhvr>
                                        <p:cTn id="17" dur="750" fill="hold"/>
                                        <p:tgtEl>
                                          <p:spTgt spid="19"/>
                                        </p:tgtEl>
                                        <p:attrNameLst>
                                          <p:attrName>ppt_h</p:attrName>
                                        </p:attrNameLst>
                                      </p:cBhvr>
                                      <p:tavLst>
                                        <p:tav tm="0">
                                          <p:val>
                                            <p:fltVal val="0"/>
                                          </p:val>
                                        </p:tav>
                                        <p:tav tm="100000">
                                          <p:val>
                                            <p:strVal val="#ppt_h"/>
                                          </p:val>
                                        </p:tav>
                                      </p:tavLst>
                                    </p:anim>
                                    <p:anim calcmode="lin" valueType="num">
                                      <p:cBhvr>
                                        <p:cTn id="18" dur="750" fill="hold"/>
                                        <p:tgtEl>
                                          <p:spTgt spid="19"/>
                                        </p:tgtEl>
                                        <p:attrNameLst>
                                          <p:attrName>style.rotation</p:attrName>
                                        </p:attrNameLst>
                                      </p:cBhvr>
                                      <p:tavLst>
                                        <p:tav tm="0">
                                          <p:val>
                                            <p:fltVal val="90"/>
                                          </p:val>
                                        </p:tav>
                                        <p:tav tm="100000">
                                          <p:val>
                                            <p:fltVal val="0"/>
                                          </p:val>
                                        </p:tav>
                                      </p:tavLst>
                                    </p:anim>
                                    <p:animEffect transition="in" filter="fade">
                                      <p:cBhvr>
                                        <p:cTn id="19" dur="75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33518" y="1153817"/>
            <a:ext cx="2339102" cy="523220"/>
          </a:xfrm>
          <a:prstGeom prst="rect">
            <a:avLst/>
          </a:prstGeom>
          <a:noFill/>
        </p:spPr>
        <p:txBody>
          <a:bodyPr wrap="none" rtlCol="0">
            <a:spAutoFit/>
          </a:bodyPr>
          <a:lstStyle>
            <a:defPPr>
              <a:defRPr lang="zh-CN"/>
            </a:defPPr>
            <a:lvl1pPr>
              <a:defRPr sz="2800" b="1">
                <a:gradFill>
                  <a:gsLst>
                    <a:gs pos="0">
                      <a:srgbClr val="181614"/>
                    </a:gs>
                    <a:gs pos="74000">
                      <a:srgbClr val="514B44"/>
                    </a:gs>
                  </a:gsLst>
                  <a:lin ang="5400000" scaled="1"/>
                </a:gradFill>
                <a:latin typeface="微软雅黑" panose="020B0503020204020204" pitchFamily="34" charset="-122"/>
                <a:ea typeface="微软雅黑" panose="020B0503020204020204" pitchFamily="34" charset="-122"/>
                <a:cs typeface="+mn-ea"/>
              </a:defRPr>
            </a:lvl1pPr>
          </a:lstStyle>
          <a:p>
            <a:r>
              <a:rPr lang="zh-CN" altLang="en-US" dirty="0">
                <a:sym typeface="+mn-lt"/>
              </a:rPr>
              <a:t>思维导图原理</a:t>
            </a:r>
            <a:endParaRPr lang="zh-CN" altLang="en-US" dirty="0">
              <a:sym typeface="+mn-lt"/>
            </a:endParaRPr>
          </a:p>
        </p:txBody>
      </p:sp>
      <p:sp>
        <p:nvSpPr>
          <p:cNvPr id="11" name="椭圆 10"/>
          <p:cNvSpPr/>
          <p:nvPr/>
        </p:nvSpPr>
        <p:spPr>
          <a:xfrm>
            <a:off x="4831064" y="2187685"/>
            <a:ext cx="2388387" cy="2388388"/>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3200" b="1" dirty="0">
                <a:solidFill>
                  <a:srgbClr val="514B44"/>
                </a:solidFill>
                <a:latin typeface="微软雅黑" panose="020B0503020204020204" pitchFamily="34" charset="-122"/>
                <a:ea typeface="微软雅黑" panose="020B0503020204020204" pitchFamily="34" charset="-122"/>
                <a:cs typeface="+mn-ea"/>
                <a:sym typeface="+mn-lt"/>
              </a:rPr>
              <a:t>放射性思维</a:t>
            </a:r>
            <a:endParaRPr lang="zh-CN" altLang="en-US" sz="3200" b="1" dirty="0">
              <a:solidFill>
                <a:srgbClr val="514B44"/>
              </a:solidFill>
              <a:latin typeface="微软雅黑" panose="020B0503020204020204" pitchFamily="34" charset="-122"/>
              <a:ea typeface="微软雅黑" panose="020B0503020204020204" pitchFamily="34" charset="-122"/>
              <a:cs typeface="+mn-ea"/>
              <a:sym typeface="+mn-lt"/>
            </a:endParaRPr>
          </a:p>
        </p:txBody>
      </p:sp>
      <p:sp>
        <p:nvSpPr>
          <p:cNvPr id="12" name="矩形 11"/>
          <p:cNvSpPr/>
          <p:nvPr/>
        </p:nvSpPr>
        <p:spPr>
          <a:xfrm>
            <a:off x="1998864" y="5364020"/>
            <a:ext cx="8404611" cy="523220"/>
          </a:xfrm>
          <a:prstGeom prst="rect">
            <a:avLst/>
          </a:prstGeom>
        </p:spPr>
        <p:txBody>
          <a:bodyPr wrap="square">
            <a:spAutoFit/>
          </a:bodyPr>
          <a:lstStyle/>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我们的世界和我们的大脑都是是按照这种放射模式运转的；思维导图就是这种放射状思维的一种表达方式 ，是一种将放射性思考具体化的方法。</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3" name="Rectangle 3"/>
          <p:cNvSpPr>
            <a:spLocks noChangeArrowheads="1"/>
          </p:cNvSpPr>
          <p:nvPr/>
        </p:nvSpPr>
        <p:spPr bwMode="auto">
          <a:xfrm>
            <a:off x="1178281" y="3720083"/>
            <a:ext cx="2649577" cy="102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大树从主干到枝干，再到一根根树枝，包括树叶的脉络，正是“放射性”模式的最佳体现 ；</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4" name="Rectangle 5"/>
          <p:cNvSpPr>
            <a:spLocks noChangeArrowheads="1"/>
          </p:cNvSpPr>
          <p:nvPr/>
        </p:nvSpPr>
        <p:spPr bwMode="auto">
          <a:xfrm>
            <a:off x="1585986" y="1995035"/>
            <a:ext cx="2508517" cy="102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原子由原子核及分布在四周的电子构成，符合“放射性”模型的分布规律；</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5" name="Rectangle 6"/>
          <p:cNvSpPr>
            <a:spLocks noChangeArrowheads="1"/>
          </p:cNvSpPr>
          <p:nvPr/>
        </p:nvSpPr>
        <p:spPr bwMode="auto">
          <a:xfrm>
            <a:off x="8111782" y="2150087"/>
            <a:ext cx="3038168" cy="70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月亮绕着地球转，地球绕着太阳转：也符合“放射性”的结构 ；</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6" name="Rectangle 7"/>
          <p:cNvSpPr>
            <a:spLocks noChangeArrowheads="1"/>
          </p:cNvSpPr>
          <p:nvPr/>
        </p:nvSpPr>
        <p:spPr bwMode="auto">
          <a:xfrm>
            <a:off x="8003479" y="3732468"/>
            <a:ext cx="3115394" cy="102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宇宙也是从一个点开始，向四周炸开，通过大约</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300</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亿年的扩散，才形成了今天的样子。</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7" name="椭圆 16"/>
          <p:cNvSpPr/>
          <p:nvPr/>
        </p:nvSpPr>
        <p:spPr>
          <a:xfrm>
            <a:off x="4187533" y="1530487"/>
            <a:ext cx="3690566" cy="369056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8" name="椭圆 17"/>
          <p:cNvSpPr/>
          <p:nvPr/>
        </p:nvSpPr>
        <p:spPr>
          <a:xfrm>
            <a:off x="4290115" y="1935545"/>
            <a:ext cx="564830" cy="564830"/>
          </a:xfrm>
          <a:prstGeom prst="ellipse">
            <a:avLst/>
          </a:prstGeom>
          <a:solidFill>
            <a:srgbClr val="3DC0EF"/>
          </a:soli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mn-ea"/>
                <a:sym typeface="+mn-lt"/>
              </a:rPr>
              <a:t>1</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4" name="椭圆 23"/>
          <p:cNvSpPr/>
          <p:nvPr/>
        </p:nvSpPr>
        <p:spPr>
          <a:xfrm>
            <a:off x="4047046" y="3949540"/>
            <a:ext cx="564830" cy="564830"/>
          </a:xfrm>
          <a:prstGeom prst="ellipse">
            <a:avLst/>
          </a:prstGeom>
          <a:solidFill>
            <a:srgbClr val="EBBB24"/>
          </a:soli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mn-ea"/>
                <a:sym typeface="+mn-lt"/>
              </a:rPr>
              <a:t>3</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5" name="椭圆 24"/>
          <p:cNvSpPr/>
          <p:nvPr/>
        </p:nvSpPr>
        <p:spPr>
          <a:xfrm>
            <a:off x="7266360" y="1935545"/>
            <a:ext cx="564830" cy="564830"/>
          </a:xfrm>
          <a:prstGeom prst="ellipse">
            <a:avLst/>
          </a:prstGeom>
          <a:solidFill>
            <a:srgbClr val="F07E10"/>
          </a:soli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mn-ea"/>
                <a:sym typeface="+mn-lt"/>
              </a:rPr>
              <a:t>2</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6" name="椭圆 25"/>
          <p:cNvSpPr/>
          <p:nvPr/>
        </p:nvSpPr>
        <p:spPr>
          <a:xfrm>
            <a:off x="7298152" y="3949540"/>
            <a:ext cx="564830" cy="564830"/>
          </a:xfrm>
          <a:prstGeom prst="ellipse">
            <a:avLst/>
          </a:prstGeom>
          <a:solidFill>
            <a:srgbClr val="938ED7"/>
          </a:soli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mn-ea"/>
                <a:sym typeface="+mn-lt"/>
              </a:rPr>
              <a:t>4</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slow" advTm="3000">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 calcmode="lin" valueType="num">
                                          <p:cBhvr>
                                            <p:cTn id="10" dur="1000" fill="hold"/>
                                            <p:tgtEl>
                                              <p:spTgt spid="17"/>
                                            </p:tgtEl>
                                            <p:attrNameLst>
                                              <p:attrName>ppt_w</p:attrName>
                                            </p:attrNameLst>
                                          </p:cBhvr>
                                          <p:tavLst>
                                            <p:tav tm="0">
                                              <p:val>
                                                <p:fltVal val="0"/>
                                              </p:val>
                                            </p:tav>
                                            <p:tav tm="100000">
                                              <p:val>
                                                <p:strVal val="#ppt_w"/>
                                              </p:val>
                                            </p:tav>
                                          </p:tavLst>
                                        </p:anim>
                                        <p:anim calcmode="lin" valueType="num">
                                          <p:cBhvr>
                                            <p:cTn id="11" dur="1000" fill="hold"/>
                                            <p:tgtEl>
                                              <p:spTgt spid="17"/>
                                            </p:tgtEl>
                                            <p:attrNameLst>
                                              <p:attrName>ppt_h</p:attrName>
                                            </p:attrNameLst>
                                          </p:cBhvr>
                                          <p:tavLst>
                                            <p:tav tm="0">
                                              <p:val>
                                                <p:fltVal val="0"/>
                                              </p:val>
                                            </p:tav>
                                            <p:tav tm="100000">
                                              <p:val>
                                                <p:strVal val="#ppt_h"/>
                                              </p:val>
                                            </p:tav>
                                          </p:tavLst>
                                        </p:anim>
                                        <p:animEffect transition="in" filter="fade">
                                          <p:cBhvr>
                                            <p:cTn id="12" dur="1000"/>
                                            <p:tgtEl>
                                              <p:spTgt spid="17"/>
                                            </p:tgtEl>
                                          </p:cBhvr>
                                        </p:animEffect>
                                      </p:childTnLst>
                                    </p:cTn>
                                  </p:par>
                                </p:childTnLst>
                              </p:cTn>
                            </p:par>
                            <p:par>
                              <p:cTn id="13" fill="hold">
                                <p:stCondLst>
                                  <p:cond delay="500"/>
                                </p:stCondLst>
                                <p:childTnLst>
                                  <p:par>
                                    <p:cTn id="14" presetID="49" presetClass="entr" presetSubtype="0" decel="10000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 calcmode="lin" valueType="num">
                                          <p:cBhvr>
                                            <p:cTn id="18" dur="500" fill="hold"/>
                                            <p:tgtEl>
                                              <p:spTgt spid="11"/>
                                            </p:tgtEl>
                                            <p:attrNameLst>
                                              <p:attrName>style.rotation</p:attrName>
                                            </p:attrNameLst>
                                          </p:cBhvr>
                                          <p:tavLst>
                                            <p:tav tm="0">
                                              <p:val>
                                                <p:fltVal val="360"/>
                                              </p:val>
                                            </p:tav>
                                            <p:tav tm="100000">
                                              <p:val>
                                                <p:fltVal val="0"/>
                                              </p:val>
                                            </p:tav>
                                          </p:tavLst>
                                        </p:anim>
                                        <p:animEffect transition="in" filter="fade">
                                          <p:cBhvr>
                                            <p:cTn id="19" dur="500"/>
                                            <p:tgtEl>
                                              <p:spTgt spid="11"/>
                                            </p:tgtEl>
                                          </p:cBhvr>
                                        </p:animEffect>
                                      </p:childTnLst>
                                    </p:cTn>
                                  </p:par>
                                  <p:par>
                                    <p:cTn id="20" presetID="53" presetClass="entr" presetSubtype="52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fltVal val="0.5"/>
                                              </p:val>
                                            </p:tav>
                                            <p:tav tm="100000">
                                              <p:val>
                                                <p:strVal val="#ppt_x"/>
                                              </p:val>
                                            </p:tav>
                                          </p:tavLst>
                                        </p:anim>
                                        <p:anim calcmode="lin" valueType="num">
                                          <p:cBhvr>
                                            <p:cTn id="26" dur="500" fill="hold"/>
                                            <p:tgtEl>
                                              <p:spTgt spid="18"/>
                                            </p:tgtEl>
                                            <p:attrNameLst>
                                              <p:attrName>ppt_y</p:attrName>
                                            </p:attrNameLst>
                                          </p:cBhvr>
                                          <p:tavLst>
                                            <p:tav tm="0">
                                              <p:val>
                                                <p:fltVal val="0.5"/>
                                              </p:val>
                                            </p:tav>
                                            <p:tav tm="100000">
                                              <p:val>
                                                <p:strVal val="#ppt_y"/>
                                              </p:val>
                                            </p:tav>
                                          </p:tavLst>
                                        </p:anim>
                                      </p:childTnLst>
                                    </p:cTn>
                                  </p:par>
                                  <p:par>
                                    <p:cTn id="27" presetID="53" presetClass="entr" presetSubtype="528"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fltVal val="0.5"/>
                                              </p:val>
                                            </p:tav>
                                            <p:tav tm="100000">
                                              <p:val>
                                                <p:strVal val="#ppt_x"/>
                                              </p:val>
                                            </p:tav>
                                          </p:tavLst>
                                        </p:anim>
                                        <p:anim calcmode="lin" valueType="num">
                                          <p:cBhvr>
                                            <p:cTn id="33" dur="500" fill="hold"/>
                                            <p:tgtEl>
                                              <p:spTgt spid="24"/>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anim calcmode="lin" valueType="num">
                                          <p:cBhvr>
                                            <p:cTn id="39" dur="500" fill="hold"/>
                                            <p:tgtEl>
                                              <p:spTgt spid="25"/>
                                            </p:tgtEl>
                                            <p:attrNameLst>
                                              <p:attrName>ppt_x</p:attrName>
                                            </p:attrNameLst>
                                          </p:cBhvr>
                                          <p:tavLst>
                                            <p:tav tm="0">
                                              <p:val>
                                                <p:fltVal val="0.5"/>
                                              </p:val>
                                            </p:tav>
                                            <p:tav tm="100000">
                                              <p:val>
                                                <p:strVal val="#ppt_x"/>
                                              </p:val>
                                            </p:tav>
                                          </p:tavLst>
                                        </p:anim>
                                        <p:anim calcmode="lin" valueType="num">
                                          <p:cBhvr>
                                            <p:cTn id="40" dur="500" fill="hold"/>
                                            <p:tgtEl>
                                              <p:spTgt spid="25"/>
                                            </p:tgtEl>
                                            <p:attrNameLst>
                                              <p:attrName>ppt_y</p:attrName>
                                            </p:attrNameLst>
                                          </p:cBhvr>
                                          <p:tavLst>
                                            <p:tav tm="0">
                                              <p:val>
                                                <p:fltVal val="0.5"/>
                                              </p:val>
                                            </p:tav>
                                            <p:tav tm="100000">
                                              <p:val>
                                                <p:strVal val="#ppt_y"/>
                                              </p:val>
                                            </p:tav>
                                          </p:tavLst>
                                        </p:anim>
                                      </p:childTnLst>
                                    </p:cTn>
                                  </p:par>
                                  <p:par>
                                    <p:cTn id="41" presetID="53" presetClass="entr" presetSubtype="528"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anim calcmode="lin" valueType="num">
                                          <p:cBhvr>
                                            <p:cTn id="46" dur="500" fill="hold"/>
                                            <p:tgtEl>
                                              <p:spTgt spid="26"/>
                                            </p:tgtEl>
                                            <p:attrNameLst>
                                              <p:attrName>ppt_x</p:attrName>
                                            </p:attrNameLst>
                                          </p:cBhvr>
                                          <p:tavLst>
                                            <p:tav tm="0">
                                              <p:val>
                                                <p:fltVal val="0.5"/>
                                              </p:val>
                                            </p:tav>
                                            <p:tav tm="100000">
                                              <p:val>
                                                <p:strVal val="#ppt_x"/>
                                              </p:val>
                                            </p:tav>
                                          </p:tavLst>
                                        </p:anim>
                                        <p:anim calcmode="lin" valueType="num">
                                          <p:cBhvr>
                                            <p:cTn id="47" dur="500" fill="hold"/>
                                            <p:tgtEl>
                                              <p:spTgt spid="26"/>
                                            </p:tgtEl>
                                            <p:attrNameLst>
                                              <p:attrName>ppt_y</p:attrName>
                                            </p:attrNameLst>
                                          </p:cBhvr>
                                          <p:tavLst>
                                            <p:tav tm="0">
                                              <p:val>
                                                <p:fltVal val="0.5"/>
                                              </p:val>
                                            </p:tav>
                                            <p:tav tm="100000">
                                              <p:val>
                                                <p:strVal val="#ppt_y"/>
                                              </p:val>
                                            </p:tav>
                                          </p:tavLst>
                                        </p:anim>
                                      </p:childTnLst>
                                    </p:cTn>
                                  </p:par>
                                  <p:par>
                                    <p:cTn id="48" presetID="10" presetClass="entr" presetSubtype="0" fill="hold" grpId="0" nodeType="withEffect">
                                      <p:stCondLst>
                                        <p:cond delay="125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2" presetClass="entr" presetSubtype="2" accel="35000" fill="hold" grpId="0" nodeType="withEffect" p14:presetBounceEnd="55000">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14:bounceEnd="55000">
                                          <p:cBhvr additive="base">
                                            <p:cTn id="53" dur="1000" fill="hold"/>
                                            <p:tgtEl>
                                              <p:spTgt spid="14"/>
                                            </p:tgtEl>
                                            <p:attrNameLst>
                                              <p:attrName>ppt_x</p:attrName>
                                            </p:attrNameLst>
                                          </p:cBhvr>
                                          <p:tavLst>
                                            <p:tav tm="0">
                                              <p:val>
                                                <p:strVal val="1+#ppt_w/2"/>
                                              </p:val>
                                            </p:tav>
                                            <p:tav tm="100000">
                                              <p:val>
                                                <p:strVal val="#ppt_x"/>
                                              </p:val>
                                            </p:tav>
                                          </p:tavLst>
                                        </p:anim>
                                        <p:anim calcmode="lin" valueType="num" p14:bounceEnd="55000">
                                          <p:cBhvr additive="base">
                                            <p:cTn id="54" dur="1000" fill="hold"/>
                                            <p:tgtEl>
                                              <p:spTgt spid="14"/>
                                            </p:tgtEl>
                                            <p:attrNameLst>
                                              <p:attrName>ppt_y</p:attrName>
                                            </p:attrNameLst>
                                          </p:cBhvr>
                                          <p:tavLst>
                                            <p:tav tm="0">
                                              <p:val>
                                                <p:strVal val="#ppt_y"/>
                                              </p:val>
                                            </p:tav>
                                            <p:tav tm="100000">
                                              <p:val>
                                                <p:strVal val="#ppt_y"/>
                                              </p:val>
                                            </p:tav>
                                          </p:tavLst>
                                        </p:anim>
                                      </p:childTnLst>
                                    </p:cTn>
                                  </p:par>
                                  <p:par>
                                    <p:cTn id="55" presetID="2" presetClass="entr" presetSubtype="2" accel="35000" fill="hold" grpId="0" nodeType="withEffect" p14:presetBounceEnd="55000">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14:bounceEnd="55000">
                                          <p:cBhvr additive="base">
                                            <p:cTn id="57" dur="1000" fill="hold"/>
                                            <p:tgtEl>
                                              <p:spTgt spid="16"/>
                                            </p:tgtEl>
                                            <p:attrNameLst>
                                              <p:attrName>ppt_x</p:attrName>
                                            </p:attrNameLst>
                                          </p:cBhvr>
                                          <p:tavLst>
                                            <p:tav tm="0">
                                              <p:val>
                                                <p:strVal val="1+#ppt_w/2"/>
                                              </p:val>
                                            </p:tav>
                                            <p:tav tm="100000">
                                              <p:val>
                                                <p:strVal val="#ppt_x"/>
                                              </p:val>
                                            </p:tav>
                                          </p:tavLst>
                                        </p:anim>
                                        <p:anim calcmode="lin" valueType="num" p14:bounceEnd="55000">
                                          <p:cBhvr additive="base">
                                            <p:cTn id="58" dur="10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8" accel="35000" fill="hold" grpId="0" nodeType="withEffect" p14:presetBounceEnd="55000">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14:bounceEnd="55000">
                                          <p:cBhvr additive="base">
                                            <p:cTn id="61" dur="1000" fill="hold"/>
                                            <p:tgtEl>
                                              <p:spTgt spid="15"/>
                                            </p:tgtEl>
                                            <p:attrNameLst>
                                              <p:attrName>ppt_x</p:attrName>
                                            </p:attrNameLst>
                                          </p:cBhvr>
                                          <p:tavLst>
                                            <p:tav tm="0">
                                              <p:val>
                                                <p:strVal val="0-#ppt_w/2"/>
                                              </p:val>
                                            </p:tav>
                                            <p:tav tm="100000">
                                              <p:val>
                                                <p:strVal val="#ppt_x"/>
                                              </p:val>
                                            </p:tav>
                                          </p:tavLst>
                                        </p:anim>
                                        <p:anim calcmode="lin" valueType="num" p14:bounceEnd="55000">
                                          <p:cBhvr additive="base">
                                            <p:cTn id="62" dur="1000" fill="hold"/>
                                            <p:tgtEl>
                                              <p:spTgt spid="15"/>
                                            </p:tgtEl>
                                            <p:attrNameLst>
                                              <p:attrName>ppt_y</p:attrName>
                                            </p:attrNameLst>
                                          </p:cBhvr>
                                          <p:tavLst>
                                            <p:tav tm="0">
                                              <p:val>
                                                <p:strVal val="#ppt_y"/>
                                              </p:val>
                                            </p:tav>
                                            <p:tav tm="100000">
                                              <p:val>
                                                <p:strVal val="#ppt_y"/>
                                              </p:val>
                                            </p:tav>
                                          </p:tavLst>
                                        </p:anim>
                                      </p:childTnLst>
                                    </p:cTn>
                                  </p:par>
                                  <p:par>
                                    <p:cTn id="63" presetID="2" presetClass="entr" presetSubtype="8" accel="35000" fill="hold" grpId="0" nodeType="withEffect" p14:presetBounceEnd="55000">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14:bounceEnd="55000">
                                          <p:cBhvr additive="base">
                                            <p:cTn id="65" dur="1000" fill="hold"/>
                                            <p:tgtEl>
                                              <p:spTgt spid="13"/>
                                            </p:tgtEl>
                                            <p:attrNameLst>
                                              <p:attrName>ppt_x</p:attrName>
                                            </p:attrNameLst>
                                          </p:cBhvr>
                                          <p:tavLst>
                                            <p:tav tm="0">
                                              <p:val>
                                                <p:strVal val="0-#ppt_w/2"/>
                                              </p:val>
                                            </p:tav>
                                            <p:tav tm="100000">
                                              <p:val>
                                                <p:strVal val="#ppt_x"/>
                                              </p:val>
                                            </p:tav>
                                          </p:tavLst>
                                        </p:anim>
                                        <p:anim calcmode="lin" valueType="num" p14:bounceEnd="55000">
                                          <p:cBhvr additive="base">
                                            <p:cTn id="6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animBg="1"/>
          <p:bldP spid="12" grpId="0"/>
          <p:bldP spid="13" grpId="0"/>
          <p:bldP spid="14" grpId="0"/>
          <p:bldP spid="15" grpId="0"/>
          <p:bldP spid="16" grpId="0"/>
          <p:bldP spid="17" grpId="0" animBg="1"/>
          <p:bldP spid="18" grpId="0" animBg="1"/>
          <p:bldP spid="24" grpId="0" animBg="1"/>
          <p:bldP spid="25"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 calcmode="lin" valueType="num">
                                          <p:cBhvr>
                                            <p:cTn id="10" dur="1000" fill="hold"/>
                                            <p:tgtEl>
                                              <p:spTgt spid="17"/>
                                            </p:tgtEl>
                                            <p:attrNameLst>
                                              <p:attrName>ppt_w</p:attrName>
                                            </p:attrNameLst>
                                          </p:cBhvr>
                                          <p:tavLst>
                                            <p:tav tm="0">
                                              <p:val>
                                                <p:fltVal val="0"/>
                                              </p:val>
                                            </p:tav>
                                            <p:tav tm="100000">
                                              <p:val>
                                                <p:strVal val="#ppt_w"/>
                                              </p:val>
                                            </p:tav>
                                          </p:tavLst>
                                        </p:anim>
                                        <p:anim calcmode="lin" valueType="num">
                                          <p:cBhvr>
                                            <p:cTn id="11" dur="1000" fill="hold"/>
                                            <p:tgtEl>
                                              <p:spTgt spid="17"/>
                                            </p:tgtEl>
                                            <p:attrNameLst>
                                              <p:attrName>ppt_h</p:attrName>
                                            </p:attrNameLst>
                                          </p:cBhvr>
                                          <p:tavLst>
                                            <p:tav tm="0">
                                              <p:val>
                                                <p:fltVal val="0"/>
                                              </p:val>
                                            </p:tav>
                                            <p:tav tm="100000">
                                              <p:val>
                                                <p:strVal val="#ppt_h"/>
                                              </p:val>
                                            </p:tav>
                                          </p:tavLst>
                                        </p:anim>
                                        <p:animEffect transition="in" filter="fade">
                                          <p:cBhvr>
                                            <p:cTn id="12" dur="1000"/>
                                            <p:tgtEl>
                                              <p:spTgt spid="17"/>
                                            </p:tgtEl>
                                          </p:cBhvr>
                                        </p:animEffect>
                                      </p:childTnLst>
                                    </p:cTn>
                                  </p:par>
                                </p:childTnLst>
                              </p:cTn>
                            </p:par>
                            <p:par>
                              <p:cTn id="13" fill="hold">
                                <p:stCondLst>
                                  <p:cond delay="500"/>
                                </p:stCondLst>
                                <p:childTnLst>
                                  <p:par>
                                    <p:cTn id="14" presetID="49" presetClass="entr" presetSubtype="0" decel="10000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 calcmode="lin" valueType="num">
                                          <p:cBhvr>
                                            <p:cTn id="18" dur="500" fill="hold"/>
                                            <p:tgtEl>
                                              <p:spTgt spid="11"/>
                                            </p:tgtEl>
                                            <p:attrNameLst>
                                              <p:attrName>style.rotation</p:attrName>
                                            </p:attrNameLst>
                                          </p:cBhvr>
                                          <p:tavLst>
                                            <p:tav tm="0">
                                              <p:val>
                                                <p:fltVal val="360"/>
                                              </p:val>
                                            </p:tav>
                                            <p:tav tm="100000">
                                              <p:val>
                                                <p:fltVal val="0"/>
                                              </p:val>
                                            </p:tav>
                                          </p:tavLst>
                                        </p:anim>
                                        <p:animEffect transition="in" filter="fade">
                                          <p:cBhvr>
                                            <p:cTn id="19" dur="500"/>
                                            <p:tgtEl>
                                              <p:spTgt spid="11"/>
                                            </p:tgtEl>
                                          </p:cBhvr>
                                        </p:animEffect>
                                      </p:childTnLst>
                                    </p:cTn>
                                  </p:par>
                                  <p:par>
                                    <p:cTn id="20" presetID="53" presetClass="entr" presetSubtype="52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fltVal val="0.5"/>
                                              </p:val>
                                            </p:tav>
                                            <p:tav tm="100000">
                                              <p:val>
                                                <p:strVal val="#ppt_x"/>
                                              </p:val>
                                            </p:tav>
                                          </p:tavLst>
                                        </p:anim>
                                        <p:anim calcmode="lin" valueType="num">
                                          <p:cBhvr>
                                            <p:cTn id="26" dur="500" fill="hold"/>
                                            <p:tgtEl>
                                              <p:spTgt spid="18"/>
                                            </p:tgtEl>
                                            <p:attrNameLst>
                                              <p:attrName>ppt_y</p:attrName>
                                            </p:attrNameLst>
                                          </p:cBhvr>
                                          <p:tavLst>
                                            <p:tav tm="0">
                                              <p:val>
                                                <p:fltVal val="0.5"/>
                                              </p:val>
                                            </p:tav>
                                            <p:tav tm="100000">
                                              <p:val>
                                                <p:strVal val="#ppt_y"/>
                                              </p:val>
                                            </p:tav>
                                          </p:tavLst>
                                        </p:anim>
                                      </p:childTnLst>
                                    </p:cTn>
                                  </p:par>
                                  <p:par>
                                    <p:cTn id="27" presetID="53" presetClass="entr" presetSubtype="528"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fltVal val="0.5"/>
                                              </p:val>
                                            </p:tav>
                                            <p:tav tm="100000">
                                              <p:val>
                                                <p:strVal val="#ppt_x"/>
                                              </p:val>
                                            </p:tav>
                                          </p:tavLst>
                                        </p:anim>
                                        <p:anim calcmode="lin" valueType="num">
                                          <p:cBhvr>
                                            <p:cTn id="33" dur="500" fill="hold"/>
                                            <p:tgtEl>
                                              <p:spTgt spid="24"/>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anim calcmode="lin" valueType="num">
                                          <p:cBhvr>
                                            <p:cTn id="39" dur="500" fill="hold"/>
                                            <p:tgtEl>
                                              <p:spTgt spid="25"/>
                                            </p:tgtEl>
                                            <p:attrNameLst>
                                              <p:attrName>ppt_x</p:attrName>
                                            </p:attrNameLst>
                                          </p:cBhvr>
                                          <p:tavLst>
                                            <p:tav tm="0">
                                              <p:val>
                                                <p:fltVal val="0.5"/>
                                              </p:val>
                                            </p:tav>
                                            <p:tav tm="100000">
                                              <p:val>
                                                <p:strVal val="#ppt_x"/>
                                              </p:val>
                                            </p:tav>
                                          </p:tavLst>
                                        </p:anim>
                                        <p:anim calcmode="lin" valueType="num">
                                          <p:cBhvr>
                                            <p:cTn id="40" dur="500" fill="hold"/>
                                            <p:tgtEl>
                                              <p:spTgt spid="25"/>
                                            </p:tgtEl>
                                            <p:attrNameLst>
                                              <p:attrName>ppt_y</p:attrName>
                                            </p:attrNameLst>
                                          </p:cBhvr>
                                          <p:tavLst>
                                            <p:tav tm="0">
                                              <p:val>
                                                <p:fltVal val="0.5"/>
                                              </p:val>
                                            </p:tav>
                                            <p:tav tm="100000">
                                              <p:val>
                                                <p:strVal val="#ppt_y"/>
                                              </p:val>
                                            </p:tav>
                                          </p:tavLst>
                                        </p:anim>
                                      </p:childTnLst>
                                    </p:cTn>
                                  </p:par>
                                  <p:par>
                                    <p:cTn id="41" presetID="53" presetClass="entr" presetSubtype="528"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anim calcmode="lin" valueType="num">
                                          <p:cBhvr>
                                            <p:cTn id="46" dur="500" fill="hold"/>
                                            <p:tgtEl>
                                              <p:spTgt spid="26"/>
                                            </p:tgtEl>
                                            <p:attrNameLst>
                                              <p:attrName>ppt_x</p:attrName>
                                            </p:attrNameLst>
                                          </p:cBhvr>
                                          <p:tavLst>
                                            <p:tav tm="0">
                                              <p:val>
                                                <p:fltVal val="0.5"/>
                                              </p:val>
                                            </p:tav>
                                            <p:tav tm="100000">
                                              <p:val>
                                                <p:strVal val="#ppt_x"/>
                                              </p:val>
                                            </p:tav>
                                          </p:tavLst>
                                        </p:anim>
                                        <p:anim calcmode="lin" valueType="num">
                                          <p:cBhvr>
                                            <p:cTn id="47" dur="500" fill="hold"/>
                                            <p:tgtEl>
                                              <p:spTgt spid="26"/>
                                            </p:tgtEl>
                                            <p:attrNameLst>
                                              <p:attrName>ppt_y</p:attrName>
                                            </p:attrNameLst>
                                          </p:cBhvr>
                                          <p:tavLst>
                                            <p:tav tm="0">
                                              <p:val>
                                                <p:fltVal val="0.5"/>
                                              </p:val>
                                            </p:tav>
                                            <p:tav tm="100000">
                                              <p:val>
                                                <p:strVal val="#ppt_y"/>
                                              </p:val>
                                            </p:tav>
                                          </p:tavLst>
                                        </p:anim>
                                      </p:childTnLst>
                                    </p:cTn>
                                  </p:par>
                                  <p:par>
                                    <p:cTn id="48" presetID="10" presetClass="entr" presetSubtype="0" fill="hold" grpId="0" nodeType="withEffect">
                                      <p:stCondLst>
                                        <p:cond delay="125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2" presetClass="entr" presetSubtype="2" accel="3500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1000" fill="hold"/>
                                            <p:tgtEl>
                                              <p:spTgt spid="14"/>
                                            </p:tgtEl>
                                            <p:attrNameLst>
                                              <p:attrName>ppt_x</p:attrName>
                                            </p:attrNameLst>
                                          </p:cBhvr>
                                          <p:tavLst>
                                            <p:tav tm="0">
                                              <p:val>
                                                <p:strVal val="1+#ppt_w/2"/>
                                              </p:val>
                                            </p:tav>
                                            <p:tav tm="100000">
                                              <p:val>
                                                <p:strVal val="#ppt_x"/>
                                              </p:val>
                                            </p:tav>
                                          </p:tavLst>
                                        </p:anim>
                                        <p:anim calcmode="lin" valueType="num">
                                          <p:cBhvr additive="base">
                                            <p:cTn id="54" dur="1000" fill="hold"/>
                                            <p:tgtEl>
                                              <p:spTgt spid="14"/>
                                            </p:tgtEl>
                                            <p:attrNameLst>
                                              <p:attrName>ppt_y</p:attrName>
                                            </p:attrNameLst>
                                          </p:cBhvr>
                                          <p:tavLst>
                                            <p:tav tm="0">
                                              <p:val>
                                                <p:strVal val="#ppt_y"/>
                                              </p:val>
                                            </p:tav>
                                            <p:tav tm="100000">
                                              <p:val>
                                                <p:strVal val="#ppt_y"/>
                                              </p:val>
                                            </p:tav>
                                          </p:tavLst>
                                        </p:anim>
                                      </p:childTnLst>
                                    </p:cTn>
                                  </p:par>
                                  <p:par>
                                    <p:cTn id="55" presetID="2" presetClass="entr" presetSubtype="2" accel="3500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1000" fill="hold"/>
                                            <p:tgtEl>
                                              <p:spTgt spid="16"/>
                                            </p:tgtEl>
                                            <p:attrNameLst>
                                              <p:attrName>ppt_x</p:attrName>
                                            </p:attrNameLst>
                                          </p:cBhvr>
                                          <p:tavLst>
                                            <p:tav tm="0">
                                              <p:val>
                                                <p:strVal val="1+#ppt_w/2"/>
                                              </p:val>
                                            </p:tav>
                                            <p:tav tm="100000">
                                              <p:val>
                                                <p:strVal val="#ppt_x"/>
                                              </p:val>
                                            </p:tav>
                                          </p:tavLst>
                                        </p:anim>
                                        <p:anim calcmode="lin" valueType="num">
                                          <p:cBhvr additive="base">
                                            <p:cTn id="58" dur="10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8" accel="3500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1000" fill="hold"/>
                                            <p:tgtEl>
                                              <p:spTgt spid="15"/>
                                            </p:tgtEl>
                                            <p:attrNameLst>
                                              <p:attrName>ppt_x</p:attrName>
                                            </p:attrNameLst>
                                          </p:cBhvr>
                                          <p:tavLst>
                                            <p:tav tm="0">
                                              <p:val>
                                                <p:strVal val="0-#ppt_w/2"/>
                                              </p:val>
                                            </p:tav>
                                            <p:tav tm="100000">
                                              <p:val>
                                                <p:strVal val="#ppt_x"/>
                                              </p:val>
                                            </p:tav>
                                          </p:tavLst>
                                        </p:anim>
                                        <p:anim calcmode="lin" valueType="num">
                                          <p:cBhvr additive="base">
                                            <p:cTn id="62" dur="1000" fill="hold"/>
                                            <p:tgtEl>
                                              <p:spTgt spid="15"/>
                                            </p:tgtEl>
                                            <p:attrNameLst>
                                              <p:attrName>ppt_y</p:attrName>
                                            </p:attrNameLst>
                                          </p:cBhvr>
                                          <p:tavLst>
                                            <p:tav tm="0">
                                              <p:val>
                                                <p:strVal val="#ppt_y"/>
                                              </p:val>
                                            </p:tav>
                                            <p:tav tm="100000">
                                              <p:val>
                                                <p:strVal val="#ppt_y"/>
                                              </p:val>
                                            </p:tav>
                                          </p:tavLst>
                                        </p:anim>
                                      </p:childTnLst>
                                    </p:cTn>
                                  </p:par>
                                  <p:par>
                                    <p:cTn id="63" presetID="2" presetClass="entr" presetSubtype="8" accel="3500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1000" fill="hold"/>
                                            <p:tgtEl>
                                              <p:spTgt spid="13"/>
                                            </p:tgtEl>
                                            <p:attrNameLst>
                                              <p:attrName>ppt_x</p:attrName>
                                            </p:attrNameLst>
                                          </p:cBhvr>
                                          <p:tavLst>
                                            <p:tav tm="0">
                                              <p:val>
                                                <p:strVal val="0-#ppt_w/2"/>
                                              </p:val>
                                            </p:tav>
                                            <p:tav tm="100000">
                                              <p:val>
                                                <p:strVal val="#ppt_x"/>
                                              </p:val>
                                            </p:tav>
                                          </p:tavLst>
                                        </p:anim>
                                        <p:anim calcmode="lin" valueType="num">
                                          <p:cBhvr additive="base">
                                            <p:cTn id="6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animBg="1"/>
          <p:bldP spid="12" grpId="0"/>
          <p:bldP spid="13" grpId="0"/>
          <p:bldP spid="14" grpId="0"/>
          <p:bldP spid="15" grpId="0"/>
          <p:bldP spid="16" grpId="0"/>
          <p:bldP spid="17" grpId="0" animBg="1"/>
          <p:bldP spid="18" grpId="0" animBg="1"/>
          <p:bldP spid="24" grpId="0" animBg="1"/>
          <p:bldP spid="25" grpId="0" animBg="1"/>
          <p:bldP spid="26" grpId="0" animBg="1"/>
        </p:bldLst>
      </p:timing>
    </mc:Fallback>
  </mc:AlternateContent>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20.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21.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22.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23.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24.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25.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26.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27.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28.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F07E10"/>
    </a:accent1>
    <a:accent2>
      <a:srgbClr val="938ED7"/>
    </a:accent2>
    <a:accent3>
      <a:srgbClr val="F7D049"/>
    </a:accent3>
    <a:accent4>
      <a:srgbClr val="00BA9E"/>
    </a:accent4>
    <a:accent5>
      <a:srgbClr val="999999"/>
    </a:accent5>
    <a:accent6>
      <a:srgbClr val="BEBEBE"/>
    </a:accent6>
    <a:hlink>
      <a:srgbClr val="F07E1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4375</Words>
  <Application>WPS 演示</Application>
  <PresentationFormat>宽屏</PresentationFormat>
  <Paragraphs>460</Paragraphs>
  <Slides>28</Slides>
  <Notes>0</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28</vt:i4>
      </vt:variant>
    </vt:vector>
  </HeadingPairs>
  <TitlesOfParts>
    <vt:vector size="38" baseType="lpstr">
      <vt:lpstr>Arial</vt:lpstr>
      <vt:lpstr>宋体</vt:lpstr>
      <vt:lpstr>Wingdings</vt:lpstr>
      <vt:lpstr>微软雅黑</vt:lpstr>
      <vt:lpstr>Impact</vt:lpstr>
      <vt:lpstr>等线</vt:lpstr>
      <vt:lpstr>Arial Unicode MS</vt:lpstr>
      <vt:lpstr>等线 Light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subject>PPT图表模板</dc:subject>
  <dc:creator>小Q</dc:creator>
  <dcterms:created xsi:type="dcterms:W3CDTF">2020-04-18T11:29:00Z</dcterms:created>
  <dcterms:modified xsi:type="dcterms:W3CDTF">2021-08-28T12:25:36Z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