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7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103"/>
    <a:srgbClr val="FDA93E"/>
    <a:srgbClr val="F7636B"/>
    <a:srgbClr val="00A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446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7C36D9-2FBC-41D9-B699-C6DF5431EA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A7FEB3-C8FE-458D-BC79-942ECA4E96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'1.0' encoding='UTF-8' standalone='yes'?>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3.jpeg"/><Relationship Id="rId15" Type="http://schemas.openxmlformats.org/officeDocument/2006/relationships/image" Target="../media/image12.jpeg"/><Relationship Id="rId14" Type="http://schemas.openxmlformats.org/officeDocument/2006/relationships/image" Target="../media/image11.jpeg"/><Relationship Id="rId13" Type="http://schemas.openxmlformats.org/officeDocument/2006/relationships/image" Target="../media/image10.jpeg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'1.0' encoding='UTF-8' standalone='yes'?>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'1.0' encoding='UTF-8' standalone='yes'?>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40.xml"/><Relationship Id="rId2" Type="http://schemas.openxmlformats.org/officeDocument/2006/relationships/tags" Target="../tags/tag22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2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背景音乐 - 纯音乐 - 你是爱 Ppt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017862" y="-594360"/>
            <a:ext cx="609600" cy="609600"/>
          </a:xfrm>
          <a:prstGeom prst="rect">
            <a:avLst/>
          </a:prstGeom>
        </p:spPr>
      </p:pic>
      <p:grpSp>
        <p:nvGrpSpPr>
          <p:cNvPr id="156" name="组合 155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157" name="椭圆 156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  <p:sp>
          <p:nvSpPr>
            <p:cNvPr id="158" name="椭圆 157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</p:grpSp>
      <p:sp>
        <p:nvSpPr>
          <p:cNvPr id="160" name="圆角矩形 159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A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椭圆 160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2" name="椭圆 161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EA610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" name="椭圆 162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" name="椭圆 163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5" name="椭圆 164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6" name="椭圆 165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7" name="椭圆 166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5698976" y="2329716"/>
            <a:ext cx="4469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感谢您翻开我的简历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9" name="直接连接符 168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矩形 170"/>
          <p:cNvSpPr/>
          <p:nvPr/>
        </p:nvSpPr>
        <p:spPr>
          <a:xfrm>
            <a:off x="4081363" y="29249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个人简历</a:t>
            </a:r>
            <a:endParaRPr lang="zh-CN" altLang="en-US" sz="5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2" name="直接连接符 171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组合 173"/>
          <p:cNvGrpSpPr/>
          <p:nvPr/>
        </p:nvGrpSpPr>
        <p:grpSpPr>
          <a:xfrm>
            <a:off x="4848084" y="4045827"/>
            <a:ext cx="6171415" cy="338554"/>
            <a:chOff x="2992618" y="3469364"/>
            <a:chExt cx="6358413" cy="338554"/>
          </a:xfrm>
        </p:grpSpPr>
        <p:sp>
          <p:nvSpPr>
            <p:cNvPr id="175" name="矩形 174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76" name="直接连接符 175"/>
            <p:cNvCxnSpPr/>
            <p:nvPr/>
          </p:nvCxnSpPr>
          <p:spPr bwMode="auto">
            <a:xfrm>
              <a:off x="2992618" y="3609064"/>
              <a:ext cx="2227836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77" name="直接连接符 176"/>
            <p:cNvCxnSpPr/>
            <p:nvPr/>
          </p:nvCxnSpPr>
          <p:spPr bwMode="auto">
            <a:xfrm>
              <a:off x="6917743" y="3609064"/>
              <a:ext cx="243328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178" name="矩形 177"/>
          <p:cNvSpPr/>
          <p:nvPr/>
        </p:nvSpPr>
        <p:spPr>
          <a:xfrm>
            <a:off x="6996287" y="3934834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EA6103"/>
                </a:solidFill>
                <a:latin typeface="DIN Mittelschrift Std" pitchFamily="50" charset="0"/>
              </a:rPr>
              <a:t>MY RESUME</a:t>
            </a:r>
            <a:endParaRPr lang="zh-CN" altLang="en-US" sz="2800" dirty="0">
              <a:solidFill>
                <a:srgbClr val="EA6103"/>
              </a:solidFill>
              <a:latin typeface="DIN Mittelschrift Std" pitchFamily="50" charset="0"/>
            </a:endParaRPr>
          </a:p>
        </p:txBody>
      </p:sp>
      <p:grpSp>
        <p:nvGrpSpPr>
          <p:cNvPr id="179" name="组合 178"/>
          <p:cNvGrpSpPr/>
          <p:nvPr/>
        </p:nvGrpSpPr>
        <p:grpSpPr>
          <a:xfrm>
            <a:off x="7141703" y="4672413"/>
            <a:ext cx="1584176" cy="484779"/>
            <a:chOff x="2713211" y="2267658"/>
            <a:chExt cx="1584176" cy="484779"/>
          </a:xfrm>
        </p:grpSpPr>
        <p:sp>
          <p:nvSpPr>
            <p:cNvPr id="180" name="圆角矩形 179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A2B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圆角矩形 180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2" name="文本框 26"/>
          <p:cNvSpPr txBox="1"/>
          <p:nvPr/>
        </p:nvSpPr>
        <p:spPr>
          <a:xfrm>
            <a:off x="7250273" y="4730136"/>
            <a:ext cx="1367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en-US" altLang="zh-CN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endParaRPr lang="en-US" altLang="zh-CN" b="1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5"/>
                </p:tgtEl>
              </p:cMediaNode>
            </p:audio>
          </p:childTnLst>
        </p:cTn>
      </p:par>
    </p:tnLst>
    <p:bldLst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/>
      <p:bldP spid="171" grpId="0"/>
      <p:bldP spid="178" grpId="0"/>
      <p:bldP spid="1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77778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lang="en-US" altLang="zh-CN" sz="2800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MH_Other_1"/>
          <p:cNvSpPr/>
          <p:nvPr>
            <p:custDataLst>
              <p:tags r:id="rId1"/>
            </p:custDataLst>
          </p:nvPr>
        </p:nvSpPr>
        <p:spPr>
          <a:xfrm>
            <a:off x="1137036" y="2000746"/>
            <a:ext cx="2145477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305054" y="4086604"/>
            <a:ext cx="1635406" cy="504818"/>
            <a:chOff x="755736" y="3075806"/>
            <a:chExt cx="1440000" cy="400050"/>
          </a:xfrm>
        </p:grpSpPr>
        <p:sp>
          <p:nvSpPr>
            <p:cNvPr id="9" name="圆角矩形 8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EA6103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SubTitle_1"/>
            <p:cNvSpPr/>
            <p:nvPr>
              <p:custDataLst>
                <p:tags r:id="rId2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爱好一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MH_Other_2"/>
          <p:cNvSpPr/>
          <p:nvPr>
            <p:custDataLst>
              <p:tags r:id="rId3"/>
            </p:custDataLst>
          </p:nvPr>
        </p:nvSpPr>
        <p:spPr>
          <a:xfrm>
            <a:off x="3754514" y="2000746"/>
            <a:ext cx="2145478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MH_Other_3"/>
          <p:cNvSpPr/>
          <p:nvPr>
            <p:custDataLst>
              <p:tags r:id="rId4"/>
            </p:custDataLst>
          </p:nvPr>
        </p:nvSpPr>
        <p:spPr>
          <a:xfrm>
            <a:off x="6393665" y="2000746"/>
            <a:ext cx="2145478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MH_Other_4"/>
          <p:cNvSpPr/>
          <p:nvPr>
            <p:custDataLst>
              <p:tags r:id="rId5"/>
            </p:custDataLst>
          </p:nvPr>
        </p:nvSpPr>
        <p:spPr>
          <a:xfrm>
            <a:off x="8930743" y="2000746"/>
            <a:ext cx="2145477" cy="162860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1890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29885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67979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05596" y="4989986"/>
            <a:ext cx="2186397" cy="99941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25877" y="4066579"/>
            <a:ext cx="1635406" cy="504818"/>
            <a:chOff x="755736" y="3075806"/>
            <a:chExt cx="1440000" cy="400050"/>
          </a:xfrm>
        </p:grpSpPr>
        <p:sp>
          <p:nvSpPr>
            <p:cNvPr id="19" name="圆角矩形 18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FDA93E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SubTitle_1"/>
            <p:cNvSpPr/>
            <p:nvPr>
              <p:custDataLst>
                <p:tags r:id="rId10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爱好二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66796" y="4066579"/>
            <a:ext cx="1635406" cy="504818"/>
            <a:chOff x="755736" y="3075806"/>
            <a:chExt cx="1440000" cy="400050"/>
          </a:xfrm>
        </p:grpSpPr>
        <p:sp>
          <p:nvSpPr>
            <p:cNvPr id="22" name="圆角矩形 21"/>
            <p:cNvSpPr/>
            <p:nvPr/>
          </p:nvSpPr>
          <p:spPr>
            <a:xfrm>
              <a:off x="755736" y="3095831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00A2B3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SubTitle_1"/>
            <p:cNvSpPr/>
            <p:nvPr>
              <p:custDataLst>
                <p:tags r:id="rId11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爱好三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07239" y="4060202"/>
            <a:ext cx="1635406" cy="504818"/>
            <a:chOff x="755736" y="3075806"/>
            <a:chExt cx="1440000" cy="400050"/>
          </a:xfrm>
        </p:grpSpPr>
        <p:sp>
          <p:nvSpPr>
            <p:cNvPr id="25" name="圆角矩形 24"/>
            <p:cNvSpPr/>
            <p:nvPr/>
          </p:nvSpPr>
          <p:spPr>
            <a:xfrm>
              <a:off x="755736" y="3082183"/>
              <a:ext cx="1440000" cy="360000"/>
            </a:xfrm>
            <a:prstGeom prst="roundRect">
              <a:avLst>
                <a:gd name="adj" fmla="val 50000"/>
              </a:avLst>
            </a:prstGeom>
            <a:solidFill>
              <a:srgbClr val="F7636B"/>
            </a:solidFill>
            <a:ln>
              <a:noFill/>
            </a:ln>
            <a:effectLst>
              <a:outerShdw blurRad="190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MH_SubTitle_1"/>
            <p:cNvSpPr/>
            <p:nvPr>
              <p:custDataLst>
                <p:tags r:id="rId12"/>
              </p:custDataLst>
            </p:nvPr>
          </p:nvSpPr>
          <p:spPr>
            <a:xfrm>
              <a:off x="838231" y="3075806"/>
              <a:ext cx="1275010" cy="4000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爱好四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02" y="2114069"/>
            <a:ext cx="1816944" cy="141352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09" y="2146486"/>
            <a:ext cx="1804037" cy="136073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r="11177"/>
          <a:stretch>
            <a:fillRect/>
          </a:stretch>
        </p:blipFill>
        <p:spPr>
          <a:xfrm>
            <a:off x="6556038" y="2135559"/>
            <a:ext cx="1850316" cy="13609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2"/>
          <a:stretch>
            <a:fillRect/>
          </a:stretch>
        </p:blipFill>
        <p:spPr>
          <a:xfrm>
            <a:off x="9089693" y="2096615"/>
            <a:ext cx="1806060" cy="140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FDA93E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02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FDA9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</a:t>
            </a:r>
            <a:r>
              <a:rPr lang="zh-CN" altLang="en-US" sz="4400" b="1" kern="0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endParaRPr lang="zh-CN" altLang="en-US" sz="4400" b="1" kern="0" dirty="0">
              <a:solidFill>
                <a:srgbClr val="FDA9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22834" y="1779776"/>
            <a:ext cx="922891" cy="724033"/>
            <a:chOff x="8501874" y="2952631"/>
            <a:chExt cx="573441" cy="449880"/>
          </a:xfrm>
          <a:solidFill>
            <a:srgbClr val="FDA93E"/>
          </a:solidFill>
        </p:grpSpPr>
        <p:sp>
          <p:nvSpPr>
            <p:cNvPr id="17" name="Freeform 14"/>
            <p:cNvSpPr/>
            <p:nvPr/>
          </p:nvSpPr>
          <p:spPr bwMode="auto">
            <a:xfrm>
              <a:off x="8686656" y="3055974"/>
              <a:ext cx="388659" cy="300482"/>
            </a:xfrm>
            <a:custGeom>
              <a:avLst/>
              <a:gdLst>
                <a:gd name="T0" fmla="*/ 272 w 293"/>
                <a:gd name="T1" fmla="*/ 48 h 226"/>
                <a:gd name="T2" fmla="*/ 255 w 293"/>
                <a:gd name="T3" fmla="*/ 46 h 226"/>
                <a:gd name="T4" fmla="*/ 96 w 293"/>
                <a:gd name="T5" fmla="*/ 46 h 226"/>
                <a:gd name="T6" fmla="*/ 96 w 293"/>
                <a:gd name="T7" fmla="*/ 0 h 226"/>
                <a:gd name="T8" fmla="*/ 89 w 293"/>
                <a:gd name="T9" fmla="*/ 0 h 226"/>
                <a:gd name="T10" fmla="*/ 73 w 293"/>
                <a:gd name="T11" fmla="*/ 0 h 226"/>
                <a:gd name="T12" fmla="*/ 23 w 293"/>
                <a:gd name="T13" fmla="*/ 0 h 226"/>
                <a:gd name="T14" fmla="*/ 2 w 293"/>
                <a:gd name="T15" fmla="*/ 25 h 226"/>
                <a:gd name="T16" fmla="*/ 2 w 293"/>
                <a:gd name="T17" fmla="*/ 38 h 226"/>
                <a:gd name="T18" fmla="*/ 89 w 293"/>
                <a:gd name="T19" fmla="*/ 155 h 226"/>
                <a:gd name="T20" fmla="*/ 66 w 293"/>
                <a:gd name="T21" fmla="*/ 226 h 226"/>
                <a:gd name="T22" fmla="*/ 96 w 293"/>
                <a:gd name="T23" fmla="*/ 226 h 226"/>
                <a:gd name="T24" fmla="*/ 255 w 293"/>
                <a:gd name="T25" fmla="*/ 226 h 226"/>
                <a:gd name="T26" fmla="*/ 293 w 293"/>
                <a:gd name="T27" fmla="*/ 201 h 226"/>
                <a:gd name="T28" fmla="*/ 293 w 293"/>
                <a:gd name="T29" fmla="*/ 74 h 226"/>
                <a:gd name="T30" fmla="*/ 272 w 293"/>
                <a:gd name="T31" fmla="*/ 4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226">
                  <a:moveTo>
                    <a:pt x="272" y="48"/>
                  </a:moveTo>
                  <a:cubicBezTo>
                    <a:pt x="263" y="46"/>
                    <a:pt x="255" y="46"/>
                    <a:pt x="255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3" y="0"/>
                    <a:pt x="73" y="0"/>
                  </a:cubicBezTo>
                  <a:cubicBezTo>
                    <a:pt x="59" y="0"/>
                    <a:pt x="37" y="0"/>
                    <a:pt x="23" y="0"/>
                  </a:cubicBezTo>
                  <a:cubicBezTo>
                    <a:pt x="0" y="0"/>
                    <a:pt x="2" y="25"/>
                    <a:pt x="2" y="25"/>
                  </a:cubicBezTo>
                  <a:cubicBezTo>
                    <a:pt x="2" y="25"/>
                    <a:pt x="2" y="30"/>
                    <a:pt x="2" y="38"/>
                  </a:cubicBezTo>
                  <a:cubicBezTo>
                    <a:pt x="52" y="53"/>
                    <a:pt x="89" y="100"/>
                    <a:pt x="89" y="155"/>
                  </a:cubicBezTo>
                  <a:cubicBezTo>
                    <a:pt x="89" y="182"/>
                    <a:pt x="80" y="206"/>
                    <a:pt x="66" y="226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96" y="226"/>
                    <a:pt x="219" y="226"/>
                    <a:pt x="255" y="226"/>
                  </a:cubicBezTo>
                  <a:cubicBezTo>
                    <a:pt x="292" y="226"/>
                    <a:pt x="293" y="201"/>
                    <a:pt x="293" y="201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3" y="58"/>
                    <a:pt x="282" y="51"/>
                    <a:pt x="272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8783259" y="2952631"/>
              <a:ext cx="263974" cy="147152"/>
            </a:xfrm>
            <a:custGeom>
              <a:avLst/>
              <a:gdLst>
                <a:gd name="T0" fmla="*/ 83 w 470"/>
                <a:gd name="T1" fmla="*/ 262 h 262"/>
                <a:gd name="T2" fmla="*/ 397 w 470"/>
                <a:gd name="T3" fmla="*/ 262 h 262"/>
                <a:gd name="T4" fmla="*/ 470 w 470"/>
                <a:gd name="T5" fmla="*/ 262 h 262"/>
                <a:gd name="T6" fmla="*/ 470 w 470"/>
                <a:gd name="T7" fmla="*/ 0 h 262"/>
                <a:gd name="T8" fmla="*/ 0 w 470"/>
                <a:gd name="T9" fmla="*/ 0 h 262"/>
                <a:gd name="T10" fmla="*/ 0 w 470"/>
                <a:gd name="T11" fmla="*/ 158 h 262"/>
                <a:gd name="T12" fmla="*/ 83 w 470"/>
                <a:gd name="T13" fmla="*/ 158 h 262"/>
                <a:gd name="T14" fmla="*/ 83 w 470"/>
                <a:gd name="T15" fmla="*/ 262 h 262"/>
                <a:gd name="T16" fmla="*/ 123 w 470"/>
                <a:gd name="T17" fmla="*/ 83 h 262"/>
                <a:gd name="T18" fmla="*/ 362 w 470"/>
                <a:gd name="T19" fmla="*/ 83 h 262"/>
                <a:gd name="T20" fmla="*/ 362 w 470"/>
                <a:gd name="T21" fmla="*/ 102 h 262"/>
                <a:gd name="T22" fmla="*/ 123 w 470"/>
                <a:gd name="T23" fmla="*/ 102 h 262"/>
                <a:gd name="T24" fmla="*/ 123 w 470"/>
                <a:gd name="T25" fmla="*/ 83 h 262"/>
                <a:gd name="T26" fmla="*/ 121 w 470"/>
                <a:gd name="T27" fmla="*/ 140 h 262"/>
                <a:gd name="T28" fmla="*/ 362 w 470"/>
                <a:gd name="T29" fmla="*/ 140 h 262"/>
                <a:gd name="T30" fmla="*/ 362 w 470"/>
                <a:gd name="T31" fmla="*/ 158 h 262"/>
                <a:gd name="T32" fmla="*/ 121 w 470"/>
                <a:gd name="T33" fmla="*/ 158 h 262"/>
                <a:gd name="T34" fmla="*/ 121 w 470"/>
                <a:gd name="T35" fmla="*/ 140 h 262"/>
                <a:gd name="T36" fmla="*/ 121 w 470"/>
                <a:gd name="T37" fmla="*/ 196 h 262"/>
                <a:gd name="T38" fmla="*/ 362 w 470"/>
                <a:gd name="T39" fmla="*/ 196 h 262"/>
                <a:gd name="T40" fmla="*/ 362 w 470"/>
                <a:gd name="T41" fmla="*/ 215 h 262"/>
                <a:gd name="T42" fmla="*/ 121 w 470"/>
                <a:gd name="T43" fmla="*/ 215 h 262"/>
                <a:gd name="T44" fmla="*/ 121 w 470"/>
                <a:gd name="T45" fmla="*/ 1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0" h="262">
                  <a:moveTo>
                    <a:pt x="83" y="262"/>
                  </a:moveTo>
                  <a:lnTo>
                    <a:pt x="397" y="262"/>
                  </a:lnTo>
                  <a:lnTo>
                    <a:pt x="470" y="262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83" y="158"/>
                  </a:lnTo>
                  <a:lnTo>
                    <a:pt x="83" y="262"/>
                  </a:lnTo>
                  <a:close/>
                  <a:moveTo>
                    <a:pt x="123" y="83"/>
                  </a:moveTo>
                  <a:lnTo>
                    <a:pt x="362" y="83"/>
                  </a:lnTo>
                  <a:lnTo>
                    <a:pt x="362" y="102"/>
                  </a:lnTo>
                  <a:lnTo>
                    <a:pt x="123" y="102"/>
                  </a:lnTo>
                  <a:lnTo>
                    <a:pt x="123" y="83"/>
                  </a:lnTo>
                  <a:close/>
                  <a:moveTo>
                    <a:pt x="121" y="140"/>
                  </a:moveTo>
                  <a:lnTo>
                    <a:pt x="362" y="140"/>
                  </a:lnTo>
                  <a:lnTo>
                    <a:pt x="362" y="158"/>
                  </a:lnTo>
                  <a:lnTo>
                    <a:pt x="121" y="158"/>
                  </a:lnTo>
                  <a:lnTo>
                    <a:pt x="121" y="140"/>
                  </a:lnTo>
                  <a:close/>
                  <a:moveTo>
                    <a:pt x="121" y="196"/>
                  </a:moveTo>
                  <a:lnTo>
                    <a:pt x="362" y="196"/>
                  </a:lnTo>
                  <a:lnTo>
                    <a:pt x="362" y="215"/>
                  </a:lnTo>
                  <a:lnTo>
                    <a:pt x="121" y="215"/>
                  </a:lnTo>
                  <a:lnTo>
                    <a:pt x="121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8501874" y="3121125"/>
              <a:ext cx="281385" cy="281386"/>
            </a:xfrm>
            <a:custGeom>
              <a:avLst/>
              <a:gdLst>
                <a:gd name="T0" fmla="*/ 141 w 212"/>
                <a:gd name="T1" fmla="*/ 6 h 212"/>
                <a:gd name="T2" fmla="*/ 106 w 212"/>
                <a:gd name="T3" fmla="*/ 0 h 212"/>
                <a:gd name="T4" fmla="*/ 0 w 212"/>
                <a:gd name="T5" fmla="*/ 106 h 212"/>
                <a:gd name="T6" fmla="*/ 106 w 212"/>
                <a:gd name="T7" fmla="*/ 212 h 212"/>
                <a:gd name="T8" fmla="*/ 185 w 212"/>
                <a:gd name="T9" fmla="*/ 177 h 212"/>
                <a:gd name="T10" fmla="*/ 212 w 212"/>
                <a:gd name="T11" fmla="*/ 106 h 212"/>
                <a:gd name="T12" fmla="*/ 141 w 212"/>
                <a:gd name="T13" fmla="*/ 6 h 212"/>
                <a:gd name="T14" fmla="*/ 106 w 212"/>
                <a:gd name="T15" fmla="*/ 178 h 212"/>
                <a:gd name="T16" fmla="*/ 34 w 212"/>
                <a:gd name="T17" fmla="*/ 106 h 212"/>
                <a:gd name="T18" fmla="*/ 106 w 212"/>
                <a:gd name="T19" fmla="*/ 34 h 212"/>
                <a:gd name="T20" fmla="*/ 141 w 212"/>
                <a:gd name="T21" fmla="*/ 43 h 212"/>
                <a:gd name="T22" fmla="*/ 178 w 212"/>
                <a:gd name="T23" fmla="*/ 106 h 212"/>
                <a:gd name="T24" fmla="*/ 147 w 212"/>
                <a:gd name="T25" fmla="*/ 165 h 212"/>
                <a:gd name="T26" fmla="*/ 106 w 212"/>
                <a:gd name="T27" fmla="*/ 17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212">
                  <a:moveTo>
                    <a:pt x="141" y="6"/>
                  </a:moveTo>
                  <a:cubicBezTo>
                    <a:pt x="130" y="2"/>
                    <a:pt x="118" y="0"/>
                    <a:pt x="106" y="0"/>
                  </a:cubicBezTo>
                  <a:cubicBezTo>
                    <a:pt x="47" y="0"/>
                    <a:pt x="0" y="47"/>
                    <a:pt x="0" y="106"/>
                  </a:cubicBezTo>
                  <a:cubicBezTo>
                    <a:pt x="0" y="165"/>
                    <a:pt x="47" y="212"/>
                    <a:pt x="106" y="212"/>
                  </a:cubicBezTo>
                  <a:cubicBezTo>
                    <a:pt x="137" y="212"/>
                    <a:pt x="165" y="199"/>
                    <a:pt x="185" y="177"/>
                  </a:cubicBezTo>
                  <a:cubicBezTo>
                    <a:pt x="202" y="159"/>
                    <a:pt x="212" y="133"/>
                    <a:pt x="212" y="106"/>
                  </a:cubicBezTo>
                  <a:cubicBezTo>
                    <a:pt x="212" y="60"/>
                    <a:pt x="182" y="20"/>
                    <a:pt x="141" y="6"/>
                  </a:cubicBezTo>
                  <a:close/>
                  <a:moveTo>
                    <a:pt x="106" y="178"/>
                  </a:moveTo>
                  <a:cubicBezTo>
                    <a:pt x="66" y="178"/>
                    <a:pt x="34" y="146"/>
                    <a:pt x="34" y="106"/>
                  </a:cubicBezTo>
                  <a:cubicBezTo>
                    <a:pt x="34" y="66"/>
                    <a:pt x="66" y="34"/>
                    <a:pt x="106" y="34"/>
                  </a:cubicBezTo>
                  <a:cubicBezTo>
                    <a:pt x="119" y="34"/>
                    <a:pt x="131" y="38"/>
                    <a:pt x="141" y="43"/>
                  </a:cubicBezTo>
                  <a:cubicBezTo>
                    <a:pt x="163" y="56"/>
                    <a:pt x="178" y="79"/>
                    <a:pt x="178" y="106"/>
                  </a:cubicBezTo>
                  <a:cubicBezTo>
                    <a:pt x="178" y="130"/>
                    <a:pt x="166" y="152"/>
                    <a:pt x="147" y="165"/>
                  </a:cubicBezTo>
                  <a:cubicBezTo>
                    <a:pt x="136" y="173"/>
                    <a:pt x="121" y="178"/>
                    <a:pt x="106" y="1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8592299" y="3207619"/>
              <a:ext cx="65151" cy="79754"/>
            </a:xfrm>
            <a:custGeom>
              <a:avLst/>
              <a:gdLst>
                <a:gd name="T0" fmla="*/ 45 w 49"/>
                <a:gd name="T1" fmla="*/ 0 h 60"/>
                <a:gd name="T2" fmla="*/ 41 w 49"/>
                <a:gd name="T3" fmla="*/ 3 h 60"/>
                <a:gd name="T4" fmla="*/ 41 w 49"/>
                <a:gd name="T5" fmla="*/ 41 h 60"/>
                <a:gd name="T6" fmla="*/ 3 w 49"/>
                <a:gd name="T7" fmla="*/ 52 h 60"/>
                <a:gd name="T8" fmla="*/ 0 w 49"/>
                <a:gd name="T9" fmla="*/ 55 h 60"/>
                <a:gd name="T10" fmla="*/ 1 w 49"/>
                <a:gd name="T11" fmla="*/ 57 h 60"/>
                <a:gd name="T12" fmla="*/ 5 w 49"/>
                <a:gd name="T13" fmla="*/ 60 h 60"/>
                <a:gd name="T14" fmla="*/ 43 w 49"/>
                <a:gd name="T15" fmla="*/ 50 h 60"/>
                <a:gd name="T16" fmla="*/ 47 w 49"/>
                <a:gd name="T17" fmla="*/ 49 h 60"/>
                <a:gd name="T18" fmla="*/ 49 w 49"/>
                <a:gd name="T19" fmla="*/ 45 h 60"/>
                <a:gd name="T20" fmla="*/ 49 w 49"/>
                <a:gd name="T21" fmla="*/ 3 h 60"/>
                <a:gd name="T22" fmla="*/ 48 w 49"/>
                <a:gd name="T23" fmla="*/ 1 h 60"/>
                <a:gd name="T24" fmla="*/ 45 w 49"/>
                <a:gd name="T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0">
                  <a:moveTo>
                    <a:pt x="45" y="0"/>
                  </a:moveTo>
                  <a:cubicBezTo>
                    <a:pt x="43" y="0"/>
                    <a:pt x="41" y="1"/>
                    <a:pt x="41" y="3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52"/>
                    <a:pt x="0" y="53"/>
                    <a:pt x="0" y="55"/>
                  </a:cubicBezTo>
                  <a:cubicBezTo>
                    <a:pt x="0" y="56"/>
                    <a:pt x="0" y="56"/>
                    <a:pt x="1" y="57"/>
                  </a:cubicBezTo>
                  <a:cubicBezTo>
                    <a:pt x="1" y="59"/>
                    <a:pt x="3" y="60"/>
                    <a:pt x="5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9" y="48"/>
                    <a:pt x="49" y="47"/>
                    <a:pt x="49" y="4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1"/>
                    <a:pt x="48" y="1"/>
                  </a:cubicBezTo>
                  <a:cubicBezTo>
                    <a:pt x="47" y="0"/>
                    <a:pt x="46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92333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DA93E"/>
                </a:solidFill>
              </a:rPr>
              <a:t>★知识技能</a:t>
            </a:r>
            <a:endParaRPr lang="en-US" altLang="zh-CN" sz="1800" dirty="0" smtClean="0">
              <a:solidFill>
                <a:srgbClr val="FDA93E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DA93E"/>
                </a:solidFill>
              </a:rPr>
              <a:t>★日常工作</a:t>
            </a:r>
            <a:endParaRPr lang="en-US" altLang="zh-CN" sz="1800" dirty="0">
              <a:solidFill>
                <a:srgbClr val="FDA93E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44732" y="4798186"/>
            <a:ext cx="288503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★岗位职责</a:t>
            </a:r>
            <a:endParaRPr lang="en-US" altLang="zh-CN" dirty="0" smtClean="0">
              <a:solidFill>
                <a:srgbClr val="FDA9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64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664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0304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210467" y="2876551"/>
            <a:ext cx="1079500" cy="1279524"/>
            <a:chOff x="6261267" y="2876551"/>
            <a:chExt cx="1079500" cy="1279524"/>
          </a:xfrm>
        </p:grpSpPr>
        <p:sp>
          <p:nvSpPr>
            <p:cNvPr id="8" name="Freeform 15"/>
            <p:cNvSpPr/>
            <p:nvPr/>
          </p:nvSpPr>
          <p:spPr bwMode="auto">
            <a:xfrm>
              <a:off x="6261267" y="2928938"/>
              <a:ext cx="1079500" cy="1227137"/>
            </a:xfrm>
            <a:custGeom>
              <a:avLst/>
              <a:gdLst>
                <a:gd name="T0" fmla="*/ 0 w 558"/>
                <a:gd name="T1" fmla="*/ 634 h 634"/>
                <a:gd name="T2" fmla="*/ 0 w 558"/>
                <a:gd name="T3" fmla="*/ 120 h 634"/>
                <a:gd name="T4" fmla="*/ 120 w 558"/>
                <a:gd name="T5" fmla="*/ 0 h 634"/>
                <a:gd name="T6" fmla="*/ 558 w 558"/>
                <a:gd name="T7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634">
                  <a:moveTo>
                    <a:pt x="0" y="634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558" y="0"/>
                    <a:pt x="558" y="0"/>
                    <a:pt x="558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27"/>
            <p:cNvSpPr>
              <a:spLocks noChangeArrowheads="1"/>
            </p:cNvSpPr>
            <p:nvPr/>
          </p:nvSpPr>
          <p:spPr bwMode="auto">
            <a:xfrm>
              <a:off x="6604167" y="28765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53317" y="3843338"/>
            <a:ext cx="1809750" cy="1282700"/>
            <a:chOff x="6204117" y="3843338"/>
            <a:chExt cx="1809750" cy="1282700"/>
          </a:xfrm>
        </p:grpSpPr>
        <p:sp>
          <p:nvSpPr>
            <p:cNvPr id="11" name="Freeform 9"/>
            <p:cNvSpPr/>
            <p:nvPr/>
          </p:nvSpPr>
          <p:spPr bwMode="auto">
            <a:xfrm>
              <a:off x="6261267" y="3900488"/>
              <a:ext cx="1752600" cy="1225550"/>
            </a:xfrm>
            <a:custGeom>
              <a:avLst/>
              <a:gdLst>
                <a:gd name="T0" fmla="*/ 0 w 905"/>
                <a:gd name="T1" fmla="*/ 633 h 633"/>
                <a:gd name="T2" fmla="*/ 0 w 905"/>
                <a:gd name="T3" fmla="*/ 120 h 633"/>
                <a:gd name="T4" fmla="*/ 120 w 905"/>
                <a:gd name="T5" fmla="*/ 0 h 633"/>
                <a:gd name="T6" fmla="*/ 905 w 905"/>
                <a:gd name="T7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" h="633">
                  <a:moveTo>
                    <a:pt x="0" y="633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905" y="0"/>
                    <a:pt x="905" y="0"/>
                    <a:pt x="905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28"/>
            <p:cNvSpPr>
              <a:spLocks noChangeArrowheads="1"/>
            </p:cNvSpPr>
            <p:nvPr/>
          </p:nvSpPr>
          <p:spPr bwMode="auto">
            <a:xfrm>
              <a:off x="7067717" y="384333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6204117" y="4313238"/>
              <a:ext cx="109538" cy="1079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53342" y="4624388"/>
            <a:ext cx="663575" cy="655637"/>
            <a:chOff x="6404142" y="4624388"/>
            <a:chExt cx="663575" cy="655637"/>
          </a:xfrm>
        </p:grpSpPr>
        <p:sp>
          <p:nvSpPr>
            <p:cNvPr id="15" name="Freeform 7"/>
            <p:cNvSpPr/>
            <p:nvPr/>
          </p:nvSpPr>
          <p:spPr bwMode="auto">
            <a:xfrm>
              <a:off x="6404142" y="4656138"/>
              <a:ext cx="663575" cy="623887"/>
            </a:xfrm>
            <a:custGeom>
              <a:avLst/>
              <a:gdLst>
                <a:gd name="T0" fmla="*/ 0 w 343"/>
                <a:gd name="T1" fmla="*/ 322 h 322"/>
                <a:gd name="T2" fmla="*/ 0 w 343"/>
                <a:gd name="T3" fmla="*/ 120 h 322"/>
                <a:gd name="T4" fmla="*/ 120 w 343"/>
                <a:gd name="T5" fmla="*/ 0 h 322"/>
                <a:gd name="T6" fmla="*/ 343 w 343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322">
                  <a:moveTo>
                    <a:pt x="0" y="322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343" y="0"/>
                    <a:pt x="343" y="0"/>
                    <a:pt x="343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6481929" y="4624388"/>
              <a:ext cx="109538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12029" y="1835151"/>
            <a:ext cx="109538" cy="3363912"/>
            <a:chOff x="6062829" y="1835151"/>
            <a:chExt cx="109538" cy="3363912"/>
          </a:xfrm>
        </p:grpSpPr>
        <p:sp>
          <p:nvSpPr>
            <p:cNvPr id="18" name="Freeform 5"/>
            <p:cNvSpPr/>
            <p:nvPr/>
          </p:nvSpPr>
          <p:spPr bwMode="auto">
            <a:xfrm>
              <a:off x="6118392" y="1835151"/>
              <a:ext cx="0" cy="3363912"/>
            </a:xfrm>
            <a:custGeom>
              <a:avLst/>
              <a:gdLst>
                <a:gd name="T0" fmla="*/ 2119 h 2119"/>
                <a:gd name="T1" fmla="*/ 0 h 2119"/>
                <a:gd name="T2" fmla="*/ 2119 h 21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19">
                  <a:moveTo>
                    <a:pt x="0" y="2119"/>
                  </a:moveTo>
                  <a:lnTo>
                    <a:pt x="0" y="0"/>
                  </a:lnTo>
                  <a:lnTo>
                    <a:pt x="0" y="2119"/>
                  </a:lnTo>
                  <a:close/>
                </a:path>
              </a:pathLst>
            </a:custGeom>
            <a:solidFill>
              <a:srgbClr val="3153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V="1">
              <a:off x="6118392" y="1835151"/>
              <a:ext cx="0" cy="3363912"/>
            </a:xfrm>
            <a:prstGeom prst="line">
              <a:avLst/>
            </a:prstGeom>
            <a:solidFill>
              <a:srgbClr val="315361"/>
            </a:solidFill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6062829" y="334645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6062829" y="2374901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62654" y="2495551"/>
            <a:ext cx="1330326" cy="2611437"/>
            <a:chOff x="4713454" y="2495551"/>
            <a:chExt cx="1330326" cy="2611437"/>
          </a:xfrm>
        </p:grpSpPr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5934242" y="3916363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713454" y="2495551"/>
              <a:ext cx="1276350" cy="2611437"/>
              <a:chOff x="4713454" y="2495551"/>
              <a:chExt cx="1276350" cy="2611437"/>
            </a:xfrm>
          </p:grpSpPr>
          <p:sp>
            <p:nvSpPr>
              <p:cNvPr id="25" name="Freeform 17"/>
              <p:cNvSpPr/>
              <p:nvPr/>
            </p:nvSpPr>
            <p:spPr bwMode="auto">
              <a:xfrm>
                <a:off x="4713454" y="2547938"/>
                <a:ext cx="1276350" cy="2559050"/>
              </a:xfrm>
              <a:custGeom>
                <a:avLst/>
                <a:gdLst>
                  <a:gd name="T0" fmla="*/ 659 w 659"/>
                  <a:gd name="T1" fmla="*/ 1322 h 1322"/>
                  <a:gd name="T2" fmla="*/ 659 w 659"/>
                  <a:gd name="T3" fmla="*/ 120 h 1322"/>
                  <a:gd name="T4" fmla="*/ 540 w 659"/>
                  <a:gd name="T5" fmla="*/ 0 h 1322"/>
                  <a:gd name="T6" fmla="*/ 0 w 659"/>
                  <a:gd name="T7" fmla="*/ 0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322">
                    <a:moveTo>
                      <a:pt x="659" y="1322"/>
                    </a:moveTo>
                    <a:cubicBezTo>
                      <a:pt x="659" y="120"/>
                      <a:pt x="659" y="120"/>
                      <a:pt x="659" y="120"/>
                    </a:cubicBezTo>
                    <a:cubicBezTo>
                      <a:pt x="659" y="54"/>
                      <a:pt x="605" y="0"/>
                      <a:pt x="54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BCBEC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34"/>
              <p:cNvSpPr>
                <a:spLocks noChangeArrowheads="1"/>
              </p:cNvSpPr>
              <p:nvPr/>
            </p:nvSpPr>
            <p:spPr bwMode="auto">
              <a:xfrm>
                <a:off x="5326229" y="2495551"/>
                <a:ext cx="107950" cy="10953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661067" y="3609976"/>
            <a:ext cx="1136650" cy="1589087"/>
            <a:chOff x="4711867" y="3609976"/>
            <a:chExt cx="1136650" cy="1589087"/>
          </a:xfrm>
        </p:grpSpPr>
        <p:sp>
          <p:nvSpPr>
            <p:cNvPr id="28" name="Freeform 11"/>
            <p:cNvSpPr/>
            <p:nvPr/>
          </p:nvSpPr>
          <p:spPr bwMode="auto">
            <a:xfrm>
              <a:off x="4711867" y="3663951"/>
              <a:ext cx="1136650" cy="1535112"/>
            </a:xfrm>
            <a:custGeom>
              <a:avLst/>
              <a:gdLst>
                <a:gd name="T0" fmla="*/ 587 w 587"/>
                <a:gd name="T1" fmla="*/ 792 h 792"/>
                <a:gd name="T2" fmla="*/ 587 w 587"/>
                <a:gd name="T3" fmla="*/ 120 h 792"/>
                <a:gd name="T4" fmla="*/ 467 w 587"/>
                <a:gd name="T5" fmla="*/ 0 h 792"/>
                <a:gd name="T6" fmla="*/ 0 w 587"/>
                <a:gd name="T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7" h="792">
                  <a:moveTo>
                    <a:pt x="587" y="792"/>
                  </a:moveTo>
                  <a:cubicBezTo>
                    <a:pt x="587" y="120"/>
                    <a:pt x="587" y="120"/>
                    <a:pt x="587" y="120"/>
                  </a:cubicBezTo>
                  <a:cubicBezTo>
                    <a:pt x="587" y="54"/>
                    <a:pt x="533" y="0"/>
                    <a:pt x="4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442117" y="3609976"/>
              <a:ext cx="109538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46717" y="4284663"/>
            <a:ext cx="1701800" cy="1231900"/>
            <a:chOff x="4197517" y="4284663"/>
            <a:chExt cx="1701800" cy="1231900"/>
          </a:xfrm>
        </p:grpSpPr>
        <p:sp>
          <p:nvSpPr>
            <p:cNvPr id="31" name="Freeform 13"/>
            <p:cNvSpPr/>
            <p:nvPr/>
          </p:nvSpPr>
          <p:spPr bwMode="auto">
            <a:xfrm>
              <a:off x="4197517" y="4340226"/>
              <a:ext cx="1651000" cy="1176337"/>
            </a:xfrm>
            <a:custGeom>
              <a:avLst/>
              <a:gdLst>
                <a:gd name="T0" fmla="*/ 853 w 853"/>
                <a:gd name="T1" fmla="*/ 607 h 607"/>
                <a:gd name="T2" fmla="*/ 853 w 853"/>
                <a:gd name="T3" fmla="*/ 120 h 607"/>
                <a:gd name="T4" fmla="*/ 733 w 853"/>
                <a:gd name="T5" fmla="*/ 0 h 607"/>
                <a:gd name="T6" fmla="*/ 0 w 853"/>
                <a:gd name="T7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3" h="607">
                  <a:moveTo>
                    <a:pt x="853" y="607"/>
                  </a:moveTo>
                  <a:cubicBezTo>
                    <a:pt x="853" y="120"/>
                    <a:pt x="853" y="120"/>
                    <a:pt x="853" y="120"/>
                  </a:cubicBezTo>
                  <a:cubicBezTo>
                    <a:pt x="853" y="54"/>
                    <a:pt x="799" y="0"/>
                    <a:pt x="73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BCBEC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4826167" y="4284663"/>
              <a:ext cx="107950" cy="1095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5788192" y="4718051"/>
              <a:ext cx="111125" cy="11112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13404" y="2241551"/>
            <a:ext cx="619125" cy="619125"/>
            <a:chOff x="4364204" y="2241551"/>
            <a:chExt cx="619125" cy="619125"/>
          </a:xfrm>
        </p:grpSpPr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4364204" y="2241551"/>
              <a:ext cx="619125" cy="619125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534067" y="2403476"/>
              <a:ext cx="285750" cy="287337"/>
              <a:chOff x="4534067" y="2403476"/>
              <a:chExt cx="285750" cy="287337"/>
            </a:xfrm>
            <a:solidFill>
              <a:schemeClr val="bg1"/>
            </a:solidFill>
          </p:grpSpPr>
          <p:sp>
            <p:nvSpPr>
              <p:cNvPr id="37" name="Freeform 38"/>
              <p:cNvSpPr>
                <a:spLocks noEditPoints="1"/>
              </p:cNvSpPr>
              <p:nvPr/>
            </p:nvSpPr>
            <p:spPr bwMode="auto">
              <a:xfrm>
                <a:off x="4534067" y="2403476"/>
                <a:ext cx="285750" cy="287337"/>
              </a:xfrm>
              <a:custGeom>
                <a:avLst/>
                <a:gdLst>
                  <a:gd name="T0" fmla="*/ 74 w 148"/>
                  <a:gd name="T1" fmla="*/ 0 h 148"/>
                  <a:gd name="T2" fmla="*/ 0 w 148"/>
                  <a:gd name="T3" fmla="*/ 74 h 148"/>
                  <a:gd name="T4" fmla="*/ 74 w 148"/>
                  <a:gd name="T5" fmla="*/ 148 h 148"/>
                  <a:gd name="T6" fmla="*/ 148 w 148"/>
                  <a:gd name="T7" fmla="*/ 74 h 148"/>
                  <a:gd name="T8" fmla="*/ 74 w 148"/>
                  <a:gd name="T9" fmla="*/ 0 h 148"/>
                  <a:gd name="T10" fmla="*/ 79 w 148"/>
                  <a:gd name="T11" fmla="*/ 138 h 148"/>
                  <a:gd name="T12" fmla="*/ 77 w 148"/>
                  <a:gd name="T13" fmla="*/ 128 h 148"/>
                  <a:gd name="T14" fmla="*/ 74 w 148"/>
                  <a:gd name="T15" fmla="*/ 116 h 148"/>
                  <a:gd name="T16" fmla="*/ 71 w 148"/>
                  <a:gd name="T17" fmla="*/ 128 h 148"/>
                  <a:gd name="T18" fmla="*/ 69 w 148"/>
                  <a:gd name="T19" fmla="*/ 138 h 148"/>
                  <a:gd name="T20" fmla="*/ 9 w 148"/>
                  <a:gd name="T21" fmla="*/ 79 h 148"/>
                  <a:gd name="T22" fmla="*/ 20 w 148"/>
                  <a:gd name="T23" fmla="*/ 76 h 148"/>
                  <a:gd name="T24" fmla="*/ 32 w 148"/>
                  <a:gd name="T25" fmla="*/ 74 h 148"/>
                  <a:gd name="T26" fmla="*/ 20 w 148"/>
                  <a:gd name="T27" fmla="*/ 71 h 148"/>
                  <a:gd name="T28" fmla="*/ 9 w 148"/>
                  <a:gd name="T29" fmla="*/ 68 h 148"/>
                  <a:gd name="T30" fmla="*/ 69 w 148"/>
                  <a:gd name="T31" fmla="*/ 9 h 148"/>
                  <a:gd name="T32" fmla="*/ 71 w 148"/>
                  <a:gd name="T33" fmla="*/ 19 h 148"/>
                  <a:gd name="T34" fmla="*/ 74 w 148"/>
                  <a:gd name="T35" fmla="*/ 32 h 148"/>
                  <a:gd name="T36" fmla="*/ 77 w 148"/>
                  <a:gd name="T37" fmla="*/ 19 h 148"/>
                  <a:gd name="T38" fmla="*/ 79 w 148"/>
                  <a:gd name="T39" fmla="*/ 9 h 148"/>
                  <a:gd name="T40" fmla="*/ 139 w 148"/>
                  <a:gd name="T41" fmla="*/ 69 h 148"/>
                  <a:gd name="T42" fmla="*/ 128 w 148"/>
                  <a:gd name="T43" fmla="*/ 71 h 148"/>
                  <a:gd name="T44" fmla="*/ 116 w 148"/>
                  <a:gd name="T45" fmla="*/ 74 h 148"/>
                  <a:gd name="T46" fmla="*/ 128 w 148"/>
                  <a:gd name="T47" fmla="*/ 76 h 148"/>
                  <a:gd name="T48" fmla="*/ 139 w 148"/>
                  <a:gd name="T49" fmla="*/ 79 h 148"/>
                  <a:gd name="T50" fmla="*/ 79 w 148"/>
                  <a:gd name="T51" fmla="*/ 13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8" h="148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8"/>
                      <a:pt x="74" y="148"/>
                    </a:cubicBezTo>
                    <a:cubicBezTo>
                      <a:pt x="115" y="148"/>
                      <a:pt x="148" y="115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9" y="138"/>
                    </a:moveTo>
                    <a:cubicBezTo>
                      <a:pt x="77" y="128"/>
                      <a:pt x="77" y="128"/>
                      <a:pt x="77" y="12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69" y="138"/>
                      <a:pt x="69" y="138"/>
                      <a:pt x="69" y="138"/>
                    </a:cubicBezTo>
                    <a:cubicBezTo>
                      <a:pt x="37" y="136"/>
                      <a:pt x="12" y="110"/>
                      <a:pt x="9" y="79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2" y="37"/>
                      <a:pt x="37" y="12"/>
                      <a:pt x="69" y="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111" y="12"/>
                      <a:pt x="136" y="37"/>
                      <a:pt x="139" y="69"/>
                    </a:cubicBezTo>
                    <a:cubicBezTo>
                      <a:pt x="128" y="71"/>
                      <a:pt x="128" y="71"/>
                      <a:pt x="128" y="71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8" y="76"/>
                      <a:pt x="128" y="76"/>
                      <a:pt x="128" y="76"/>
                    </a:cubicBezTo>
                    <a:cubicBezTo>
                      <a:pt x="139" y="79"/>
                      <a:pt x="139" y="79"/>
                      <a:pt x="139" y="79"/>
                    </a:cubicBezTo>
                    <a:cubicBezTo>
                      <a:pt x="136" y="111"/>
                      <a:pt x="111" y="136"/>
                      <a:pt x="79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4607092" y="2482851"/>
                <a:ext cx="155575" cy="93662"/>
              </a:xfrm>
              <a:custGeom>
                <a:avLst/>
                <a:gdLst>
                  <a:gd name="T0" fmla="*/ 0 w 98"/>
                  <a:gd name="T1" fmla="*/ 20 h 59"/>
                  <a:gd name="T2" fmla="*/ 40 w 98"/>
                  <a:gd name="T3" fmla="*/ 59 h 59"/>
                  <a:gd name="T4" fmla="*/ 98 w 98"/>
                  <a:gd name="T5" fmla="*/ 0 h 59"/>
                  <a:gd name="T6" fmla="*/ 42 w 98"/>
                  <a:gd name="T7" fmla="*/ 43 h 59"/>
                  <a:gd name="T8" fmla="*/ 0 w 98"/>
                  <a:gd name="T9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59">
                    <a:moveTo>
                      <a:pt x="0" y="20"/>
                    </a:moveTo>
                    <a:lnTo>
                      <a:pt x="40" y="59"/>
                    </a:lnTo>
                    <a:lnTo>
                      <a:pt x="98" y="0"/>
                    </a:lnTo>
                    <a:lnTo>
                      <a:pt x="42" y="43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3745079" y="4040188"/>
            <a:ext cx="622300" cy="619125"/>
            <a:chOff x="3795879" y="4040188"/>
            <a:chExt cx="622300" cy="619125"/>
          </a:xfrm>
        </p:grpSpPr>
        <p:sp>
          <p:nvSpPr>
            <p:cNvPr id="40" name="Oval 26"/>
            <p:cNvSpPr>
              <a:spLocks noChangeArrowheads="1"/>
            </p:cNvSpPr>
            <p:nvPr/>
          </p:nvSpPr>
          <p:spPr bwMode="auto">
            <a:xfrm>
              <a:off x="3795879" y="4040188"/>
              <a:ext cx="622300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021304" y="4189413"/>
              <a:ext cx="171450" cy="341312"/>
            </a:xfrm>
            <a:custGeom>
              <a:avLst/>
              <a:gdLst>
                <a:gd name="T0" fmla="*/ 37 w 89"/>
                <a:gd name="T1" fmla="*/ 176 h 176"/>
                <a:gd name="T2" fmla="*/ 37 w 89"/>
                <a:gd name="T3" fmla="*/ 154 h 176"/>
                <a:gd name="T4" fmla="*/ 0 w 89"/>
                <a:gd name="T5" fmla="*/ 145 h 176"/>
                <a:gd name="T6" fmla="*/ 6 w 89"/>
                <a:gd name="T7" fmla="*/ 130 h 176"/>
                <a:gd name="T8" fmla="*/ 40 w 89"/>
                <a:gd name="T9" fmla="*/ 140 h 176"/>
                <a:gd name="T10" fmla="*/ 68 w 89"/>
                <a:gd name="T11" fmla="*/ 119 h 176"/>
                <a:gd name="T12" fmla="*/ 41 w 89"/>
                <a:gd name="T13" fmla="*/ 93 h 176"/>
                <a:gd name="T14" fmla="*/ 2 w 89"/>
                <a:gd name="T15" fmla="*/ 56 h 176"/>
                <a:gd name="T16" fmla="*/ 38 w 89"/>
                <a:gd name="T17" fmla="*/ 21 h 176"/>
                <a:gd name="T18" fmla="*/ 38 w 89"/>
                <a:gd name="T19" fmla="*/ 0 h 176"/>
                <a:gd name="T20" fmla="*/ 53 w 89"/>
                <a:gd name="T21" fmla="*/ 0 h 176"/>
                <a:gd name="T22" fmla="*/ 53 w 89"/>
                <a:gd name="T23" fmla="*/ 21 h 176"/>
                <a:gd name="T24" fmla="*/ 84 w 89"/>
                <a:gd name="T25" fmla="*/ 28 h 176"/>
                <a:gd name="T26" fmla="*/ 78 w 89"/>
                <a:gd name="T27" fmla="*/ 42 h 176"/>
                <a:gd name="T28" fmla="*/ 48 w 89"/>
                <a:gd name="T29" fmla="*/ 35 h 176"/>
                <a:gd name="T30" fmla="*/ 23 w 89"/>
                <a:gd name="T31" fmla="*/ 53 h 176"/>
                <a:gd name="T32" fmla="*/ 52 w 89"/>
                <a:gd name="T33" fmla="*/ 78 h 176"/>
                <a:gd name="T34" fmla="*/ 89 w 89"/>
                <a:gd name="T35" fmla="*/ 117 h 176"/>
                <a:gd name="T36" fmla="*/ 51 w 89"/>
                <a:gd name="T37" fmla="*/ 154 h 176"/>
                <a:gd name="T38" fmla="*/ 51 w 89"/>
                <a:gd name="T39" fmla="*/ 176 h 176"/>
                <a:gd name="T40" fmla="*/ 37 w 89"/>
                <a:gd name="T4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" h="176">
                  <a:moveTo>
                    <a:pt x="37" y="176"/>
                  </a:moveTo>
                  <a:cubicBezTo>
                    <a:pt x="37" y="154"/>
                    <a:pt x="37" y="154"/>
                    <a:pt x="37" y="154"/>
                  </a:cubicBezTo>
                  <a:cubicBezTo>
                    <a:pt x="23" y="154"/>
                    <a:pt x="9" y="150"/>
                    <a:pt x="0" y="145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15" y="136"/>
                    <a:pt x="27" y="140"/>
                    <a:pt x="40" y="140"/>
                  </a:cubicBezTo>
                  <a:cubicBezTo>
                    <a:pt x="57" y="140"/>
                    <a:pt x="68" y="131"/>
                    <a:pt x="68" y="119"/>
                  </a:cubicBezTo>
                  <a:cubicBezTo>
                    <a:pt x="68" y="107"/>
                    <a:pt x="59" y="100"/>
                    <a:pt x="41" y="93"/>
                  </a:cubicBezTo>
                  <a:cubicBezTo>
                    <a:pt x="17" y="85"/>
                    <a:pt x="2" y="75"/>
                    <a:pt x="2" y="56"/>
                  </a:cubicBezTo>
                  <a:cubicBezTo>
                    <a:pt x="2" y="38"/>
                    <a:pt x="16" y="25"/>
                    <a:pt x="38" y="2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67" y="21"/>
                    <a:pt x="77" y="24"/>
                    <a:pt x="84" y="28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3" y="40"/>
                    <a:pt x="63" y="35"/>
                    <a:pt x="48" y="35"/>
                  </a:cubicBezTo>
                  <a:cubicBezTo>
                    <a:pt x="30" y="35"/>
                    <a:pt x="23" y="45"/>
                    <a:pt x="23" y="53"/>
                  </a:cubicBezTo>
                  <a:cubicBezTo>
                    <a:pt x="23" y="65"/>
                    <a:pt x="32" y="70"/>
                    <a:pt x="52" y="78"/>
                  </a:cubicBezTo>
                  <a:cubicBezTo>
                    <a:pt x="77" y="87"/>
                    <a:pt x="89" y="98"/>
                    <a:pt x="89" y="117"/>
                  </a:cubicBezTo>
                  <a:cubicBezTo>
                    <a:pt x="89" y="134"/>
                    <a:pt x="76" y="150"/>
                    <a:pt x="51" y="154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37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51917" y="3600451"/>
            <a:ext cx="620713" cy="620712"/>
            <a:chOff x="7702717" y="3600451"/>
            <a:chExt cx="620713" cy="620712"/>
          </a:xfrm>
        </p:grpSpPr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7702717" y="3600451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/>
            <p:nvPr/>
          </p:nvSpPr>
          <p:spPr bwMode="auto">
            <a:xfrm>
              <a:off x="7850354" y="3727451"/>
              <a:ext cx="304800" cy="354012"/>
            </a:xfrm>
            <a:custGeom>
              <a:avLst/>
              <a:gdLst>
                <a:gd name="T0" fmla="*/ 53 w 157"/>
                <a:gd name="T1" fmla="*/ 180 h 183"/>
                <a:gd name="T2" fmla="*/ 118 w 157"/>
                <a:gd name="T3" fmla="*/ 170 h 183"/>
                <a:gd name="T4" fmla="*/ 124 w 157"/>
                <a:gd name="T5" fmla="*/ 131 h 183"/>
                <a:gd name="T6" fmla="*/ 142 w 157"/>
                <a:gd name="T7" fmla="*/ 42 h 183"/>
                <a:gd name="T8" fmla="*/ 61 w 157"/>
                <a:gd name="T9" fmla="*/ 5 h 183"/>
                <a:gd name="T10" fmla="*/ 21 w 157"/>
                <a:gd name="T11" fmla="*/ 62 h 183"/>
                <a:gd name="T12" fmla="*/ 2 w 157"/>
                <a:gd name="T13" fmla="*/ 82 h 183"/>
                <a:gd name="T14" fmla="*/ 3 w 157"/>
                <a:gd name="T15" fmla="*/ 87 h 183"/>
                <a:gd name="T16" fmla="*/ 11 w 157"/>
                <a:gd name="T17" fmla="*/ 99 h 183"/>
                <a:gd name="T18" fmla="*/ 11 w 157"/>
                <a:gd name="T19" fmla="*/ 127 h 183"/>
                <a:gd name="T20" fmla="*/ 23 w 157"/>
                <a:gd name="T21" fmla="*/ 147 h 183"/>
                <a:gd name="T22" fmla="*/ 53 w 157"/>
                <a:gd name="T23" fmla="*/ 18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83">
                  <a:moveTo>
                    <a:pt x="53" y="180"/>
                  </a:moveTo>
                  <a:cubicBezTo>
                    <a:pt x="53" y="180"/>
                    <a:pt x="105" y="183"/>
                    <a:pt x="118" y="170"/>
                  </a:cubicBezTo>
                  <a:cubicBezTo>
                    <a:pt x="118" y="170"/>
                    <a:pt x="116" y="144"/>
                    <a:pt x="124" y="131"/>
                  </a:cubicBezTo>
                  <a:cubicBezTo>
                    <a:pt x="132" y="118"/>
                    <a:pt x="157" y="82"/>
                    <a:pt x="142" y="42"/>
                  </a:cubicBezTo>
                  <a:cubicBezTo>
                    <a:pt x="127" y="1"/>
                    <a:pt x="77" y="0"/>
                    <a:pt x="61" y="5"/>
                  </a:cubicBezTo>
                  <a:cubicBezTo>
                    <a:pt x="44" y="10"/>
                    <a:pt x="22" y="26"/>
                    <a:pt x="21" y="62"/>
                  </a:cubicBezTo>
                  <a:cubicBezTo>
                    <a:pt x="21" y="62"/>
                    <a:pt x="10" y="78"/>
                    <a:pt x="2" y="82"/>
                  </a:cubicBezTo>
                  <a:cubicBezTo>
                    <a:pt x="2" y="82"/>
                    <a:pt x="0" y="84"/>
                    <a:pt x="3" y="87"/>
                  </a:cubicBezTo>
                  <a:cubicBezTo>
                    <a:pt x="6" y="91"/>
                    <a:pt x="11" y="95"/>
                    <a:pt x="11" y="99"/>
                  </a:cubicBezTo>
                  <a:cubicBezTo>
                    <a:pt x="11" y="102"/>
                    <a:pt x="13" y="120"/>
                    <a:pt x="11" y="127"/>
                  </a:cubicBezTo>
                  <a:cubicBezTo>
                    <a:pt x="10" y="134"/>
                    <a:pt x="8" y="145"/>
                    <a:pt x="23" y="147"/>
                  </a:cubicBezTo>
                  <a:cubicBezTo>
                    <a:pt x="37" y="149"/>
                    <a:pt x="49" y="151"/>
                    <a:pt x="53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468979" y="3324226"/>
            <a:ext cx="620713" cy="620712"/>
            <a:chOff x="4519779" y="3324226"/>
            <a:chExt cx="620713" cy="620712"/>
          </a:xfrm>
        </p:grpSpPr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4519779" y="3324226"/>
              <a:ext cx="620713" cy="620712"/>
            </a:xfrm>
            <a:prstGeom prst="ellipse">
              <a:avLst/>
            </a:prstGeom>
            <a:gradFill>
              <a:gsLst>
                <a:gs pos="0">
                  <a:srgbClr val="1C9FA7"/>
                </a:gs>
                <a:gs pos="100000">
                  <a:srgbClr val="26A2AA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622967" y="3454401"/>
              <a:ext cx="363537" cy="344487"/>
              <a:chOff x="4622967" y="3454401"/>
              <a:chExt cx="363537" cy="344487"/>
            </a:xfrm>
          </p:grpSpPr>
          <p:sp>
            <p:nvSpPr>
              <p:cNvPr id="48" name="Freeform 42"/>
              <p:cNvSpPr>
                <a:spLocks noEditPoints="1"/>
              </p:cNvSpPr>
              <p:nvPr/>
            </p:nvSpPr>
            <p:spPr bwMode="auto">
              <a:xfrm>
                <a:off x="4622967" y="3652838"/>
                <a:ext cx="142875" cy="146050"/>
              </a:xfrm>
              <a:custGeom>
                <a:avLst/>
                <a:gdLst>
                  <a:gd name="T0" fmla="*/ 11 w 74"/>
                  <a:gd name="T1" fmla="*/ 44 h 75"/>
                  <a:gd name="T2" fmla="*/ 14 w 74"/>
                  <a:gd name="T3" fmla="*/ 52 h 75"/>
                  <a:gd name="T4" fmla="*/ 6 w 74"/>
                  <a:gd name="T5" fmla="*/ 59 h 75"/>
                  <a:gd name="T6" fmla="*/ 16 w 74"/>
                  <a:gd name="T7" fmla="*/ 69 h 75"/>
                  <a:gd name="T8" fmla="*/ 23 w 74"/>
                  <a:gd name="T9" fmla="*/ 60 h 75"/>
                  <a:gd name="T10" fmla="*/ 31 w 74"/>
                  <a:gd name="T11" fmla="*/ 64 h 75"/>
                  <a:gd name="T12" fmla="*/ 30 w 74"/>
                  <a:gd name="T13" fmla="*/ 75 h 75"/>
                  <a:gd name="T14" fmla="*/ 45 w 74"/>
                  <a:gd name="T15" fmla="*/ 75 h 75"/>
                  <a:gd name="T16" fmla="*/ 43 w 74"/>
                  <a:gd name="T17" fmla="*/ 63 h 75"/>
                  <a:gd name="T18" fmla="*/ 51 w 74"/>
                  <a:gd name="T19" fmla="*/ 60 h 75"/>
                  <a:gd name="T20" fmla="*/ 58 w 74"/>
                  <a:gd name="T21" fmla="*/ 69 h 75"/>
                  <a:gd name="T22" fmla="*/ 69 w 74"/>
                  <a:gd name="T23" fmla="*/ 58 h 75"/>
                  <a:gd name="T24" fmla="*/ 60 w 74"/>
                  <a:gd name="T25" fmla="*/ 51 h 75"/>
                  <a:gd name="T26" fmla="*/ 63 w 74"/>
                  <a:gd name="T27" fmla="*/ 43 h 75"/>
                  <a:gd name="T28" fmla="*/ 74 w 74"/>
                  <a:gd name="T29" fmla="*/ 44 h 75"/>
                  <a:gd name="T30" fmla="*/ 74 w 74"/>
                  <a:gd name="T31" fmla="*/ 31 h 75"/>
                  <a:gd name="T32" fmla="*/ 63 w 74"/>
                  <a:gd name="T33" fmla="*/ 32 h 75"/>
                  <a:gd name="T34" fmla="*/ 63 w 74"/>
                  <a:gd name="T35" fmla="*/ 31 h 75"/>
                  <a:gd name="T36" fmla="*/ 60 w 74"/>
                  <a:gd name="T37" fmla="*/ 23 h 75"/>
                  <a:gd name="T38" fmla="*/ 60 w 74"/>
                  <a:gd name="T39" fmla="*/ 23 h 75"/>
                  <a:gd name="T40" fmla="*/ 68 w 74"/>
                  <a:gd name="T41" fmla="*/ 16 h 75"/>
                  <a:gd name="T42" fmla="*/ 58 w 74"/>
                  <a:gd name="T43" fmla="*/ 6 h 75"/>
                  <a:gd name="T44" fmla="*/ 51 w 74"/>
                  <a:gd name="T45" fmla="*/ 15 h 75"/>
                  <a:gd name="T46" fmla="*/ 51 w 74"/>
                  <a:gd name="T47" fmla="*/ 15 h 75"/>
                  <a:gd name="T48" fmla="*/ 43 w 74"/>
                  <a:gd name="T49" fmla="*/ 11 h 75"/>
                  <a:gd name="T50" fmla="*/ 44 w 74"/>
                  <a:gd name="T51" fmla="*/ 0 h 75"/>
                  <a:gd name="T52" fmla="*/ 29 w 74"/>
                  <a:gd name="T53" fmla="*/ 0 h 75"/>
                  <a:gd name="T54" fmla="*/ 31 w 74"/>
                  <a:gd name="T55" fmla="*/ 11 h 75"/>
                  <a:gd name="T56" fmla="*/ 31 w 74"/>
                  <a:gd name="T57" fmla="*/ 11 h 75"/>
                  <a:gd name="T58" fmla="*/ 23 w 74"/>
                  <a:gd name="T59" fmla="*/ 15 h 75"/>
                  <a:gd name="T60" fmla="*/ 23 w 74"/>
                  <a:gd name="T61" fmla="*/ 15 h 75"/>
                  <a:gd name="T62" fmla="*/ 16 w 74"/>
                  <a:gd name="T63" fmla="*/ 6 h 75"/>
                  <a:gd name="T64" fmla="*/ 5 w 74"/>
                  <a:gd name="T65" fmla="*/ 17 h 75"/>
                  <a:gd name="T66" fmla="*/ 14 w 74"/>
                  <a:gd name="T67" fmla="*/ 24 h 75"/>
                  <a:gd name="T68" fmla="*/ 11 w 74"/>
                  <a:gd name="T69" fmla="*/ 32 h 75"/>
                  <a:gd name="T70" fmla="*/ 0 w 74"/>
                  <a:gd name="T71" fmla="*/ 31 h 75"/>
                  <a:gd name="T72" fmla="*/ 0 w 74"/>
                  <a:gd name="T73" fmla="*/ 45 h 75"/>
                  <a:gd name="T74" fmla="*/ 11 w 74"/>
                  <a:gd name="T75" fmla="*/ 43 h 75"/>
                  <a:gd name="T76" fmla="*/ 11 w 74"/>
                  <a:gd name="T77" fmla="*/ 44 h 75"/>
                  <a:gd name="T78" fmla="*/ 25 w 74"/>
                  <a:gd name="T79" fmla="*/ 37 h 75"/>
                  <a:gd name="T80" fmla="*/ 37 w 74"/>
                  <a:gd name="T81" fmla="*/ 25 h 75"/>
                  <a:gd name="T82" fmla="*/ 49 w 74"/>
                  <a:gd name="T83" fmla="*/ 37 h 75"/>
                  <a:gd name="T84" fmla="*/ 37 w 74"/>
                  <a:gd name="T85" fmla="*/ 49 h 75"/>
                  <a:gd name="T86" fmla="*/ 25 w 74"/>
                  <a:gd name="T87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75">
                    <a:moveTo>
                      <a:pt x="11" y="44"/>
                    </a:moveTo>
                    <a:cubicBezTo>
                      <a:pt x="12" y="47"/>
                      <a:pt x="13" y="49"/>
                      <a:pt x="14" y="52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5" y="62"/>
                      <a:pt x="28" y="63"/>
                      <a:pt x="31" y="64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6" y="63"/>
                      <a:pt x="49" y="62"/>
                      <a:pt x="51" y="6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69" y="58"/>
                      <a:pt x="69" y="58"/>
                      <a:pt x="69" y="58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49"/>
                      <a:pt x="63" y="46"/>
                      <a:pt x="63" y="43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1"/>
                      <a:pt x="63" y="31"/>
                    </a:cubicBezTo>
                    <a:cubicBezTo>
                      <a:pt x="62" y="28"/>
                      <a:pt x="61" y="26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3"/>
                      <a:pt x="46" y="12"/>
                      <a:pt x="43" y="1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8" y="12"/>
                      <a:pt x="25" y="13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3" y="26"/>
                      <a:pt x="11" y="29"/>
                      <a:pt x="11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4"/>
                    </a:cubicBezTo>
                    <a:close/>
                    <a:moveTo>
                      <a:pt x="25" y="37"/>
                    </a:moveTo>
                    <a:cubicBezTo>
                      <a:pt x="25" y="31"/>
                      <a:pt x="30" y="25"/>
                      <a:pt x="37" y="25"/>
                    </a:cubicBezTo>
                    <a:cubicBezTo>
                      <a:pt x="44" y="25"/>
                      <a:pt x="49" y="31"/>
                      <a:pt x="49" y="37"/>
                    </a:cubicBezTo>
                    <a:cubicBezTo>
                      <a:pt x="49" y="44"/>
                      <a:pt x="44" y="49"/>
                      <a:pt x="37" y="49"/>
                    </a:cubicBezTo>
                    <a:cubicBezTo>
                      <a:pt x="31" y="49"/>
                      <a:pt x="25" y="44"/>
                      <a:pt x="25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Oval 43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4"/>
              <p:cNvSpPr>
                <a:spLocks noEditPoints="1"/>
              </p:cNvSpPr>
              <p:nvPr/>
            </p:nvSpPr>
            <p:spPr bwMode="auto">
              <a:xfrm>
                <a:off x="4748379" y="3454401"/>
                <a:ext cx="238125" cy="238125"/>
              </a:xfrm>
              <a:custGeom>
                <a:avLst/>
                <a:gdLst>
                  <a:gd name="T0" fmla="*/ 10 w 123"/>
                  <a:gd name="T1" fmla="*/ 69 h 123"/>
                  <a:gd name="T2" fmla="*/ 13 w 123"/>
                  <a:gd name="T3" fmla="*/ 81 h 123"/>
                  <a:gd name="T4" fmla="*/ 5 w 123"/>
                  <a:gd name="T5" fmla="*/ 86 h 123"/>
                  <a:gd name="T6" fmla="*/ 13 w 123"/>
                  <a:gd name="T7" fmla="*/ 99 h 123"/>
                  <a:gd name="T8" fmla="*/ 20 w 123"/>
                  <a:gd name="T9" fmla="*/ 94 h 123"/>
                  <a:gd name="T10" fmla="*/ 30 w 123"/>
                  <a:gd name="T11" fmla="*/ 103 h 123"/>
                  <a:gd name="T12" fmla="*/ 25 w 123"/>
                  <a:gd name="T13" fmla="*/ 111 h 123"/>
                  <a:gd name="T14" fmla="*/ 38 w 123"/>
                  <a:gd name="T15" fmla="*/ 118 h 123"/>
                  <a:gd name="T16" fmla="*/ 42 w 123"/>
                  <a:gd name="T17" fmla="*/ 110 h 123"/>
                  <a:gd name="T18" fmla="*/ 55 w 123"/>
                  <a:gd name="T19" fmla="*/ 113 h 123"/>
                  <a:gd name="T20" fmla="*/ 54 w 123"/>
                  <a:gd name="T21" fmla="*/ 123 h 123"/>
                  <a:gd name="T22" fmla="*/ 62 w 123"/>
                  <a:gd name="T23" fmla="*/ 123 h 123"/>
                  <a:gd name="T24" fmla="*/ 69 w 123"/>
                  <a:gd name="T25" fmla="*/ 123 h 123"/>
                  <a:gd name="T26" fmla="*/ 69 w 123"/>
                  <a:gd name="T27" fmla="*/ 113 h 123"/>
                  <a:gd name="T28" fmla="*/ 81 w 123"/>
                  <a:gd name="T29" fmla="*/ 110 h 123"/>
                  <a:gd name="T30" fmla="*/ 86 w 123"/>
                  <a:gd name="T31" fmla="*/ 118 h 123"/>
                  <a:gd name="T32" fmla="*/ 99 w 123"/>
                  <a:gd name="T33" fmla="*/ 110 h 123"/>
                  <a:gd name="T34" fmla="*/ 94 w 123"/>
                  <a:gd name="T35" fmla="*/ 103 h 123"/>
                  <a:gd name="T36" fmla="*/ 103 w 123"/>
                  <a:gd name="T37" fmla="*/ 93 h 123"/>
                  <a:gd name="T38" fmla="*/ 111 w 123"/>
                  <a:gd name="T39" fmla="*/ 99 h 123"/>
                  <a:gd name="T40" fmla="*/ 118 w 123"/>
                  <a:gd name="T41" fmla="*/ 85 h 123"/>
                  <a:gd name="T42" fmla="*/ 110 w 123"/>
                  <a:gd name="T43" fmla="*/ 81 h 123"/>
                  <a:gd name="T44" fmla="*/ 113 w 123"/>
                  <a:gd name="T45" fmla="*/ 68 h 123"/>
                  <a:gd name="T46" fmla="*/ 123 w 123"/>
                  <a:gd name="T47" fmla="*/ 69 h 123"/>
                  <a:gd name="T48" fmla="*/ 123 w 123"/>
                  <a:gd name="T49" fmla="*/ 62 h 123"/>
                  <a:gd name="T50" fmla="*/ 123 w 123"/>
                  <a:gd name="T51" fmla="*/ 54 h 123"/>
                  <a:gd name="T52" fmla="*/ 113 w 123"/>
                  <a:gd name="T53" fmla="*/ 54 h 123"/>
                  <a:gd name="T54" fmla="*/ 110 w 123"/>
                  <a:gd name="T55" fmla="*/ 42 h 123"/>
                  <a:gd name="T56" fmla="*/ 118 w 123"/>
                  <a:gd name="T57" fmla="*/ 37 h 123"/>
                  <a:gd name="T58" fmla="*/ 111 w 123"/>
                  <a:gd name="T59" fmla="*/ 24 h 123"/>
                  <a:gd name="T60" fmla="*/ 103 w 123"/>
                  <a:gd name="T61" fmla="*/ 29 h 123"/>
                  <a:gd name="T62" fmla="*/ 93 w 123"/>
                  <a:gd name="T63" fmla="*/ 20 h 123"/>
                  <a:gd name="T64" fmla="*/ 99 w 123"/>
                  <a:gd name="T65" fmla="*/ 12 h 123"/>
                  <a:gd name="T66" fmla="*/ 85 w 123"/>
                  <a:gd name="T67" fmla="*/ 5 h 123"/>
                  <a:gd name="T68" fmla="*/ 81 w 123"/>
                  <a:gd name="T69" fmla="*/ 13 h 123"/>
                  <a:gd name="T70" fmla="*/ 68 w 123"/>
                  <a:gd name="T71" fmla="*/ 10 h 123"/>
                  <a:gd name="T72" fmla="*/ 69 w 123"/>
                  <a:gd name="T73" fmla="*/ 0 h 123"/>
                  <a:gd name="T74" fmla="*/ 62 w 123"/>
                  <a:gd name="T75" fmla="*/ 0 h 123"/>
                  <a:gd name="T76" fmla="*/ 54 w 123"/>
                  <a:gd name="T77" fmla="*/ 0 h 123"/>
                  <a:gd name="T78" fmla="*/ 54 w 123"/>
                  <a:gd name="T79" fmla="*/ 10 h 123"/>
                  <a:gd name="T80" fmla="*/ 42 w 123"/>
                  <a:gd name="T81" fmla="*/ 13 h 123"/>
                  <a:gd name="T82" fmla="*/ 38 w 123"/>
                  <a:gd name="T83" fmla="*/ 5 h 123"/>
                  <a:gd name="T84" fmla="*/ 24 w 123"/>
                  <a:gd name="T85" fmla="*/ 13 h 123"/>
                  <a:gd name="T86" fmla="*/ 30 w 123"/>
                  <a:gd name="T87" fmla="*/ 20 h 123"/>
                  <a:gd name="T88" fmla="*/ 20 w 123"/>
                  <a:gd name="T89" fmla="*/ 30 h 123"/>
                  <a:gd name="T90" fmla="*/ 12 w 123"/>
                  <a:gd name="T91" fmla="*/ 24 h 123"/>
                  <a:gd name="T92" fmla="*/ 5 w 123"/>
                  <a:gd name="T93" fmla="*/ 38 h 123"/>
                  <a:gd name="T94" fmla="*/ 13 w 123"/>
                  <a:gd name="T95" fmla="*/ 42 h 123"/>
                  <a:gd name="T96" fmla="*/ 10 w 123"/>
                  <a:gd name="T97" fmla="*/ 55 h 123"/>
                  <a:gd name="T98" fmla="*/ 0 w 123"/>
                  <a:gd name="T99" fmla="*/ 54 h 123"/>
                  <a:gd name="T100" fmla="*/ 0 w 123"/>
                  <a:gd name="T101" fmla="*/ 62 h 123"/>
                  <a:gd name="T102" fmla="*/ 1 w 123"/>
                  <a:gd name="T103" fmla="*/ 69 h 123"/>
                  <a:gd name="T104" fmla="*/ 10 w 123"/>
                  <a:gd name="T105" fmla="*/ 69 h 123"/>
                  <a:gd name="T106" fmla="*/ 25 w 123"/>
                  <a:gd name="T107" fmla="*/ 62 h 123"/>
                  <a:gd name="T108" fmla="*/ 62 w 123"/>
                  <a:gd name="T109" fmla="*/ 25 h 123"/>
                  <a:gd name="T110" fmla="*/ 98 w 123"/>
                  <a:gd name="T111" fmla="*/ 62 h 123"/>
                  <a:gd name="T112" fmla="*/ 62 w 123"/>
                  <a:gd name="T113" fmla="*/ 98 h 123"/>
                  <a:gd name="T114" fmla="*/ 25 w 123"/>
                  <a:gd name="T115" fmla="*/ 6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" h="123">
                    <a:moveTo>
                      <a:pt x="10" y="69"/>
                    </a:moveTo>
                    <a:cubicBezTo>
                      <a:pt x="10" y="73"/>
                      <a:pt x="12" y="77"/>
                      <a:pt x="13" y="81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7" y="90"/>
                      <a:pt x="10" y="95"/>
                      <a:pt x="13" y="99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3" y="97"/>
                      <a:pt x="26" y="100"/>
                      <a:pt x="30" y="103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9" y="114"/>
                      <a:pt x="33" y="116"/>
                      <a:pt x="38" y="118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6" y="112"/>
                      <a:pt x="50" y="113"/>
                      <a:pt x="55" y="113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7" y="123"/>
                      <a:pt x="59" y="123"/>
                      <a:pt x="62" y="123"/>
                    </a:cubicBezTo>
                    <a:cubicBezTo>
                      <a:pt x="64" y="123"/>
                      <a:pt x="67" y="123"/>
                      <a:pt x="69" y="123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73" y="113"/>
                      <a:pt x="77" y="111"/>
                      <a:pt x="81" y="110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90" y="116"/>
                      <a:pt x="95" y="114"/>
                      <a:pt x="99" y="11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7" y="100"/>
                      <a:pt x="100" y="97"/>
                      <a:pt x="103" y="93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4" y="94"/>
                      <a:pt x="116" y="90"/>
                      <a:pt x="118" y="85"/>
                    </a:cubicBezTo>
                    <a:cubicBezTo>
                      <a:pt x="110" y="81"/>
                      <a:pt x="110" y="81"/>
                      <a:pt x="110" y="81"/>
                    </a:cubicBezTo>
                    <a:cubicBezTo>
                      <a:pt x="112" y="77"/>
                      <a:pt x="113" y="73"/>
                      <a:pt x="113" y="68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3" y="67"/>
                      <a:pt x="123" y="64"/>
                      <a:pt x="123" y="62"/>
                    </a:cubicBezTo>
                    <a:cubicBezTo>
                      <a:pt x="123" y="59"/>
                      <a:pt x="123" y="56"/>
                      <a:pt x="123" y="54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3" y="50"/>
                      <a:pt x="112" y="46"/>
                      <a:pt x="110" y="42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16" y="33"/>
                      <a:pt x="114" y="28"/>
                      <a:pt x="111" y="24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0" y="26"/>
                      <a:pt x="97" y="23"/>
                      <a:pt x="93" y="20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5" y="9"/>
                      <a:pt x="90" y="7"/>
                      <a:pt x="85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7" y="11"/>
                      <a:pt x="73" y="10"/>
                      <a:pt x="68" y="1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4" y="0"/>
                      <a:pt x="62" y="0"/>
                    </a:cubicBezTo>
                    <a:cubicBezTo>
                      <a:pt x="59" y="0"/>
                      <a:pt x="56" y="0"/>
                      <a:pt x="54" y="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0" y="10"/>
                      <a:pt x="46" y="12"/>
                      <a:pt x="42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7"/>
                      <a:pt x="28" y="9"/>
                      <a:pt x="24" y="13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6" y="23"/>
                      <a:pt x="23" y="26"/>
                      <a:pt x="20" y="30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9" y="29"/>
                      <a:pt x="7" y="33"/>
                      <a:pt x="5" y="38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2" y="46"/>
                      <a:pt x="10" y="50"/>
                      <a:pt x="10" y="5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0" y="59"/>
                      <a:pt x="0" y="62"/>
                    </a:cubicBezTo>
                    <a:cubicBezTo>
                      <a:pt x="0" y="64"/>
                      <a:pt x="0" y="67"/>
                      <a:pt x="1" y="69"/>
                    </a:cubicBezTo>
                    <a:lnTo>
                      <a:pt x="10" y="69"/>
                    </a:lnTo>
                    <a:close/>
                    <a:moveTo>
                      <a:pt x="25" y="62"/>
                    </a:moveTo>
                    <a:cubicBezTo>
                      <a:pt x="25" y="41"/>
                      <a:pt x="41" y="25"/>
                      <a:pt x="62" y="25"/>
                    </a:cubicBezTo>
                    <a:cubicBezTo>
                      <a:pt x="82" y="25"/>
                      <a:pt x="98" y="41"/>
                      <a:pt x="98" y="62"/>
                    </a:cubicBezTo>
                    <a:cubicBezTo>
                      <a:pt x="98" y="82"/>
                      <a:pt x="82" y="98"/>
                      <a:pt x="62" y="98"/>
                    </a:cubicBezTo>
                    <a:cubicBezTo>
                      <a:pt x="41" y="98"/>
                      <a:pt x="25" y="82"/>
                      <a:pt x="25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4827754" y="3533776"/>
                <a:ext cx="79375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739104" y="4356101"/>
            <a:ext cx="619125" cy="619125"/>
            <a:chOff x="6789904" y="4356101"/>
            <a:chExt cx="619125" cy="619125"/>
          </a:xfrm>
        </p:grpSpPr>
        <p:sp>
          <p:nvSpPr>
            <p:cNvPr id="53" name="Oval 20"/>
            <p:cNvSpPr>
              <a:spLocks noChangeArrowheads="1"/>
            </p:cNvSpPr>
            <p:nvPr/>
          </p:nvSpPr>
          <p:spPr bwMode="auto">
            <a:xfrm>
              <a:off x="6789904" y="4356101"/>
              <a:ext cx="619125" cy="619125"/>
            </a:xfrm>
            <a:prstGeom prst="ellipse">
              <a:avLst/>
            </a:prstGeom>
            <a:gradFill>
              <a:gsLst>
                <a:gs pos="0">
                  <a:srgbClr val="355766"/>
                </a:gs>
                <a:gs pos="100000">
                  <a:srgbClr val="294E5E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940717" y="4545013"/>
              <a:ext cx="317500" cy="269875"/>
              <a:chOff x="6940717" y="4545013"/>
              <a:chExt cx="317500" cy="269875"/>
            </a:xfrm>
          </p:grpSpPr>
          <p:sp>
            <p:nvSpPr>
              <p:cNvPr id="55" name="Rectangle 48"/>
              <p:cNvSpPr>
                <a:spLocks noChangeArrowheads="1"/>
              </p:cNvSpPr>
              <p:nvPr/>
            </p:nvSpPr>
            <p:spPr bwMode="auto">
              <a:xfrm>
                <a:off x="6940717" y="4630738"/>
                <a:ext cx="79375" cy="1841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Rectangle 49"/>
              <p:cNvSpPr>
                <a:spLocks noChangeArrowheads="1"/>
              </p:cNvSpPr>
              <p:nvPr/>
            </p:nvSpPr>
            <p:spPr bwMode="auto">
              <a:xfrm>
                <a:off x="7061367" y="4545013"/>
                <a:ext cx="76200" cy="269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Rectangle 50"/>
              <p:cNvSpPr>
                <a:spLocks noChangeArrowheads="1"/>
              </p:cNvSpPr>
              <p:nvPr/>
            </p:nvSpPr>
            <p:spPr bwMode="auto">
              <a:xfrm>
                <a:off x="7180429" y="4683126"/>
                <a:ext cx="77788" cy="131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928017" y="2587626"/>
            <a:ext cx="620713" cy="622300"/>
            <a:chOff x="6978817" y="2587626"/>
            <a:chExt cx="620713" cy="622300"/>
          </a:xfrm>
        </p:grpSpPr>
        <p:sp>
          <p:nvSpPr>
            <p:cNvPr id="59" name="Oval 22"/>
            <p:cNvSpPr>
              <a:spLocks noChangeArrowheads="1"/>
            </p:cNvSpPr>
            <p:nvPr/>
          </p:nvSpPr>
          <p:spPr bwMode="auto">
            <a:xfrm>
              <a:off x="6978817" y="2587626"/>
              <a:ext cx="620713" cy="622300"/>
            </a:xfrm>
            <a:prstGeom prst="ellipse">
              <a:avLst/>
            </a:prstGeom>
            <a:gradFill>
              <a:gsLst>
                <a:gs pos="0">
                  <a:srgbClr val="F58029"/>
                </a:gs>
                <a:gs pos="100000">
                  <a:srgbClr val="F27211"/>
                </a:gs>
              </a:gsLst>
              <a:lin ang="5400000" scaled="1"/>
            </a:gra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7126454" y="2701926"/>
              <a:ext cx="317501" cy="395287"/>
              <a:chOff x="7126454" y="2701926"/>
              <a:chExt cx="317501" cy="395287"/>
            </a:xfrm>
            <a:solidFill>
              <a:schemeClr val="bg1"/>
            </a:solidFill>
          </p:grpSpPr>
          <p:sp>
            <p:nvSpPr>
              <p:cNvPr id="61" name="Freeform 53"/>
              <p:cNvSpPr/>
              <p:nvPr/>
            </p:nvSpPr>
            <p:spPr bwMode="auto">
              <a:xfrm>
                <a:off x="7270917" y="2876551"/>
                <a:ext cx="25400" cy="31750"/>
              </a:xfrm>
              <a:custGeom>
                <a:avLst/>
                <a:gdLst>
                  <a:gd name="T0" fmla="*/ 7 w 13"/>
                  <a:gd name="T1" fmla="*/ 0 h 16"/>
                  <a:gd name="T2" fmla="*/ 0 w 13"/>
                  <a:gd name="T3" fmla="*/ 6 h 16"/>
                  <a:gd name="T4" fmla="*/ 7 w 13"/>
                  <a:gd name="T5" fmla="*/ 16 h 16"/>
                  <a:gd name="T6" fmla="*/ 13 w 13"/>
                  <a:gd name="T7" fmla="*/ 6 h 16"/>
                  <a:gd name="T8" fmla="*/ 7 w 1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7" y="0"/>
                    </a:moveTo>
                    <a:cubicBezTo>
                      <a:pt x="6" y="0"/>
                      <a:pt x="1" y="0"/>
                      <a:pt x="0" y="6"/>
                    </a:cubicBezTo>
                    <a:cubicBezTo>
                      <a:pt x="0" y="10"/>
                      <a:pt x="4" y="14"/>
                      <a:pt x="7" y="16"/>
                    </a:cubicBezTo>
                    <a:cubicBezTo>
                      <a:pt x="9" y="14"/>
                      <a:pt x="13" y="9"/>
                      <a:pt x="13" y="6"/>
                    </a:cubicBezTo>
                    <a:cubicBezTo>
                      <a:pt x="12" y="0"/>
                      <a:pt x="7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54"/>
              <p:cNvSpPr/>
              <p:nvPr/>
            </p:nvSpPr>
            <p:spPr bwMode="auto">
              <a:xfrm>
                <a:off x="7221704" y="2908301"/>
                <a:ext cx="19050" cy="22225"/>
              </a:xfrm>
              <a:custGeom>
                <a:avLst/>
                <a:gdLst>
                  <a:gd name="T0" fmla="*/ 5 w 10"/>
                  <a:gd name="T1" fmla="*/ 1 h 12"/>
                  <a:gd name="T2" fmla="*/ 2 w 10"/>
                  <a:gd name="T3" fmla="*/ 1 h 12"/>
                  <a:gd name="T4" fmla="*/ 1 w 10"/>
                  <a:gd name="T5" fmla="*/ 2 h 12"/>
                  <a:gd name="T6" fmla="*/ 0 w 10"/>
                  <a:gd name="T7" fmla="*/ 5 h 12"/>
                  <a:gd name="T8" fmla="*/ 9 w 10"/>
                  <a:gd name="T9" fmla="*/ 12 h 12"/>
                  <a:gd name="T10" fmla="*/ 10 w 10"/>
                  <a:gd name="T11" fmla="*/ 12 h 12"/>
                  <a:gd name="T12" fmla="*/ 5 w 10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5" y="1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8"/>
                      <a:pt x="4" y="11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3"/>
                      <a:pt x="6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5"/>
              <p:cNvSpPr/>
              <p:nvPr/>
            </p:nvSpPr>
            <p:spPr bwMode="auto">
              <a:xfrm>
                <a:off x="7328067" y="2908301"/>
                <a:ext cx="19050" cy="20637"/>
              </a:xfrm>
              <a:custGeom>
                <a:avLst/>
                <a:gdLst>
                  <a:gd name="T0" fmla="*/ 8 w 10"/>
                  <a:gd name="T1" fmla="*/ 0 h 11"/>
                  <a:gd name="T2" fmla="*/ 6 w 10"/>
                  <a:gd name="T3" fmla="*/ 0 h 11"/>
                  <a:gd name="T4" fmla="*/ 0 w 10"/>
                  <a:gd name="T5" fmla="*/ 11 h 11"/>
                  <a:gd name="T6" fmla="*/ 2 w 10"/>
                  <a:gd name="T7" fmla="*/ 11 h 11"/>
                  <a:gd name="T8" fmla="*/ 10 w 10"/>
                  <a:gd name="T9" fmla="*/ 4 h 11"/>
                  <a:gd name="T10" fmla="*/ 8 w 10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8" y="0"/>
                    </a:moveTo>
                    <a:cubicBezTo>
                      <a:pt x="7" y="0"/>
                      <a:pt x="7" y="0"/>
                      <a:pt x="6" y="0"/>
                    </a:cubicBezTo>
                    <a:cubicBezTo>
                      <a:pt x="5" y="1"/>
                      <a:pt x="2" y="3"/>
                      <a:pt x="0" y="11"/>
                    </a:cubicBezTo>
                    <a:cubicBezTo>
                      <a:pt x="1" y="11"/>
                      <a:pt x="1" y="11"/>
                      <a:pt x="2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0" y="3"/>
                      <a:pt x="10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56"/>
              <p:cNvSpPr>
                <a:spLocks noEditPoints="1"/>
              </p:cNvSpPr>
              <p:nvPr/>
            </p:nvSpPr>
            <p:spPr bwMode="auto">
              <a:xfrm>
                <a:off x="7161379" y="2787651"/>
                <a:ext cx="246063" cy="263525"/>
              </a:xfrm>
              <a:custGeom>
                <a:avLst/>
                <a:gdLst>
                  <a:gd name="T0" fmla="*/ 115 w 127"/>
                  <a:gd name="T1" fmla="*/ 37 h 136"/>
                  <a:gd name="T2" fmla="*/ 64 w 127"/>
                  <a:gd name="T3" fmla="*/ 3 h 136"/>
                  <a:gd name="T4" fmla="*/ 13 w 127"/>
                  <a:gd name="T5" fmla="*/ 37 h 136"/>
                  <a:gd name="T6" fmla="*/ 39 w 127"/>
                  <a:gd name="T7" fmla="*/ 114 h 136"/>
                  <a:gd name="T8" fmla="*/ 39 w 127"/>
                  <a:gd name="T9" fmla="*/ 136 h 136"/>
                  <a:gd name="T10" fmla="*/ 64 w 127"/>
                  <a:gd name="T11" fmla="*/ 136 h 136"/>
                  <a:gd name="T12" fmla="*/ 88 w 127"/>
                  <a:gd name="T13" fmla="*/ 136 h 136"/>
                  <a:gd name="T14" fmla="*/ 89 w 127"/>
                  <a:gd name="T15" fmla="*/ 114 h 136"/>
                  <a:gd name="T16" fmla="*/ 115 w 127"/>
                  <a:gd name="T17" fmla="*/ 37 h 136"/>
                  <a:gd name="T18" fmla="*/ 85 w 127"/>
                  <a:gd name="T19" fmla="*/ 78 h 136"/>
                  <a:gd name="T20" fmla="*/ 84 w 127"/>
                  <a:gd name="T21" fmla="*/ 85 h 136"/>
                  <a:gd name="T22" fmla="*/ 76 w 127"/>
                  <a:gd name="T23" fmla="*/ 132 h 136"/>
                  <a:gd name="T24" fmla="*/ 72 w 127"/>
                  <a:gd name="T25" fmla="*/ 131 h 136"/>
                  <a:gd name="T26" fmla="*/ 80 w 127"/>
                  <a:gd name="T27" fmla="*/ 84 h 136"/>
                  <a:gd name="T28" fmla="*/ 81 w 127"/>
                  <a:gd name="T29" fmla="*/ 77 h 136"/>
                  <a:gd name="T30" fmla="*/ 64 w 127"/>
                  <a:gd name="T31" fmla="*/ 68 h 136"/>
                  <a:gd name="T32" fmla="*/ 47 w 127"/>
                  <a:gd name="T33" fmla="*/ 77 h 136"/>
                  <a:gd name="T34" fmla="*/ 48 w 127"/>
                  <a:gd name="T35" fmla="*/ 85 h 136"/>
                  <a:gd name="T36" fmla="*/ 55 w 127"/>
                  <a:gd name="T37" fmla="*/ 131 h 136"/>
                  <a:gd name="T38" fmla="*/ 51 w 127"/>
                  <a:gd name="T39" fmla="*/ 132 h 136"/>
                  <a:gd name="T40" fmla="*/ 44 w 127"/>
                  <a:gd name="T41" fmla="*/ 85 h 136"/>
                  <a:gd name="T42" fmla="*/ 43 w 127"/>
                  <a:gd name="T43" fmla="*/ 78 h 136"/>
                  <a:gd name="T44" fmla="*/ 40 w 127"/>
                  <a:gd name="T45" fmla="*/ 78 h 136"/>
                  <a:gd name="T46" fmla="*/ 27 w 127"/>
                  <a:gd name="T47" fmla="*/ 67 h 136"/>
                  <a:gd name="T48" fmla="*/ 31 w 127"/>
                  <a:gd name="T49" fmla="*/ 59 h 136"/>
                  <a:gd name="T50" fmla="*/ 38 w 127"/>
                  <a:gd name="T51" fmla="*/ 59 h 136"/>
                  <a:gd name="T52" fmla="*/ 46 w 127"/>
                  <a:gd name="T53" fmla="*/ 73 h 136"/>
                  <a:gd name="T54" fmla="*/ 60 w 127"/>
                  <a:gd name="T55" fmla="*/ 65 h 136"/>
                  <a:gd name="T56" fmla="*/ 53 w 127"/>
                  <a:gd name="T57" fmla="*/ 52 h 136"/>
                  <a:gd name="T58" fmla="*/ 64 w 127"/>
                  <a:gd name="T59" fmla="*/ 41 h 136"/>
                  <a:gd name="T60" fmla="*/ 75 w 127"/>
                  <a:gd name="T61" fmla="*/ 51 h 136"/>
                  <a:gd name="T62" fmla="*/ 67 w 127"/>
                  <a:gd name="T63" fmla="*/ 65 h 136"/>
                  <a:gd name="T64" fmla="*/ 82 w 127"/>
                  <a:gd name="T65" fmla="*/ 73 h 136"/>
                  <a:gd name="T66" fmla="*/ 90 w 127"/>
                  <a:gd name="T67" fmla="*/ 58 h 136"/>
                  <a:gd name="T68" fmla="*/ 96 w 127"/>
                  <a:gd name="T69" fmla="*/ 58 h 136"/>
                  <a:gd name="T70" fmla="*/ 101 w 127"/>
                  <a:gd name="T71" fmla="*/ 67 h 136"/>
                  <a:gd name="T72" fmla="*/ 88 w 127"/>
                  <a:gd name="T73" fmla="*/ 78 h 136"/>
                  <a:gd name="T74" fmla="*/ 85 w 127"/>
                  <a:gd name="T75" fmla="*/ 7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7" h="136">
                    <a:moveTo>
                      <a:pt x="115" y="37"/>
                    </a:moveTo>
                    <a:cubicBezTo>
                      <a:pt x="102" y="0"/>
                      <a:pt x="64" y="3"/>
                      <a:pt x="64" y="3"/>
                    </a:cubicBezTo>
                    <a:cubicBezTo>
                      <a:pt x="64" y="3"/>
                      <a:pt x="26" y="0"/>
                      <a:pt x="13" y="37"/>
                    </a:cubicBezTo>
                    <a:cubicBezTo>
                      <a:pt x="0" y="70"/>
                      <a:pt x="37" y="103"/>
                      <a:pt x="39" y="114"/>
                    </a:cubicBezTo>
                    <a:cubicBezTo>
                      <a:pt x="40" y="125"/>
                      <a:pt x="39" y="136"/>
                      <a:pt x="39" y="13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88" y="136"/>
                      <a:pt x="88" y="136"/>
                      <a:pt x="88" y="136"/>
                    </a:cubicBezTo>
                    <a:cubicBezTo>
                      <a:pt x="88" y="136"/>
                      <a:pt x="87" y="125"/>
                      <a:pt x="89" y="114"/>
                    </a:cubicBezTo>
                    <a:cubicBezTo>
                      <a:pt x="91" y="103"/>
                      <a:pt x="127" y="70"/>
                      <a:pt x="115" y="37"/>
                    </a:cubicBezTo>
                    <a:close/>
                    <a:moveTo>
                      <a:pt x="85" y="78"/>
                    </a:moveTo>
                    <a:cubicBezTo>
                      <a:pt x="85" y="80"/>
                      <a:pt x="85" y="82"/>
                      <a:pt x="84" y="85"/>
                    </a:cubicBezTo>
                    <a:cubicBezTo>
                      <a:pt x="82" y="102"/>
                      <a:pt x="76" y="131"/>
                      <a:pt x="76" y="132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1"/>
                      <a:pt x="78" y="101"/>
                      <a:pt x="80" y="84"/>
                    </a:cubicBezTo>
                    <a:cubicBezTo>
                      <a:pt x="80" y="82"/>
                      <a:pt x="80" y="80"/>
                      <a:pt x="81" y="77"/>
                    </a:cubicBezTo>
                    <a:cubicBezTo>
                      <a:pt x="74" y="75"/>
                      <a:pt x="67" y="70"/>
                      <a:pt x="64" y="68"/>
                    </a:cubicBezTo>
                    <a:cubicBezTo>
                      <a:pt x="61" y="70"/>
                      <a:pt x="54" y="75"/>
                      <a:pt x="47" y="77"/>
                    </a:cubicBezTo>
                    <a:cubicBezTo>
                      <a:pt x="48" y="80"/>
                      <a:pt x="48" y="82"/>
                      <a:pt x="48" y="85"/>
                    </a:cubicBezTo>
                    <a:cubicBezTo>
                      <a:pt x="51" y="102"/>
                      <a:pt x="55" y="131"/>
                      <a:pt x="55" y="131"/>
                    </a:cubicBezTo>
                    <a:cubicBezTo>
                      <a:pt x="51" y="132"/>
                      <a:pt x="51" y="132"/>
                      <a:pt x="51" y="132"/>
                    </a:cubicBezTo>
                    <a:cubicBezTo>
                      <a:pt x="51" y="131"/>
                      <a:pt x="46" y="102"/>
                      <a:pt x="44" y="85"/>
                    </a:cubicBezTo>
                    <a:cubicBezTo>
                      <a:pt x="43" y="83"/>
                      <a:pt x="43" y="80"/>
                      <a:pt x="43" y="78"/>
                    </a:cubicBezTo>
                    <a:cubicBezTo>
                      <a:pt x="42" y="78"/>
                      <a:pt x="41" y="78"/>
                      <a:pt x="40" y="78"/>
                    </a:cubicBezTo>
                    <a:cubicBezTo>
                      <a:pt x="32" y="77"/>
                      <a:pt x="27" y="72"/>
                      <a:pt x="27" y="67"/>
                    </a:cubicBezTo>
                    <a:cubicBezTo>
                      <a:pt x="26" y="64"/>
                      <a:pt x="28" y="60"/>
                      <a:pt x="31" y="59"/>
                    </a:cubicBezTo>
                    <a:cubicBezTo>
                      <a:pt x="33" y="58"/>
                      <a:pt x="36" y="58"/>
                      <a:pt x="38" y="59"/>
                    </a:cubicBezTo>
                    <a:cubicBezTo>
                      <a:pt x="42" y="61"/>
                      <a:pt x="44" y="67"/>
                      <a:pt x="46" y="73"/>
                    </a:cubicBezTo>
                    <a:cubicBezTo>
                      <a:pt x="52" y="71"/>
                      <a:pt x="57" y="67"/>
                      <a:pt x="60" y="65"/>
                    </a:cubicBezTo>
                    <a:cubicBezTo>
                      <a:pt x="57" y="62"/>
                      <a:pt x="52" y="57"/>
                      <a:pt x="53" y="52"/>
                    </a:cubicBezTo>
                    <a:cubicBezTo>
                      <a:pt x="53" y="43"/>
                      <a:pt x="60" y="41"/>
                      <a:pt x="64" y="41"/>
                    </a:cubicBezTo>
                    <a:cubicBezTo>
                      <a:pt x="67" y="41"/>
                      <a:pt x="74" y="43"/>
                      <a:pt x="75" y="51"/>
                    </a:cubicBezTo>
                    <a:cubicBezTo>
                      <a:pt x="75" y="57"/>
                      <a:pt x="71" y="62"/>
                      <a:pt x="67" y="65"/>
                    </a:cubicBezTo>
                    <a:cubicBezTo>
                      <a:pt x="70" y="67"/>
                      <a:pt x="76" y="71"/>
                      <a:pt x="82" y="73"/>
                    </a:cubicBezTo>
                    <a:cubicBezTo>
                      <a:pt x="83" y="66"/>
                      <a:pt x="86" y="60"/>
                      <a:pt x="90" y="58"/>
                    </a:cubicBezTo>
                    <a:cubicBezTo>
                      <a:pt x="92" y="57"/>
                      <a:pt x="94" y="57"/>
                      <a:pt x="96" y="58"/>
                    </a:cubicBezTo>
                    <a:cubicBezTo>
                      <a:pt x="100" y="59"/>
                      <a:pt x="101" y="63"/>
                      <a:pt x="101" y="67"/>
                    </a:cubicBezTo>
                    <a:cubicBezTo>
                      <a:pt x="100" y="71"/>
                      <a:pt x="96" y="76"/>
                      <a:pt x="88" y="78"/>
                    </a:cubicBezTo>
                    <a:cubicBezTo>
                      <a:pt x="87" y="78"/>
                      <a:pt x="86" y="78"/>
                      <a:pt x="85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7237579" y="3071813"/>
                <a:ext cx="93663" cy="25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58"/>
              <p:cNvSpPr/>
              <p:nvPr/>
            </p:nvSpPr>
            <p:spPr bwMode="auto">
              <a:xfrm>
                <a:off x="7277267" y="2701926"/>
                <a:ext cx="15875" cy="71437"/>
              </a:xfrm>
              <a:custGeom>
                <a:avLst/>
                <a:gdLst>
                  <a:gd name="T0" fmla="*/ 4 w 8"/>
                  <a:gd name="T1" fmla="*/ 37 h 37"/>
                  <a:gd name="T2" fmla="*/ 0 w 8"/>
                  <a:gd name="T3" fmla="*/ 33 h 37"/>
                  <a:gd name="T4" fmla="*/ 0 w 8"/>
                  <a:gd name="T5" fmla="*/ 4 h 37"/>
                  <a:gd name="T6" fmla="*/ 4 w 8"/>
                  <a:gd name="T7" fmla="*/ 0 h 37"/>
                  <a:gd name="T8" fmla="*/ 8 w 8"/>
                  <a:gd name="T9" fmla="*/ 4 h 37"/>
                  <a:gd name="T10" fmla="*/ 8 w 8"/>
                  <a:gd name="T11" fmla="*/ 33 h 37"/>
                  <a:gd name="T12" fmla="*/ 4 w 8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7">
                    <a:moveTo>
                      <a:pt x="4" y="37"/>
                    </a:moveTo>
                    <a:cubicBezTo>
                      <a:pt x="1" y="37"/>
                      <a:pt x="0" y="35"/>
                      <a:pt x="0" y="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5"/>
                      <a:pt x="6" y="37"/>
                      <a:pt x="4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59"/>
              <p:cNvSpPr/>
              <p:nvPr/>
            </p:nvSpPr>
            <p:spPr bwMode="auto">
              <a:xfrm>
                <a:off x="7194717" y="2736851"/>
                <a:ext cx="44450" cy="52387"/>
              </a:xfrm>
              <a:custGeom>
                <a:avLst/>
                <a:gdLst>
                  <a:gd name="T0" fmla="*/ 19 w 23"/>
                  <a:gd name="T1" fmla="*/ 27 h 27"/>
                  <a:gd name="T2" fmla="*/ 15 w 23"/>
                  <a:gd name="T3" fmla="*/ 26 h 27"/>
                  <a:gd name="T4" fmla="*/ 1 w 23"/>
                  <a:gd name="T5" fmla="*/ 7 h 27"/>
                  <a:gd name="T6" fmla="*/ 2 w 23"/>
                  <a:gd name="T7" fmla="*/ 1 h 27"/>
                  <a:gd name="T8" fmla="*/ 8 w 23"/>
                  <a:gd name="T9" fmla="*/ 2 h 27"/>
                  <a:gd name="T10" fmla="*/ 22 w 23"/>
                  <a:gd name="T11" fmla="*/ 21 h 27"/>
                  <a:gd name="T12" fmla="*/ 21 w 23"/>
                  <a:gd name="T13" fmla="*/ 27 h 27"/>
                  <a:gd name="T14" fmla="*/ 19 w 23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7">
                    <a:moveTo>
                      <a:pt x="19" y="27"/>
                    </a:moveTo>
                    <a:cubicBezTo>
                      <a:pt x="17" y="27"/>
                      <a:pt x="16" y="27"/>
                      <a:pt x="15" y="2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2"/>
                      <a:pt x="23" y="25"/>
                      <a:pt x="21" y="27"/>
                    </a:cubicBezTo>
                    <a:cubicBezTo>
                      <a:pt x="20" y="27"/>
                      <a:pt x="19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0"/>
              <p:cNvSpPr/>
              <p:nvPr/>
            </p:nvSpPr>
            <p:spPr bwMode="auto">
              <a:xfrm>
                <a:off x="7336004" y="2735263"/>
                <a:ext cx="39688" cy="53975"/>
              </a:xfrm>
              <a:custGeom>
                <a:avLst/>
                <a:gdLst>
                  <a:gd name="T0" fmla="*/ 5 w 21"/>
                  <a:gd name="T1" fmla="*/ 28 h 28"/>
                  <a:gd name="T2" fmla="*/ 3 w 21"/>
                  <a:gd name="T3" fmla="*/ 28 h 28"/>
                  <a:gd name="T4" fmla="*/ 1 w 21"/>
                  <a:gd name="T5" fmla="*/ 22 h 28"/>
                  <a:gd name="T6" fmla="*/ 13 w 21"/>
                  <a:gd name="T7" fmla="*/ 3 h 28"/>
                  <a:gd name="T8" fmla="*/ 18 w 21"/>
                  <a:gd name="T9" fmla="*/ 2 h 28"/>
                  <a:gd name="T10" fmla="*/ 20 w 21"/>
                  <a:gd name="T11" fmla="*/ 7 h 28"/>
                  <a:gd name="T12" fmla="*/ 8 w 21"/>
                  <a:gd name="T13" fmla="*/ 26 h 28"/>
                  <a:gd name="T14" fmla="*/ 5 w 21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5" y="28"/>
                    </a:moveTo>
                    <a:cubicBezTo>
                      <a:pt x="4" y="28"/>
                      <a:pt x="3" y="28"/>
                      <a:pt x="3" y="28"/>
                    </a:cubicBezTo>
                    <a:cubicBezTo>
                      <a:pt x="1" y="27"/>
                      <a:pt x="0" y="24"/>
                      <a:pt x="1" y="2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6" y="0"/>
                      <a:pt x="18" y="2"/>
                    </a:cubicBezTo>
                    <a:cubicBezTo>
                      <a:pt x="20" y="3"/>
                      <a:pt x="21" y="5"/>
                      <a:pt x="20" y="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6" y="28"/>
                      <a:pt x="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1"/>
              <p:cNvSpPr/>
              <p:nvPr/>
            </p:nvSpPr>
            <p:spPr bwMode="auto">
              <a:xfrm>
                <a:off x="7388392" y="2797176"/>
                <a:ext cx="55563" cy="36512"/>
              </a:xfrm>
              <a:custGeom>
                <a:avLst/>
                <a:gdLst>
                  <a:gd name="T0" fmla="*/ 5 w 29"/>
                  <a:gd name="T1" fmla="*/ 19 h 19"/>
                  <a:gd name="T2" fmla="*/ 1 w 29"/>
                  <a:gd name="T3" fmla="*/ 17 h 19"/>
                  <a:gd name="T4" fmla="*/ 3 w 29"/>
                  <a:gd name="T5" fmla="*/ 12 h 19"/>
                  <a:gd name="T6" fmla="*/ 22 w 29"/>
                  <a:gd name="T7" fmla="*/ 1 h 19"/>
                  <a:gd name="T8" fmla="*/ 28 w 29"/>
                  <a:gd name="T9" fmla="*/ 3 h 19"/>
                  <a:gd name="T10" fmla="*/ 26 w 29"/>
                  <a:gd name="T11" fmla="*/ 8 h 19"/>
                  <a:gd name="T12" fmla="*/ 7 w 29"/>
                  <a:gd name="T13" fmla="*/ 19 h 19"/>
                  <a:gd name="T14" fmla="*/ 5 w 29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5" y="19"/>
                    </a:moveTo>
                    <a:cubicBezTo>
                      <a:pt x="3" y="19"/>
                      <a:pt x="2" y="19"/>
                      <a:pt x="1" y="17"/>
                    </a:cubicBezTo>
                    <a:cubicBezTo>
                      <a:pt x="0" y="15"/>
                      <a:pt x="1" y="13"/>
                      <a:pt x="3" y="1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7" y="0"/>
                      <a:pt x="28" y="3"/>
                    </a:cubicBezTo>
                    <a:cubicBezTo>
                      <a:pt x="29" y="5"/>
                      <a:pt x="28" y="7"/>
                      <a:pt x="26" y="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2"/>
              <p:cNvSpPr/>
              <p:nvPr/>
            </p:nvSpPr>
            <p:spPr bwMode="auto">
              <a:xfrm>
                <a:off x="7126454" y="2797176"/>
                <a:ext cx="53975" cy="36512"/>
              </a:xfrm>
              <a:custGeom>
                <a:avLst/>
                <a:gdLst>
                  <a:gd name="T0" fmla="*/ 24 w 28"/>
                  <a:gd name="T1" fmla="*/ 19 h 19"/>
                  <a:gd name="T2" fmla="*/ 22 w 28"/>
                  <a:gd name="T3" fmla="*/ 19 h 19"/>
                  <a:gd name="T4" fmla="*/ 2 w 28"/>
                  <a:gd name="T5" fmla="*/ 8 h 19"/>
                  <a:gd name="T6" fmla="*/ 1 w 28"/>
                  <a:gd name="T7" fmla="*/ 3 h 19"/>
                  <a:gd name="T8" fmla="*/ 6 w 28"/>
                  <a:gd name="T9" fmla="*/ 1 h 19"/>
                  <a:gd name="T10" fmla="*/ 26 w 28"/>
                  <a:gd name="T11" fmla="*/ 12 h 19"/>
                  <a:gd name="T12" fmla="*/ 27 w 28"/>
                  <a:gd name="T13" fmla="*/ 17 h 19"/>
                  <a:gd name="T14" fmla="*/ 24 w 28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9">
                    <a:moveTo>
                      <a:pt x="24" y="19"/>
                    </a:moveTo>
                    <a:cubicBezTo>
                      <a:pt x="23" y="19"/>
                      <a:pt x="22" y="19"/>
                      <a:pt x="22" y="1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8" y="13"/>
                      <a:pt x="28" y="15"/>
                      <a:pt x="27" y="17"/>
                    </a:cubicBezTo>
                    <a:cubicBezTo>
                      <a:pt x="27" y="19"/>
                      <a:pt x="25" y="19"/>
                      <a:pt x="24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7854864" y="1815706"/>
            <a:ext cx="3067135" cy="769442"/>
            <a:chOff x="8548025" y="1459078"/>
            <a:chExt cx="2486420" cy="769442"/>
          </a:xfrm>
        </p:grpSpPr>
        <p:sp>
          <p:nvSpPr>
            <p:cNvPr id="72" name="矩形 71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良好的客户关系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576988" y="1726987"/>
            <a:ext cx="2615008" cy="769442"/>
            <a:chOff x="8548025" y="1459078"/>
            <a:chExt cx="2615008" cy="769442"/>
          </a:xfrm>
        </p:grpSpPr>
        <p:sp>
          <p:nvSpPr>
            <p:cNvPr id="75" name="矩形 74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678237" y="1459078"/>
              <a:ext cx="14847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持之以恒的毅力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638583" y="3320145"/>
            <a:ext cx="2486420" cy="769442"/>
            <a:chOff x="8548025" y="1459078"/>
            <a:chExt cx="2486420" cy="769442"/>
          </a:xfrm>
        </p:grpSpPr>
        <p:sp>
          <p:nvSpPr>
            <p:cNvPr id="78" name="矩形 77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消费心理学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89114" y="3040053"/>
            <a:ext cx="2572145" cy="769442"/>
            <a:chOff x="8548025" y="1459078"/>
            <a:chExt cx="2572145" cy="769442"/>
          </a:xfrm>
        </p:grpSpPr>
        <p:sp>
          <p:nvSpPr>
            <p:cNvPr id="81" name="矩形 80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9763962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思维灵活</a:t>
              </a:r>
              <a:r>
                <a:rPr lang="zh-CN" altLang="en-US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敏捷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565127" y="4802971"/>
            <a:ext cx="2572145" cy="769442"/>
            <a:chOff x="8548025" y="1459078"/>
            <a:chExt cx="2572145" cy="769442"/>
          </a:xfrm>
        </p:grpSpPr>
        <p:sp>
          <p:nvSpPr>
            <p:cNvPr id="84" name="矩形 83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9763962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专业知识</a:t>
              </a:r>
              <a:r>
                <a:rPr lang="zh-CN" altLang="en-US" sz="14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扎实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7951954" y="4562455"/>
            <a:ext cx="2486420" cy="769442"/>
            <a:chOff x="8548025" y="1459078"/>
            <a:chExt cx="2486420" cy="769442"/>
          </a:xfrm>
        </p:grpSpPr>
        <p:sp>
          <p:nvSpPr>
            <p:cNvPr id="87" name="矩形 86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人力资源管理</a:t>
              </a:r>
              <a:endParaRPr lang="zh-CN" altLang="en-US" sz="105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Oval 23"/>
          <p:cNvSpPr>
            <a:spLocks noChangeArrowheads="1"/>
          </p:cNvSpPr>
          <p:nvPr/>
        </p:nvSpPr>
        <p:spPr bwMode="auto">
          <a:xfrm>
            <a:off x="5770729" y="1403351"/>
            <a:ext cx="619125" cy="620712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0" name="Oval 19"/>
          <p:cNvSpPr>
            <a:spLocks noChangeArrowheads="1"/>
          </p:cNvSpPr>
          <p:nvPr/>
        </p:nvSpPr>
        <p:spPr bwMode="auto">
          <a:xfrm>
            <a:off x="5359567" y="4972051"/>
            <a:ext cx="1428750" cy="1430337"/>
          </a:xfrm>
          <a:prstGeom prst="ellipse">
            <a:avLst/>
          </a:prstGeom>
          <a:gradFill>
            <a:gsLst>
              <a:gs pos="0">
                <a:srgbClr val="F54337"/>
              </a:gs>
              <a:gs pos="100000">
                <a:srgbClr val="D4180A"/>
              </a:gs>
            </a:gsLst>
            <a:lin ang="5400000" scaled="1"/>
          </a:gra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5946942" y="5126038"/>
            <a:ext cx="220663" cy="254000"/>
            <a:chOff x="5997742" y="5126038"/>
            <a:chExt cx="220663" cy="254000"/>
          </a:xfrm>
        </p:grpSpPr>
        <p:sp>
          <p:nvSpPr>
            <p:cNvPr id="92" name="Freeform 51"/>
            <p:cNvSpPr/>
            <p:nvPr/>
          </p:nvSpPr>
          <p:spPr bwMode="auto">
            <a:xfrm>
              <a:off x="5997742" y="5160963"/>
              <a:ext cx="220663" cy="219075"/>
            </a:xfrm>
            <a:custGeom>
              <a:avLst/>
              <a:gdLst>
                <a:gd name="T0" fmla="*/ 72 w 114"/>
                <a:gd name="T1" fmla="*/ 0 h 113"/>
                <a:gd name="T2" fmla="*/ 72 w 114"/>
                <a:gd name="T3" fmla="*/ 9 h 113"/>
                <a:gd name="T4" fmla="*/ 106 w 114"/>
                <a:gd name="T5" fmla="*/ 56 h 113"/>
                <a:gd name="T6" fmla="*/ 57 w 114"/>
                <a:gd name="T7" fmla="*/ 104 h 113"/>
                <a:gd name="T8" fmla="*/ 8 w 114"/>
                <a:gd name="T9" fmla="*/ 56 h 113"/>
                <a:gd name="T10" fmla="*/ 42 w 114"/>
                <a:gd name="T11" fmla="*/ 9 h 113"/>
                <a:gd name="T12" fmla="*/ 42 w 114"/>
                <a:gd name="T13" fmla="*/ 0 h 113"/>
                <a:gd name="T14" fmla="*/ 0 w 114"/>
                <a:gd name="T15" fmla="*/ 56 h 113"/>
                <a:gd name="T16" fmla="*/ 57 w 114"/>
                <a:gd name="T17" fmla="*/ 113 h 113"/>
                <a:gd name="T18" fmla="*/ 114 w 114"/>
                <a:gd name="T19" fmla="*/ 56 h 113"/>
                <a:gd name="T20" fmla="*/ 72 w 114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13">
                  <a:moveTo>
                    <a:pt x="72" y="0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91" y="15"/>
                    <a:pt x="106" y="34"/>
                    <a:pt x="106" y="56"/>
                  </a:cubicBezTo>
                  <a:cubicBezTo>
                    <a:pt x="106" y="83"/>
                    <a:pt x="84" y="104"/>
                    <a:pt x="57" y="104"/>
                  </a:cubicBezTo>
                  <a:cubicBezTo>
                    <a:pt x="30" y="104"/>
                    <a:pt x="8" y="83"/>
                    <a:pt x="8" y="56"/>
                  </a:cubicBezTo>
                  <a:cubicBezTo>
                    <a:pt x="8" y="34"/>
                    <a:pt x="23" y="15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8" y="7"/>
                    <a:pt x="0" y="29"/>
                    <a:pt x="0" y="56"/>
                  </a:cubicBezTo>
                  <a:cubicBezTo>
                    <a:pt x="0" y="87"/>
                    <a:pt x="25" y="113"/>
                    <a:pt x="57" y="113"/>
                  </a:cubicBezTo>
                  <a:cubicBezTo>
                    <a:pt x="89" y="113"/>
                    <a:pt x="114" y="87"/>
                    <a:pt x="114" y="56"/>
                  </a:cubicBezTo>
                  <a:cubicBezTo>
                    <a:pt x="114" y="29"/>
                    <a:pt x="96" y="7"/>
                    <a:pt x="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52"/>
            <p:cNvSpPr>
              <a:spLocks noChangeArrowheads="1"/>
            </p:cNvSpPr>
            <p:nvPr/>
          </p:nvSpPr>
          <p:spPr bwMode="auto">
            <a:xfrm>
              <a:off x="6096167" y="5126038"/>
              <a:ext cx="23813" cy="936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矩形 93"/>
          <p:cNvSpPr/>
          <p:nvPr/>
        </p:nvSpPr>
        <p:spPr>
          <a:xfrm>
            <a:off x="5343467" y="5457826"/>
            <a:ext cx="1481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  <a:cs typeface="Segoe UI Semilight" panose="020B0402040204020203" pitchFamily="34" charset="0"/>
              </a:rPr>
              <a:t>知识技能</a:t>
            </a:r>
            <a:endParaRPr lang="zh-CN" altLang="en-US" sz="2000" b="1" dirty="0">
              <a:solidFill>
                <a:schemeClr val="bg1"/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49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49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49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49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649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49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49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49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649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149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649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149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649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149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649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149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649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149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 animBg="1"/>
      <p:bldP spid="90" grpId="0" animBg="1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7882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日常工作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736468" y="1362793"/>
            <a:ext cx="1613372" cy="1827513"/>
            <a:chOff x="4394113" y="1705998"/>
            <a:chExt cx="1613372" cy="1827513"/>
          </a:xfrm>
        </p:grpSpPr>
        <p:sp>
          <p:nvSpPr>
            <p:cNvPr id="8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47663" y="1777284"/>
            <a:ext cx="1005403" cy="873900"/>
            <a:chOff x="4621799" y="1778517"/>
            <a:chExt cx="1005403" cy="873900"/>
          </a:xfrm>
        </p:grpSpPr>
        <p:grpSp>
          <p:nvGrpSpPr>
            <p:cNvPr id="11" name="组合 1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EA6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EA6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621799" y="2313863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EA6103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EA6103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6053066" y="2359312"/>
            <a:ext cx="1584176" cy="1827513"/>
            <a:chOff x="4394113" y="1705998"/>
            <a:chExt cx="1613372" cy="1827513"/>
          </a:xfrm>
        </p:grpSpPr>
        <p:sp>
          <p:nvSpPr>
            <p:cNvPr id="16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DA93E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67967" y="2799613"/>
            <a:ext cx="1005403" cy="781385"/>
            <a:chOff x="6099245" y="2439326"/>
            <a:chExt cx="1005403" cy="781385"/>
          </a:xfrm>
        </p:grpSpPr>
        <p:grpSp>
          <p:nvGrpSpPr>
            <p:cNvPr id="19" name="组合 18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21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22" name="任意多边形 21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FDA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FDA93E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FDA93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39742" y="3135680"/>
            <a:ext cx="1613372" cy="1827513"/>
            <a:chOff x="4394113" y="1705998"/>
            <a:chExt cx="1613372" cy="1827513"/>
          </a:xfrm>
        </p:grpSpPr>
        <p:sp>
          <p:nvSpPr>
            <p:cNvPr id="24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27774" y="3411721"/>
            <a:ext cx="1005403" cy="987347"/>
            <a:chOff x="5084684" y="3625488"/>
            <a:chExt cx="950001" cy="779188"/>
          </a:xfrm>
        </p:grpSpPr>
        <p:grpSp>
          <p:nvGrpSpPr>
            <p:cNvPr id="27" name="Group 18"/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29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1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  <p:sp>
            <p:nvSpPr>
              <p:cNvPr id="32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solidFill>
                <a:srgbClr val="00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5084684" y="4137498"/>
              <a:ext cx="950001" cy="2671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00A2B3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00A2B3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5870064" y="4176088"/>
            <a:ext cx="1584176" cy="1827513"/>
            <a:chOff x="4394113" y="1705998"/>
            <a:chExt cx="1613372" cy="1827513"/>
          </a:xfrm>
        </p:grpSpPr>
        <p:sp>
          <p:nvSpPr>
            <p:cNvPr id="34" name="Freeform 5"/>
            <p:cNvSpPr/>
            <p:nvPr/>
          </p:nvSpPr>
          <p:spPr bwMode="auto">
            <a:xfrm>
              <a:off x="4394113" y="1705998"/>
              <a:ext cx="1613372" cy="182751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"/>
            <p:cNvSpPr/>
            <p:nvPr/>
          </p:nvSpPr>
          <p:spPr bwMode="auto">
            <a:xfrm rot="21299021">
              <a:off x="4546513" y="1858398"/>
              <a:ext cx="1322994" cy="1498593"/>
            </a:xfrm>
            <a:custGeom>
              <a:avLst/>
              <a:gdLst>
                <a:gd name="T0" fmla="*/ 932 w 932"/>
                <a:gd name="T1" fmla="*/ 466 h 1056"/>
                <a:gd name="T2" fmla="*/ 466 w 932"/>
                <a:gd name="T3" fmla="*/ 0 h 1056"/>
                <a:gd name="T4" fmla="*/ 0 w 932"/>
                <a:gd name="T5" fmla="*/ 466 h 1056"/>
                <a:gd name="T6" fmla="*/ 466 w 932"/>
                <a:gd name="T7" fmla="*/ 931 h 1056"/>
                <a:gd name="T8" fmla="*/ 560 w 932"/>
                <a:gd name="T9" fmla="*/ 922 h 1056"/>
                <a:gd name="T10" fmla="*/ 557 w 932"/>
                <a:gd name="T11" fmla="*/ 1056 h 1056"/>
                <a:gd name="T12" fmla="*/ 899 w 932"/>
                <a:gd name="T13" fmla="*/ 644 h 1056"/>
                <a:gd name="T14" fmla="*/ 932 w 932"/>
                <a:gd name="T15" fmla="*/ 46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2" h="1056">
                  <a:moveTo>
                    <a:pt x="932" y="466"/>
                  </a:moveTo>
                  <a:cubicBezTo>
                    <a:pt x="932" y="208"/>
                    <a:pt x="723" y="0"/>
                    <a:pt x="466" y="0"/>
                  </a:cubicBezTo>
                  <a:cubicBezTo>
                    <a:pt x="209" y="0"/>
                    <a:pt x="0" y="208"/>
                    <a:pt x="0" y="466"/>
                  </a:cubicBezTo>
                  <a:cubicBezTo>
                    <a:pt x="0" y="723"/>
                    <a:pt x="209" y="931"/>
                    <a:pt x="466" y="931"/>
                  </a:cubicBezTo>
                  <a:cubicBezTo>
                    <a:pt x="498" y="931"/>
                    <a:pt x="529" y="928"/>
                    <a:pt x="560" y="922"/>
                  </a:cubicBezTo>
                  <a:cubicBezTo>
                    <a:pt x="557" y="1056"/>
                    <a:pt x="557" y="1056"/>
                    <a:pt x="557" y="1056"/>
                  </a:cubicBezTo>
                  <a:cubicBezTo>
                    <a:pt x="788" y="907"/>
                    <a:pt x="875" y="713"/>
                    <a:pt x="899" y="644"/>
                  </a:cubicBezTo>
                  <a:cubicBezTo>
                    <a:pt x="920" y="591"/>
                    <a:pt x="932" y="526"/>
                    <a:pt x="932" y="466"/>
                  </a:cubicBezTo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59450" y="4518393"/>
            <a:ext cx="1005403" cy="868051"/>
            <a:chOff x="6423403" y="4399738"/>
            <a:chExt cx="1005403" cy="868051"/>
          </a:xfrm>
        </p:grpSpPr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F7636B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BrowalliaUPC" panose="020B0604020202020204" pitchFamily="34" charset="-34"/>
                </a:rPr>
                <a:t>添加标题</a:t>
              </a:r>
              <a:endParaRPr lang="zh-CN" altLang="en-US" sz="1600" dirty="0">
                <a:solidFill>
                  <a:srgbClr val="F7636B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73536" y="2370905"/>
            <a:ext cx="711242" cy="701976"/>
            <a:chOff x="6217935" y="1158425"/>
            <a:chExt cx="527724" cy="520849"/>
          </a:xfrm>
        </p:grpSpPr>
        <p:grpSp>
          <p:nvGrpSpPr>
            <p:cNvPr id="40" name="组合 39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TextBox 45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EA6103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rgbClr val="EA6103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91327" y="2298793"/>
            <a:ext cx="2884910" cy="1080224"/>
            <a:chOff x="8149535" y="1459078"/>
            <a:chExt cx="2884910" cy="1080224"/>
          </a:xfrm>
        </p:grpSpPr>
        <p:sp>
          <p:nvSpPr>
            <p:cNvPr id="45" name="矩形 44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40868" y="3379017"/>
            <a:ext cx="711242" cy="701976"/>
            <a:chOff x="6217935" y="1158425"/>
            <a:chExt cx="527724" cy="520849"/>
          </a:xfrm>
        </p:grpSpPr>
        <p:grpSp>
          <p:nvGrpSpPr>
            <p:cNvPr id="48" name="组合 47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DA93E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DB2A4"/>
                  </a:solidFill>
                </a:endParaRPr>
              </a:p>
            </p:txBody>
          </p:sp>
        </p:grpSp>
        <p:sp>
          <p:nvSpPr>
            <p:cNvPr id="49" name="TextBox 53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DA93E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rgbClr val="FDA93E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428098" y="3329034"/>
            <a:ext cx="2898005" cy="1130103"/>
            <a:chOff x="8548024" y="1459078"/>
            <a:chExt cx="2898005" cy="1130103"/>
          </a:xfrm>
        </p:grpSpPr>
        <p:sp>
          <p:nvSpPr>
            <p:cNvPr id="53" name="矩形 52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373536" y="4243113"/>
            <a:ext cx="711242" cy="701976"/>
            <a:chOff x="6217935" y="1158425"/>
            <a:chExt cx="527724" cy="520849"/>
          </a:xfrm>
        </p:grpSpPr>
        <p:grpSp>
          <p:nvGrpSpPr>
            <p:cNvPr id="56" name="组合 55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00A2B3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77A08"/>
                  </a:solidFill>
                </a:endParaRPr>
              </a:p>
            </p:txBody>
          </p:sp>
        </p:grpSp>
        <p:sp>
          <p:nvSpPr>
            <p:cNvPr id="57" name="TextBox 61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A2B3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rgbClr val="00A2B3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07928" y="4099097"/>
            <a:ext cx="2884910" cy="1080224"/>
            <a:chOff x="8149535" y="1459078"/>
            <a:chExt cx="2884910" cy="1080224"/>
          </a:xfrm>
        </p:grpSpPr>
        <p:sp>
          <p:nvSpPr>
            <p:cNvPr id="61" name="矩形 60"/>
            <p:cNvSpPr/>
            <p:nvPr/>
          </p:nvSpPr>
          <p:spPr>
            <a:xfrm>
              <a:off x="8149535" y="1800638"/>
              <a:ext cx="28849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9013631" y="1459078"/>
              <a:ext cx="20208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32030" y="4981297"/>
            <a:ext cx="711242" cy="701976"/>
            <a:chOff x="6217935" y="1158425"/>
            <a:chExt cx="527724" cy="520849"/>
          </a:xfrm>
        </p:grpSpPr>
        <p:grpSp>
          <p:nvGrpSpPr>
            <p:cNvPr id="64" name="组合 63"/>
            <p:cNvGrpSpPr/>
            <p:nvPr/>
          </p:nvGrpSpPr>
          <p:grpSpPr>
            <a:xfrm>
              <a:off x="6219351" y="1158425"/>
              <a:ext cx="520849" cy="520849"/>
              <a:chOff x="1705099" y="2564904"/>
              <a:chExt cx="1800200" cy="18002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2D050"/>
                  </a:solidFill>
                </a:endParaRPr>
              </a:p>
            </p:txBody>
          </p:sp>
        </p:grpSp>
        <p:sp>
          <p:nvSpPr>
            <p:cNvPr id="65" name="TextBox 69"/>
            <p:cNvSpPr txBox="1"/>
            <p:nvPr/>
          </p:nvSpPr>
          <p:spPr>
            <a:xfrm>
              <a:off x="6217935" y="1271633"/>
              <a:ext cx="527724" cy="296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7636B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b="1" dirty="0">
                <a:solidFill>
                  <a:srgbClr val="F7636B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428098" y="4891185"/>
            <a:ext cx="2898005" cy="1130103"/>
            <a:chOff x="8548024" y="1459078"/>
            <a:chExt cx="2898005" cy="1130103"/>
          </a:xfrm>
        </p:grpSpPr>
        <p:sp>
          <p:nvSpPr>
            <p:cNvPr id="69" name="矩形 68"/>
            <p:cNvSpPr/>
            <p:nvPr/>
          </p:nvSpPr>
          <p:spPr>
            <a:xfrm>
              <a:off x="8548024" y="1850517"/>
              <a:ext cx="289800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548024" y="1459078"/>
              <a:ext cx="21779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输入二级标题</a:t>
              </a:r>
              <a:endParaRPr lang="zh-CN" altLang="en-US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26842" y="512220"/>
            <a:ext cx="2698175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工作难点和重点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295749" y="2383587"/>
            <a:ext cx="2984493" cy="2983250"/>
            <a:chOff x="5240941" y="1151212"/>
            <a:chExt cx="2856309" cy="2855119"/>
          </a:xfrm>
        </p:grpSpPr>
        <p:sp>
          <p:nvSpPr>
            <p:cNvPr id="7" name="椭圆 6"/>
            <p:cNvSpPr/>
            <p:nvPr/>
          </p:nvSpPr>
          <p:spPr bwMode="auto">
            <a:xfrm>
              <a:off x="5240941" y="1151212"/>
              <a:ext cx="2856309" cy="28551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5307616" y="1217887"/>
              <a:ext cx="2722959" cy="2721769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弧形 8"/>
          <p:cNvSpPr/>
          <p:nvPr/>
        </p:nvSpPr>
        <p:spPr>
          <a:xfrm rot="5400000">
            <a:off x="853175" y="1938602"/>
            <a:ext cx="4101969" cy="4101969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 bwMode="auto">
          <a:xfrm>
            <a:off x="3859104" y="1990164"/>
            <a:ext cx="461658" cy="461758"/>
          </a:xfrm>
          <a:prstGeom prst="ellipse">
            <a:avLst/>
          </a:prstGeom>
          <a:solidFill>
            <a:srgbClr val="EA6103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1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4582483" y="3009461"/>
            <a:ext cx="461658" cy="461758"/>
          </a:xfrm>
          <a:prstGeom prst="ellipse">
            <a:avLst/>
          </a:prstGeom>
          <a:solidFill>
            <a:srgbClr val="FDA93E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4628974" y="4336695"/>
            <a:ext cx="461658" cy="461758"/>
          </a:xfrm>
          <a:prstGeom prst="ellipse">
            <a:avLst/>
          </a:prstGeom>
          <a:solidFill>
            <a:srgbClr val="00A2B3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3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3979746" y="5380930"/>
            <a:ext cx="461658" cy="461758"/>
          </a:xfrm>
          <a:prstGeom prst="ellipse">
            <a:avLst/>
          </a:prstGeom>
          <a:solidFill>
            <a:srgbClr val="F7636B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</a:rPr>
              <a:t>4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圆角矩形 13"/>
          <p:cNvSpPr/>
          <p:nvPr/>
        </p:nvSpPr>
        <p:spPr bwMode="auto">
          <a:xfrm flipH="1">
            <a:off x="5270160" y="1459539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TextBox 72"/>
          <p:cNvSpPr txBox="1"/>
          <p:nvPr/>
        </p:nvSpPr>
        <p:spPr bwMode="auto">
          <a:xfrm>
            <a:off x="6019035" y="1622649"/>
            <a:ext cx="4178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</p:txBody>
      </p:sp>
      <p:sp>
        <p:nvSpPr>
          <p:cNvPr id="16" name="圆角矩形 15"/>
          <p:cNvSpPr/>
          <p:nvPr/>
        </p:nvSpPr>
        <p:spPr bwMode="auto">
          <a:xfrm flipH="1">
            <a:off x="5985149" y="2762258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TextBox 72"/>
          <p:cNvSpPr txBox="1"/>
          <p:nvPr/>
        </p:nvSpPr>
        <p:spPr bwMode="auto">
          <a:xfrm>
            <a:off x="6734050" y="2991677"/>
            <a:ext cx="41614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 bwMode="auto">
          <a:xfrm flipH="1">
            <a:off x="5985149" y="4104894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TextBox 72"/>
          <p:cNvSpPr txBox="1"/>
          <p:nvPr/>
        </p:nvSpPr>
        <p:spPr bwMode="auto">
          <a:xfrm>
            <a:off x="6734051" y="4322850"/>
            <a:ext cx="4161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</p:txBody>
      </p:sp>
      <p:sp>
        <p:nvSpPr>
          <p:cNvPr id="20" name="圆角矩形 19"/>
          <p:cNvSpPr/>
          <p:nvPr/>
        </p:nvSpPr>
        <p:spPr bwMode="auto">
          <a:xfrm flipH="1">
            <a:off x="5455091" y="5395901"/>
            <a:ext cx="5034235" cy="79346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TextBox 72"/>
          <p:cNvSpPr txBox="1"/>
          <p:nvPr/>
        </p:nvSpPr>
        <p:spPr bwMode="auto">
          <a:xfrm>
            <a:off x="6206545" y="5598098"/>
            <a:ext cx="43554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您的内容打在这里，或者通过复制您的文本后。您的内容打在这里，或者通过复制您的文本后。</a:t>
            </a:r>
            <a:endParaRPr lang="zh-CN" altLang="en-US" sz="1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4813312" y="1273671"/>
            <a:ext cx="1165203" cy="1165203"/>
            <a:chOff x="4229236" y="3968984"/>
            <a:chExt cx="792000" cy="792000"/>
          </a:xfrm>
        </p:grpSpPr>
        <p:sp>
          <p:nvSpPr>
            <p:cNvPr id="23" name="MH_Other_2"/>
            <p:cNvSpPr/>
            <p:nvPr>
              <p:custDataLst>
                <p:tags r:id="rId2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Title_1"/>
            <p:cNvSpPr/>
            <p:nvPr>
              <p:custDataLst>
                <p:tags r:id="rId3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9108" y="2555909"/>
            <a:ext cx="1165203" cy="1165203"/>
            <a:chOff x="4229236" y="3968984"/>
            <a:chExt cx="792000" cy="792000"/>
          </a:xfrm>
        </p:grpSpPr>
        <p:sp>
          <p:nvSpPr>
            <p:cNvPr id="26" name="MH_Other_2"/>
            <p:cNvSpPr/>
            <p:nvPr>
              <p:custDataLst>
                <p:tags r:id="rId4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MH_Title_1"/>
            <p:cNvSpPr/>
            <p:nvPr>
              <p:custDataLst>
                <p:tags r:id="rId5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19108" y="3900502"/>
            <a:ext cx="1165203" cy="1165203"/>
            <a:chOff x="4229236" y="3968984"/>
            <a:chExt cx="792000" cy="792000"/>
          </a:xfrm>
        </p:grpSpPr>
        <p:sp>
          <p:nvSpPr>
            <p:cNvPr id="29" name="MH_Other_2"/>
            <p:cNvSpPr/>
            <p:nvPr>
              <p:custDataLst>
                <p:tags r:id="rId6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Title_1"/>
            <p:cNvSpPr/>
            <p:nvPr>
              <p:custDataLst>
                <p:tags r:id="rId7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98243" y="5174293"/>
            <a:ext cx="1165203" cy="1165203"/>
            <a:chOff x="4229236" y="3968984"/>
            <a:chExt cx="792000" cy="792000"/>
          </a:xfrm>
        </p:grpSpPr>
        <p:sp>
          <p:nvSpPr>
            <p:cNvPr id="32" name="MH_Other_2"/>
            <p:cNvSpPr/>
            <p:nvPr>
              <p:custDataLst>
                <p:tags r:id="rId8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9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78194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43665" y="2776701"/>
            <a:ext cx="10650987" cy="426404"/>
            <a:chOff x="366264" y="2693948"/>
            <a:chExt cx="8503266" cy="340422"/>
          </a:xfrm>
          <a:solidFill>
            <a:schemeClr val="bg1">
              <a:lumMod val="8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8536311" y="2798477"/>
              <a:ext cx="39157" cy="131361"/>
            </a:xfrm>
            <a:prstGeom prst="rect">
              <a:avLst/>
            </a:prstGeom>
            <a:gradFill>
              <a:gsLst>
                <a:gs pos="33000">
                  <a:srgbClr val="F9F9F9"/>
                </a:gs>
                <a:gs pos="100000">
                  <a:srgbClr val="D7D7D7"/>
                </a:gs>
              </a:gsLst>
              <a:lin ang="5400000" scaled="0"/>
            </a:gradFill>
            <a:ln w="3175" cap="flat" cmpd="sng" algn="ctr">
              <a:solidFill>
                <a:srgbClr val="D7D7D7"/>
              </a:solidFill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en-US" b="1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66264" y="2693948"/>
              <a:ext cx="8503266" cy="340422"/>
              <a:chOff x="623889" y="3209929"/>
              <a:chExt cx="10944224" cy="438144"/>
            </a:xfrm>
            <a:grpFill/>
          </p:grpSpPr>
          <p:sp>
            <p:nvSpPr>
              <p:cNvPr id="9" name="矩形 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508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/>
              </a:prstGeom>
              <a:gradFill>
                <a:gsLst>
                  <a:gs pos="33000">
                    <a:srgbClr val="F9F9F9"/>
                  </a:gs>
                  <a:gs pos="100000">
                    <a:srgbClr val="D7D7D7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sx="97000" sy="97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672482" y="2200780"/>
            <a:ext cx="1578246" cy="1578246"/>
            <a:chOff x="3456149" y="1113315"/>
            <a:chExt cx="900000" cy="898457"/>
          </a:xfrm>
        </p:grpSpPr>
        <p:sp>
          <p:nvSpPr>
            <p:cNvPr id="17" name="MH_Other_8"/>
            <p:cNvSpPr/>
            <p:nvPr>
              <p:custDataLst>
                <p:tags r:id="rId1"/>
              </p:custDataLst>
            </p:nvPr>
          </p:nvSpPr>
          <p:spPr>
            <a:xfrm>
              <a:off x="3456149" y="1113315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MH_Other_9"/>
            <p:cNvSpPr/>
            <p:nvPr>
              <p:custDataLst>
                <p:tags r:id="rId2"/>
              </p:custDataLst>
            </p:nvPr>
          </p:nvSpPr>
          <p:spPr>
            <a:xfrm>
              <a:off x="3589126" y="1238543"/>
              <a:ext cx="648000" cy="6480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1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3726766" y="1428477"/>
              <a:ext cx="372721" cy="268133"/>
            </a:xfrm>
            <a:custGeom>
              <a:avLst/>
              <a:gdLst>
                <a:gd name="T0" fmla="*/ 1634294 w 2751138"/>
                <a:gd name="T1" fmla="*/ 1518189 h 2017713"/>
                <a:gd name="T2" fmla="*/ 1827941 w 2751138"/>
                <a:gd name="T3" fmla="*/ 1506439 h 2017713"/>
                <a:gd name="T4" fmla="*/ 1293666 w 2751138"/>
                <a:gd name="T5" fmla="*/ 1399421 h 2017713"/>
                <a:gd name="T6" fmla="*/ 1286682 w 2751138"/>
                <a:gd name="T7" fmla="*/ 1522952 h 2017713"/>
                <a:gd name="T8" fmla="*/ 1475250 w 2751138"/>
                <a:gd name="T9" fmla="*/ 1424191 h 2017713"/>
                <a:gd name="T10" fmla="*/ 933673 w 2751138"/>
                <a:gd name="T11" fmla="*/ 1402597 h 2017713"/>
                <a:gd name="T12" fmla="*/ 940657 w 2751138"/>
                <a:gd name="T13" fmla="*/ 1526446 h 2017713"/>
                <a:gd name="T14" fmla="*/ 1121288 w 2751138"/>
                <a:gd name="T15" fmla="*/ 1416569 h 2017713"/>
                <a:gd name="T16" fmla="*/ 1634294 w 2751138"/>
                <a:gd name="T17" fmla="*/ 1179033 h 2017713"/>
                <a:gd name="T18" fmla="*/ 1654611 w 2751138"/>
                <a:gd name="T19" fmla="*/ 1298754 h 2017713"/>
                <a:gd name="T20" fmla="*/ 1824132 w 2751138"/>
                <a:gd name="T21" fmla="*/ 1180939 h 2017713"/>
                <a:gd name="T22" fmla="*/ 1277158 w 2751138"/>
                <a:gd name="T23" fmla="*/ 1185702 h 2017713"/>
                <a:gd name="T24" fmla="*/ 1454615 w 2751138"/>
                <a:gd name="T25" fmla="*/ 1298437 h 2017713"/>
                <a:gd name="T26" fmla="*/ 1465726 w 2751138"/>
                <a:gd name="T27" fmla="*/ 1175540 h 2017713"/>
                <a:gd name="T28" fmla="*/ 922244 w 2751138"/>
                <a:gd name="T29" fmla="*/ 1193324 h 2017713"/>
                <a:gd name="T30" fmla="*/ 1108590 w 2751138"/>
                <a:gd name="T31" fmla="*/ 1295896 h 2017713"/>
                <a:gd name="T32" fmla="*/ 1106368 w 2751138"/>
                <a:gd name="T33" fmla="*/ 1171412 h 2017713"/>
                <a:gd name="T34" fmla="*/ 1628580 w 2751138"/>
                <a:gd name="T35" fmla="*/ 1046610 h 2017713"/>
                <a:gd name="T36" fmla="*/ 1820957 w 2751138"/>
                <a:gd name="T37" fmla="*/ 1062806 h 2017713"/>
                <a:gd name="T38" fmla="*/ 1805085 w 2751138"/>
                <a:gd name="T39" fmla="*/ 941180 h 2017713"/>
                <a:gd name="T40" fmla="*/ 1277158 w 2751138"/>
                <a:gd name="T41" fmla="*/ 1054232 h 2017713"/>
                <a:gd name="T42" fmla="*/ 1472393 w 2751138"/>
                <a:gd name="T43" fmla="*/ 1056772 h 2017713"/>
                <a:gd name="T44" fmla="*/ 1299063 w 2751138"/>
                <a:gd name="T45" fmla="*/ 941180 h 2017713"/>
                <a:gd name="T46" fmla="*/ 927959 w 2751138"/>
                <a:gd name="T47" fmla="*/ 1060901 h 2017713"/>
                <a:gd name="T48" fmla="*/ 1121606 w 2751138"/>
                <a:gd name="T49" fmla="*/ 1049468 h 2017713"/>
                <a:gd name="T50" fmla="*/ 2750186 w 2751138"/>
                <a:gd name="T51" fmla="*/ 649605 h 2017713"/>
                <a:gd name="T52" fmla="*/ 2644458 w 2751138"/>
                <a:gd name="T53" fmla="*/ 844867 h 2017713"/>
                <a:gd name="T54" fmla="*/ 657551 w 2751138"/>
                <a:gd name="T55" fmla="*/ 772160 h 2017713"/>
                <a:gd name="T56" fmla="*/ 78068 w 2751138"/>
                <a:gd name="T57" fmla="*/ 834072 h 2017713"/>
                <a:gd name="T58" fmla="*/ 1052401 w 2751138"/>
                <a:gd name="T59" fmla="*/ 374650 h 2017713"/>
                <a:gd name="T60" fmla="*/ 1673024 w 2751138"/>
                <a:gd name="T61" fmla="*/ 389576 h 2017713"/>
                <a:gd name="T62" fmla="*/ 1803815 w 2751138"/>
                <a:gd name="T63" fmla="*/ 392116 h 2017713"/>
                <a:gd name="T64" fmla="*/ 1903178 w 2751138"/>
                <a:gd name="T65" fmla="*/ 545181 h 2017713"/>
                <a:gd name="T66" fmla="*/ 2070794 w 2751138"/>
                <a:gd name="T67" fmla="*/ 910376 h 2017713"/>
                <a:gd name="T68" fmla="*/ 2393645 w 2751138"/>
                <a:gd name="T69" fmla="*/ 1360361 h 2017713"/>
                <a:gd name="T70" fmla="*/ 2449517 w 2751138"/>
                <a:gd name="T71" fmla="*/ 1810981 h 2017713"/>
                <a:gd name="T72" fmla="*/ 2227934 w 2751138"/>
                <a:gd name="T73" fmla="*/ 1976748 h 2017713"/>
                <a:gd name="T74" fmla="*/ 2042540 w 2751138"/>
                <a:gd name="T75" fmla="*/ 2008504 h 2017713"/>
                <a:gd name="T76" fmla="*/ 698757 w 2751138"/>
                <a:gd name="T77" fmla="*/ 2014538 h 2017713"/>
                <a:gd name="T78" fmla="*/ 473682 w 2751138"/>
                <a:gd name="T79" fmla="*/ 1919904 h 2017713"/>
                <a:gd name="T80" fmla="*/ 288923 w 2751138"/>
                <a:gd name="T81" fmla="*/ 1783035 h 2017713"/>
                <a:gd name="T82" fmla="*/ 384794 w 2751138"/>
                <a:gd name="T83" fmla="*/ 1287639 h 2017713"/>
                <a:gd name="T84" fmla="*/ 713042 w 2751138"/>
                <a:gd name="T85" fmla="*/ 867823 h 2017713"/>
                <a:gd name="T86" fmla="*/ 858436 w 2751138"/>
                <a:gd name="T87" fmla="*/ 526127 h 2017713"/>
                <a:gd name="T88" fmla="*/ 950815 w 2751138"/>
                <a:gd name="T89" fmla="*/ 384812 h 2017713"/>
                <a:gd name="T90" fmla="*/ 594360 w 2751138"/>
                <a:gd name="T91" fmla="*/ 99695 h 2017713"/>
                <a:gd name="T92" fmla="*/ 312420 w 2751138"/>
                <a:gd name="T93" fmla="*/ 292735 h 2017713"/>
                <a:gd name="T94" fmla="*/ 362585 w 2751138"/>
                <a:gd name="T95" fmla="*/ 350520 h 2017713"/>
                <a:gd name="T96" fmla="*/ 520065 w 2751138"/>
                <a:gd name="T97" fmla="*/ 219393 h 2017713"/>
                <a:gd name="T98" fmla="*/ 2098358 w 2751138"/>
                <a:gd name="T99" fmla="*/ 181928 h 2017713"/>
                <a:gd name="T100" fmla="*/ 2400935 w 2751138"/>
                <a:gd name="T101" fmla="*/ 337820 h 2017713"/>
                <a:gd name="T102" fmla="*/ 2456180 w 2751138"/>
                <a:gd name="T103" fmla="*/ 284163 h 2017713"/>
                <a:gd name="T104" fmla="*/ 2183130 w 2751138"/>
                <a:gd name="T105" fmla="*/ 119698 h 2017713"/>
                <a:gd name="T106" fmla="*/ 2062798 w 2751138"/>
                <a:gd name="T107" fmla="*/ 11430 h 2017713"/>
                <a:gd name="T108" fmla="*/ 2489200 w 2751138"/>
                <a:gd name="T109" fmla="*/ 155258 h 2017713"/>
                <a:gd name="T110" fmla="*/ 2710498 w 2751138"/>
                <a:gd name="T111" fmla="*/ 419100 h 2017713"/>
                <a:gd name="T112" fmla="*/ 1985328 w 2751138"/>
                <a:gd name="T113" fmla="*/ 382588 h 2017713"/>
                <a:gd name="T114" fmla="*/ 932815 w 2751138"/>
                <a:gd name="T115" fmla="*/ 296228 h 2017713"/>
                <a:gd name="T116" fmla="*/ 710565 w 2751138"/>
                <a:gd name="T117" fmla="*/ 471805 h 2017713"/>
                <a:gd name="T118" fmla="*/ 100330 w 2751138"/>
                <a:gd name="T119" fmla="*/ 309563 h 2017713"/>
                <a:gd name="T120" fmla="*/ 400685 w 2751138"/>
                <a:gd name="T121" fmla="*/ 84138 h 2017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51138" h="2017713">
                  <a:moveTo>
                    <a:pt x="1652072" y="1398468"/>
                  </a:moveTo>
                  <a:lnTo>
                    <a:pt x="1649215" y="1398786"/>
                  </a:lnTo>
                  <a:lnTo>
                    <a:pt x="1646992" y="1399421"/>
                  </a:lnTo>
                  <a:lnTo>
                    <a:pt x="1644453" y="1400374"/>
                  </a:lnTo>
                  <a:lnTo>
                    <a:pt x="1642231" y="1401326"/>
                  </a:lnTo>
                  <a:lnTo>
                    <a:pt x="1640326" y="1402597"/>
                  </a:lnTo>
                  <a:lnTo>
                    <a:pt x="1637786" y="1404184"/>
                  </a:lnTo>
                  <a:lnTo>
                    <a:pt x="1636199" y="1406090"/>
                  </a:lnTo>
                  <a:lnTo>
                    <a:pt x="1634294" y="1407995"/>
                  </a:lnTo>
                  <a:lnTo>
                    <a:pt x="1633024" y="1409901"/>
                  </a:lnTo>
                  <a:lnTo>
                    <a:pt x="1631755" y="1411806"/>
                  </a:lnTo>
                  <a:lnTo>
                    <a:pt x="1630485" y="1414029"/>
                  </a:lnTo>
                  <a:lnTo>
                    <a:pt x="1629850" y="1416569"/>
                  </a:lnTo>
                  <a:lnTo>
                    <a:pt x="1629215" y="1419110"/>
                  </a:lnTo>
                  <a:lnTo>
                    <a:pt x="1628580" y="1421650"/>
                  </a:lnTo>
                  <a:lnTo>
                    <a:pt x="1628580" y="1424191"/>
                  </a:lnTo>
                  <a:lnTo>
                    <a:pt x="1628580" y="1501358"/>
                  </a:lnTo>
                  <a:lnTo>
                    <a:pt x="1628580" y="1503899"/>
                  </a:lnTo>
                  <a:lnTo>
                    <a:pt x="1629215" y="1506439"/>
                  </a:lnTo>
                  <a:lnTo>
                    <a:pt x="1629850" y="1509297"/>
                  </a:lnTo>
                  <a:lnTo>
                    <a:pt x="1630485" y="1511520"/>
                  </a:lnTo>
                  <a:lnTo>
                    <a:pt x="1631755" y="1513743"/>
                  </a:lnTo>
                  <a:lnTo>
                    <a:pt x="1633024" y="1515649"/>
                  </a:lnTo>
                  <a:lnTo>
                    <a:pt x="1634294" y="1518189"/>
                  </a:lnTo>
                  <a:lnTo>
                    <a:pt x="1636199" y="1520094"/>
                  </a:lnTo>
                  <a:lnTo>
                    <a:pt x="1637786" y="1521365"/>
                  </a:lnTo>
                  <a:lnTo>
                    <a:pt x="1640326" y="1522952"/>
                  </a:lnTo>
                  <a:lnTo>
                    <a:pt x="1642231" y="1524223"/>
                  </a:lnTo>
                  <a:lnTo>
                    <a:pt x="1644453" y="1525175"/>
                  </a:lnTo>
                  <a:lnTo>
                    <a:pt x="1646992" y="1526446"/>
                  </a:lnTo>
                  <a:lnTo>
                    <a:pt x="1649215" y="1526763"/>
                  </a:lnTo>
                  <a:lnTo>
                    <a:pt x="1652072" y="1527398"/>
                  </a:lnTo>
                  <a:lnTo>
                    <a:pt x="1654611" y="1527716"/>
                  </a:lnTo>
                  <a:lnTo>
                    <a:pt x="1802228" y="1527716"/>
                  </a:lnTo>
                  <a:lnTo>
                    <a:pt x="1805085" y="1527398"/>
                  </a:lnTo>
                  <a:lnTo>
                    <a:pt x="1807624" y="1526763"/>
                  </a:lnTo>
                  <a:lnTo>
                    <a:pt x="1810481" y="1526446"/>
                  </a:lnTo>
                  <a:lnTo>
                    <a:pt x="1812704" y="1525175"/>
                  </a:lnTo>
                  <a:lnTo>
                    <a:pt x="1814926" y="1524223"/>
                  </a:lnTo>
                  <a:lnTo>
                    <a:pt x="1817148" y="1522952"/>
                  </a:lnTo>
                  <a:lnTo>
                    <a:pt x="1819053" y="1521365"/>
                  </a:lnTo>
                  <a:lnTo>
                    <a:pt x="1820957" y="1520094"/>
                  </a:lnTo>
                  <a:lnTo>
                    <a:pt x="1822545" y="1518189"/>
                  </a:lnTo>
                  <a:lnTo>
                    <a:pt x="1824132" y="1515649"/>
                  </a:lnTo>
                  <a:lnTo>
                    <a:pt x="1825719" y="1513743"/>
                  </a:lnTo>
                  <a:lnTo>
                    <a:pt x="1826354" y="1511520"/>
                  </a:lnTo>
                  <a:lnTo>
                    <a:pt x="1827624" y="1509297"/>
                  </a:lnTo>
                  <a:lnTo>
                    <a:pt x="1827941" y="1506439"/>
                  </a:lnTo>
                  <a:lnTo>
                    <a:pt x="1828259" y="1503899"/>
                  </a:lnTo>
                  <a:lnTo>
                    <a:pt x="1828894" y="1501358"/>
                  </a:lnTo>
                  <a:lnTo>
                    <a:pt x="1828894" y="1424191"/>
                  </a:lnTo>
                  <a:lnTo>
                    <a:pt x="1828259" y="1421650"/>
                  </a:lnTo>
                  <a:lnTo>
                    <a:pt x="1827941" y="1419110"/>
                  </a:lnTo>
                  <a:lnTo>
                    <a:pt x="1827624" y="1416569"/>
                  </a:lnTo>
                  <a:lnTo>
                    <a:pt x="1826354" y="1414029"/>
                  </a:lnTo>
                  <a:lnTo>
                    <a:pt x="1825719" y="1411806"/>
                  </a:lnTo>
                  <a:lnTo>
                    <a:pt x="1824132" y="1409901"/>
                  </a:lnTo>
                  <a:lnTo>
                    <a:pt x="1822545" y="1407995"/>
                  </a:lnTo>
                  <a:lnTo>
                    <a:pt x="1820957" y="1406090"/>
                  </a:lnTo>
                  <a:lnTo>
                    <a:pt x="1819053" y="1404184"/>
                  </a:lnTo>
                  <a:lnTo>
                    <a:pt x="1817148" y="1402597"/>
                  </a:lnTo>
                  <a:lnTo>
                    <a:pt x="1814926" y="1401326"/>
                  </a:lnTo>
                  <a:lnTo>
                    <a:pt x="1812704" y="1400374"/>
                  </a:lnTo>
                  <a:lnTo>
                    <a:pt x="1810481" y="1399421"/>
                  </a:lnTo>
                  <a:lnTo>
                    <a:pt x="1807624" y="1398786"/>
                  </a:lnTo>
                  <a:lnTo>
                    <a:pt x="1805085" y="1398468"/>
                  </a:lnTo>
                  <a:lnTo>
                    <a:pt x="1802228" y="1398468"/>
                  </a:lnTo>
                  <a:lnTo>
                    <a:pt x="1654611" y="1398468"/>
                  </a:lnTo>
                  <a:lnTo>
                    <a:pt x="1652072" y="1398468"/>
                  </a:lnTo>
                  <a:close/>
                  <a:moveTo>
                    <a:pt x="1299063" y="1398468"/>
                  </a:moveTo>
                  <a:lnTo>
                    <a:pt x="1296206" y="1398786"/>
                  </a:lnTo>
                  <a:lnTo>
                    <a:pt x="1293666" y="1399421"/>
                  </a:lnTo>
                  <a:lnTo>
                    <a:pt x="1291444" y="1400374"/>
                  </a:lnTo>
                  <a:lnTo>
                    <a:pt x="1288904" y="1401326"/>
                  </a:lnTo>
                  <a:lnTo>
                    <a:pt x="1286682" y="1402597"/>
                  </a:lnTo>
                  <a:lnTo>
                    <a:pt x="1284777" y="1404184"/>
                  </a:lnTo>
                  <a:lnTo>
                    <a:pt x="1282872" y="1406090"/>
                  </a:lnTo>
                  <a:lnTo>
                    <a:pt x="1281285" y="1407995"/>
                  </a:lnTo>
                  <a:lnTo>
                    <a:pt x="1280015" y="1409901"/>
                  </a:lnTo>
                  <a:lnTo>
                    <a:pt x="1278428" y="1411806"/>
                  </a:lnTo>
                  <a:lnTo>
                    <a:pt x="1277158" y="1414029"/>
                  </a:lnTo>
                  <a:lnTo>
                    <a:pt x="1276523" y="1416569"/>
                  </a:lnTo>
                  <a:lnTo>
                    <a:pt x="1275571" y="1419110"/>
                  </a:lnTo>
                  <a:lnTo>
                    <a:pt x="1275254" y="1421650"/>
                  </a:lnTo>
                  <a:lnTo>
                    <a:pt x="1275254" y="1424191"/>
                  </a:lnTo>
                  <a:lnTo>
                    <a:pt x="1275254" y="1501358"/>
                  </a:lnTo>
                  <a:lnTo>
                    <a:pt x="1275254" y="1503899"/>
                  </a:lnTo>
                  <a:lnTo>
                    <a:pt x="1275571" y="1506439"/>
                  </a:lnTo>
                  <a:lnTo>
                    <a:pt x="1276523" y="1509297"/>
                  </a:lnTo>
                  <a:lnTo>
                    <a:pt x="1277158" y="1511520"/>
                  </a:lnTo>
                  <a:lnTo>
                    <a:pt x="1278428" y="1513743"/>
                  </a:lnTo>
                  <a:lnTo>
                    <a:pt x="1280015" y="1515649"/>
                  </a:lnTo>
                  <a:lnTo>
                    <a:pt x="1281285" y="1518189"/>
                  </a:lnTo>
                  <a:lnTo>
                    <a:pt x="1282872" y="1520094"/>
                  </a:lnTo>
                  <a:lnTo>
                    <a:pt x="1284777" y="1521365"/>
                  </a:lnTo>
                  <a:lnTo>
                    <a:pt x="1286682" y="1522952"/>
                  </a:lnTo>
                  <a:lnTo>
                    <a:pt x="1288904" y="1524223"/>
                  </a:lnTo>
                  <a:lnTo>
                    <a:pt x="1291444" y="1525175"/>
                  </a:lnTo>
                  <a:lnTo>
                    <a:pt x="1293666" y="1526446"/>
                  </a:lnTo>
                  <a:lnTo>
                    <a:pt x="1296206" y="1526763"/>
                  </a:lnTo>
                  <a:lnTo>
                    <a:pt x="1299063" y="1527398"/>
                  </a:lnTo>
                  <a:lnTo>
                    <a:pt x="1301602" y="1527716"/>
                  </a:lnTo>
                  <a:lnTo>
                    <a:pt x="1449218" y="1527716"/>
                  </a:lnTo>
                  <a:lnTo>
                    <a:pt x="1452076" y="1527398"/>
                  </a:lnTo>
                  <a:lnTo>
                    <a:pt x="1454615" y="1526763"/>
                  </a:lnTo>
                  <a:lnTo>
                    <a:pt x="1456837" y="1526446"/>
                  </a:lnTo>
                  <a:lnTo>
                    <a:pt x="1459694" y="1525175"/>
                  </a:lnTo>
                  <a:lnTo>
                    <a:pt x="1461917" y="1524223"/>
                  </a:lnTo>
                  <a:lnTo>
                    <a:pt x="1463821" y="1522952"/>
                  </a:lnTo>
                  <a:lnTo>
                    <a:pt x="1465726" y="1521365"/>
                  </a:lnTo>
                  <a:lnTo>
                    <a:pt x="1467631" y="1520094"/>
                  </a:lnTo>
                  <a:lnTo>
                    <a:pt x="1469536" y="1518189"/>
                  </a:lnTo>
                  <a:lnTo>
                    <a:pt x="1471123" y="1515649"/>
                  </a:lnTo>
                  <a:lnTo>
                    <a:pt x="1472393" y="1513743"/>
                  </a:lnTo>
                  <a:lnTo>
                    <a:pt x="1473345" y="1511520"/>
                  </a:lnTo>
                  <a:lnTo>
                    <a:pt x="1474297" y="1509297"/>
                  </a:lnTo>
                  <a:lnTo>
                    <a:pt x="1474932" y="1506439"/>
                  </a:lnTo>
                  <a:lnTo>
                    <a:pt x="1475250" y="1503899"/>
                  </a:lnTo>
                  <a:lnTo>
                    <a:pt x="1475250" y="1501358"/>
                  </a:lnTo>
                  <a:lnTo>
                    <a:pt x="1475250" y="1424191"/>
                  </a:lnTo>
                  <a:lnTo>
                    <a:pt x="1475250" y="1421650"/>
                  </a:lnTo>
                  <a:lnTo>
                    <a:pt x="1474932" y="1419110"/>
                  </a:lnTo>
                  <a:lnTo>
                    <a:pt x="1474297" y="1416569"/>
                  </a:lnTo>
                  <a:lnTo>
                    <a:pt x="1473345" y="1414029"/>
                  </a:lnTo>
                  <a:lnTo>
                    <a:pt x="1472393" y="1411806"/>
                  </a:lnTo>
                  <a:lnTo>
                    <a:pt x="1471123" y="1409901"/>
                  </a:lnTo>
                  <a:lnTo>
                    <a:pt x="1469536" y="1407995"/>
                  </a:lnTo>
                  <a:lnTo>
                    <a:pt x="1467631" y="1406090"/>
                  </a:lnTo>
                  <a:lnTo>
                    <a:pt x="1465726" y="1404184"/>
                  </a:lnTo>
                  <a:lnTo>
                    <a:pt x="1463821" y="1402597"/>
                  </a:lnTo>
                  <a:lnTo>
                    <a:pt x="1461917" y="1401326"/>
                  </a:lnTo>
                  <a:lnTo>
                    <a:pt x="1459694" y="1400374"/>
                  </a:lnTo>
                  <a:lnTo>
                    <a:pt x="1456837" y="1399421"/>
                  </a:lnTo>
                  <a:lnTo>
                    <a:pt x="1454615" y="1398786"/>
                  </a:lnTo>
                  <a:lnTo>
                    <a:pt x="1452076" y="1398468"/>
                  </a:lnTo>
                  <a:lnTo>
                    <a:pt x="1449218" y="1398468"/>
                  </a:lnTo>
                  <a:lnTo>
                    <a:pt x="1301602" y="1398468"/>
                  </a:lnTo>
                  <a:lnTo>
                    <a:pt x="1299063" y="1398468"/>
                  </a:lnTo>
                  <a:close/>
                  <a:moveTo>
                    <a:pt x="945736" y="1398468"/>
                  </a:moveTo>
                  <a:lnTo>
                    <a:pt x="942879" y="1398786"/>
                  </a:lnTo>
                  <a:lnTo>
                    <a:pt x="940657" y="1399421"/>
                  </a:lnTo>
                  <a:lnTo>
                    <a:pt x="937800" y="1400374"/>
                  </a:lnTo>
                  <a:lnTo>
                    <a:pt x="935578" y="1401326"/>
                  </a:lnTo>
                  <a:lnTo>
                    <a:pt x="933673" y="1402597"/>
                  </a:lnTo>
                  <a:lnTo>
                    <a:pt x="931451" y="1404184"/>
                  </a:lnTo>
                  <a:lnTo>
                    <a:pt x="929863" y="1406090"/>
                  </a:lnTo>
                  <a:lnTo>
                    <a:pt x="927959" y="1407995"/>
                  </a:lnTo>
                  <a:lnTo>
                    <a:pt x="926371" y="1409901"/>
                  </a:lnTo>
                  <a:lnTo>
                    <a:pt x="925419" y="1411806"/>
                  </a:lnTo>
                  <a:lnTo>
                    <a:pt x="924149" y="1414029"/>
                  </a:lnTo>
                  <a:lnTo>
                    <a:pt x="923514" y="1416569"/>
                  </a:lnTo>
                  <a:lnTo>
                    <a:pt x="922562" y="1419110"/>
                  </a:lnTo>
                  <a:lnTo>
                    <a:pt x="922244" y="1421650"/>
                  </a:lnTo>
                  <a:lnTo>
                    <a:pt x="922244" y="1424191"/>
                  </a:lnTo>
                  <a:lnTo>
                    <a:pt x="922244" y="1501358"/>
                  </a:lnTo>
                  <a:lnTo>
                    <a:pt x="922244" y="1503899"/>
                  </a:lnTo>
                  <a:lnTo>
                    <a:pt x="922562" y="1506439"/>
                  </a:lnTo>
                  <a:lnTo>
                    <a:pt x="923514" y="1509297"/>
                  </a:lnTo>
                  <a:lnTo>
                    <a:pt x="924149" y="1511520"/>
                  </a:lnTo>
                  <a:lnTo>
                    <a:pt x="925419" y="1513743"/>
                  </a:lnTo>
                  <a:lnTo>
                    <a:pt x="926371" y="1515649"/>
                  </a:lnTo>
                  <a:lnTo>
                    <a:pt x="927959" y="1518189"/>
                  </a:lnTo>
                  <a:lnTo>
                    <a:pt x="929863" y="1520094"/>
                  </a:lnTo>
                  <a:lnTo>
                    <a:pt x="931451" y="1521365"/>
                  </a:lnTo>
                  <a:lnTo>
                    <a:pt x="933673" y="1522952"/>
                  </a:lnTo>
                  <a:lnTo>
                    <a:pt x="935578" y="1524223"/>
                  </a:lnTo>
                  <a:lnTo>
                    <a:pt x="937800" y="1525175"/>
                  </a:lnTo>
                  <a:lnTo>
                    <a:pt x="940657" y="1526446"/>
                  </a:lnTo>
                  <a:lnTo>
                    <a:pt x="942879" y="1526763"/>
                  </a:lnTo>
                  <a:lnTo>
                    <a:pt x="945736" y="1527398"/>
                  </a:lnTo>
                  <a:lnTo>
                    <a:pt x="948276" y="1527716"/>
                  </a:lnTo>
                  <a:lnTo>
                    <a:pt x="1095892" y="1527716"/>
                  </a:lnTo>
                  <a:lnTo>
                    <a:pt x="1098432" y="1527398"/>
                  </a:lnTo>
                  <a:lnTo>
                    <a:pt x="1101289" y="1526763"/>
                  </a:lnTo>
                  <a:lnTo>
                    <a:pt x="1103828" y="1526446"/>
                  </a:lnTo>
                  <a:lnTo>
                    <a:pt x="1106368" y="1525175"/>
                  </a:lnTo>
                  <a:lnTo>
                    <a:pt x="1108590" y="1524223"/>
                  </a:lnTo>
                  <a:lnTo>
                    <a:pt x="1110812" y="1522952"/>
                  </a:lnTo>
                  <a:lnTo>
                    <a:pt x="1112717" y="1521365"/>
                  </a:lnTo>
                  <a:lnTo>
                    <a:pt x="1114622" y="1520094"/>
                  </a:lnTo>
                  <a:lnTo>
                    <a:pt x="1116209" y="1518189"/>
                  </a:lnTo>
                  <a:lnTo>
                    <a:pt x="1117796" y="1515649"/>
                  </a:lnTo>
                  <a:lnTo>
                    <a:pt x="1119384" y="1513743"/>
                  </a:lnTo>
                  <a:lnTo>
                    <a:pt x="1120018" y="1511520"/>
                  </a:lnTo>
                  <a:lnTo>
                    <a:pt x="1121288" y="1509297"/>
                  </a:lnTo>
                  <a:lnTo>
                    <a:pt x="1121606" y="1506439"/>
                  </a:lnTo>
                  <a:lnTo>
                    <a:pt x="1121923" y="1503899"/>
                  </a:lnTo>
                  <a:lnTo>
                    <a:pt x="1122241" y="1501358"/>
                  </a:lnTo>
                  <a:lnTo>
                    <a:pt x="1122241" y="1424191"/>
                  </a:lnTo>
                  <a:lnTo>
                    <a:pt x="1121923" y="1421650"/>
                  </a:lnTo>
                  <a:lnTo>
                    <a:pt x="1121606" y="1419110"/>
                  </a:lnTo>
                  <a:lnTo>
                    <a:pt x="1121288" y="1416569"/>
                  </a:lnTo>
                  <a:lnTo>
                    <a:pt x="1120018" y="1414029"/>
                  </a:lnTo>
                  <a:lnTo>
                    <a:pt x="1119384" y="1411806"/>
                  </a:lnTo>
                  <a:lnTo>
                    <a:pt x="1117796" y="1409901"/>
                  </a:lnTo>
                  <a:lnTo>
                    <a:pt x="1116209" y="1407995"/>
                  </a:lnTo>
                  <a:lnTo>
                    <a:pt x="1114622" y="1406090"/>
                  </a:lnTo>
                  <a:lnTo>
                    <a:pt x="1112717" y="1404184"/>
                  </a:lnTo>
                  <a:lnTo>
                    <a:pt x="1110812" y="1402597"/>
                  </a:lnTo>
                  <a:lnTo>
                    <a:pt x="1108590" y="1401326"/>
                  </a:lnTo>
                  <a:lnTo>
                    <a:pt x="1106368" y="1400374"/>
                  </a:lnTo>
                  <a:lnTo>
                    <a:pt x="1103828" y="1399421"/>
                  </a:lnTo>
                  <a:lnTo>
                    <a:pt x="1101289" y="1398786"/>
                  </a:lnTo>
                  <a:lnTo>
                    <a:pt x="1098432" y="1398468"/>
                  </a:lnTo>
                  <a:lnTo>
                    <a:pt x="1095892" y="1398468"/>
                  </a:lnTo>
                  <a:lnTo>
                    <a:pt x="948276" y="1398468"/>
                  </a:lnTo>
                  <a:lnTo>
                    <a:pt x="945736" y="1398468"/>
                  </a:lnTo>
                  <a:close/>
                  <a:moveTo>
                    <a:pt x="1652072" y="1169507"/>
                  </a:moveTo>
                  <a:lnTo>
                    <a:pt x="1649215" y="1169824"/>
                  </a:lnTo>
                  <a:lnTo>
                    <a:pt x="1646992" y="1170777"/>
                  </a:lnTo>
                  <a:lnTo>
                    <a:pt x="1644453" y="1171412"/>
                  </a:lnTo>
                  <a:lnTo>
                    <a:pt x="1642231" y="1172682"/>
                  </a:lnTo>
                  <a:lnTo>
                    <a:pt x="1640326" y="1174270"/>
                  </a:lnTo>
                  <a:lnTo>
                    <a:pt x="1637786" y="1175540"/>
                  </a:lnTo>
                  <a:lnTo>
                    <a:pt x="1636199" y="1177128"/>
                  </a:lnTo>
                  <a:lnTo>
                    <a:pt x="1634294" y="1179033"/>
                  </a:lnTo>
                  <a:lnTo>
                    <a:pt x="1633024" y="1180939"/>
                  </a:lnTo>
                  <a:lnTo>
                    <a:pt x="1631755" y="1183162"/>
                  </a:lnTo>
                  <a:lnTo>
                    <a:pt x="1630485" y="1185702"/>
                  </a:lnTo>
                  <a:lnTo>
                    <a:pt x="1629850" y="1187925"/>
                  </a:lnTo>
                  <a:lnTo>
                    <a:pt x="1629215" y="1190466"/>
                  </a:lnTo>
                  <a:lnTo>
                    <a:pt x="1628580" y="1193324"/>
                  </a:lnTo>
                  <a:lnTo>
                    <a:pt x="1628580" y="1195864"/>
                  </a:lnTo>
                  <a:lnTo>
                    <a:pt x="1628580" y="1272714"/>
                  </a:lnTo>
                  <a:lnTo>
                    <a:pt x="1628580" y="1275572"/>
                  </a:lnTo>
                  <a:lnTo>
                    <a:pt x="1629215" y="1278113"/>
                  </a:lnTo>
                  <a:lnTo>
                    <a:pt x="1629850" y="1280336"/>
                  </a:lnTo>
                  <a:lnTo>
                    <a:pt x="1630485" y="1282876"/>
                  </a:lnTo>
                  <a:lnTo>
                    <a:pt x="1631755" y="1285099"/>
                  </a:lnTo>
                  <a:lnTo>
                    <a:pt x="1633024" y="1287322"/>
                  </a:lnTo>
                  <a:lnTo>
                    <a:pt x="1634294" y="1289227"/>
                  </a:lnTo>
                  <a:lnTo>
                    <a:pt x="1636199" y="1291133"/>
                  </a:lnTo>
                  <a:lnTo>
                    <a:pt x="1637786" y="1292720"/>
                  </a:lnTo>
                  <a:lnTo>
                    <a:pt x="1640326" y="1294308"/>
                  </a:lnTo>
                  <a:lnTo>
                    <a:pt x="1642231" y="1295896"/>
                  </a:lnTo>
                  <a:lnTo>
                    <a:pt x="1644453" y="1296849"/>
                  </a:lnTo>
                  <a:lnTo>
                    <a:pt x="1646992" y="1297801"/>
                  </a:lnTo>
                  <a:lnTo>
                    <a:pt x="1649215" y="1298437"/>
                  </a:lnTo>
                  <a:lnTo>
                    <a:pt x="1652072" y="1298754"/>
                  </a:lnTo>
                  <a:lnTo>
                    <a:pt x="1654611" y="1298754"/>
                  </a:lnTo>
                  <a:lnTo>
                    <a:pt x="1802228" y="1298754"/>
                  </a:lnTo>
                  <a:lnTo>
                    <a:pt x="1805085" y="1298754"/>
                  </a:lnTo>
                  <a:lnTo>
                    <a:pt x="1807624" y="1298437"/>
                  </a:lnTo>
                  <a:lnTo>
                    <a:pt x="1810481" y="1297801"/>
                  </a:lnTo>
                  <a:lnTo>
                    <a:pt x="1812704" y="1296849"/>
                  </a:lnTo>
                  <a:lnTo>
                    <a:pt x="1814926" y="1295896"/>
                  </a:lnTo>
                  <a:lnTo>
                    <a:pt x="1817148" y="1294308"/>
                  </a:lnTo>
                  <a:lnTo>
                    <a:pt x="1819053" y="1292720"/>
                  </a:lnTo>
                  <a:lnTo>
                    <a:pt x="1820957" y="1291133"/>
                  </a:lnTo>
                  <a:lnTo>
                    <a:pt x="1822545" y="1289227"/>
                  </a:lnTo>
                  <a:lnTo>
                    <a:pt x="1824132" y="1287322"/>
                  </a:lnTo>
                  <a:lnTo>
                    <a:pt x="1825719" y="1285099"/>
                  </a:lnTo>
                  <a:lnTo>
                    <a:pt x="1826354" y="1282876"/>
                  </a:lnTo>
                  <a:lnTo>
                    <a:pt x="1827624" y="1280336"/>
                  </a:lnTo>
                  <a:lnTo>
                    <a:pt x="1827941" y="1278113"/>
                  </a:lnTo>
                  <a:lnTo>
                    <a:pt x="1828259" y="1275572"/>
                  </a:lnTo>
                  <a:lnTo>
                    <a:pt x="1828894" y="1272714"/>
                  </a:lnTo>
                  <a:lnTo>
                    <a:pt x="1828894" y="1195864"/>
                  </a:lnTo>
                  <a:lnTo>
                    <a:pt x="1828259" y="1193324"/>
                  </a:lnTo>
                  <a:lnTo>
                    <a:pt x="1827941" y="1190466"/>
                  </a:lnTo>
                  <a:lnTo>
                    <a:pt x="1827624" y="1187925"/>
                  </a:lnTo>
                  <a:lnTo>
                    <a:pt x="1826354" y="1185702"/>
                  </a:lnTo>
                  <a:lnTo>
                    <a:pt x="1825719" y="1183162"/>
                  </a:lnTo>
                  <a:lnTo>
                    <a:pt x="1824132" y="1180939"/>
                  </a:lnTo>
                  <a:lnTo>
                    <a:pt x="1822545" y="1179033"/>
                  </a:lnTo>
                  <a:lnTo>
                    <a:pt x="1820957" y="1177128"/>
                  </a:lnTo>
                  <a:lnTo>
                    <a:pt x="1819053" y="1175540"/>
                  </a:lnTo>
                  <a:lnTo>
                    <a:pt x="1817148" y="1174270"/>
                  </a:lnTo>
                  <a:lnTo>
                    <a:pt x="1814926" y="1172682"/>
                  </a:lnTo>
                  <a:lnTo>
                    <a:pt x="1812704" y="1171412"/>
                  </a:lnTo>
                  <a:lnTo>
                    <a:pt x="1810481" y="1170777"/>
                  </a:lnTo>
                  <a:lnTo>
                    <a:pt x="1807624" y="1169824"/>
                  </a:lnTo>
                  <a:lnTo>
                    <a:pt x="1805085" y="1169507"/>
                  </a:lnTo>
                  <a:lnTo>
                    <a:pt x="1802228" y="1169507"/>
                  </a:lnTo>
                  <a:lnTo>
                    <a:pt x="1654611" y="1169507"/>
                  </a:lnTo>
                  <a:lnTo>
                    <a:pt x="1652072" y="1169507"/>
                  </a:lnTo>
                  <a:close/>
                  <a:moveTo>
                    <a:pt x="1299063" y="1169507"/>
                  </a:moveTo>
                  <a:lnTo>
                    <a:pt x="1296206" y="1169824"/>
                  </a:lnTo>
                  <a:lnTo>
                    <a:pt x="1293666" y="1170777"/>
                  </a:lnTo>
                  <a:lnTo>
                    <a:pt x="1291444" y="1171412"/>
                  </a:lnTo>
                  <a:lnTo>
                    <a:pt x="1288904" y="1172682"/>
                  </a:lnTo>
                  <a:lnTo>
                    <a:pt x="1286682" y="1174270"/>
                  </a:lnTo>
                  <a:lnTo>
                    <a:pt x="1284777" y="1175540"/>
                  </a:lnTo>
                  <a:lnTo>
                    <a:pt x="1282872" y="1177128"/>
                  </a:lnTo>
                  <a:lnTo>
                    <a:pt x="1281285" y="1179033"/>
                  </a:lnTo>
                  <a:lnTo>
                    <a:pt x="1280015" y="1180939"/>
                  </a:lnTo>
                  <a:lnTo>
                    <a:pt x="1278428" y="1183162"/>
                  </a:lnTo>
                  <a:lnTo>
                    <a:pt x="1277158" y="1185702"/>
                  </a:lnTo>
                  <a:lnTo>
                    <a:pt x="1276523" y="1187925"/>
                  </a:lnTo>
                  <a:lnTo>
                    <a:pt x="1275571" y="1190466"/>
                  </a:lnTo>
                  <a:lnTo>
                    <a:pt x="1275254" y="1193324"/>
                  </a:lnTo>
                  <a:lnTo>
                    <a:pt x="1275254" y="1195864"/>
                  </a:lnTo>
                  <a:lnTo>
                    <a:pt x="1275254" y="1272714"/>
                  </a:lnTo>
                  <a:lnTo>
                    <a:pt x="1275254" y="1275572"/>
                  </a:lnTo>
                  <a:lnTo>
                    <a:pt x="1275571" y="1278113"/>
                  </a:lnTo>
                  <a:lnTo>
                    <a:pt x="1276523" y="1280336"/>
                  </a:lnTo>
                  <a:lnTo>
                    <a:pt x="1277158" y="1282876"/>
                  </a:lnTo>
                  <a:lnTo>
                    <a:pt x="1278428" y="1285099"/>
                  </a:lnTo>
                  <a:lnTo>
                    <a:pt x="1280015" y="1287322"/>
                  </a:lnTo>
                  <a:lnTo>
                    <a:pt x="1281285" y="1289227"/>
                  </a:lnTo>
                  <a:lnTo>
                    <a:pt x="1282872" y="1291133"/>
                  </a:lnTo>
                  <a:lnTo>
                    <a:pt x="1284777" y="1292720"/>
                  </a:lnTo>
                  <a:lnTo>
                    <a:pt x="1286682" y="1294308"/>
                  </a:lnTo>
                  <a:lnTo>
                    <a:pt x="1288904" y="1295896"/>
                  </a:lnTo>
                  <a:lnTo>
                    <a:pt x="1291444" y="1296849"/>
                  </a:lnTo>
                  <a:lnTo>
                    <a:pt x="1293666" y="1297801"/>
                  </a:lnTo>
                  <a:lnTo>
                    <a:pt x="1296206" y="1298437"/>
                  </a:lnTo>
                  <a:lnTo>
                    <a:pt x="1299063" y="1298754"/>
                  </a:lnTo>
                  <a:lnTo>
                    <a:pt x="1301602" y="1298754"/>
                  </a:lnTo>
                  <a:lnTo>
                    <a:pt x="1449218" y="1298754"/>
                  </a:lnTo>
                  <a:lnTo>
                    <a:pt x="1452076" y="1298754"/>
                  </a:lnTo>
                  <a:lnTo>
                    <a:pt x="1454615" y="1298437"/>
                  </a:lnTo>
                  <a:lnTo>
                    <a:pt x="1456837" y="1297801"/>
                  </a:lnTo>
                  <a:lnTo>
                    <a:pt x="1459694" y="1296849"/>
                  </a:lnTo>
                  <a:lnTo>
                    <a:pt x="1461917" y="1295896"/>
                  </a:lnTo>
                  <a:lnTo>
                    <a:pt x="1463821" y="1294308"/>
                  </a:lnTo>
                  <a:lnTo>
                    <a:pt x="1465726" y="1292720"/>
                  </a:lnTo>
                  <a:lnTo>
                    <a:pt x="1467631" y="1291133"/>
                  </a:lnTo>
                  <a:lnTo>
                    <a:pt x="1469536" y="1289227"/>
                  </a:lnTo>
                  <a:lnTo>
                    <a:pt x="1471123" y="1287322"/>
                  </a:lnTo>
                  <a:lnTo>
                    <a:pt x="1472393" y="1285099"/>
                  </a:lnTo>
                  <a:lnTo>
                    <a:pt x="1473345" y="1282876"/>
                  </a:lnTo>
                  <a:lnTo>
                    <a:pt x="1474297" y="1280336"/>
                  </a:lnTo>
                  <a:lnTo>
                    <a:pt x="1474932" y="1278113"/>
                  </a:lnTo>
                  <a:lnTo>
                    <a:pt x="1475250" y="1275572"/>
                  </a:lnTo>
                  <a:lnTo>
                    <a:pt x="1475250" y="1272714"/>
                  </a:lnTo>
                  <a:lnTo>
                    <a:pt x="1475250" y="1195864"/>
                  </a:lnTo>
                  <a:lnTo>
                    <a:pt x="1475250" y="1193324"/>
                  </a:lnTo>
                  <a:lnTo>
                    <a:pt x="1474932" y="1190466"/>
                  </a:lnTo>
                  <a:lnTo>
                    <a:pt x="1474297" y="1187925"/>
                  </a:lnTo>
                  <a:lnTo>
                    <a:pt x="1473345" y="1185702"/>
                  </a:lnTo>
                  <a:lnTo>
                    <a:pt x="1472393" y="1183162"/>
                  </a:lnTo>
                  <a:lnTo>
                    <a:pt x="1471123" y="1180939"/>
                  </a:lnTo>
                  <a:lnTo>
                    <a:pt x="1469536" y="1179033"/>
                  </a:lnTo>
                  <a:lnTo>
                    <a:pt x="1467631" y="1177128"/>
                  </a:lnTo>
                  <a:lnTo>
                    <a:pt x="1465726" y="1175540"/>
                  </a:lnTo>
                  <a:lnTo>
                    <a:pt x="1463821" y="1174270"/>
                  </a:lnTo>
                  <a:lnTo>
                    <a:pt x="1461917" y="1172682"/>
                  </a:lnTo>
                  <a:lnTo>
                    <a:pt x="1459694" y="1171412"/>
                  </a:lnTo>
                  <a:lnTo>
                    <a:pt x="1456837" y="1170777"/>
                  </a:lnTo>
                  <a:lnTo>
                    <a:pt x="1454615" y="1169824"/>
                  </a:lnTo>
                  <a:lnTo>
                    <a:pt x="1452076" y="1169507"/>
                  </a:lnTo>
                  <a:lnTo>
                    <a:pt x="1449218" y="1169507"/>
                  </a:lnTo>
                  <a:lnTo>
                    <a:pt x="1301602" y="1169507"/>
                  </a:lnTo>
                  <a:lnTo>
                    <a:pt x="1299063" y="1169507"/>
                  </a:lnTo>
                  <a:close/>
                  <a:moveTo>
                    <a:pt x="945736" y="1169507"/>
                  </a:moveTo>
                  <a:lnTo>
                    <a:pt x="942879" y="1169824"/>
                  </a:lnTo>
                  <a:lnTo>
                    <a:pt x="940657" y="1170777"/>
                  </a:lnTo>
                  <a:lnTo>
                    <a:pt x="937800" y="1171412"/>
                  </a:lnTo>
                  <a:lnTo>
                    <a:pt x="935578" y="1172682"/>
                  </a:lnTo>
                  <a:lnTo>
                    <a:pt x="933673" y="1174270"/>
                  </a:lnTo>
                  <a:lnTo>
                    <a:pt x="931451" y="1175540"/>
                  </a:lnTo>
                  <a:lnTo>
                    <a:pt x="929863" y="1177128"/>
                  </a:lnTo>
                  <a:lnTo>
                    <a:pt x="927959" y="1179033"/>
                  </a:lnTo>
                  <a:lnTo>
                    <a:pt x="926371" y="1180939"/>
                  </a:lnTo>
                  <a:lnTo>
                    <a:pt x="925419" y="1183162"/>
                  </a:lnTo>
                  <a:lnTo>
                    <a:pt x="924149" y="1185702"/>
                  </a:lnTo>
                  <a:lnTo>
                    <a:pt x="923514" y="1187925"/>
                  </a:lnTo>
                  <a:lnTo>
                    <a:pt x="922562" y="1190466"/>
                  </a:lnTo>
                  <a:lnTo>
                    <a:pt x="922244" y="1193324"/>
                  </a:lnTo>
                  <a:lnTo>
                    <a:pt x="922244" y="1195864"/>
                  </a:lnTo>
                  <a:lnTo>
                    <a:pt x="922244" y="1272714"/>
                  </a:lnTo>
                  <a:lnTo>
                    <a:pt x="922244" y="1275572"/>
                  </a:lnTo>
                  <a:lnTo>
                    <a:pt x="922562" y="1278113"/>
                  </a:lnTo>
                  <a:lnTo>
                    <a:pt x="923514" y="1280336"/>
                  </a:lnTo>
                  <a:lnTo>
                    <a:pt x="924149" y="1282876"/>
                  </a:lnTo>
                  <a:lnTo>
                    <a:pt x="925419" y="1285099"/>
                  </a:lnTo>
                  <a:lnTo>
                    <a:pt x="926371" y="1287322"/>
                  </a:lnTo>
                  <a:lnTo>
                    <a:pt x="927959" y="1289227"/>
                  </a:lnTo>
                  <a:lnTo>
                    <a:pt x="929863" y="1291133"/>
                  </a:lnTo>
                  <a:lnTo>
                    <a:pt x="931451" y="1292720"/>
                  </a:lnTo>
                  <a:lnTo>
                    <a:pt x="933673" y="1294308"/>
                  </a:lnTo>
                  <a:lnTo>
                    <a:pt x="935578" y="1295896"/>
                  </a:lnTo>
                  <a:lnTo>
                    <a:pt x="937800" y="1296849"/>
                  </a:lnTo>
                  <a:lnTo>
                    <a:pt x="940657" y="1297801"/>
                  </a:lnTo>
                  <a:lnTo>
                    <a:pt x="942879" y="1298437"/>
                  </a:lnTo>
                  <a:lnTo>
                    <a:pt x="945736" y="1298754"/>
                  </a:lnTo>
                  <a:lnTo>
                    <a:pt x="948276" y="1298754"/>
                  </a:lnTo>
                  <a:lnTo>
                    <a:pt x="1095892" y="1298754"/>
                  </a:lnTo>
                  <a:lnTo>
                    <a:pt x="1098432" y="1298754"/>
                  </a:lnTo>
                  <a:lnTo>
                    <a:pt x="1101289" y="1298437"/>
                  </a:lnTo>
                  <a:lnTo>
                    <a:pt x="1103828" y="1297801"/>
                  </a:lnTo>
                  <a:lnTo>
                    <a:pt x="1106368" y="1296849"/>
                  </a:lnTo>
                  <a:lnTo>
                    <a:pt x="1108590" y="1295896"/>
                  </a:lnTo>
                  <a:lnTo>
                    <a:pt x="1110812" y="1294308"/>
                  </a:lnTo>
                  <a:lnTo>
                    <a:pt x="1112717" y="1292720"/>
                  </a:lnTo>
                  <a:lnTo>
                    <a:pt x="1114622" y="1291133"/>
                  </a:lnTo>
                  <a:lnTo>
                    <a:pt x="1116209" y="1289227"/>
                  </a:lnTo>
                  <a:lnTo>
                    <a:pt x="1117796" y="1287322"/>
                  </a:lnTo>
                  <a:lnTo>
                    <a:pt x="1119384" y="1285099"/>
                  </a:lnTo>
                  <a:lnTo>
                    <a:pt x="1120018" y="1282876"/>
                  </a:lnTo>
                  <a:lnTo>
                    <a:pt x="1121288" y="1280336"/>
                  </a:lnTo>
                  <a:lnTo>
                    <a:pt x="1121606" y="1278113"/>
                  </a:lnTo>
                  <a:lnTo>
                    <a:pt x="1121923" y="1275572"/>
                  </a:lnTo>
                  <a:lnTo>
                    <a:pt x="1122241" y="1272714"/>
                  </a:lnTo>
                  <a:lnTo>
                    <a:pt x="1122241" y="1195864"/>
                  </a:lnTo>
                  <a:lnTo>
                    <a:pt x="1121923" y="1193324"/>
                  </a:lnTo>
                  <a:lnTo>
                    <a:pt x="1121606" y="1190466"/>
                  </a:lnTo>
                  <a:lnTo>
                    <a:pt x="1121288" y="1187925"/>
                  </a:lnTo>
                  <a:lnTo>
                    <a:pt x="1120018" y="1185702"/>
                  </a:lnTo>
                  <a:lnTo>
                    <a:pt x="1119384" y="1183162"/>
                  </a:lnTo>
                  <a:lnTo>
                    <a:pt x="1117796" y="1180939"/>
                  </a:lnTo>
                  <a:lnTo>
                    <a:pt x="1116209" y="1179033"/>
                  </a:lnTo>
                  <a:lnTo>
                    <a:pt x="1114622" y="1177128"/>
                  </a:lnTo>
                  <a:lnTo>
                    <a:pt x="1112717" y="1175540"/>
                  </a:lnTo>
                  <a:lnTo>
                    <a:pt x="1110812" y="1174270"/>
                  </a:lnTo>
                  <a:lnTo>
                    <a:pt x="1108590" y="1172682"/>
                  </a:lnTo>
                  <a:lnTo>
                    <a:pt x="1106368" y="1171412"/>
                  </a:lnTo>
                  <a:lnTo>
                    <a:pt x="1103828" y="1170777"/>
                  </a:lnTo>
                  <a:lnTo>
                    <a:pt x="1101289" y="1169824"/>
                  </a:lnTo>
                  <a:lnTo>
                    <a:pt x="1098432" y="1169507"/>
                  </a:lnTo>
                  <a:lnTo>
                    <a:pt x="1095892" y="1169507"/>
                  </a:lnTo>
                  <a:lnTo>
                    <a:pt x="948276" y="1169507"/>
                  </a:lnTo>
                  <a:lnTo>
                    <a:pt x="945736" y="1169507"/>
                  </a:lnTo>
                  <a:close/>
                  <a:moveTo>
                    <a:pt x="1652072" y="941180"/>
                  </a:moveTo>
                  <a:lnTo>
                    <a:pt x="1649215" y="941497"/>
                  </a:lnTo>
                  <a:lnTo>
                    <a:pt x="1646992" y="942133"/>
                  </a:lnTo>
                  <a:lnTo>
                    <a:pt x="1644453" y="943085"/>
                  </a:lnTo>
                  <a:lnTo>
                    <a:pt x="1642231" y="944038"/>
                  </a:lnTo>
                  <a:lnTo>
                    <a:pt x="1640326" y="945308"/>
                  </a:lnTo>
                  <a:lnTo>
                    <a:pt x="1637786" y="946896"/>
                  </a:lnTo>
                  <a:lnTo>
                    <a:pt x="1636199" y="948801"/>
                  </a:lnTo>
                  <a:lnTo>
                    <a:pt x="1634294" y="950389"/>
                  </a:lnTo>
                  <a:lnTo>
                    <a:pt x="1633024" y="952612"/>
                  </a:lnTo>
                  <a:lnTo>
                    <a:pt x="1631755" y="954517"/>
                  </a:lnTo>
                  <a:lnTo>
                    <a:pt x="1630485" y="956740"/>
                  </a:lnTo>
                  <a:lnTo>
                    <a:pt x="1629850" y="959598"/>
                  </a:lnTo>
                  <a:lnTo>
                    <a:pt x="1629215" y="961821"/>
                  </a:lnTo>
                  <a:lnTo>
                    <a:pt x="1628580" y="964362"/>
                  </a:lnTo>
                  <a:lnTo>
                    <a:pt x="1628580" y="967220"/>
                  </a:lnTo>
                  <a:lnTo>
                    <a:pt x="1628580" y="1044070"/>
                  </a:lnTo>
                  <a:lnTo>
                    <a:pt x="1628580" y="1046610"/>
                  </a:lnTo>
                  <a:lnTo>
                    <a:pt x="1629215" y="1049468"/>
                  </a:lnTo>
                  <a:lnTo>
                    <a:pt x="1629850" y="1052009"/>
                  </a:lnTo>
                  <a:lnTo>
                    <a:pt x="1630485" y="1054232"/>
                  </a:lnTo>
                  <a:lnTo>
                    <a:pt x="1631755" y="1056772"/>
                  </a:lnTo>
                  <a:lnTo>
                    <a:pt x="1633024" y="1058995"/>
                  </a:lnTo>
                  <a:lnTo>
                    <a:pt x="1634294" y="1060901"/>
                  </a:lnTo>
                  <a:lnTo>
                    <a:pt x="1636199" y="1062806"/>
                  </a:lnTo>
                  <a:lnTo>
                    <a:pt x="1637786" y="1064394"/>
                  </a:lnTo>
                  <a:lnTo>
                    <a:pt x="1640326" y="1065982"/>
                  </a:lnTo>
                  <a:lnTo>
                    <a:pt x="1642231" y="1067252"/>
                  </a:lnTo>
                  <a:lnTo>
                    <a:pt x="1644453" y="1068204"/>
                  </a:lnTo>
                  <a:lnTo>
                    <a:pt x="1646992" y="1069157"/>
                  </a:lnTo>
                  <a:lnTo>
                    <a:pt x="1649215" y="1069792"/>
                  </a:lnTo>
                  <a:lnTo>
                    <a:pt x="1652072" y="1070110"/>
                  </a:lnTo>
                  <a:lnTo>
                    <a:pt x="1654611" y="1070427"/>
                  </a:lnTo>
                  <a:lnTo>
                    <a:pt x="1802228" y="1070427"/>
                  </a:lnTo>
                  <a:lnTo>
                    <a:pt x="1805085" y="1070110"/>
                  </a:lnTo>
                  <a:lnTo>
                    <a:pt x="1807624" y="1069792"/>
                  </a:lnTo>
                  <a:lnTo>
                    <a:pt x="1810481" y="1069157"/>
                  </a:lnTo>
                  <a:lnTo>
                    <a:pt x="1812704" y="1068204"/>
                  </a:lnTo>
                  <a:lnTo>
                    <a:pt x="1814926" y="1067252"/>
                  </a:lnTo>
                  <a:lnTo>
                    <a:pt x="1817148" y="1065982"/>
                  </a:lnTo>
                  <a:lnTo>
                    <a:pt x="1819053" y="1064394"/>
                  </a:lnTo>
                  <a:lnTo>
                    <a:pt x="1820957" y="1062806"/>
                  </a:lnTo>
                  <a:lnTo>
                    <a:pt x="1822545" y="1060901"/>
                  </a:lnTo>
                  <a:lnTo>
                    <a:pt x="1824132" y="1058995"/>
                  </a:lnTo>
                  <a:lnTo>
                    <a:pt x="1825719" y="1056772"/>
                  </a:lnTo>
                  <a:lnTo>
                    <a:pt x="1826354" y="1054232"/>
                  </a:lnTo>
                  <a:lnTo>
                    <a:pt x="1827624" y="1052009"/>
                  </a:lnTo>
                  <a:lnTo>
                    <a:pt x="1827941" y="1049468"/>
                  </a:lnTo>
                  <a:lnTo>
                    <a:pt x="1828259" y="1046610"/>
                  </a:lnTo>
                  <a:lnTo>
                    <a:pt x="1828894" y="1044070"/>
                  </a:lnTo>
                  <a:lnTo>
                    <a:pt x="1828894" y="967220"/>
                  </a:lnTo>
                  <a:lnTo>
                    <a:pt x="1828259" y="964362"/>
                  </a:lnTo>
                  <a:lnTo>
                    <a:pt x="1827941" y="961821"/>
                  </a:lnTo>
                  <a:lnTo>
                    <a:pt x="1827624" y="959598"/>
                  </a:lnTo>
                  <a:lnTo>
                    <a:pt x="1826354" y="956740"/>
                  </a:lnTo>
                  <a:lnTo>
                    <a:pt x="1825719" y="954517"/>
                  </a:lnTo>
                  <a:lnTo>
                    <a:pt x="1824132" y="952612"/>
                  </a:lnTo>
                  <a:lnTo>
                    <a:pt x="1822545" y="950389"/>
                  </a:lnTo>
                  <a:lnTo>
                    <a:pt x="1820957" y="948801"/>
                  </a:lnTo>
                  <a:lnTo>
                    <a:pt x="1819053" y="946896"/>
                  </a:lnTo>
                  <a:lnTo>
                    <a:pt x="1817148" y="945308"/>
                  </a:lnTo>
                  <a:lnTo>
                    <a:pt x="1814926" y="944038"/>
                  </a:lnTo>
                  <a:lnTo>
                    <a:pt x="1812704" y="943085"/>
                  </a:lnTo>
                  <a:lnTo>
                    <a:pt x="1810481" y="942133"/>
                  </a:lnTo>
                  <a:lnTo>
                    <a:pt x="1807624" y="941497"/>
                  </a:lnTo>
                  <a:lnTo>
                    <a:pt x="1805085" y="941180"/>
                  </a:lnTo>
                  <a:lnTo>
                    <a:pt x="1802228" y="941180"/>
                  </a:lnTo>
                  <a:lnTo>
                    <a:pt x="1654611" y="941180"/>
                  </a:lnTo>
                  <a:lnTo>
                    <a:pt x="1652072" y="941180"/>
                  </a:lnTo>
                  <a:close/>
                  <a:moveTo>
                    <a:pt x="1299063" y="941180"/>
                  </a:moveTo>
                  <a:lnTo>
                    <a:pt x="1296206" y="941497"/>
                  </a:lnTo>
                  <a:lnTo>
                    <a:pt x="1293666" y="942133"/>
                  </a:lnTo>
                  <a:lnTo>
                    <a:pt x="1291444" y="943085"/>
                  </a:lnTo>
                  <a:lnTo>
                    <a:pt x="1288904" y="944038"/>
                  </a:lnTo>
                  <a:lnTo>
                    <a:pt x="1286682" y="945308"/>
                  </a:lnTo>
                  <a:lnTo>
                    <a:pt x="1284777" y="946896"/>
                  </a:lnTo>
                  <a:lnTo>
                    <a:pt x="1282872" y="948801"/>
                  </a:lnTo>
                  <a:lnTo>
                    <a:pt x="1281285" y="950389"/>
                  </a:lnTo>
                  <a:lnTo>
                    <a:pt x="1280015" y="952612"/>
                  </a:lnTo>
                  <a:lnTo>
                    <a:pt x="1278428" y="954517"/>
                  </a:lnTo>
                  <a:lnTo>
                    <a:pt x="1277158" y="956740"/>
                  </a:lnTo>
                  <a:lnTo>
                    <a:pt x="1276523" y="959598"/>
                  </a:lnTo>
                  <a:lnTo>
                    <a:pt x="1275571" y="961821"/>
                  </a:lnTo>
                  <a:lnTo>
                    <a:pt x="1275254" y="964362"/>
                  </a:lnTo>
                  <a:lnTo>
                    <a:pt x="1275254" y="967220"/>
                  </a:lnTo>
                  <a:lnTo>
                    <a:pt x="1275254" y="1044070"/>
                  </a:lnTo>
                  <a:lnTo>
                    <a:pt x="1275254" y="1046610"/>
                  </a:lnTo>
                  <a:lnTo>
                    <a:pt x="1275571" y="1049468"/>
                  </a:lnTo>
                  <a:lnTo>
                    <a:pt x="1276523" y="1052009"/>
                  </a:lnTo>
                  <a:lnTo>
                    <a:pt x="1277158" y="1054232"/>
                  </a:lnTo>
                  <a:lnTo>
                    <a:pt x="1278428" y="1056772"/>
                  </a:lnTo>
                  <a:lnTo>
                    <a:pt x="1280015" y="1058995"/>
                  </a:lnTo>
                  <a:lnTo>
                    <a:pt x="1281285" y="1060901"/>
                  </a:lnTo>
                  <a:lnTo>
                    <a:pt x="1282872" y="1062806"/>
                  </a:lnTo>
                  <a:lnTo>
                    <a:pt x="1284777" y="1064394"/>
                  </a:lnTo>
                  <a:lnTo>
                    <a:pt x="1286682" y="1065982"/>
                  </a:lnTo>
                  <a:lnTo>
                    <a:pt x="1288904" y="1067252"/>
                  </a:lnTo>
                  <a:lnTo>
                    <a:pt x="1291444" y="1068204"/>
                  </a:lnTo>
                  <a:lnTo>
                    <a:pt x="1293666" y="1069157"/>
                  </a:lnTo>
                  <a:lnTo>
                    <a:pt x="1296206" y="1069792"/>
                  </a:lnTo>
                  <a:lnTo>
                    <a:pt x="1299063" y="1070110"/>
                  </a:lnTo>
                  <a:lnTo>
                    <a:pt x="1301602" y="1070427"/>
                  </a:lnTo>
                  <a:lnTo>
                    <a:pt x="1449218" y="1070427"/>
                  </a:lnTo>
                  <a:lnTo>
                    <a:pt x="1452076" y="1070110"/>
                  </a:lnTo>
                  <a:lnTo>
                    <a:pt x="1454615" y="1069792"/>
                  </a:lnTo>
                  <a:lnTo>
                    <a:pt x="1456837" y="1069157"/>
                  </a:lnTo>
                  <a:lnTo>
                    <a:pt x="1459694" y="1068204"/>
                  </a:lnTo>
                  <a:lnTo>
                    <a:pt x="1461917" y="1067252"/>
                  </a:lnTo>
                  <a:lnTo>
                    <a:pt x="1463821" y="1065982"/>
                  </a:lnTo>
                  <a:lnTo>
                    <a:pt x="1465726" y="1064394"/>
                  </a:lnTo>
                  <a:lnTo>
                    <a:pt x="1467631" y="1062806"/>
                  </a:lnTo>
                  <a:lnTo>
                    <a:pt x="1469536" y="1060901"/>
                  </a:lnTo>
                  <a:lnTo>
                    <a:pt x="1471123" y="1058995"/>
                  </a:lnTo>
                  <a:lnTo>
                    <a:pt x="1472393" y="1056772"/>
                  </a:lnTo>
                  <a:lnTo>
                    <a:pt x="1473345" y="1054232"/>
                  </a:lnTo>
                  <a:lnTo>
                    <a:pt x="1474297" y="1052009"/>
                  </a:lnTo>
                  <a:lnTo>
                    <a:pt x="1474932" y="1049468"/>
                  </a:lnTo>
                  <a:lnTo>
                    <a:pt x="1475250" y="1046610"/>
                  </a:lnTo>
                  <a:lnTo>
                    <a:pt x="1475250" y="1044070"/>
                  </a:lnTo>
                  <a:lnTo>
                    <a:pt x="1475250" y="967220"/>
                  </a:lnTo>
                  <a:lnTo>
                    <a:pt x="1475250" y="964362"/>
                  </a:lnTo>
                  <a:lnTo>
                    <a:pt x="1474932" y="961821"/>
                  </a:lnTo>
                  <a:lnTo>
                    <a:pt x="1474297" y="959598"/>
                  </a:lnTo>
                  <a:lnTo>
                    <a:pt x="1473345" y="956740"/>
                  </a:lnTo>
                  <a:lnTo>
                    <a:pt x="1472393" y="954517"/>
                  </a:lnTo>
                  <a:lnTo>
                    <a:pt x="1471123" y="952612"/>
                  </a:lnTo>
                  <a:lnTo>
                    <a:pt x="1469536" y="950389"/>
                  </a:lnTo>
                  <a:lnTo>
                    <a:pt x="1467631" y="948801"/>
                  </a:lnTo>
                  <a:lnTo>
                    <a:pt x="1465726" y="946896"/>
                  </a:lnTo>
                  <a:lnTo>
                    <a:pt x="1463821" y="945308"/>
                  </a:lnTo>
                  <a:lnTo>
                    <a:pt x="1461917" y="944038"/>
                  </a:lnTo>
                  <a:lnTo>
                    <a:pt x="1459694" y="943085"/>
                  </a:lnTo>
                  <a:lnTo>
                    <a:pt x="1456837" y="942133"/>
                  </a:lnTo>
                  <a:lnTo>
                    <a:pt x="1454615" y="941497"/>
                  </a:lnTo>
                  <a:lnTo>
                    <a:pt x="1452076" y="941180"/>
                  </a:lnTo>
                  <a:lnTo>
                    <a:pt x="1449218" y="941180"/>
                  </a:lnTo>
                  <a:lnTo>
                    <a:pt x="1301602" y="941180"/>
                  </a:lnTo>
                  <a:lnTo>
                    <a:pt x="1299063" y="941180"/>
                  </a:lnTo>
                  <a:close/>
                  <a:moveTo>
                    <a:pt x="945736" y="941180"/>
                  </a:moveTo>
                  <a:lnTo>
                    <a:pt x="942879" y="941497"/>
                  </a:lnTo>
                  <a:lnTo>
                    <a:pt x="940657" y="942133"/>
                  </a:lnTo>
                  <a:lnTo>
                    <a:pt x="937800" y="943085"/>
                  </a:lnTo>
                  <a:lnTo>
                    <a:pt x="935578" y="944038"/>
                  </a:lnTo>
                  <a:lnTo>
                    <a:pt x="933673" y="945308"/>
                  </a:lnTo>
                  <a:lnTo>
                    <a:pt x="931451" y="946896"/>
                  </a:lnTo>
                  <a:lnTo>
                    <a:pt x="929863" y="948801"/>
                  </a:lnTo>
                  <a:lnTo>
                    <a:pt x="927959" y="950389"/>
                  </a:lnTo>
                  <a:lnTo>
                    <a:pt x="926371" y="952612"/>
                  </a:lnTo>
                  <a:lnTo>
                    <a:pt x="925419" y="954517"/>
                  </a:lnTo>
                  <a:lnTo>
                    <a:pt x="924149" y="956740"/>
                  </a:lnTo>
                  <a:lnTo>
                    <a:pt x="923514" y="959598"/>
                  </a:lnTo>
                  <a:lnTo>
                    <a:pt x="922562" y="961821"/>
                  </a:lnTo>
                  <a:lnTo>
                    <a:pt x="922244" y="964362"/>
                  </a:lnTo>
                  <a:lnTo>
                    <a:pt x="922244" y="967220"/>
                  </a:lnTo>
                  <a:lnTo>
                    <a:pt x="922244" y="1044070"/>
                  </a:lnTo>
                  <a:lnTo>
                    <a:pt x="922244" y="1046610"/>
                  </a:lnTo>
                  <a:lnTo>
                    <a:pt x="922562" y="1049468"/>
                  </a:lnTo>
                  <a:lnTo>
                    <a:pt x="923514" y="1052009"/>
                  </a:lnTo>
                  <a:lnTo>
                    <a:pt x="924149" y="1054232"/>
                  </a:lnTo>
                  <a:lnTo>
                    <a:pt x="925419" y="1056772"/>
                  </a:lnTo>
                  <a:lnTo>
                    <a:pt x="926371" y="1058995"/>
                  </a:lnTo>
                  <a:lnTo>
                    <a:pt x="927959" y="1060901"/>
                  </a:lnTo>
                  <a:lnTo>
                    <a:pt x="929863" y="1062806"/>
                  </a:lnTo>
                  <a:lnTo>
                    <a:pt x="931451" y="1064394"/>
                  </a:lnTo>
                  <a:lnTo>
                    <a:pt x="933673" y="1065982"/>
                  </a:lnTo>
                  <a:lnTo>
                    <a:pt x="935578" y="1067252"/>
                  </a:lnTo>
                  <a:lnTo>
                    <a:pt x="937800" y="1068204"/>
                  </a:lnTo>
                  <a:lnTo>
                    <a:pt x="940657" y="1069157"/>
                  </a:lnTo>
                  <a:lnTo>
                    <a:pt x="942879" y="1069792"/>
                  </a:lnTo>
                  <a:lnTo>
                    <a:pt x="945736" y="1070110"/>
                  </a:lnTo>
                  <a:lnTo>
                    <a:pt x="948276" y="1070427"/>
                  </a:lnTo>
                  <a:lnTo>
                    <a:pt x="1095892" y="1070427"/>
                  </a:lnTo>
                  <a:lnTo>
                    <a:pt x="1098432" y="1070110"/>
                  </a:lnTo>
                  <a:lnTo>
                    <a:pt x="1101289" y="1069792"/>
                  </a:lnTo>
                  <a:lnTo>
                    <a:pt x="1103828" y="1069157"/>
                  </a:lnTo>
                  <a:lnTo>
                    <a:pt x="1106368" y="1068204"/>
                  </a:lnTo>
                  <a:lnTo>
                    <a:pt x="1108590" y="1067252"/>
                  </a:lnTo>
                  <a:lnTo>
                    <a:pt x="1110812" y="1065982"/>
                  </a:lnTo>
                  <a:lnTo>
                    <a:pt x="1112717" y="1064394"/>
                  </a:lnTo>
                  <a:lnTo>
                    <a:pt x="1114622" y="1062806"/>
                  </a:lnTo>
                  <a:lnTo>
                    <a:pt x="1116209" y="1060901"/>
                  </a:lnTo>
                  <a:lnTo>
                    <a:pt x="1117796" y="1058995"/>
                  </a:lnTo>
                  <a:lnTo>
                    <a:pt x="1119384" y="1056772"/>
                  </a:lnTo>
                  <a:lnTo>
                    <a:pt x="1120018" y="1054232"/>
                  </a:lnTo>
                  <a:lnTo>
                    <a:pt x="1121288" y="1052009"/>
                  </a:lnTo>
                  <a:lnTo>
                    <a:pt x="1121606" y="1049468"/>
                  </a:lnTo>
                  <a:lnTo>
                    <a:pt x="1121923" y="1046610"/>
                  </a:lnTo>
                  <a:lnTo>
                    <a:pt x="1122241" y="1044070"/>
                  </a:lnTo>
                  <a:lnTo>
                    <a:pt x="1122241" y="967220"/>
                  </a:lnTo>
                  <a:lnTo>
                    <a:pt x="1121923" y="964362"/>
                  </a:lnTo>
                  <a:lnTo>
                    <a:pt x="1121606" y="961821"/>
                  </a:lnTo>
                  <a:lnTo>
                    <a:pt x="1121288" y="959598"/>
                  </a:lnTo>
                  <a:lnTo>
                    <a:pt x="1120018" y="956740"/>
                  </a:lnTo>
                  <a:lnTo>
                    <a:pt x="1119384" y="954517"/>
                  </a:lnTo>
                  <a:lnTo>
                    <a:pt x="1117796" y="952612"/>
                  </a:lnTo>
                  <a:lnTo>
                    <a:pt x="1116209" y="950389"/>
                  </a:lnTo>
                  <a:lnTo>
                    <a:pt x="1114622" y="948801"/>
                  </a:lnTo>
                  <a:lnTo>
                    <a:pt x="1112717" y="946896"/>
                  </a:lnTo>
                  <a:lnTo>
                    <a:pt x="1110812" y="945308"/>
                  </a:lnTo>
                  <a:lnTo>
                    <a:pt x="1108590" y="944038"/>
                  </a:lnTo>
                  <a:lnTo>
                    <a:pt x="1106368" y="943085"/>
                  </a:lnTo>
                  <a:lnTo>
                    <a:pt x="1103828" y="942133"/>
                  </a:lnTo>
                  <a:lnTo>
                    <a:pt x="1101289" y="941497"/>
                  </a:lnTo>
                  <a:lnTo>
                    <a:pt x="1098432" y="941180"/>
                  </a:lnTo>
                  <a:lnTo>
                    <a:pt x="1095892" y="941180"/>
                  </a:lnTo>
                  <a:lnTo>
                    <a:pt x="948276" y="941180"/>
                  </a:lnTo>
                  <a:lnTo>
                    <a:pt x="945736" y="941180"/>
                  </a:lnTo>
                  <a:close/>
                  <a:moveTo>
                    <a:pt x="2076450" y="633412"/>
                  </a:moveTo>
                  <a:lnTo>
                    <a:pt x="2751138" y="636587"/>
                  </a:lnTo>
                  <a:lnTo>
                    <a:pt x="2750186" y="649605"/>
                  </a:lnTo>
                  <a:lnTo>
                    <a:pt x="2748281" y="663892"/>
                  </a:lnTo>
                  <a:lnTo>
                    <a:pt x="2746058" y="681990"/>
                  </a:lnTo>
                  <a:lnTo>
                    <a:pt x="2742566" y="702310"/>
                  </a:lnTo>
                  <a:lnTo>
                    <a:pt x="2738756" y="722947"/>
                  </a:lnTo>
                  <a:lnTo>
                    <a:pt x="2736216" y="733107"/>
                  </a:lnTo>
                  <a:lnTo>
                    <a:pt x="2733993" y="743585"/>
                  </a:lnTo>
                  <a:lnTo>
                    <a:pt x="2731771" y="753110"/>
                  </a:lnTo>
                  <a:lnTo>
                    <a:pt x="2728596" y="762000"/>
                  </a:lnTo>
                  <a:lnTo>
                    <a:pt x="2726373" y="769302"/>
                  </a:lnTo>
                  <a:lnTo>
                    <a:pt x="2722881" y="776605"/>
                  </a:lnTo>
                  <a:lnTo>
                    <a:pt x="2719388" y="783590"/>
                  </a:lnTo>
                  <a:lnTo>
                    <a:pt x="2715261" y="790892"/>
                  </a:lnTo>
                  <a:lnTo>
                    <a:pt x="2710816" y="797877"/>
                  </a:lnTo>
                  <a:lnTo>
                    <a:pt x="2705418" y="805180"/>
                  </a:lnTo>
                  <a:lnTo>
                    <a:pt x="2700021" y="811530"/>
                  </a:lnTo>
                  <a:lnTo>
                    <a:pt x="2693988" y="818197"/>
                  </a:lnTo>
                  <a:lnTo>
                    <a:pt x="2687321" y="823912"/>
                  </a:lnTo>
                  <a:lnTo>
                    <a:pt x="2680653" y="829310"/>
                  </a:lnTo>
                  <a:lnTo>
                    <a:pt x="2673351" y="834072"/>
                  </a:lnTo>
                  <a:lnTo>
                    <a:pt x="2665731" y="838200"/>
                  </a:lnTo>
                  <a:lnTo>
                    <a:pt x="2657476" y="841375"/>
                  </a:lnTo>
                  <a:lnTo>
                    <a:pt x="2653348" y="842962"/>
                  </a:lnTo>
                  <a:lnTo>
                    <a:pt x="2648903" y="843915"/>
                  </a:lnTo>
                  <a:lnTo>
                    <a:pt x="2644458" y="844867"/>
                  </a:lnTo>
                  <a:lnTo>
                    <a:pt x="2640013" y="845820"/>
                  </a:lnTo>
                  <a:lnTo>
                    <a:pt x="2635251" y="846137"/>
                  </a:lnTo>
                  <a:lnTo>
                    <a:pt x="2630806" y="846137"/>
                  </a:lnTo>
                  <a:lnTo>
                    <a:pt x="2181543" y="844232"/>
                  </a:lnTo>
                  <a:lnTo>
                    <a:pt x="2173288" y="843915"/>
                  </a:lnTo>
                  <a:lnTo>
                    <a:pt x="2165350" y="842327"/>
                  </a:lnTo>
                  <a:lnTo>
                    <a:pt x="2157730" y="840422"/>
                  </a:lnTo>
                  <a:lnTo>
                    <a:pt x="2149475" y="837565"/>
                  </a:lnTo>
                  <a:lnTo>
                    <a:pt x="2142173" y="834072"/>
                  </a:lnTo>
                  <a:lnTo>
                    <a:pt x="2135505" y="830262"/>
                  </a:lnTo>
                  <a:lnTo>
                    <a:pt x="2128520" y="825817"/>
                  </a:lnTo>
                  <a:lnTo>
                    <a:pt x="2122488" y="820420"/>
                  </a:lnTo>
                  <a:lnTo>
                    <a:pt x="2116773" y="814705"/>
                  </a:lnTo>
                  <a:lnTo>
                    <a:pt x="2111375" y="808672"/>
                  </a:lnTo>
                  <a:lnTo>
                    <a:pt x="2106295" y="802005"/>
                  </a:lnTo>
                  <a:lnTo>
                    <a:pt x="2102168" y="795337"/>
                  </a:lnTo>
                  <a:lnTo>
                    <a:pt x="2098675" y="787717"/>
                  </a:lnTo>
                  <a:lnTo>
                    <a:pt x="2095500" y="779780"/>
                  </a:lnTo>
                  <a:lnTo>
                    <a:pt x="2093595" y="772160"/>
                  </a:lnTo>
                  <a:lnTo>
                    <a:pt x="2092008" y="763905"/>
                  </a:lnTo>
                  <a:lnTo>
                    <a:pt x="2076450" y="633412"/>
                  </a:lnTo>
                  <a:close/>
                  <a:moveTo>
                    <a:pt x="674688" y="633412"/>
                  </a:moveTo>
                  <a:lnTo>
                    <a:pt x="659138" y="763905"/>
                  </a:lnTo>
                  <a:lnTo>
                    <a:pt x="657551" y="772160"/>
                  </a:lnTo>
                  <a:lnTo>
                    <a:pt x="655330" y="779780"/>
                  </a:lnTo>
                  <a:lnTo>
                    <a:pt x="652791" y="787717"/>
                  </a:lnTo>
                  <a:lnTo>
                    <a:pt x="648983" y="795337"/>
                  </a:lnTo>
                  <a:lnTo>
                    <a:pt x="644540" y="802005"/>
                  </a:lnTo>
                  <a:lnTo>
                    <a:pt x="640097" y="808672"/>
                  </a:lnTo>
                  <a:lnTo>
                    <a:pt x="634702" y="814705"/>
                  </a:lnTo>
                  <a:lnTo>
                    <a:pt x="628990" y="820420"/>
                  </a:lnTo>
                  <a:lnTo>
                    <a:pt x="622325" y="825817"/>
                  </a:lnTo>
                  <a:lnTo>
                    <a:pt x="615978" y="830262"/>
                  </a:lnTo>
                  <a:lnTo>
                    <a:pt x="608679" y="834072"/>
                  </a:lnTo>
                  <a:lnTo>
                    <a:pt x="601380" y="837565"/>
                  </a:lnTo>
                  <a:lnTo>
                    <a:pt x="593764" y="840422"/>
                  </a:lnTo>
                  <a:lnTo>
                    <a:pt x="585830" y="842327"/>
                  </a:lnTo>
                  <a:lnTo>
                    <a:pt x="577579" y="843915"/>
                  </a:lnTo>
                  <a:lnTo>
                    <a:pt x="569645" y="844232"/>
                  </a:lnTo>
                  <a:lnTo>
                    <a:pt x="120276" y="846137"/>
                  </a:lnTo>
                  <a:lnTo>
                    <a:pt x="115833" y="846137"/>
                  </a:lnTo>
                  <a:lnTo>
                    <a:pt x="111390" y="845820"/>
                  </a:lnTo>
                  <a:lnTo>
                    <a:pt x="106947" y="844867"/>
                  </a:lnTo>
                  <a:lnTo>
                    <a:pt x="102504" y="843915"/>
                  </a:lnTo>
                  <a:lnTo>
                    <a:pt x="98379" y="842962"/>
                  </a:lnTo>
                  <a:lnTo>
                    <a:pt x="93936" y="841375"/>
                  </a:lnTo>
                  <a:lnTo>
                    <a:pt x="86002" y="838200"/>
                  </a:lnTo>
                  <a:lnTo>
                    <a:pt x="78068" y="834072"/>
                  </a:lnTo>
                  <a:lnTo>
                    <a:pt x="70769" y="829310"/>
                  </a:lnTo>
                  <a:lnTo>
                    <a:pt x="63788" y="823912"/>
                  </a:lnTo>
                  <a:lnTo>
                    <a:pt x="57441" y="818197"/>
                  </a:lnTo>
                  <a:lnTo>
                    <a:pt x="51728" y="811530"/>
                  </a:lnTo>
                  <a:lnTo>
                    <a:pt x="45699" y="805180"/>
                  </a:lnTo>
                  <a:lnTo>
                    <a:pt x="40938" y="797877"/>
                  </a:lnTo>
                  <a:lnTo>
                    <a:pt x="35861" y="790892"/>
                  </a:lnTo>
                  <a:lnTo>
                    <a:pt x="32053" y="783590"/>
                  </a:lnTo>
                  <a:lnTo>
                    <a:pt x="28244" y="776605"/>
                  </a:lnTo>
                  <a:lnTo>
                    <a:pt x="25071" y="769302"/>
                  </a:lnTo>
                  <a:lnTo>
                    <a:pt x="22532" y="762000"/>
                  </a:lnTo>
                  <a:lnTo>
                    <a:pt x="19993" y="753110"/>
                  </a:lnTo>
                  <a:lnTo>
                    <a:pt x="17137" y="743585"/>
                  </a:lnTo>
                  <a:lnTo>
                    <a:pt x="14916" y="733107"/>
                  </a:lnTo>
                  <a:lnTo>
                    <a:pt x="12694" y="722947"/>
                  </a:lnTo>
                  <a:lnTo>
                    <a:pt x="8886" y="702310"/>
                  </a:lnTo>
                  <a:lnTo>
                    <a:pt x="5712" y="681990"/>
                  </a:lnTo>
                  <a:lnTo>
                    <a:pt x="3174" y="663892"/>
                  </a:lnTo>
                  <a:lnTo>
                    <a:pt x="1587" y="649605"/>
                  </a:lnTo>
                  <a:lnTo>
                    <a:pt x="0" y="636587"/>
                  </a:lnTo>
                  <a:lnTo>
                    <a:pt x="674688" y="633412"/>
                  </a:lnTo>
                  <a:close/>
                  <a:moveTo>
                    <a:pt x="970497" y="374650"/>
                  </a:moveTo>
                  <a:lnTo>
                    <a:pt x="973355" y="374650"/>
                  </a:lnTo>
                  <a:lnTo>
                    <a:pt x="1052401" y="374650"/>
                  </a:lnTo>
                  <a:lnTo>
                    <a:pt x="1054940" y="374650"/>
                  </a:lnTo>
                  <a:lnTo>
                    <a:pt x="1058115" y="374968"/>
                  </a:lnTo>
                  <a:lnTo>
                    <a:pt x="1060654" y="375603"/>
                  </a:lnTo>
                  <a:lnTo>
                    <a:pt x="1063512" y="376873"/>
                  </a:lnTo>
                  <a:lnTo>
                    <a:pt x="1066051" y="377826"/>
                  </a:lnTo>
                  <a:lnTo>
                    <a:pt x="1068273" y="379414"/>
                  </a:lnTo>
                  <a:lnTo>
                    <a:pt x="1070813" y="381001"/>
                  </a:lnTo>
                  <a:lnTo>
                    <a:pt x="1072718" y="382907"/>
                  </a:lnTo>
                  <a:lnTo>
                    <a:pt x="1074623" y="384812"/>
                  </a:lnTo>
                  <a:lnTo>
                    <a:pt x="1075892" y="387035"/>
                  </a:lnTo>
                  <a:lnTo>
                    <a:pt x="1077480" y="389576"/>
                  </a:lnTo>
                  <a:lnTo>
                    <a:pt x="1078749" y="392116"/>
                  </a:lnTo>
                  <a:lnTo>
                    <a:pt x="1079702" y="394657"/>
                  </a:lnTo>
                  <a:lnTo>
                    <a:pt x="1080654" y="397515"/>
                  </a:lnTo>
                  <a:lnTo>
                    <a:pt x="1080972" y="400055"/>
                  </a:lnTo>
                  <a:lnTo>
                    <a:pt x="1080972" y="403231"/>
                  </a:lnTo>
                  <a:lnTo>
                    <a:pt x="1080972" y="473094"/>
                  </a:lnTo>
                  <a:lnTo>
                    <a:pt x="1669532" y="473094"/>
                  </a:lnTo>
                  <a:lnTo>
                    <a:pt x="1669532" y="403231"/>
                  </a:lnTo>
                  <a:lnTo>
                    <a:pt x="1670167" y="400055"/>
                  </a:lnTo>
                  <a:lnTo>
                    <a:pt x="1670484" y="397515"/>
                  </a:lnTo>
                  <a:lnTo>
                    <a:pt x="1671119" y="394657"/>
                  </a:lnTo>
                  <a:lnTo>
                    <a:pt x="1672071" y="392116"/>
                  </a:lnTo>
                  <a:lnTo>
                    <a:pt x="1673024" y="389576"/>
                  </a:lnTo>
                  <a:lnTo>
                    <a:pt x="1674611" y="387035"/>
                  </a:lnTo>
                  <a:lnTo>
                    <a:pt x="1676516" y="384812"/>
                  </a:lnTo>
                  <a:lnTo>
                    <a:pt x="1678103" y="382907"/>
                  </a:lnTo>
                  <a:lnTo>
                    <a:pt x="1680325" y="381001"/>
                  </a:lnTo>
                  <a:lnTo>
                    <a:pt x="1682547" y="379414"/>
                  </a:lnTo>
                  <a:lnTo>
                    <a:pt x="1685087" y="377826"/>
                  </a:lnTo>
                  <a:lnTo>
                    <a:pt x="1687309" y="376873"/>
                  </a:lnTo>
                  <a:lnTo>
                    <a:pt x="1689849" y="375603"/>
                  </a:lnTo>
                  <a:lnTo>
                    <a:pt x="1693023" y="374968"/>
                  </a:lnTo>
                  <a:lnTo>
                    <a:pt x="1695563" y="374650"/>
                  </a:lnTo>
                  <a:lnTo>
                    <a:pt x="1698737" y="374650"/>
                  </a:lnTo>
                  <a:lnTo>
                    <a:pt x="1777466" y="374650"/>
                  </a:lnTo>
                  <a:lnTo>
                    <a:pt x="1780323" y="374650"/>
                  </a:lnTo>
                  <a:lnTo>
                    <a:pt x="1783180" y="374968"/>
                  </a:lnTo>
                  <a:lnTo>
                    <a:pt x="1786037" y="375603"/>
                  </a:lnTo>
                  <a:lnTo>
                    <a:pt x="1788577" y="376873"/>
                  </a:lnTo>
                  <a:lnTo>
                    <a:pt x="1791117" y="377826"/>
                  </a:lnTo>
                  <a:lnTo>
                    <a:pt x="1793656" y="379414"/>
                  </a:lnTo>
                  <a:lnTo>
                    <a:pt x="1795878" y="381001"/>
                  </a:lnTo>
                  <a:lnTo>
                    <a:pt x="1797783" y="382907"/>
                  </a:lnTo>
                  <a:lnTo>
                    <a:pt x="1799688" y="384812"/>
                  </a:lnTo>
                  <a:lnTo>
                    <a:pt x="1801275" y="387035"/>
                  </a:lnTo>
                  <a:lnTo>
                    <a:pt x="1802862" y="389576"/>
                  </a:lnTo>
                  <a:lnTo>
                    <a:pt x="1803815" y="392116"/>
                  </a:lnTo>
                  <a:lnTo>
                    <a:pt x="1805085" y="394657"/>
                  </a:lnTo>
                  <a:lnTo>
                    <a:pt x="1805720" y="397515"/>
                  </a:lnTo>
                  <a:lnTo>
                    <a:pt x="1806037" y="400055"/>
                  </a:lnTo>
                  <a:lnTo>
                    <a:pt x="1806037" y="403231"/>
                  </a:lnTo>
                  <a:lnTo>
                    <a:pt x="1806037" y="475952"/>
                  </a:lnTo>
                  <a:lnTo>
                    <a:pt x="1819053" y="478175"/>
                  </a:lnTo>
                  <a:lnTo>
                    <a:pt x="1825719" y="479446"/>
                  </a:lnTo>
                  <a:lnTo>
                    <a:pt x="1831433" y="481033"/>
                  </a:lnTo>
                  <a:lnTo>
                    <a:pt x="1837148" y="482939"/>
                  </a:lnTo>
                  <a:lnTo>
                    <a:pt x="1842862" y="484844"/>
                  </a:lnTo>
                  <a:lnTo>
                    <a:pt x="1848258" y="487067"/>
                  </a:lnTo>
                  <a:lnTo>
                    <a:pt x="1853338" y="489607"/>
                  </a:lnTo>
                  <a:lnTo>
                    <a:pt x="1858099" y="492466"/>
                  </a:lnTo>
                  <a:lnTo>
                    <a:pt x="1863179" y="495324"/>
                  </a:lnTo>
                  <a:lnTo>
                    <a:pt x="1867623" y="498817"/>
                  </a:lnTo>
                  <a:lnTo>
                    <a:pt x="1872385" y="502310"/>
                  </a:lnTo>
                  <a:lnTo>
                    <a:pt x="1876512" y="506438"/>
                  </a:lnTo>
                  <a:lnTo>
                    <a:pt x="1880639" y="510567"/>
                  </a:lnTo>
                  <a:lnTo>
                    <a:pt x="1885083" y="515648"/>
                  </a:lnTo>
                  <a:lnTo>
                    <a:pt x="1888893" y="520729"/>
                  </a:lnTo>
                  <a:lnTo>
                    <a:pt x="1892702" y="526127"/>
                  </a:lnTo>
                  <a:lnTo>
                    <a:pt x="1896194" y="532161"/>
                  </a:lnTo>
                  <a:lnTo>
                    <a:pt x="1900003" y="538194"/>
                  </a:lnTo>
                  <a:lnTo>
                    <a:pt x="1903178" y="545181"/>
                  </a:lnTo>
                  <a:lnTo>
                    <a:pt x="1906670" y="552167"/>
                  </a:lnTo>
                  <a:lnTo>
                    <a:pt x="1909845" y="559789"/>
                  </a:lnTo>
                  <a:lnTo>
                    <a:pt x="1913337" y="567728"/>
                  </a:lnTo>
                  <a:lnTo>
                    <a:pt x="1916194" y="576619"/>
                  </a:lnTo>
                  <a:lnTo>
                    <a:pt x="1922543" y="595038"/>
                  </a:lnTo>
                  <a:lnTo>
                    <a:pt x="1928574" y="615679"/>
                  </a:lnTo>
                  <a:lnTo>
                    <a:pt x="1934289" y="638544"/>
                  </a:lnTo>
                  <a:lnTo>
                    <a:pt x="1940003" y="663631"/>
                  </a:lnTo>
                  <a:lnTo>
                    <a:pt x="1943812" y="680462"/>
                  </a:lnTo>
                  <a:lnTo>
                    <a:pt x="1948891" y="696975"/>
                  </a:lnTo>
                  <a:lnTo>
                    <a:pt x="1954288" y="713488"/>
                  </a:lnTo>
                  <a:lnTo>
                    <a:pt x="1960320" y="729684"/>
                  </a:lnTo>
                  <a:lnTo>
                    <a:pt x="1966669" y="745562"/>
                  </a:lnTo>
                  <a:lnTo>
                    <a:pt x="1973970" y="761758"/>
                  </a:lnTo>
                  <a:lnTo>
                    <a:pt x="1981589" y="777318"/>
                  </a:lnTo>
                  <a:lnTo>
                    <a:pt x="1990160" y="792561"/>
                  </a:lnTo>
                  <a:lnTo>
                    <a:pt x="1998414" y="808122"/>
                  </a:lnTo>
                  <a:lnTo>
                    <a:pt x="2007620" y="823365"/>
                  </a:lnTo>
                  <a:lnTo>
                    <a:pt x="2017779" y="838290"/>
                  </a:lnTo>
                  <a:lnTo>
                    <a:pt x="2027620" y="852898"/>
                  </a:lnTo>
                  <a:lnTo>
                    <a:pt x="2038096" y="867823"/>
                  </a:lnTo>
                  <a:lnTo>
                    <a:pt x="2048572" y="882113"/>
                  </a:lnTo>
                  <a:lnTo>
                    <a:pt x="2059683" y="896404"/>
                  </a:lnTo>
                  <a:lnTo>
                    <a:pt x="2070794" y="910376"/>
                  </a:lnTo>
                  <a:lnTo>
                    <a:pt x="2082222" y="924667"/>
                  </a:lnTo>
                  <a:lnTo>
                    <a:pt x="2094285" y="938957"/>
                  </a:lnTo>
                  <a:lnTo>
                    <a:pt x="2118412" y="966267"/>
                  </a:lnTo>
                  <a:lnTo>
                    <a:pt x="2143174" y="993578"/>
                  </a:lnTo>
                  <a:lnTo>
                    <a:pt x="2167935" y="1020253"/>
                  </a:lnTo>
                  <a:lnTo>
                    <a:pt x="2218093" y="1072650"/>
                  </a:lnTo>
                  <a:lnTo>
                    <a:pt x="2242537" y="1098373"/>
                  </a:lnTo>
                  <a:lnTo>
                    <a:pt x="2266663" y="1124095"/>
                  </a:lnTo>
                  <a:lnTo>
                    <a:pt x="2274282" y="1132352"/>
                  </a:lnTo>
                  <a:lnTo>
                    <a:pt x="2281266" y="1140926"/>
                  </a:lnTo>
                  <a:lnTo>
                    <a:pt x="2288568" y="1149500"/>
                  </a:lnTo>
                  <a:lnTo>
                    <a:pt x="2295234" y="1158709"/>
                  </a:lnTo>
                  <a:lnTo>
                    <a:pt x="2301901" y="1168236"/>
                  </a:lnTo>
                  <a:lnTo>
                    <a:pt x="2308250" y="1178081"/>
                  </a:lnTo>
                  <a:lnTo>
                    <a:pt x="2314916" y="1187925"/>
                  </a:lnTo>
                  <a:lnTo>
                    <a:pt x="2320948" y="1198087"/>
                  </a:lnTo>
                  <a:lnTo>
                    <a:pt x="2326980" y="1208884"/>
                  </a:lnTo>
                  <a:lnTo>
                    <a:pt x="2333329" y="1219681"/>
                  </a:lnTo>
                  <a:lnTo>
                    <a:pt x="2344757" y="1241593"/>
                  </a:lnTo>
                  <a:lnTo>
                    <a:pt x="2355868" y="1264457"/>
                  </a:lnTo>
                  <a:lnTo>
                    <a:pt x="2366026" y="1287639"/>
                  </a:lnTo>
                  <a:lnTo>
                    <a:pt x="2375550" y="1311774"/>
                  </a:lnTo>
                  <a:lnTo>
                    <a:pt x="2385391" y="1335909"/>
                  </a:lnTo>
                  <a:lnTo>
                    <a:pt x="2393645" y="1360361"/>
                  </a:lnTo>
                  <a:lnTo>
                    <a:pt x="2402216" y="1384813"/>
                  </a:lnTo>
                  <a:lnTo>
                    <a:pt x="2409835" y="1409265"/>
                  </a:lnTo>
                  <a:lnTo>
                    <a:pt x="2417136" y="1434035"/>
                  </a:lnTo>
                  <a:lnTo>
                    <a:pt x="2423803" y="1457852"/>
                  </a:lnTo>
                  <a:lnTo>
                    <a:pt x="2430152" y="1481669"/>
                  </a:lnTo>
                  <a:lnTo>
                    <a:pt x="2435866" y="1505169"/>
                  </a:lnTo>
                  <a:lnTo>
                    <a:pt x="2441263" y="1527716"/>
                  </a:lnTo>
                  <a:lnTo>
                    <a:pt x="2446025" y="1549945"/>
                  </a:lnTo>
                  <a:lnTo>
                    <a:pt x="2450787" y="1570904"/>
                  </a:lnTo>
                  <a:lnTo>
                    <a:pt x="2458406" y="1609964"/>
                  </a:lnTo>
                  <a:lnTo>
                    <a:pt x="2464437" y="1643943"/>
                  </a:lnTo>
                  <a:lnTo>
                    <a:pt x="2468881" y="1672206"/>
                  </a:lnTo>
                  <a:lnTo>
                    <a:pt x="2472056" y="1693800"/>
                  </a:lnTo>
                  <a:lnTo>
                    <a:pt x="2474913" y="1711584"/>
                  </a:lnTo>
                  <a:lnTo>
                    <a:pt x="2474278" y="1722381"/>
                  </a:lnTo>
                  <a:lnTo>
                    <a:pt x="2473643" y="1733178"/>
                  </a:lnTo>
                  <a:lnTo>
                    <a:pt x="2472056" y="1743340"/>
                  </a:lnTo>
                  <a:lnTo>
                    <a:pt x="2470151" y="1753820"/>
                  </a:lnTo>
                  <a:lnTo>
                    <a:pt x="2467929" y="1763664"/>
                  </a:lnTo>
                  <a:lnTo>
                    <a:pt x="2465072" y="1773508"/>
                  </a:lnTo>
                  <a:lnTo>
                    <a:pt x="2462215" y="1783035"/>
                  </a:lnTo>
                  <a:lnTo>
                    <a:pt x="2458406" y="1792880"/>
                  </a:lnTo>
                  <a:lnTo>
                    <a:pt x="2453961" y="1802089"/>
                  </a:lnTo>
                  <a:lnTo>
                    <a:pt x="2449517" y="1810981"/>
                  </a:lnTo>
                  <a:lnTo>
                    <a:pt x="2444438" y="1819872"/>
                  </a:lnTo>
                  <a:lnTo>
                    <a:pt x="2439041" y="1828447"/>
                  </a:lnTo>
                  <a:lnTo>
                    <a:pt x="2433009" y="1836386"/>
                  </a:lnTo>
                  <a:lnTo>
                    <a:pt x="2426978" y="1844325"/>
                  </a:lnTo>
                  <a:lnTo>
                    <a:pt x="2420311" y="1851629"/>
                  </a:lnTo>
                  <a:lnTo>
                    <a:pt x="2413644" y="1858932"/>
                  </a:lnTo>
                  <a:lnTo>
                    <a:pt x="2406343" y="1865919"/>
                  </a:lnTo>
                  <a:lnTo>
                    <a:pt x="2398724" y="1872270"/>
                  </a:lnTo>
                  <a:lnTo>
                    <a:pt x="2391105" y="1878939"/>
                  </a:lnTo>
                  <a:lnTo>
                    <a:pt x="2382851" y="1884655"/>
                  </a:lnTo>
                  <a:lnTo>
                    <a:pt x="2374280" y="1890053"/>
                  </a:lnTo>
                  <a:lnTo>
                    <a:pt x="2365709" y="1894817"/>
                  </a:lnTo>
                  <a:lnTo>
                    <a:pt x="2356503" y="1899580"/>
                  </a:lnTo>
                  <a:lnTo>
                    <a:pt x="2347297" y="1903709"/>
                  </a:lnTo>
                  <a:lnTo>
                    <a:pt x="2337773" y="1907519"/>
                  </a:lnTo>
                  <a:lnTo>
                    <a:pt x="2328249" y="1910695"/>
                  </a:lnTo>
                  <a:lnTo>
                    <a:pt x="2318408" y="1913553"/>
                  </a:lnTo>
                  <a:lnTo>
                    <a:pt x="2308250" y="1916094"/>
                  </a:lnTo>
                  <a:lnTo>
                    <a:pt x="2298091" y="1917364"/>
                  </a:lnTo>
                  <a:lnTo>
                    <a:pt x="2287615" y="1918952"/>
                  </a:lnTo>
                  <a:lnTo>
                    <a:pt x="2277139" y="1919904"/>
                  </a:lnTo>
                  <a:lnTo>
                    <a:pt x="2266346" y="1920222"/>
                  </a:lnTo>
                  <a:lnTo>
                    <a:pt x="2227934" y="1920222"/>
                  </a:lnTo>
                  <a:lnTo>
                    <a:pt x="2227934" y="1976748"/>
                  </a:lnTo>
                  <a:lnTo>
                    <a:pt x="2227616" y="1980876"/>
                  </a:lnTo>
                  <a:lnTo>
                    <a:pt x="2227299" y="1985322"/>
                  </a:lnTo>
                  <a:lnTo>
                    <a:pt x="2226029" y="1989133"/>
                  </a:lnTo>
                  <a:lnTo>
                    <a:pt x="2225077" y="1992943"/>
                  </a:lnTo>
                  <a:lnTo>
                    <a:pt x="2223489" y="1996437"/>
                  </a:lnTo>
                  <a:lnTo>
                    <a:pt x="2221585" y="1999612"/>
                  </a:lnTo>
                  <a:lnTo>
                    <a:pt x="2219363" y="2002788"/>
                  </a:lnTo>
                  <a:lnTo>
                    <a:pt x="2216823" y="2005963"/>
                  </a:lnTo>
                  <a:lnTo>
                    <a:pt x="2214283" y="2008504"/>
                  </a:lnTo>
                  <a:lnTo>
                    <a:pt x="2211744" y="2010727"/>
                  </a:lnTo>
                  <a:lnTo>
                    <a:pt x="2208252" y="2012632"/>
                  </a:lnTo>
                  <a:lnTo>
                    <a:pt x="2205077" y="2014538"/>
                  </a:lnTo>
                  <a:lnTo>
                    <a:pt x="2201885" y="2018125"/>
                  </a:lnTo>
                  <a:lnTo>
                    <a:pt x="2197776" y="2017078"/>
                  </a:lnTo>
                  <a:lnTo>
                    <a:pt x="2194284" y="2017713"/>
                  </a:lnTo>
                  <a:lnTo>
                    <a:pt x="2190474" y="2017713"/>
                  </a:lnTo>
                  <a:lnTo>
                    <a:pt x="2066667" y="2017713"/>
                  </a:lnTo>
                  <a:lnTo>
                    <a:pt x="2062857" y="2017713"/>
                  </a:lnTo>
                  <a:lnTo>
                    <a:pt x="2059048" y="2017078"/>
                  </a:lnTo>
                  <a:lnTo>
                    <a:pt x="2055239" y="2018125"/>
                  </a:lnTo>
                  <a:lnTo>
                    <a:pt x="2051747" y="2014538"/>
                  </a:lnTo>
                  <a:lnTo>
                    <a:pt x="2048572" y="2012632"/>
                  </a:lnTo>
                  <a:lnTo>
                    <a:pt x="2045715" y="2010727"/>
                  </a:lnTo>
                  <a:lnTo>
                    <a:pt x="2042540" y="2008504"/>
                  </a:lnTo>
                  <a:lnTo>
                    <a:pt x="2040001" y="2005963"/>
                  </a:lnTo>
                  <a:lnTo>
                    <a:pt x="2037461" y="2002788"/>
                  </a:lnTo>
                  <a:lnTo>
                    <a:pt x="2035239" y="1999612"/>
                  </a:lnTo>
                  <a:lnTo>
                    <a:pt x="2033334" y="1996437"/>
                  </a:lnTo>
                  <a:lnTo>
                    <a:pt x="2031747" y="1992943"/>
                  </a:lnTo>
                  <a:lnTo>
                    <a:pt x="2030795" y="1989133"/>
                  </a:lnTo>
                  <a:lnTo>
                    <a:pt x="2029525" y="1985322"/>
                  </a:lnTo>
                  <a:lnTo>
                    <a:pt x="2029207" y="1980876"/>
                  </a:lnTo>
                  <a:lnTo>
                    <a:pt x="2028890" y="1976748"/>
                  </a:lnTo>
                  <a:lnTo>
                    <a:pt x="2028890" y="1920222"/>
                  </a:lnTo>
                  <a:lnTo>
                    <a:pt x="721931" y="1920222"/>
                  </a:lnTo>
                  <a:lnTo>
                    <a:pt x="721931" y="1976748"/>
                  </a:lnTo>
                  <a:lnTo>
                    <a:pt x="721931" y="1980876"/>
                  </a:lnTo>
                  <a:lnTo>
                    <a:pt x="720978" y="1985322"/>
                  </a:lnTo>
                  <a:lnTo>
                    <a:pt x="720344" y="1989133"/>
                  </a:lnTo>
                  <a:lnTo>
                    <a:pt x="718756" y="1992943"/>
                  </a:lnTo>
                  <a:lnTo>
                    <a:pt x="717169" y="1996437"/>
                  </a:lnTo>
                  <a:lnTo>
                    <a:pt x="715264" y="1999612"/>
                  </a:lnTo>
                  <a:lnTo>
                    <a:pt x="713360" y="2002788"/>
                  </a:lnTo>
                  <a:lnTo>
                    <a:pt x="710820" y="2005963"/>
                  </a:lnTo>
                  <a:lnTo>
                    <a:pt x="707963" y="2008504"/>
                  </a:lnTo>
                  <a:lnTo>
                    <a:pt x="705423" y="2010727"/>
                  </a:lnTo>
                  <a:lnTo>
                    <a:pt x="702249" y="2012632"/>
                  </a:lnTo>
                  <a:lnTo>
                    <a:pt x="698757" y="2014538"/>
                  </a:lnTo>
                  <a:lnTo>
                    <a:pt x="695582" y="2018125"/>
                  </a:lnTo>
                  <a:lnTo>
                    <a:pt x="692090" y="2017078"/>
                  </a:lnTo>
                  <a:lnTo>
                    <a:pt x="688281" y="2017713"/>
                  </a:lnTo>
                  <a:lnTo>
                    <a:pt x="684471" y="2017713"/>
                  </a:lnTo>
                  <a:lnTo>
                    <a:pt x="560347" y="2017713"/>
                  </a:lnTo>
                  <a:lnTo>
                    <a:pt x="556537" y="2017713"/>
                  </a:lnTo>
                  <a:lnTo>
                    <a:pt x="552728" y="2017078"/>
                  </a:lnTo>
                  <a:lnTo>
                    <a:pt x="549236" y="2018125"/>
                  </a:lnTo>
                  <a:lnTo>
                    <a:pt x="545744" y="2014538"/>
                  </a:lnTo>
                  <a:lnTo>
                    <a:pt x="542569" y="2012632"/>
                  </a:lnTo>
                  <a:lnTo>
                    <a:pt x="539395" y="2010727"/>
                  </a:lnTo>
                  <a:lnTo>
                    <a:pt x="536220" y="2008504"/>
                  </a:lnTo>
                  <a:lnTo>
                    <a:pt x="533680" y="2005963"/>
                  </a:lnTo>
                  <a:lnTo>
                    <a:pt x="531458" y="2002788"/>
                  </a:lnTo>
                  <a:lnTo>
                    <a:pt x="528919" y="1999612"/>
                  </a:lnTo>
                  <a:lnTo>
                    <a:pt x="527014" y="1996437"/>
                  </a:lnTo>
                  <a:lnTo>
                    <a:pt x="525744" y="1992943"/>
                  </a:lnTo>
                  <a:lnTo>
                    <a:pt x="524474" y="1989133"/>
                  </a:lnTo>
                  <a:lnTo>
                    <a:pt x="523839" y="1985322"/>
                  </a:lnTo>
                  <a:lnTo>
                    <a:pt x="522887" y="1980876"/>
                  </a:lnTo>
                  <a:lnTo>
                    <a:pt x="522887" y="1976748"/>
                  </a:lnTo>
                  <a:lnTo>
                    <a:pt x="522887" y="1920222"/>
                  </a:lnTo>
                  <a:lnTo>
                    <a:pt x="484158" y="1920222"/>
                  </a:lnTo>
                  <a:lnTo>
                    <a:pt x="473682" y="1919904"/>
                  </a:lnTo>
                  <a:lnTo>
                    <a:pt x="463206" y="1918952"/>
                  </a:lnTo>
                  <a:lnTo>
                    <a:pt x="452412" y="1917364"/>
                  </a:lnTo>
                  <a:lnTo>
                    <a:pt x="442571" y="1916094"/>
                  </a:lnTo>
                  <a:lnTo>
                    <a:pt x="432413" y="1913553"/>
                  </a:lnTo>
                  <a:lnTo>
                    <a:pt x="422254" y="1910695"/>
                  </a:lnTo>
                  <a:lnTo>
                    <a:pt x="412730" y="1907519"/>
                  </a:lnTo>
                  <a:lnTo>
                    <a:pt x="403207" y="1903709"/>
                  </a:lnTo>
                  <a:lnTo>
                    <a:pt x="394001" y="1899580"/>
                  </a:lnTo>
                  <a:lnTo>
                    <a:pt x="385112" y="1894817"/>
                  </a:lnTo>
                  <a:lnTo>
                    <a:pt x="376541" y="1890053"/>
                  </a:lnTo>
                  <a:lnTo>
                    <a:pt x="367969" y="1884655"/>
                  </a:lnTo>
                  <a:lnTo>
                    <a:pt x="360033" y="1878939"/>
                  </a:lnTo>
                  <a:lnTo>
                    <a:pt x="352097" y="1872270"/>
                  </a:lnTo>
                  <a:lnTo>
                    <a:pt x="344160" y="1865919"/>
                  </a:lnTo>
                  <a:lnTo>
                    <a:pt x="337176" y="1858932"/>
                  </a:lnTo>
                  <a:lnTo>
                    <a:pt x="330192" y="1851629"/>
                  </a:lnTo>
                  <a:lnTo>
                    <a:pt x="323526" y="1844325"/>
                  </a:lnTo>
                  <a:lnTo>
                    <a:pt x="317494" y="1836386"/>
                  </a:lnTo>
                  <a:lnTo>
                    <a:pt x="311780" y="1828447"/>
                  </a:lnTo>
                  <a:lnTo>
                    <a:pt x="306383" y="1819872"/>
                  </a:lnTo>
                  <a:lnTo>
                    <a:pt x="301621" y="1810981"/>
                  </a:lnTo>
                  <a:lnTo>
                    <a:pt x="296860" y="1802089"/>
                  </a:lnTo>
                  <a:lnTo>
                    <a:pt x="292733" y="1792880"/>
                  </a:lnTo>
                  <a:lnTo>
                    <a:pt x="288923" y="1783035"/>
                  </a:lnTo>
                  <a:lnTo>
                    <a:pt x="285431" y="1773508"/>
                  </a:lnTo>
                  <a:lnTo>
                    <a:pt x="282574" y="1763664"/>
                  </a:lnTo>
                  <a:lnTo>
                    <a:pt x="280352" y="1753820"/>
                  </a:lnTo>
                  <a:lnTo>
                    <a:pt x="278447" y="1743340"/>
                  </a:lnTo>
                  <a:lnTo>
                    <a:pt x="277495" y="1733178"/>
                  </a:lnTo>
                  <a:lnTo>
                    <a:pt x="276543" y="1722381"/>
                  </a:lnTo>
                  <a:lnTo>
                    <a:pt x="276225" y="1711584"/>
                  </a:lnTo>
                  <a:lnTo>
                    <a:pt x="278447" y="1693800"/>
                  </a:lnTo>
                  <a:lnTo>
                    <a:pt x="281939" y="1672206"/>
                  </a:lnTo>
                  <a:lnTo>
                    <a:pt x="286701" y="1643943"/>
                  </a:lnTo>
                  <a:lnTo>
                    <a:pt x="292733" y="1609964"/>
                  </a:lnTo>
                  <a:lnTo>
                    <a:pt x="300352" y="1570904"/>
                  </a:lnTo>
                  <a:lnTo>
                    <a:pt x="304478" y="1549945"/>
                  </a:lnTo>
                  <a:lnTo>
                    <a:pt x="309558" y="1527716"/>
                  </a:lnTo>
                  <a:lnTo>
                    <a:pt x="314954" y="1505169"/>
                  </a:lnTo>
                  <a:lnTo>
                    <a:pt x="320669" y="1481669"/>
                  </a:lnTo>
                  <a:lnTo>
                    <a:pt x="327018" y="1457852"/>
                  </a:lnTo>
                  <a:lnTo>
                    <a:pt x="333684" y="1434035"/>
                  </a:lnTo>
                  <a:lnTo>
                    <a:pt x="340986" y="1409265"/>
                  </a:lnTo>
                  <a:lnTo>
                    <a:pt x="348922" y="1384813"/>
                  </a:lnTo>
                  <a:lnTo>
                    <a:pt x="356858" y="1360361"/>
                  </a:lnTo>
                  <a:lnTo>
                    <a:pt x="365747" y="1335909"/>
                  </a:lnTo>
                  <a:lnTo>
                    <a:pt x="374953" y="1311774"/>
                  </a:lnTo>
                  <a:lnTo>
                    <a:pt x="384794" y="1287639"/>
                  </a:lnTo>
                  <a:lnTo>
                    <a:pt x="395270" y="1264457"/>
                  </a:lnTo>
                  <a:lnTo>
                    <a:pt x="405746" y="1241593"/>
                  </a:lnTo>
                  <a:lnTo>
                    <a:pt x="417810" y="1219681"/>
                  </a:lnTo>
                  <a:lnTo>
                    <a:pt x="423524" y="1208884"/>
                  </a:lnTo>
                  <a:lnTo>
                    <a:pt x="429555" y="1198087"/>
                  </a:lnTo>
                  <a:lnTo>
                    <a:pt x="435587" y="1187925"/>
                  </a:lnTo>
                  <a:lnTo>
                    <a:pt x="442254" y="1178081"/>
                  </a:lnTo>
                  <a:lnTo>
                    <a:pt x="448603" y="1168236"/>
                  </a:lnTo>
                  <a:lnTo>
                    <a:pt x="455587" y="1158709"/>
                  </a:lnTo>
                  <a:lnTo>
                    <a:pt x="462571" y="1149500"/>
                  </a:lnTo>
                  <a:lnTo>
                    <a:pt x="469237" y="1140926"/>
                  </a:lnTo>
                  <a:lnTo>
                    <a:pt x="476539" y="1132352"/>
                  </a:lnTo>
                  <a:lnTo>
                    <a:pt x="483840" y="1124095"/>
                  </a:lnTo>
                  <a:lnTo>
                    <a:pt x="507967" y="1098373"/>
                  </a:lnTo>
                  <a:lnTo>
                    <a:pt x="532411" y="1072650"/>
                  </a:lnTo>
                  <a:lnTo>
                    <a:pt x="582568" y="1020253"/>
                  </a:lnTo>
                  <a:lnTo>
                    <a:pt x="607965" y="993578"/>
                  </a:lnTo>
                  <a:lnTo>
                    <a:pt x="632409" y="966267"/>
                  </a:lnTo>
                  <a:lnTo>
                    <a:pt x="656535" y="938957"/>
                  </a:lnTo>
                  <a:lnTo>
                    <a:pt x="668281" y="924667"/>
                  </a:lnTo>
                  <a:lnTo>
                    <a:pt x="679709" y="910376"/>
                  </a:lnTo>
                  <a:lnTo>
                    <a:pt x="691138" y="896404"/>
                  </a:lnTo>
                  <a:lnTo>
                    <a:pt x="702249" y="882113"/>
                  </a:lnTo>
                  <a:lnTo>
                    <a:pt x="713042" y="867823"/>
                  </a:lnTo>
                  <a:lnTo>
                    <a:pt x="723201" y="852898"/>
                  </a:lnTo>
                  <a:lnTo>
                    <a:pt x="733359" y="838290"/>
                  </a:lnTo>
                  <a:lnTo>
                    <a:pt x="742883" y="823365"/>
                  </a:lnTo>
                  <a:lnTo>
                    <a:pt x="752089" y="808122"/>
                  </a:lnTo>
                  <a:lnTo>
                    <a:pt x="760978" y="792561"/>
                  </a:lnTo>
                  <a:lnTo>
                    <a:pt x="768914" y="777318"/>
                  </a:lnTo>
                  <a:lnTo>
                    <a:pt x="776850" y="761758"/>
                  </a:lnTo>
                  <a:lnTo>
                    <a:pt x="783834" y="745562"/>
                  </a:lnTo>
                  <a:lnTo>
                    <a:pt x="790818" y="729684"/>
                  </a:lnTo>
                  <a:lnTo>
                    <a:pt x="796533" y="713488"/>
                  </a:lnTo>
                  <a:lnTo>
                    <a:pt x="802247" y="696975"/>
                  </a:lnTo>
                  <a:lnTo>
                    <a:pt x="806691" y="680462"/>
                  </a:lnTo>
                  <a:lnTo>
                    <a:pt x="810818" y="663631"/>
                  </a:lnTo>
                  <a:lnTo>
                    <a:pt x="816532" y="638544"/>
                  </a:lnTo>
                  <a:lnTo>
                    <a:pt x="822564" y="615679"/>
                  </a:lnTo>
                  <a:lnTo>
                    <a:pt x="828278" y="595038"/>
                  </a:lnTo>
                  <a:lnTo>
                    <a:pt x="834627" y="576619"/>
                  </a:lnTo>
                  <a:lnTo>
                    <a:pt x="837802" y="567728"/>
                  </a:lnTo>
                  <a:lnTo>
                    <a:pt x="840659" y="559789"/>
                  </a:lnTo>
                  <a:lnTo>
                    <a:pt x="844151" y="552167"/>
                  </a:lnTo>
                  <a:lnTo>
                    <a:pt x="847643" y="545181"/>
                  </a:lnTo>
                  <a:lnTo>
                    <a:pt x="851135" y="538194"/>
                  </a:lnTo>
                  <a:lnTo>
                    <a:pt x="854627" y="532161"/>
                  </a:lnTo>
                  <a:lnTo>
                    <a:pt x="858436" y="526127"/>
                  </a:lnTo>
                  <a:lnTo>
                    <a:pt x="862246" y="520729"/>
                  </a:lnTo>
                  <a:lnTo>
                    <a:pt x="866055" y="515648"/>
                  </a:lnTo>
                  <a:lnTo>
                    <a:pt x="869865" y="510567"/>
                  </a:lnTo>
                  <a:lnTo>
                    <a:pt x="873991" y="506438"/>
                  </a:lnTo>
                  <a:lnTo>
                    <a:pt x="878753" y="502310"/>
                  </a:lnTo>
                  <a:lnTo>
                    <a:pt x="882880" y="498817"/>
                  </a:lnTo>
                  <a:lnTo>
                    <a:pt x="887324" y="495324"/>
                  </a:lnTo>
                  <a:lnTo>
                    <a:pt x="892404" y="492466"/>
                  </a:lnTo>
                  <a:lnTo>
                    <a:pt x="897483" y="489607"/>
                  </a:lnTo>
                  <a:lnTo>
                    <a:pt x="902245" y="487067"/>
                  </a:lnTo>
                  <a:lnTo>
                    <a:pt x="907642" y="484844"/>
                  </a:lnTo>
                  <a:lnTo>
                    <a:pt x="913356" y="482939"/>
                  </a:lnTo>
                  <a:lnTo>
                    <a:pt x="919070" y="481033"/>
                  </a:lnTo>
                  <a:lnTo>
                    <a:pt x="925419" y="479446"/>
                  </a:lnTo>
                  <a:lnTo>
                    <a:pt x="931451" y="478175"/>
                  </a:lnTo>
                  <a:lnTo>
                    <a:pt x="944466" y="475952"/>
                  </a:lnTo>
                  <a:lnTo>
                    <a:pt x="944466" y="403231"/>
                  </a:lnTo>
                  <a:lnTo>
                    <a:pt x="944466" y="400055"/>
                  </a:lnTo>
                  <a:lnTo>
                    <a:pt x="945101" y="397515"/>
                  </a:lnTo>
                  <a:lnTo>
                    <a:pt x="945736" y="394657"/>
                  </a:lnTo>
                  <a:lnTo>
                    <a:pt x="946688" y="392116"/>
                  </a:lnTo>
                  <a:lnTo>
                    <a:pt x="947958" y="389576"/>
                  </a:lnTo>
                  <a:lnTo>
                    <a:pt x="949546" y="387035"/>
                  </a:lnTo>
                  <a:lnTo>
                    <a:pt x="950815" y="384812"/>
                  </a:lnTo>
                  <a:lnTo>
                    <a:pt x="952720" y="382907"/>
                  </a:lnTo>
                  <a:lnTo>
                    <a:pt x="955260" y="381001"/>
                  </a:lnTo>
                  <a:lnTo>
                    <a:pt x="957164" y="379414"/>
                  </a:lnTo>
                  <a:lnTo>
                    <a:pt x="959704" y="377826"/>
                  </a:lnTo>
                  <a:lnTo>
                    <a:pt x="961926" y="376873"/>
                  </a:lnTo>
                  <a:lnTo>
                    <a:pt x="964783" y="375603"/>
                  </a:lnTo>
                  <a:lnTo>
                    <a:pt x="967640" y="374968"/>
                  </a:lnTo>
                  <a:lnTo>
                    <a:pt x="970497" y="374650"/>
                  </a:lnTo>
                  <a:close/>
                  <a:moveTo>
                    <a:pt x="806133" y="69850"/>
                  </a:moveTo>
                  <a:lnTo>
                    <a:pt x="790258" y="70168"/>
                  </a:lnTo>
                  <a:lnTo>
                    <a:pt x="774383" y="70485"/>
                  </a:lnTo>
                  <a:lnTo>
                    <a:pt x="758825" y="71120"/>
                  </a:lnTo>
                  <a:lnTo>
                    <a:pt x="743585" y="72390"/>
                  </a:lnTo>
                  <a:lnTo>
                    <a:pt x="728663" y="73660"/>
                  </a:lnTo>
                  <a:lnTo>
                    <a:pt x="713740" y="74930"/>
                  </a:lnTo>
                  <a:lnTo>
                    <a:pt x="699453" y="76835"/>
                  </a:lnTo>
                  <a:lnTo>
                    <a:pt x="685483" y="79058"/>
                  </a:lnTo>
                  <a:lnTo>
                    <a:pt x="671513" y="81280"/>
                  </a:lnTo>
                  <a:lnTo>
                    <a:pt x="657860" y="83820"/>
                  </a:lnTo>
                  <a:lnTo>
                    <a:pt x="644843" y="86678"/>
                  </a:lnTo>
                  <a:lnTo>
                    <a:pt x="631825" y="89535"/>
                  </a:lnTo>
                  <a:lnTo>
                    <a:pt x="618808" y="92710"/>
                  </a:lnTo>
                  <a:lnTo>
                    <a:pt x="606425" y="96203"/>
                  </a:lnTo>
                  <a:lnTo>
                    <a:pt x="594360" y="99695"/>
                  </a:lnTo>
                  <a:lnTo>
                    <a:pt x="582295" y="102870"/>
                  </a:lnTo>
                  <a:lnTo>
                    <a:pt x="570865" y="106680"/>
                  </a:lnTo>
                  <a:lnTo>
                    <a:pt x="559753" y="111125"/>
                  </a:lnTo>
                  <a:lnTo>
                    <a:pt x="538163" y="119380"/>
                  </a:lnTo>
                  <a:lnTo>
                    <a:pt x="517525" y="128270"/>
                  </a:lnTo>
                  <a:lnTo>
                    <a:pt x="497840" y="137478"/>
                  </a:lnTo>
                  <a:lnTo>
                    <a:pt x="479108" y="147003"/>
                  </a:lnTo>
                  <a:lnTo>
                    <a:pt x="461963" y="156845"/>
                  </a:lnTo>
                  <a:lnTo>
                    <a:pt x="445453" y="167005"/>
                  </a:lnTo>
                  <a:lnTo>
                    <a:pt x="430213" y="177165"/>
                  </a:lnTo>
                  <a:lnTo>
                    <a:pt x="415925" y="187008"/>
                  </a:lnTo>
                  <a:lnTo>
                    <a:pt x="402590" y="197168"/>
                  </a:lnTo>
                  <a:lnTo>
                    <a:pt x="390525" y="207010"/>
                  </a:lnTo>
                  <a:lnTo>
                    <a:pt x="379095" y="216853"/>
                  </a:lnTo>
                  <a:lnTo>
                    <a:pt x="368935" y="226060"/>
                  </a:lnTo>
                  <a:lnTo>
                    <a:pt x="359410" y="235268"/>
                  </a:lnTo>
                  <a:lnTo>
                    <a:pt x="351155" y="244158"/>
                  </a:lnTo>
                  <a:lnTo>
                    <a:pt x="343218" y="252095"/>
                  </a:lnTo>
                  <a:lnTo>
                    <a:pt x="336868" y="259398"/>
                  </a:lnTo>
                  <a:lnTo>
                    <a:pt x="331153" y="266383"/>
                  </a:lnTo>
                  <a:lnTo>
                    <a:pt x="322263" y="277813"/>
                  </a:lnTo>
                  <a:lnTo>
                    <a:pt x="316548" y="285433"/>
                  </a:lnTo>
                  <a:lnTo>
                    <a:pt x="314325" y="289243"/>
                  </a:lnTo>
                  <a:lnTo>
                    <a:pt x="312420" y="292735"/>
                  </a:lnTo>
                  <a:lnTo>
                    <a:pt x="310515" y="296545"/>
                  </a:lnTo>
                  <a:lnTo>
                    <a:pt x="309245" y="300355"/>
                  </a:lnTo>
                  <a:lnTo>
                    <a:pt x="308610" y="304483"/>
                  </a:lnTo>
                  <a:lnTo>
                    <a:pt x="308293" y="308293"/>
                  </a:lnTo>
                  <a:lnTo>
                    <a:pt x="307658" y="312738"/>
                  </a:lnTo>
                  <a:lnTo>
                    <a:pt x="308293" y="316548"/>
                  </a:lnTo>
                  <a:lnTo>
                    <a:pt x="308928" y="320358"/>
                  </a:lnTo>
                  <a:lnTo>
                    <a:pt x="310198" y="324168"/>
                  </a:lnTo>
                  <a:lnTo>
                    <a:pt x="311468" y="327978"/>
                  </a:lnTo>
                  <a:lnTo>
                    <a:pt x="313055" y="331788"/>
                  </a:lnTo>
                  <a:lnTo>
                    <a:pt x="315595" y="335280"/>
                  </a:lnTo>
                  <a:lnTo>
                    <a:pt x="317818" y="338138"/>
                  </a:lnTo>
                  <a:lnTo>
                    <a:pt x="320675" y="341313"/>
                  </a:lnTo>
                  <a:lnTo>
                    <a:pt x="323850" y="343853"/>
                  </a:lnTo>
                  <a:lnTo>
                    <a:pt x="327343" y="346393"/>
                  </a:lnTo>
                  <a:lnTo>
                    <a:pt x="331153" y="348615"/>
                  </a:lnTo>
                  <a:lnTo>
                    <a:pt x="334963" y="350203"/>
                  </a:lnTo>
                  <a:lnTo>
                    <a:pt x="338773" y="351155"/>
                  </a:lnTo>
                  <a:lnTo>
                    <a:pt x="342583" y="352108"/>
                  </a:lnTo>
                  <a:lnTo>
                    <a:pt x="346710" y="352743"/>
                  </a:lnTo>
                  <a:lnTo>
                    <a:pt x="350520" y="352743"/>
                  </a:lnTo>
                  <a:lnTo>
                    <a:pt x="354965" y="352425"/>
                  </a:lnTo>
                  <a:lnTo>
                    <a:pt x="358775" y="351790"/>
                  </a:lnTo>
                  <a:lnTo>
                    <a:pt x="362585" y="350520"/>
                  </a:lnTo>
                  <a:lnTo>
                    <a:pt x="366395" y="349250"/>
                  </a:lnTo>
                  <a:lnTo>
                    <a:pt x="369888" y="347345"/>
                  </a:lnTo>
                  <a:lnTo>
                    <a:pt x="373063" y="345123"/>
                  </a:lnTo>
                  <a:lnTo>
                    <a:pt x="376238" y="342900"/>
                  </a:lnTo>
                  <a:lnTo>
                    <a:pt x="379413" y="340043"/>
                  </a:lnTo>
                  <a:lnTo>
                    <a:pt x="381953" y="336868"/>
                  </a:lnTo>
                  <a:lnTo>
                    <a:pt x="384810" y="333375"/>
                  </a:lnTo>
                  <a:lnTo>
                    <a:pt x="384810" y="333693"/>
                  </a:lnTo>
                  <a:lnTo>
                    <a:pt x="385763" y="331470"/>
                  </a:lnTo>
                  <a:lnTo>
                    <a:pt x="389890" y="326073"/>
                  </a:lnTo>
                  <a:lnTo>
                    <a:pt x="396240" y="318453"/>
                  </a:lnTo>
                  <a:lnTo>
                    <a:pt x="404495" y="308928"/>
                  </a:lnTo>
                  <a:lnTo>
                    <a:pt x="415290" y="297180"/>
                  </a:lnTo>
                  <a:lnTo>
                    <a:pt x="421323" y="290830"/>
                  </a:lnTo>
                  <a:lnTo>
                    <a:pt x="428308" y="284163"/>
                  </a:lnTo>
                  <a:lnTo>
                    <a:pt x="435928" y="277495"/>
                  </a:lnTo>
                  <a:lnTo>
                    <a:pt x="444500" y="270510"/>
                  </a:lnTo>
                  <a:lnTo>
                    <a:pt x="453073" y="263208"/>
                  </a:lnTo>
                  <a:lnTo>
                    <a:pt x="462598" y="255905"/>
                  </a:lnTo>
                  <a:lnTo>
                    <a:pt x="472758" y="248603"/>
                  </a:lnTo>
                  <a:lnTo>
                    <a:pt x="483235" y="241618"/>
                  </a:lnTo>
                  <a:lnTo>
                    <a:pt x="495300" y="233680"/>
                  </a:lnTo>
                  <a:lnTo>
                    <a:pt x="507048" y="226695"/>
                  </a:lnTo>
                  <a:lnTo>
                    <a:pt x="520065" y="219393"/>
                  </a:lnTo>
                  <a:lnTo>
                    <a:pt x="533718" y="212408"/>
                  </a:lnTo>
                  <a:lnTo>
                    <a:pt x="548005" y="205423"/>
                  </a:lnTo>
                  <a:lnTo>
                    <a:pt x="563245" y="198755"/>
                  </a:lnTo>
                  <a:lnTo>
                    <a:pt x="579120" y="192405"/>
                  </a:lnTo>
                  <a:lnTo>
                    <a:pt x="595948" y="186373"/>
                  </a:lnTo>
                  <a:lnTo>
                    <a:pt x="613093" y="180658"/>
                  </a:lnTo>
                  <a:lnTo>
                    <a:pt x="631190" y="175260"/>
                  </a:lnTo>
                  <a:lnTo>
                    <a:pt x="650240" y="170180"/>
                  </a:lnTo>
                  <a:lnTo>
                    <a:pt x="669925" y="166053"/>
                  </a:lnTo>
                  <a:lnTo>
                    <a:pt x="690245" y="162243"/>
                  </a:lnTo>
                  <a:lnTo>
                    <a:pt x="712153" y="159385"/>
                  </a:lnTo>
                  <a:lnTo>
                    <a:pt x="734378" y="156528"/>
                  </a:lnTo>
                  <a:lnTo>
                    <a:pt x="757238" y="154623"/>
                  </a:lnTo>
                  <a:lnTo>
                    <a:pt x="781368" y="153353"/>
                  </a:lnTo>
                  <a:lnTo>
                    <a:pt x="806133" y="153035"/>
                  </a:lnTo>
                  <a:lnTo>
                    <a:pt x="1935798" y="153035"/>
                  </a:lnTo>
                  <a:lnTo>
                    <a:pt x="1955165" y="154940"/>
                  </a:lnTo>
                  <a:lnTo>
                    <a:pt x="1972628" y="157163"/>
                  </a:lnTo>
                  <a:lnTo>
                    <a:pt x="1994853" y="160338"/>
                  </a:lnTo>
                  <a:lnTo>
                    <a:pt x="2020888" y="165100"/>
                  </a:lnTo>
                  <a:lnTo>
                    <a:pt x="2049780" y="170815"/>
                  </a:lnTo>
                  <a:lnTo>
                    <a:pt x="2065655" y="173673"/>
                  </a:lnTo>
                  <a:lnTo>
                    <a:pt x="2082165" y="177483"/>
                  </a:lnTo>
                  <a:lnTo>
                    <a:pt x="2098358" y="181928"/>
                  </a:lnTo>
                  <a:lnTo>
                    <a:pt x="2115820" y="186373"/>
                  </a:lnTo>
                  <a:lnTo>
                    <a:pt x="2133600" y="191453"/>
                  </a:lnTo>
                  <a:lnTo>
                    <a:pt x="2151698" y="196850"/>
                  </a:lnTo>
                  <a:lnTo>
                    <a:pt x="2170113" y="202883"/>
                  </a:lnTo>
                  <a:lnTo>
                    <a:pt x="2188210" y="209233"/>
                  </a:lnTo>
                  <a:lnTo>
                    <a:pt x="2206625" y="216218"/>
                  </a:lnTo>
                  <a:lnTo>
                    <a:pt x="2225040" y="223838"/>
                  </a:lnTo>
                  <a:lnTo>
                    <a:pt x="2243455" y="231775"/>
                  </a:lnTo>
                  <a:lnTo>
                    <a:pt x="2261553" y="240348"/>
                  </a:lnTo>
                  <a:lnTo>
                    <a:pt x="2279015" y="249555"/>
                  </a:lnTo>
                  <a:lnTo>
                    <a:pt x="2296160" y="259080"/>
                  </a:lnTo>
                  <a:lnTo>
                    <a:pt x="2312988" y="268923"/>
                  </a:lnTo>
                  <a:lnTo>
                    <a:pt x="2329498" y="279718"/>
                  </a:lnTo>
                  <a:lnTo>
                    <a:pt x="2344738" y="291148"/>
                  </a:lnTo>
                  <a:lnTo>
                    <a:pt x="2352358" y="296863"/>
                  </a:lnTo>
                  <a:lnTo>
                    <a:pt x="2359978" y="303213"/>
                  </a:lnTo>
                  <a:lnTo>
                    <a:pt x="2366963" y="309245"/>
                  </a:lnTo>
                  <a:lnTo>
                    <a:pt x="2374265" y="315278"/>
                  </a:lnTo>
                  <a:lnTo>
                    <a:pt x="2380933" y="321945"/>
                  </a:lnTo>
                  <a:lnTo>
                    <a:pt x="2387283" y="328295"/>
                  </a:lnTo>
                  <a:lnTo>
                    <a:pt x="2390458" y="331470"/>
                  </a:lnTo>
                  <a:lnTo>
                    <a:pt x="2393633" y="333693"/>
                  </a:lnTo>
                  <a:lnTo>
                    <a:pt x="2397125" y="335915"/>
                  </a:lnTo>
                  <a:lnTo>
                    <a:pt x="2400935" y="337820"/>
                  </a:lnTo>
                  <a:lnTo>
                    <a:pt x="2404745" y="339090"/>
                  </a:lnTo>
                  <a:lnTo>
                    <a:pt x="2408555" y="340043"/>
                  </a:lnTo>
                  <a:lnTo>
                    <a:pt x="2412683" y="340995"/>
                  </a:lnTo>
                  <a:lnTo>
                    <a:pt x="2416810" y="340995"/>
                  </a:lnTo>
                  <a:lnTo>
                    <a:pt x="2420620" y="340995"/>
                  </a:lnTo>
                  <a:lnTo>
                    <a:pt x="2424748" y="340043"/>
                  </a:lnTo>
                  <a:lnTo>
                    <a:pt x="2428558" y="339408"/>
                  </a:lnTo>
                  <a:lnTo>
                    <a:pt x="2432368" y="338138"/>
                  </a:lnTo>
                  <a:lnTo>
                    <a:pt x="2435860" y="336233"/>
                  </a:lnTo>
                  <a:lnTo>
                    <a:pt x="2439670" y="334328"/>
                  </a:lnTo>
                  <a:lnTo>
                    <a:pt x="2443163" y="332105"/>
                  </a:lnTo>
                  <a:lnTo>
                    <a:pt x="2446338" y="328930"/>
                  </a:lnTo>
                  <a:lnTo>
                    <a:pt x="2449195" y="326073"/>
                  </a:lnTo>
                  <a:lnTo>
                    <a:pt x="2451418" y="322898"/>
                  </a:lnTo>
                  <a:lnTo>
                    <a:pt x="2453958" y="319088"/>
                  </a:lnTo>
                  <a:lnTo>
                    <a:pt x="2455228" y="315595"/>
                  </a:lnTo>
                  <a:lnTo>
                    <a:pt x="2456815" y="311785"/>
                  </a:lnTo>
                  <a:lnTo>
                    <a:pt x="2458085" y="307975"/>
                  </a:lnTo>
                  <a:lnTo>
                    <a:pt x="2458403" y="303848"/>
                  </a:lnTo>
                  <a:lnTo>
                    <a:pt x="2458720" y="300038"/>
                  </a:lnTo>
                  <a:lnTo>
                    <a:pt x="2458720" y="296228"/>
                  </a:lnTo>
                  <a:lnTo>
                    <a:pt x="2458085" y="292100"/>
                  </a:lnTo>
                  <a:lnTo>
                    <a:pt x="2457450" y="288290"/>
                  </a:lnTo>
                  <a:lnTo>
                    <a:pt x="2456180" y="284163"/>
                  </a:lnTo>
                  <a:lnTo>
                    <a:pt x="2454275" y="280353"/>
                  </a:lnTo>
                  <a:lnTo>
                    <a:pt x="2452370" y="277178"/>
                  </a:lnTo>
                  <a:lnTo>
                    <a:pt x="2449513" y="273685"/>
                  </a:lnTo>
                  <a:lnTo>
                    <a:pt x="2446973" y="270510"/>
                  </a:lnTo>
                  <a:lnTo>
                    <a:pt x="2438400" y="262255"/>
                  </a:lnTo>
                  <a:lnTo>
                    <a:pt x="2429828" y="253683"/>
                  </a:lnTo>
                  <a:lnTo>
                    <a:pt x="2420938" y="245745"/>
                  </a:lnTo>
                  <a:lnTo>
                    <a:pt x="2411730" y="238125"/>
                  </a:lnTo>
                  <a:lnTo>
                    <a:pt x="2402523" y="230823"/>
                  </a:lnTo>
                  <a:lnTo>
                    <a:pt x="2393315" y="223520"/>
                  </a:lnTo>
                  <a:lnTo>
                    <a:pt x="2383790" y="216535"/>
                  </a:lnTo>
                  <a:lnTo>
                    <a:pt x="2373948" y="209868"/>
                  </a:lnTo>
                  <a:lnTo>
                    <a:pt x="2364423" y="203200"/>
                  </a:lnTo>
                  <a:lnTo>
                    <a:pt x="2354263" y="196850"/>
                  </a:lnTo>
                  <a:lnTo>
                    <a:pt x="2334260" y="184785"/>
                  </a:lnTo>
                  <a:lnTo>
                    <a:pt x="2313305" y="173673"/>
                  </a:lnTo>
                  <a:lnTo>
                    <a:pt x="2292668" y="163513"/>
                  </a:lnTo>
                  <a:lnTo>
                    <a:pt x="2277110" y="155893"/>
                  </a:lnTo>
                  <a:lnTo>
                    <a:pt x="2261553" y="148908"/>
                  </a:lnTo>
                  <a:lnTo>
                    <a:pt x="2245678" y="142558"/>
                  </a:lnTo>
                  <a:lnTo>
                    <a:pt x="2230120" y="136208"/>
                  </a:lnTo>
                  <a:lnTo>
                    <a:pt x="2213928" y="130493"/>
                  </a:lnTo>
                  <a:lnTo>
                    <a:pt x="2198688" y="124778"/>
                  </a:lnTo>
                  <a:lnTo>
                    <a:pt x="2183130" y="119698"/>
                  </a:lnTo>
                  <a:lnTo>
                    <a:pt x="2167573" y="114935"/>
                  </a:lnTo>
                  <a:lnTo>
                    <a:pt x="2152650" y="110173"/>
                  </a:lnTo>
                  <a:lnTo>
                    <a:pt x="2137728" y="106045"/>
                  </a:lnTo>
                  <a:lnTo>
                    <a:pt x="2108835" y="98743"/>
                  </a:lnTo>
                  <a:lnTo>
                    <a:pt x="2081213" y="92393"/>
                  </a:lnTo>
                  <a:lnTo>
                    <a:pt x="2055178" y="86995"/>
                  </a:lnTo>
                  <a:lnTo>
                    <a:pt x="2031048" y="82233"/>
                  </a:lnTo>
                  <a:lnTo>
                    <a:pt x="2008823" y="78423"/>
                  </a:lnTo>
                  <a:lnTo>
                    <a:pt x="1989773" y="75565"/>
                  </a:lnTo>
                  <a:lnTo>
                    <a:pt x="1972945" y="73660"/>
                  </a:lnTo>
                  <a:lnTo>
                    <a:pt x="1949133" y="70803"/>
                  </a:lnTo>
                  <a:lnTo>
                    <a:pt x="1940560" y="70168"/>
                  </a:lnTo>
                  <a:lnTo>
                    <a:pt x="1937385" y="69850"/>
                  </a:lnTo>
                  <a:lnTo>
                    <a:pt x="806133" y="69850"/>
                  </a:lnTo>
                  <a:close/>
                  <a:moveTo>
                    <a:pt x="874713" y="0"/>
                  </a:moveTo>
                  <a:lnTo>
                    <a:pt x="1878013" y="0"/>
                  </a:lnTo>
                  <a:lnTo>
                    <a:pt x="1902143" y="635"/>
                  </a:lnTo>
                  <a:lnTo>
                    <a:pt x="1926273" y="1270"/>
                  </a:lnTo>
                  <a:lnTo>
                    <a:pt x="1949768" y="1905"/>
                  </a:lnTo>
                  <a:lnTo>
                    <a:pt x="1972945" y="3175"/>
                  </a:lnTo>
                  <a:lnTo>
                    <a:pt x="1995805" y="5080"/>
                  </a:lnTo>
                  <a:lnTo>
                    <a:pt x="2018665" y="6985"/>
                  </a:lnTo>
                  <a:lnTo>
                    <a:pt x="2040573" y="8890"/>
                  </a:lnTo>
                  <a:lnTo>
                    <a:pt x="2062798" y="11430"/>
                  </a:lnTo>
                  <a:lnTo>
                    <a:pt x="2084388" y="14288"/>
                  </a:lnTo>
                  <a:lnTo>
                    <a:pt x="2105660" y="17780"/>
                  </a:lnTo>
                  <a:lnTo>
                    <a:pt x="2126933" y="21273"/>
                  </a:lnTo>
                  <a:lnTo>
                    <a:pt x="2147570" y="25083"/>
                  </a:lnTo>
                  <a:lnTo>
                    <a:pt x="2167573" y="28893"/>
                  </a:lnTo>
                  <a:lnTo>
                    <a:pt x="2187575" y="33020"/>
                  </a:lnTo>
                  <a:lnTo>
                    <a:pt x="2207260" y="37465"/>
                  </a:lnTo>
                  <a:lnTo>
                    <a:pt x="2226628" y="42545"/>
                  </a:lnTo>
                  <a:lnTo>
                    <a:pt x="2245360" y="47943"/>
                  </a:lnTo>
                  <a:lnTo>
                    <a:pt x="2264093" y="53340"/>
                  </a:lnTo>
                  <a:lnTo>
                    <a:pt x="2282508" y="59055"/>
                  </a:lnTo>
                  <a:lnTo>
                    <a:pt x="2300605" y="64770"/>
                  </a:lnTo>
                  <a:lnTo>
                    <a:pt x="2318068" y="71120"/>
                  </a:lnTo>
                  <a:lnTo>
                    <a:pt x="2335213" y="77470"/>
                  </a:lnTo>
                  <a:lnTo>
                    <a:pt x="2352040" y="84138"/>
                  </a:lnTo>
                  <a:lnTo>
                    <a:pt x="2368868" y="91123"/>
                  </a:lnTo>
                  <a:lnTo>
                    <a:pt x="2385060" y="98425"/>
                  </a:lnTo>
                  <a:lnTo>
                    <a:pt x="2400935" y="105728"/>
                  </a:lnTo>
                  <a:lnTo>
                    <a:pt x="2416493" y="113665"/>
                  </a:lnTo>
                  <a:lnTo>
                    <a:pt x="2431733" y="121285"/>
                  </a:lnTo>
                  <a:lnTo>
                    <a:pt x="2446655" y="129540"/>
                  </a:lnTo>
                  <a:lnTo>
                    <a:pt x="2461260" y="137795"/>
                  </a:lnTo>
                  <a:lnTo>
                    <a:pt x="2475230" y="146685"/>
                  </a:lnTo>
                  <a:lnTo>
                    <a:pt x="2489200" y="155258"/>
                  </a:lnTo>
                  <a:lnTo>
                    <a:pt x="2502535" y="164148"/>
                  </a:lnTo>
                  <a:lnTo>
                    <a:pt x="2515553" y="173355"/>
                  </a:lnTo>
                  <a:lnTo>
                    <a:pt x="2527935" y="182880"/>
                  </a:lnTo>
                  <a:lnTo>
                    <a:pt x="2540635" y="192405"/>
                  </a:lnTo>
                  <a:lnTo>
                    <a:pt x="2552700" y="201930"/>
                  </a:lnTo>
                  <a:lnTo>
                    <a:pt x="2564130" y="212090"/>
                  </a:lnTo>
                  <a:lnTo>
                    <a:pt x="2575560" y="222250"/>
                  </a:lnTo>
                  <a:lnTo>
                    <a:pt x="2586355" y="232728"/>
                  </a:lnTo>
                  <a:lnTo>
                    <a:pt x="2596833" y="242888"/>
                  </a:lnTo>
                  <a:lnTo>
                    <a:pt x="2607310" y="253683"/>
                  </a:lnTo>
                  <a:lnTo>
                    <a:pt x="2616835" y="264478"/>
                  </a:lnTo>
                  <a:lnTo>
                    <a:pt x="2626360" y="275590"/>
                  </a:lnTo>
                  <a:lnTo>
                    <a:pt x="2635568" y="286703"/>
                  </a:lnTo>
                  <a:lnTo>
                    <a:pt x="2644458" y="298133"/>
                  </a:lnTo>
                  <a:lnTo>
                    <a:pt x="2652395" y="309563"/>
                  </a:lnTo>
                  <a:lnTo>
                    <a:pt x="2660333" y="320993"/>
                  </a:lnTo>
                  <a:lnTo>
                    <a:pt x="2667953" y="332740"/>
                  </a:lnTo>
                  <a:lnTo>
                    <a:pt x="2675255" y="344805"/>
                  </a:lnTo>
                  <a:lnTo>
                    <a:pt x="2682240" y="356870"/>
                  </a:lnTo>
                  <a:lnTo>
                    <a:pt x="2688590" y="368935"/>
                  </a:lnTo>
                  <a:lnTo>
                    <a:pt x="2694623" y="381318"/>
                  </a:lnTo>
                  <a:lnTo>
                    <a:pt x="2700338" y="393700"/>
                  </a:lnTo>
                  <a:lnTo>
                    <a:pt x="2705418" y="406400"/>
                  </a:lnTo>
                  <a:lnTo>
                    <a:pt x="2710498" y="419100"/>
                  </a:lnTo>
                  <a:lnTo>
                    <a:pt x="2715260" y="431483"/>
                  </a:lnTo>
                  <a:lnTo>
                    <a:pt x="2719388" y="444500"/>
                  </a:lnTo>
                  <a:lnTo>
                    <a:pt x="2723198" y="457518"/>
                  </a:lnTo>
                  <a:lnTo>
                    <a:pt x="2726690" y="470535"/>
                  </a:lnTo>
                  <a:lnTo>
                    <a:pt x="2729230" y="483553"/>
                  </a:lnTo>
                  <a:lnTo>
                    <a:pt x="2732088" y="496888"/>
                  </a:lnTo>
                  <a:lnTo>
                    <a:pt x="2734310" y="509905"/>
                  </a:lnTo>
                  <a:lnTo>
                    <a:pt x="2736215" y="523240"/>
                  </a:lnTo>
                  <a:lnTo>
                    <a:pt x="2736850" y="533400"/>
                  </a:lnTo>
                  <a:lnTo>
                    <a:pt x="2054860" y="530543"/>
                  </a:lnTo>
                  <a:lnTo>
                    <a:pt x="2052955" y="516890"/>
                  </a:lnTo>
                  <a:lnTo>
                    <a:pt x="2051368" y="505460"/>
                  </a:lnTo>
                  <a:lnTo>
                    <a:pt x="2048828" y="494030"/>
                  </a:lnTo>
                  <a:lnTo>
                    <a:pt x="2045970" y="482918"/>
                  </a:lnTo>
                  <a:lnTo>
                    <a:pt x="2042160" y="471805"/>
                  </a:lnTo>
                  <a:lnTo>
                    <a:pt x="2038033" y="460693"/>
                  </a:lnTo>
                  <a:lnTo>
                    <a:pt x="2033588" y="450215"/>
                  </a:lnTo>
                  <a:lnTo>
                    <a:pt x="2028190" y="439738"/>
                  </a:lnTo>
                  <a:lnTo>
                    <a:pt x="2021840" y="429578"/>
                  </a:lnTo>
                  <a:lnTo>
                    <a:pt x="2018808" y="419735"/>
                  </a:lnTo>
                  <a:lnTo>
                    <a:pt x="2008823" y="409893"/>
                  </a:lnTo>
                  <a:lnTo>
                    <a:pt x="2001203" y="400685"/>
                  </a:lnTo>
                  <a:lnTo>
                    <a:pt x="1993583" y="391478"/>
                  </a:lnTo>
                  <a:lnTo>
                    <a:pt x="1985328" y="382588"/>
                  </a:lnTo>
                  <a:lnTo>
                    <a:pt x="1976755" y="373698"/>
                  </a:lnTo>
                  <a:lnTo>
                    <a:pt x="1967548" y="365760"/>
                  </a:lnTo>
                  <a:lnTo>
                    <a:pt x="1958023" y="358140"/>
                  </a:lnTo>
                  <a:lnTo>
                    <a:pt x="1948180" y="350520"/>
                  </a:lnTo>
                  <a:lnTo>
                    <a:pt x="1937703" y="343218"/>
                  </a:lnTo>
                  <a:lnTo>
                    <a:pt x="1927543" y="336868"/>
                  </a:lnTo>
                  <a:lnTo>
                    <a:pt x="1916430" y="330518"/>
                  </a:lnTo>
                  <a:lnTo>
                    <a:pt x="1905318" y="324485"/>
                  </a:lnTo>
                  <a:lnTo>
                    <a:pt x="1893888" y="319088"/>
                  </a:lnTo>
                  <a:lnTo>
                    <a:pt x="1882458" y="314008"/>
                  </a:lnTo>
                  <a:lnTo>
                    <a:pt x="1870075" y="309563"/>
                  </a:lnTo>
                  <a:lnTo>
                    <a:pt x="1857693" y="305435"/>
                  </a:lnTo>
                  <a:lnTo>
                    <a:pt x="1845628" y="301943"/>
                  </a:lnTo>
                  <a:lnTo>
                    <a:pt x="1832928" y="298768"/>
                  </a:lnTo>
                  <a:lnTo>
                    <a:pt x="1820228" y="296228"/>
                  </a:lnTo>
                  <a:lnTo>
                    <a:pt x="1807210" y="294323"/>
                  </a:lnTo>
                  <a:lnTo>
                    <a:pt x="1794193" y="292735"/>
                  </a:lnTo>
                  <a:lnTo>
                    <a:pt x="1781493" y="292100"/>
                  </a:lnTo>
                  <a:lnTo>
                    <a:pt x="1767840" y="291465"/>
                  </a:lnTo>
                  <a:lnTo>
                    <a:pt x="984885" y="291465"/>
                  </a:lnTo>
                  <a:lnTo>
                    <a:pt x="971868" y="292100"/>
                  </a:lnTo>
                  <a:lnTo>
                    <a:pt x="958533" y="292735"/>
                  </a:lnTo>
                  <a:lnTo>
                    <a:pt x="945515" y="294323"/>
                  </a:lnTo>
                  <a:lnTo>
                    <a:pt x="932815" y="296228"/>
                  </a:lnTo>
                  <a:lnTo>
                    <a:pt x="919798" y="298768"/>
                  </a:lnTo>
                  <a:lnTo>
                    <a:pt x="907098" y="301943"/>
                  </a:lnTo>
                  <a:lnTo>
                    <a:pt x="895033" y="305435"/>
                  </a:lnTo>
                  <a:lnTo>
                    <a:pt x="882650" y="309563"/>
                  </a:lnTo>
                  <a:lnTo>
                    <a:pt x="870903" y="314008"/>
                  </a:lnTo>
                  <a:lnTo>
                    <a:pt x="859155" y="319088"/>
                  </a:lnTo>
                  <a:lnTo>
                    <a:pt x="847408" y="324485"/>
                  </a:lnTo>
                  <a:lnTo>
                    <a:pt x="836613" y="330518"/>
                  </a:lnTo>
                  <a:lnTo>
                    <a:pt x="825818" y="336868"/>
                  </a:lnTo>
                  <a:lnTo>
                    <a:pt x="815023" y="343218"/>
                  </a:lnTo>
                  <a:lnTo>
                    <a:pt x="804863" y="350520"/>
                  </a:lnTo>
                  <a:lnTo>
                    <a:pt x="795020" y="358140"/>
                  </a:lnTo>
                  <a:lnTo>
                    <a:pt x="785495" y="365760"/>
                  </a:lnTo>
                  <a:lnTo>
                    <a:pt x="776288" y="373698"/>
                  </a:lnTo>
                  <a:lnTo>
                    <a:pt x="767715" y="382588"/>
                  </a:lnTo>
                  <a:lnTo>
                    <a:pt x="759460" y="391478"/>
                  </a:lnTo>
                  <a:lnTo>
                    <a:pt x="751523" y="400685"/>
                  </a:lnTo>
                  <a:lnTo>
                    <a:pt x="744220" y="409893"/>
                  </a:lnTo>
                  <a:lnTo>
                    <a:pt x="737235" y="419735"/>
                  </a:lnTo>
                  <a:lnTo>
                    <a:pt x="730885" y="429578"/>
                  </a:lnTo>
                  <a:lnTo>
                    <a:pt x="725170" y="439738"/>
                  </a:lnTo>
                  <a:lnTo>
                    <a:pt x="719773" y="450215"/>
                  </a:lnTo>
                  <a:lnTo>
                    <a:pt x="714693" y="460693"/>
                  </a:lnTo>
                  <a:lnTo>
                    <a:pt x="710565" y="471805"/>
                  </a:lnTo>
                  <a:lnTo>
                    <a:pt x="707073" y="482918"/>
                  </a:lnTo>
                  <a:lnTo>
                    <a:pt x="704215" y="494030"/>
                  </a:lnTo>
                  <a:lnTo>
                    <a:pt x="701675" y="505460"/>
                  </a:lnTo>
                  <a:lnTo>
                    <a:pt x="699770" y="516890"/>
                  </a:lnTo>
                  <a:lnTo>
                    <a:pt x="698500" y="530543"/>
                  </a:lnTo>
                  <a:lnTo>
                    <a:pt x="15875" y="533400"/>
                  </a:lnTo>
                  <a:lnTo>
                    <a:pt x="17145" y="523240"/>
                  </a:lnTo>
                  <a:lnTo>
                    <a:pt x="18733" y="509905"/>
                  </a:lnTo>
                  <a:lnTo>
                    <a:pt x="20955" y="496888"/>
                  </a:lnTo>
                  <a:lnTo>
                    <a:pt x="23495" y="483553"/>
                  </a:lnTo>
                  <a:lnTo>
                    <a:pt x="26670" y="470535"/>
                  </a:lnTo>
                  <a:lnTo>
                    <a:pt x="30163" y="457518"/>
                  </a:lnTo>
                  <a:lnTo>
                    <a:pt x="33973" y="444500"/>
                  </a:lnTo>
                  <a:lnTo>
                    <a:pt x="37783" y="431483"/>
                  </a:lnTo>
                  <a:lnTo>
                    <a:pt x="42228" y="419100"/>
                  </a:lnTo>
                  <a:lnTo>
                    <a:pt x="47308" y="406400"/>
                  </a:lnTo>
                  <a:lnTo>
                    <a:pt x="52705" y="393700"/>
                  </a:lnTo>
                  <a:lnTo>
                    <a:pt x="58420" y="381318"/>
                  </a:lnTo>
                  <a:lnTo>
                    <a:pt x="64453" y="368935"/>
                  </a:lnTo>
                  <a:lnTo>
                    <a:pt x="71120" y="356870"/>
                  </a:lnTo>
                  <a:lnTo>
                    <a:pt x="77788" y="344805"/>
                  </a:lnTo>
                  <a:lnTo>
                    <a:pt x="84773" y="332740"/>
                  </a:lnTo>
                  <a:lnTo>
                    <a:pt x="92393" y="320993"/>
                  </a:lnTo>
                  <a:lnTo>
                    <a:pt x="100330" y="309563"/>
                  </a:lnTo>
                  <a:lnTo>
                    <a:pt x="108903" y="298133"/>
                  </a:lnTo>
                  <a:lnTo>
                    <a:pt x="117793" y="286703"/>
                  </a:lnTo>
                  <a:lnTo>
                    <a:pt x="126365" y="275590"/>
                  </a:lnTo>
                  <a:lnTo>
                    <a:pt x="135890" y="264478"/>
                  </a:lnTo>
                  <a:lnTo>
                    <a:pt x="146050" y="253683"/>
                  </a:lnTo>
                  <a:lnTo>
                    <a:pt x="155893" y="242888"/>
                  </a:lnTo>
                  <a:lnTo>
                    <a:pt x="166688" y="232728"/>
                  </a:lnTo>
                  <a:lnTo>
                    <a:pt x="177483" y="222250"/>
                  </a:lnTo>
                  <a:lnTo>
                    <a:pt x="188913" y="212090"/>
                  </a:lnTo>
                  <a:lnTo>
                    <a:pt x="200343" y="201930"/>
                  </a:lnTo>
                  <a:lnTo>
                    <a:pt x="212408" y="192405"/>
                  </a:lnTo>
                  <a:lnTo>
                    <a:pt x="224790" y="182880"/>
                  </a:lnTo>
                  <a:lnTo>
                    <a:pt x="237490" y="173355"/>
                  </a:lnTo>
                  <a:lnTo>
                    <a:pt x="250508" y="164148"/>
                  </a:lnTo>
                  <a:lnTo>
                    <a:pt x="264160" y="155258"/>
                  </a:lnTo>
                  <a:lnTo>
                    <a:pt x="277813" y="146685"/>
                  </a:lnTo>
                  <a:lnTo>
                    <a:pt x="292100" y="137795"/>
                  </a:lnTo>
                  <a:lnTo>
                    <a:pt x="306705" y="129540"/>
                  </a:lnTo>
                  <a:lnTo>
                    <a:pt x="321310" y="121285"/>
                  </a:lnTo>
                  <a:lnTo>
                    <a:pt x="336550" y="113665"/>
                  </a:lnTo>
                  <a:lnTo>
                    <a:pt x="352108" y="105728"/>
                  </a:lnTo>
                  <a:lnTo>
                    <a:pt x="367983" y="98425"/>
                  </a:lnTo>
                  <a:lnTo>
                    <a:pt x="384175" y="91123"/>
                  </a:lnTo>
                  <a:lnTo>
                    <a:pt x="400685" y="84138"/>
                  </a:lnTo>
                  <a:lnTo>
                    <a:pt x="417513" y="77470"/>
                  </a:lnTo>
                  <a:lnTo>
                    <a:pt x="434658" y="71120"/>
                  </a:lnTo>
                  <a:lnTo>
                    <a:pt x="452755" y="64770"/>
                  </a:lnTo>
                  <a:lnTo>
                    <a:pt x="470218" y="59055"/>
                  </a:lnTo>
                  <a:lnTo>
                    <a:pt x="488633" y="53340"/>
                  </a:lnTo>
                  <a:lnTo>
                    <a:pt x="507365" y="47943"/>
                  </a:lnTo>
                  <a:lnTo>
                    <a:pt x="526733" y="42545"/>
                  </a:lnTo>
                  <a:lnTo>
                    <a:pt x="545783" y="37465"/>
                  </a:lnTo>
                  <a:lnTo>
                    <a:pt x="565150" y="33020"/>
                  </a:lnTo>
                  <a:lnTo>
                    <a:pt x="585470" y="28893"/>
                  </a:lnTo>
                  <a:lnTo>
                    <a:pt x="605790" y="25083"/>
                  </a:lnTo>
                  <a:lnTo>
                    <a:pt x="626428" y="21273"/>
                  </a:lnTo>
                  <a:lnTo>
                    <a:pt x="647065" y="17780"/>
                  </a:lnTo>
                  <a:lnTo>
                    <a:pt x="668655" y="14288"/>
                  </a:lnTo>
                  <a:lnTo>
                    <a:pt x="690245" y="11430"/>
                  </a:lnTo>
                  <a:lnTo>
                    <a:pt x="712153" y="8890"/>
                  </a:lnTo>
                  <a:lnTo>
                    <a:pt x="734378" y="6985"/>
                  </a:lnTo>
                  <a:lnTo>
                    <a:pt x="756920" y="5080"/>
                  </a:lnTo>
                  <a:lnTo>
                    <a:pt x="779780" y="3175"/>
                  </a:lnTo>
                  <a:lnTo>
                    <a:pt x="803275" y="1905"/>
                  </a:lnTo>
                  <a:lnTo>
                    <a:pt x="826770" y="1270"/>
                  </a:lnTo>
                  <a:lnTo>
                    <a:pt x="850583" y="635"/>
                  </a:lnTo>
                  <a:lnTo>
                    <a:pt x="8747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97303" y="2200780"/>
            <a:ext cx="1578246" cy="1578246"/>
            <a:chOff x="4957031" y="1919130"/>
            <a:chExt cx="900000" cy="898457"/>
          </a:xfrm>
        </p:grpSpPr>
        <p:sp>
          <p:nvSpPr>
            <p:cNvPr id="21" name="MH_Other_4"/>
            <p:cNvSpPr/>
            <p:nvPr>
              <p:custDataLst>
                <p:tags r:id="rId4"/>
              </p:custDataLst>
            </p:nvPr>
          </p:nvSpPr>
          <p:spPr>
            <a:xfrm>
              <a:off x="4957031" y="1919130"/>
              <a:ext cx="900000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MH_Other_5"/>
            <p:cNvSpPr/>
            <p:nvPr>
              <p:custDataLst>
                <p:tags r:id="rId5"/>
              </p:custDataLst>
            </p:nvPr>
          </p:nvSpPr>
          <p:spPr>
            <a:xfrm>
              <a:off x="5090722" y="2044358"/>
              <a:ext cx="648000" cy="6480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13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5254066" y="2185157"/>
              <a:ext cx="321312" cy="366402"/>
            </a:xfrm>
            <a:custGeom>
              <a:avLst/>
              <a:gdLst>
                <a:gd name="T0" fmla="*/ 1083502 w 1854200"/>
                <a:gd name="T1" fmla="*/ 1905000 h 2143126"/>
                <a:gd name="T2" fmla="*/ 369632 w 1854200"/>
                <a:gd name="T3" fmla="*/ 1627011 h 2143126"/>
                <a:gd name="T4" fmla="*/ 280391 w 1854200"/>
                <a:gd name="T5" fmla="*/ 1905000 h 2143126"/>
                <a:gd name="T6" fmla="*/ 1585749 w 1854200"/>
                <a:gd name="T7" fmla="*/ 1456206 h 2143126"/>
                <a:gd name="T8" fmla="*/ 1617257 w 1854200"/>
                <a:gd name="T9" fmla="*/ 1504089 h 2143126"/>
                <a:gd name="T10" fmla="*/ 1637950 w 1854200"/>
                <a:gd name="T11" fmla="*/ 1557606 h 2143126"/>
                <a:gd name="T12" fmla="*/ 1647355 w 1854200"/>
                <a:gd name="T13" fmla="*/ 1615349 h 2143126"/>
                <a:gd name="T14" fmla="*/ 1644533 w 1854200"/>
                <a:gd name="T15" fmla="*/ 1672152 h 2143126"/>
                <a:gd name="T16" fmla="*/ 1631131 w 1854200"/>
                <a:gd name="T17" fmla="*/ 1724731 h 2143126"/>
                <a:gd name="T18" fmla="*/ 1584809 w 1854200"/>
                <a:gd name="T19" fmla="*/ 1804772 h 2143126"/>
                <a:gd name="T20" fmla="*/ 1503687 w 1854200"/>
                <a:gd name="T21" fmla="*/ 1871903 h 2143126"/>
                <a:gd name="T22" fmla="*/ 1441377 w 1854200"/>
                <a:gd name="T23" fmla="*/ 1896549 h 2143126"/>
                <a:gd name="T24" fmla="*/ 1386825 w 1854200"/>
                <a:gd name="T25" fmla="*/ 1904530 h 2143126"/>
                <a:gd name="T26" fmla="*/ 1330864 w 1854200"/>
                <a:gd name="T27" fmla="*/ 1901948 h 2143126"/>
                <a:gd name="T28" fmla="*/ 1278429 w 1854200"/>
                <a:gd name="T29" fmla="*/ 1888333 h 2143126"/>
                <a:gd name="T30" fmla="*/ 1197777 w 1854200"/>
                <a:gd name="T31" fmla="*/ 1842328 h 2143126"/>
                <a:gd name="T32" fmla="*/ 1130999 w 1854200"/>
                <a:gd name="T33" fmla="*/ 1761113 h 2143126"/>
                <a:gd name="T34" fmla="*/ 1106310 w 1854200"/>
                <a:gd name="T35" fmla="*/ 1698911 h 2143126"/>
                <a:gd name="T36" fmla="*/ 1097845 w 1854200"/>
                <a:gd name="T37" fmla="*/ 1644689 h 2143126"/>
                <a:gd name="T38" fmla="*/ 1206947 w 1854200"/>
                <a:gd name="T39" fmla="*/ 1673091 h 2143126"/>
                <a:gd name="T40" fmla="*/ 1235633 w 1854200"/>
                <a:gd name="T41" fmla="*/ 1732711 h 2143126"/>
                <a:gd name="T42" fmla="*/ 1284072 w 1854200"/>
                <a:gd name="T43" fmla="*/ 1776370 h 2143126"/>
                <a:gd name="T44" fmla="*/ 1346617 w 1854200"/>
                <a:gd name="T45" fmla="*/ 1799373 h 2143126"/>
                <a:gd name="T46" fmla="*/ 1415512 w 1854200"/>
                <a:gd name="T47" fmla="*/ 1795852 h 2143126"/>
                <a:gd name="T48" fmla="*/ 1475001 w 1854200"/>
                <a:gd name="T49" fmla="*/ 1767451 h 2143126"/>
                <a:gd name="T50" fmla="*/ 1519206 w 1854200"/>
                <a:gd name="T51" fmla="*/ 1719097 h 2143126"/>
                <a:gd name="T52" fmla="*/ 1541779 w 1854200"/>
                <a:gd name="T53" fmla="*/ 1656426 h 2143126"/>
                <a:gd name="T54" fmla="*/ 1541074 w 1854200"/>
                <a:gd name="T55" fmla="*/ 1598684 h 2143126"/>
                <a:gd name="T56" fmla="*/ 1524850 w 1854200"/>
                <a:gd name="T57" fmla="*/ 1551973 h 2143126"/>
                <a:gd name="T58" fmla="*/ 1496163 w 1854200"/>
                <a:gd name="T59" fmla="*/ 1511835 h 2143126"/>
                <a:gd name="T60" fmla="*/ 1456661 w 1854200"/>
                <a:gd name="T61" fmla="*/ 1481321 h 2143126"/>
                <a:gd name="T62" fmla="*/ 456397 w 1854200"/>
                <a:gd name="T63" fmla="*/ 1176 h 2143126"/>
                <a:gd name="T64" fmla="*/ 489551 w 1854200"/>
                <a:gd name="T65" fmla="*/ 23288 h 2143126"/>
                <a:gd name="T66" fmla="*/ 559856 w 1854200"/>
                <a:gd name="T67" fmla="*/ 406471 h 2143126"/>
                <a:gd name="T68" fmla="*/ 540576 w 1854200"/>
                <a:gd name="T69" fmla="*/ 441990 h 2143126"/>
                <a:gd name="T70" fmla="*/ 436881 w 1854200"/>
                <a:gd name="T71" fmla="*/ 453986 h 2143126"/>
                <a:gd name="T72" fmla="*/ 447933 w 1854200"/>
                <a:gd name="T73" fmla="*/ 495151 h 2143126"/>
                <a:gd name="T74" fmla="*/ 502954 w 1854200"/>
                <a:gd name="T75" fmla="*/ 583595 h 2143126"/>
                <a:gd name="T76" fmla="*/ 601476 w 1854200"/>
                <a:gd name="T77" fmla="*/ 691329 h 2143126"/>
                <a:gd name="T78" fmla="*/ 771949 w 1854200"/>
                <a:gd name="T79" fmla="*/ 862103 h 2143126"/>
                <a:gd name="T80" fmla="*/ 879640 w 1854200"/>
                <a:gd name="T81" fmla="*/ 960427 h 2143126"/>
                <a:gd name="T82" fmla="*/ 968051 w 1854200"/>
                <a:gd name="T83" fmla="*/ 1015470 h 2143126"/>
                <a:gd name="T84" fmla="*/ 1009199 w 1854200"/>
                <a:gd name="T85" fmla="*/ 1026996 h 2143126"/>
                <a:gd name="T86" fmla="*/ 1021191 w 1854200"/>
                <a:gd name="T87" fmla="*/ 922791 h 2143126"/>
                <a:gd name="T88" fmla="*/ 1056696 w 1854200"/>
                <a:gd name="T89" fmla="*/ 903738 h 2143126"/>
                <a:gd name="T90" fmla="*/ 1439731 w 1854200"/>
                <a:gd name="T91" fmla="*/ 973835 h 2143126"/>
                <a:gd name="T92" fmla="*/ 1462069 w 1854200"/>
                <a:gd name="T93" fmla="*/ 1007002 h 2143126"/>
                <a:gd name="T94" fmla="*/ 1456896 w 1854200"/>
                <a:gd name="T95" fmla="*/ 1329732 h 2143126"/>
                <a:gd name="T96" fmla="*/ 1425858 w 1854200"/>
                <a:gd name="T97" fmla="*/ 1355371 h 2143126"/>
                <a:gd name="T98" fmla="*/ 1346383 w 1854200"/>
                <a:gd name="T99" fmla="*/ 1352313 h 2143126"/>
                <a:gd name="T100" fmla="*/ 1163212 w 1854200"/>
                <a:gd name="T101" fmla="*/ 1317264 h 2143126"/>
                <a:gd name="T102" fmla="*/ 1030832 w 1854200"/>
                <a:gd name="T103" fmla="*/ 1276100 h 2143126"/>
                <a:gd name="T104" fmla="*/ 882932 w 1854200"/>
                <a:gd name="T105" fmla="*/ 1214236 h 2143126"/>
                <a:gd name="T106" fmla="*/ 726097 w 1854200"/>
                <a:gd name="T107" fmla="*/ 1126496 h 2143126"/>
                <a:gd name="T108" fmla="*/ 566441 w 1854200"/>
                <a:gd name="T109" fmla="*/ 1008884 h 2143126"/>
                <a:gd name="T110" fmla="*/ 416659 w 1854200"/>
                <a:gd name="T111" fmla="*/ 862573 h 2143126"/>
                <a:gd name="T112" fmla="*/ 301914 w 1854200"/>
                <a:gd name="T113" fmla="*/ 708030 h 2143126"/>
                <a:gd name="T114" fmla="*/ 219852 w 1854200"/>
                <a:gd name="T115" fmla="*/ 553957 h 2143126"/>
                <a:gd name="T116" fmla="*/ 164595 w 1854200"/>
                <a:gd name="T117" fmla="*/ 408587 h 2143126"/>
                <a:gd name="T118" fmla="*/ 130500 w 1854200"/>
                <a:gd name="T119" fmla="*/ 278743 h 2143126"/>
                <a:gd name="T120" fmla="*/ 108397 w 1854200"/>
                <a:gd name="T121" fmla="*/ 119731 h 2143126"/>
                <a:gd name="T122" fmla="*/ 108397 w 1854200"/>
                <a:gd name="T123" fmla="*/ 37166 h 2143126"/>
                <a:gd name="T124" fmla="*/ 133792 w 1854200"/>
                <a:gd name="T125" fmla="*/ 6351 h 21431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54200" h="2143126">
                  <a:moveTo>
                    <a:pt x="0" y="2001838"/>
                  </a:moveTo>
                  <a:lnTo>
                    <a:pt x="134499" y="2001838"/>
                  </a:lnTo>
                  <a:lnTo>
                    <a:pt x="204788" y="2143126"/>
                  </a:lnTo>
                  <a:lnTo>
                    <a:pt x="69760" y="2143126"/>
                  </a:lnTo>
                  <a:lnTo>
                    <a:pt x="0" y="2001838"/>
                  </a:lnTo>
                  <a:close/>
                  <a:moveTo>
                    <a:pt x="928688" y="1830388"/>
                  </a:moveTo>
                  <a:lnTo>
                    <a:pt x="1063484" y="1830388"/>
                  </a:lnTo>
                  <a:lnTo>
                    <a:pt x="1219201" y="2143126"/>
                  </a:lnTo>
                  <a:lnTo>
                    <a:pt x="1084140" y="2143126"/>
                  </a:lnTo>
                  <a:lnTo>
                    <a:pt x="928688" y="1830388"/>
                  </a:lnTo>
                  <a:close/>
                  <a:moveTo>
                    <a:pt x="673100" y="1830388"/>
                  </a:moveTo>
                  <a:lnTo>
                    <a:pt x="807773" y="1830388"/>
                  </a:lnTo>
                  <a:lnTo>
                    <a:pt x="963613" y="2143126"/>
                  </a:lnTo>
                  <a:lnTo>
                    <a:pt x="828675" y="2143126"/>
                  </a:lnTo>
                  <a:lnTo>
                    <a:pt x="673100" y="1830388"/>
                  </a:lnTo>
                  <a:close/>
                  <a:moveTo>
                    <a:pt x="415925" y="1830388"/>
                  </a:moveTo>
                  <a:lnTo>
                    <a:pt x="551334" y="1830388"/>
                  </a:lnTo>
                  <a:lnTo>
                    <a:pt x="708025" y="2143126"/>
                  </a:lnTo>
                  <a:lnTo>
                    <a:pt x="572084" y="2143126"/>
                  </a:lnTo>
                  <a:lnTo>
                    <a:pt x="415925" y="1830388"/>
                  </a:lnTo>
                  <a:close/>
                  <a:moveTo>
                    <a:pt x="160338" y="1830388"/>
                  </a:moveTo>
                  <a:lnTo>
                    <a:pt x="294889" y="1830388"/>
                  </a:lnTo>
                  <a:lnTo>
                    <a:pt x="450851" y="2143126"/>
                  </a:lnTo>
                  <a:lnTo>
                    <a:pt x="315507" y="2143126"/>
                  </a:lnTo>
                  <a:lnTo>
                    <a:pt x="160338" y="1830388"/>
                  </a:lnTo>
                  <a:close/>
                  <a:moveTo>
                    <a:pt x="1750219" y="1603375"/>
                  </a:moveTo>
                  <a:lnTo>
                    <a:pt x="1756569" y="1608920"/>
                  </a:lnTo>
                  <a:lnTo>
                    <a:pt x="1762390" y="1614466"/>
                  </a:lnTo>
                  <a:lnTo>
                    <a:pt x="1767946" y="1620539"/>
                  </a:lnTo>
                  <a:lnTo>
                    <a:pt x="1773502" y="1626349"/>
                  </a:lnTo>
                  <a:lnTo>
                    <a:pt x="1779058" y="1632158"/>
                  </a:lnTo>
                  <a:lnTo>
                    <a:pt x="1784350" y="1638232"/>
                  </a:lnTo>
                  <a:lnTo>
                    <a:pt x="1789112" y="1644833"/>
                  </a:lnTo>
                  <a:lnTo>
                    <a:pt x="1794140" y="1651171"/>
                  </a:lnTo>
                  <a:lnTo>
                    <a:pt x="1798638" y="1657509"/>
                  </a:lnTo>
                  <a:lnTo>
                    <a:pt x="1803400" y="1664374"/>
                  </a:lnTo>
                  <a:lnTo>
                    <a:pt x="1807633" y="1671240"/>
                  </a:lnTo>
                  <a:lnTo>
                    <a:pt x="1811602" y="1677842"/>
                  </a:lnTo>
                  <a:lnTo>
                    <a:pt x="1815571" y="1684971"/>
                  </a:lnTo>
                  <a:lnTo>
                    <a:pt x="1819804" y="1692101"/>
                  </a:lnTo>
                  <a:lnTo>
                    <a:pt x="1823508" y="1699495"/>
                  </a:lnTo>
                  <a:lnTo>
                    <a:pt x="1826683" y="1706625"/>
                  </a:lnTo>
                  <a:lnTo>
                    <a:pt x="1829858" y="1714019"/>
                  </a:lnTo>
                  <a:lnTo>
                    <a:pt x="1833033" y="1721676"/>
                  </a:lnTo>
                  <a:lnTo>
                    <a:pt x="1835679" y="1729334"/>
                  </a:lnTo>
                  <a:lnTo>
                    <a:pt x="1838590" y="1736728"/>
                  </a:lnTo>
                  <a:lnTo>
                    <a:pt x="1840971" y="1744650"/>
                  </a:lnTo>
                  <a:lnTo>
                    <a:pt x="1843088" y="1752308"/>
                  </a:lnTo>
                  <a:lnTo>
                    <a:pt x="1845204" y="1760494"/>
                  </a:lnTo>
                  <a:lnTo>
                    <a:pt x="1847056" y="1768416"/>
                  </a:lnTo>
                  <a:lnTo>
                    <a:pt x="1848644" y="1776338"/>
                  </a:lnTo>
                  <a:lnTo>
                    <a:pt x="1850231" y="1784260"/>
                  </a:lnTo>
                  <a:lnTo>
                    <a:pt x="1851554" y="1792710"/>
                  </a:lnTo>
                  <a:lnTo>
                    <a:pt x="1852348" y="1800632"/>
                  </a:lnTo>
                  <a:lnTo>
                    <a:pt x="1853406" y="1809082"/>
                  </a:lnTo>
                  <a:lnTo>
                    <a:pt x="1853671" y="1817268"/>
                  </a:lnTo>
                  <a:lnTo>
                    <a:pt x="1854200" y="1825982"/>
                  </a:lnTo>
                  <a:lnTo>
                    <a:pt x="1854200" y="1834168"/>
                  </a:lnTo>
                  <a:lnTo>
                    <a:pt x="1854200" y="1842090"/>
                  </a:lnTo>
                  <a:lnTo>
                    <a:pt x="1853935" y="1850276"/>
                  </a:lnTo>
                  <a:lnTo>
                    <a:pt x="1853406" y="1857934"/>
                  </a:lnTo>
                  <a:lnTo>
                    <a:pt x="1852612" y="1865592"/>
                  </a:lnTo>
                  <a:lnTo>
                    <a:pt x="1851819" y="1873514"/>
                  </a:lnTo>
                  <a:lnTo>
                    <a:pt x="1850496" y="1881172"/>
                  </a:lnTo>
                  <a:lnTo>
                    <a:pt x="1849173" y="1888566"/>
                  </a:lnTo>
                  <a:lnTo>
                    <a:pt x="1847850" y="1896224"/>
                  </a:lnTo>
                  <a:lnTo>
                    <a:pt x="1846262" y="1903618"/>
                  </a:lnTo>
                  <a:lnTo>
                    <a:pt x="1844410" y="1911276"/>
                  </a:lnTo>
                  <a:lnTo>
                    <a:pt x="1842558" y="1918669"/>
                  </a:lnTo>
                  <a:lnTo>
                    <a:pt x="1840442" y="1925799"/>
                  </a:lnTo>
                  <a:lnTo>
                    <a:pt x="1837796" y="1933193"/>
                  </a:lnTo>
                  <a:lnTo>
                    <a:pt x="1835415" y="1940323"/>
                  </a:lnTo>
                  <a:lnTo>
                    <a:pt x="1832504" y="1947452"/>
                  </a:lnTo>
                  <a:lnTo>
                    <a:pt x="1829858" y="1954054"/>
                  </a:lnTo>
                  <a:lnTo>
                    <a:pt x="1823773" y="1968050"/>
                  </a:lnTo>
                  <a:lnTo>
                    <a:pt x="1816629" y="1981253"/>
                  </a:lnTo>
                  <a:lnTo>
                    <a:pt x="1809221" y="1994192"/>
                  </a:lnTo>
                  <a:lnTo>
                    <a:pt x="1801283" y="2006867"/>
                  </a:lnTo>
                  <a:lnTo>
                    <a:pt x="1792552" y="2018750"/>
                  </a:lnTo>
                  <a:lnTo>
                    <a:pt x="1783292" y="2030369"/>
                  </a:lnTo>
                  <a:lnTo>
                    <a:pt x="1773767" y="2041724"/>
                  </a:lnTo>
                  <a:lnTo>
                    <a:pt x="1763183" y="2052551"/>
                  </a:lnTo>
                  <a:lnTo>
                    <a:pt x="1752600" y="2062849"/>
                  </a:lnTo>
                  <a:lnTo>
                    <a:pt x="1741488" y="2072620"/>
                  </a:lnTo>
                  <a:lnTo>
                    <a:pt x="1729581" y="2081598"/>
                  </a:lnTo>
                  <a:lnTo>
                    <a:pt x="1717675" y="2090048"/>
                  </a:lnTo>
                  <a:lnTo>
                    <a:pt x="1704975" y="2098498"/>
                  </a:lnTo>
                  <a:lnTo>
                    <a:pt x="1692010" y="2105892"/>
                  </a:lnTo>
                  <a:lnTo>
                    <a:pt x="1678781" y="2112494"/>
                  </a:lnTo>
                  <a:lnTo>
                    <a:pt x="1665023" y="2118831"/>
                  </a:lnTo>
                  <a:lnTo>
                    <a:pt x="1657879" y="2121472"/>
                  </a:lnTo>
                  <a:lnTo>
                    <a:pt x="1650735" y="2124376"/>
                  </a:lnTo>
                  <a:lnTo>
                    <a:pt x="1643592" y="2126753"/>
                  </a:lnTo>
                  <a:lnTo>
                    <a:pt x="1636712" y="2129130"/>
                  </a:lnTo>
                  <a:lnTo>
                    <a:pt x="1629304" y="2131242"/>
                  </a:lnTo>
                  <a:lnTo>
                    <a:pt x="1621896" y="2133619"/>
                  </a:lnTo>
                  <a:lnTo>
                    <a:pt x="1614488" y="2134939"/>
                  </a:lnTo>
                  <a:lnTo>
                    <a:pt x="1607079" y="2136788"/>
                  </a:lnTo>
                  <a:lnTo>
                    <a:pt x="1599406" y="2138372"/>
                  </a:lnTo>
                  <a:lnTo>
                    <a:pt x="1591733" y="2139692"/>
                  </a:lnTo>
                  <a:lnTo>
                    <a:pt x="1583796" y="2140485"/>
                  </a:lnTo>
                  <a:lnTo>
                    <a:pt x="1576123" y="2141541"/>
                  </a:lnTo>
                  <a:lnTo>
                    <a:pt x="1568450" y="2142069"/>
                  </a:lnTo>
                  <a:lnTo>
                    <a:pt x="1560512" y="2142597"/>
                  </a:lnTo>
                  <a:lnTo>
                    <a:pt x="1552575" y="2143125"/>
                  </a:lnTo>
                  <a:lnTo>
                    <a:pt x="1544638" y="2143125"/>
                  </a:lnTo>
                  <a:lnTo>
                    <a:pt x="1536700" y="2143125"/>
                  </a:lnTo>
                  <a:lnTo>
                    <a:pt x="1528762" y="2142597"/>
                  </a:lnTo>
                  <a:lnTo>
                    <a:pt x="1520825" y="2142069"/>
                  </a:lnTo>
                  <a:lnTo>
                    <a:pt x="1512888" y="2141541"/>
                  </a:lnTo>
                  <a:lnTo>
                    <a:pt x="1505215" y="2140485"/>
                  </a:lnTo>
                  <a:lnTo>
                    <a:pt x="1497542" y="2139692"/>
                  </a:lnTo>
                  <a:lnTo>
                    <a:pt x="1489869" y="2138372"/>
                  </a:lnTo>
                  <a:lnTo>
                    <a:pt x="1482196" y="2136788"/>
                  </a:lnTo>
                  <a:lnTo>
                    <a:pt x="1474788" y="2134939"/>
                  </a:lnTo>
                  <a:lnTo>
                    <a:pt x="1467379" y="2133619"/>
                  </a:lnTo>
                  <a:lnTo>
                    <a:pt x="1459971" y="2131242"/>
                  </a:lnTo>
                  <a:lnTo>
                    <a:pt x="1452562" y="2129130"/>
                  </a:lnTo>
                  <a:lnTo>
                    <a:pt x="1445419" y="2126753"/>
                  </a:lnTo>
                  <a:lnTo>
                    <a:pt x="1438540" y="2124376"/>
                  </a:lnTo>
                  <a:lnTo>
                    <a:pt x="1431396" y="2121472"/>
                  </a:lnTo>
                  <a:lnTo>
                    <a:pt x="1424252" y="2118831"/>
                  </a:lnTo>
                  <a:lnTo>
                    <a:pt x="1410494" y="2112494"/>
                  </a:lnTo>
                  <a:lnTo>
                    <a:pt x="1397000" y="2105892"/>
                  </a:lnTo>
                  <a:lnTo>
                    <a:pt x="1384300" y="2098498"/>
                  </a:lnTo>
                  <a:lnTo>
                    <a:pt x="1371600" y="2090048"/>
                  </a:lnTo>
                  <a:lnTo>
                    <a:pt x="1359429" y="2081598"/>
                  </a:lnTo>
                  <a:lnTo>
                    <a:pt x="1347788" y="2072620"/>
                  </a:lnTo>
                  <a:lnTo>
                    <a:pt x="1336675" y="2062849"/>
                  </a:lnTo>
                  <a:lnTo>
                    <a:pt x="1325827" y="2052551"/>
                  </a:lnTo>
                  <a:lnTo>
                    <a:pt x="1315508" y="2041724"/>
                  </a:lnTo>
                  <a:lnTo>
                    <a:pt x="1305983" y="2030369"/>
                  </a:lnTo>
                  <a:lnTo>
                    <a:pt x="1296723" y="2018750"/>
                  </a:lnTo>
                  <a:lnTo>
                    <a:pt x="1287992" y="2006867"/>
                  </a:lnTo>
                  <a:lnTo>
                    <a:pt x="1280054" y="1994192"/>
                  </a:lnTo>
                  <a:lnTo>
                    <a:pt x="1272646" y="1981253"/>
                  </a:lnTo>
                  <a:lnTo>
                    <a:pt x="1265502" y="1968050"/>
                  </a:lnTo>
                  <a:lnTo>
                    <a:pt x="1259417" y="1954054"/>
                  </a:lnTo>
                  <a:lnTo>
                    <a:pt x="1256506" y="1947452"/>
                  </a:lnTo>
                  <a:lnTo>
                    <a:pt x="1253860" y="1940323"/>
                  </a:lnTo>
                  <a:lnTo>
                    <a:pt x="1251215" y="1933193"/>
                  </a:lnTo>
                  <a:lnTo>
                    <a:pt x="1248833" y="1925799"/>
                  </a:lnTo>
                  <a:lnTo>
                    <a:pt x="1246717" y="1918669"/>
                  </a:lnTo>
                  <a:lnTo>
                    <a:pt x="1244865" y="1911276"/>
                  </a:lnTo>
                  <a:lnTo>
                    <a:pt x="1243012" y="1903618"/>
                  </a:lnTo>
                  <a:lnTo>
                    <a:pt x="1241425" y="1896224"/>
                  </a:lnTo>
                  <a:lnTo>
                    <a:pt x="1239838" y="1888566"/>
                  </a:lnTo>
                  <a:lnTo>
                    <a:pt x="1238779" y="1881172"/>
                  </a:lnTo>
                  <a:lnTo>
                    <a:pt x="1237456" y="1873514"/>
                  </a:lnTo>
                  <a:lnTo>
                    <a:pt x="1236662" y="1865592"/>
                  </a:lnTo>
                  <a:lnTo>
                    <a:pt x="1235869" y="1857934"/>
                  </a:lnTo>
                  <a:lnTo>
                    <a:pt x="1235340" y="1850276"/>
                  </a:lnTo>
                  <a:lnTo>
                    <a:pt x="1235340" y="1842090"/>
                  </a:lnTo>
                  <a:lnTo>
                    <a:pt x="1235075" y="1834168"/>
                  </a:lnTo>
                  <a:lnTo>
                    <a:pt x="1352021" y="1834168"/>
                  </a:lnTo>
                  <a:lnTo>
                    <a:pt x="1352550" y="1843939"/>
                  </a:lnTo>
                  <a:lnTo>
                    <a:pt x="1353079" y="1853973"/>
                  </a:lnTo>
                  <a:lnTo>
                    <a:pt x="1354402" y="1863480"/>
                  </a:lnTo>
                  <a:lnTo>
                    <a:pt x="1355725" y="1872986"/>
                  </a:lnTo>
                  <a:lnTo>
                    <a:pt x="1358106" y="1882228"/>
                  </a:lnTo>
                  <a:lnTo>
                    <a:pt x="1360752" y="1891471"/>
                  </a:lnTo>
                  <a:lnTo>
                    <a:pt x="1363927" y="1900449"/>
                  </a:lnTo>
                  <a:lnTo>
                    <a:pt x="1367102" y="1908899"/>
                  </a:lnTo>
                  <a:lnTo>
                    <a:pt x="1370806" y="1917613"/>
                  </a:lnTo>
                  <a:lnTo>
                    <a:pt x="1375304" y="1925799"/>
                  </a:lnTo>
                  <a:lnTo>
                    <a:pt x="1379802" y="1933985"/>
                  </a:lnTo>
                  <a:lnTo>
                    <a:pt x="1385094" y="1941643"/>
                  </a:lnTo>
                  <a:lnTo>
                    <a:pt x="1390385" y="1949301"/>
                  </a:lnTo>
                  <a:lnTo>
                    <a:pt x="1396206" y="1956431"/>
                  </a:lnTo>
                  <a:lnTo>
                    <a:pt x="1402027" y="1963296"/>
                  </a:lnTo>
                  <a:lnTo>
                    <a:pt x="1408642" y="1970162"/>
                  </a:lnTo>
                  <a:lnTo>
                    <a:pt x="1415256" y="1976236"/>
                  </a:lnTo>
                  <a:lnTo>
                    <a:pt x="1422135" y="1982573"/>
                  </a:lnTo>
                  <a:lnTo>
                    <a:pt x="1429544" y="1988383"/>
                  </a:lnTo>
                  <a:lnTo>
                    <a:pt x="1436952" y="1993664"/>
                  </a:lnTo>
                  <a:lnTo>
                    <a:pt x="1444890" y="1998417"/>
                  </a:lnTo>
                  <a:lnTo>
                    <a:pt x="1452827" y="2003170"/>
                  </a:lnTo>
                  <a:lnTo>
                    <a:pt x="1461294" y="2007395"/>
                  </a:lnTo>
                  <a:lnTo>
                    <a:pt x="1469760" y="2011356"/>
                  </a:lnTo>
                  <a:lnTo>
                    <a:pt x="1478492" y="2014789"/>
                  </a:lnTo>
                  <a:lnTo>
                    <a:pt x="1487488" y="2017958"/>
                  </a:lnTo>
                  <a:lnTo>
                    <a:pt x="1496748" y="2020335"/>
                  </a:lnTo>
                  <a:lnTo>
                    <a:pt x="1506008" y="2022447"/>
                  </a:lnTo>
                  <a:lnTo>
                    <a:pt x="1515269" y="2024296"/>
                  </a:lnTo>
                  <a:lnTo>
                    <a:pt x="1525058" y="2025616"/>
                  </a:lnTo>
                  <a:lnTo>
                    <a:pt x="1534583" y="2026144"/>
                  </a:lnTo>
                  <a:lnTo>
                    <a:pt x="1544638" y="2026408"/>
                  </a:lnTo>
                  <a:lnTo>
                    <a:pt x="1554692" y="2026144"/>
                  </a:lnTo>
                  <a:lnTo>
                    <a:pt x="1564217" y="2025616"/>
                  </a:lnTo>
                  <a:lnTo>
                    <a:pt x="1574006" y="2024296"/>
                  </a:lnTo>
                  <a:lnTo>
                    <a:pt x="1583267" y="2022447"/>
                  </a:lnTo>
                  <a:lnTo>
                    <a:pt x="1592792" y="2020335"/>
                  </a:lnTo>
                  <a:lnTo>
                    <a:pt x="1601788" y="2017958"/>
                  </a:lnTo>
                  <a:lnTo>
                    <a:pt x="1610783" y="2014789"/>
                  </a:lnTo>
                  <a:lnTo>
                    <a:pt x="1619779" y="2011356"/>
                  </a:lnTo>
                  <a:lnTo>
                    <a:pt x="1627981" y="2007395"/>
                  </a:lnTo>
                  <a:lnTo>
                    <a:pt x="1636183" y="2003170"/>
                  </a:lnTo>
                  <a:lnTo>
                    <a:pt x="1644385" y="1998417"/>
                  </a:lnTo>
                  <a:lnTo>
                    <a:pt x="1652323" y="1993664"/>
                  </a:lnTo>
                  <a:lnTo>
                    <a:pt x="1659731" y="1988383"/>
                  </a:lnTo>
                  <a:lnTo>
                    <a:pt x="1667140" y="1982573"/>
                  </a:lnTo>
                  <a:lnTo>
                    <a:pt x="1674019" y="1976236"/>
                  </a:lnTo>
                  <a:lnTo>
                    <a:pt x="1680633" y="1970162"/>
                  </a:lnTo>
                  <a:lnTo>
                    <a:pt x="1687248" y="1963296"/>
                  </a:lnTo>
                  <a:lnTo>
                    <a:pt x="1693333" y="1956431"/>
                  </a:lnTo>
                  <a:lnTo>
                    <a:pt x="1698890" y="1949301"/>
                  </a:lnTo>
                  <a:lnTo>
                    <a:pt x="1704446" y="1941643"/>
                  </a:lnTo>
                  <a:lnTo>
                    <a:pt x="1709473" y="1933985"/>
                  </a:lnTo>
                  <a:lnTo>
                    <a:pt x="1713971" y="1925799"/>
                  </a:lnTo>
                  <a:lnTo>
                    <a:pt x="1718204" y="1917613"/>
                  </a:lnTo>
                  <a:lnTo>
                    <a:pt x="1721908" y="1908899"/>
                  </a:lnTo>
                  <a:lnTo>
                    <a:pt x="1725348" y="1900449"/>
                  </a:lnTo>
                  <a:lnTo>
                    <a:pt x="1728523" y="1891471"/>
                  </a:lnTo>
                  <a:lnTo>
                    <a:pt x="1731169" y="1882228"/>
                  </a:lnTo>
                  <a:lnTo>
                    <a:pt x="1733285" y="1872986"/>
                  </a:lnTo>
                  <a:lnTo>
                    <a:pt x="1734873" y="1863480"/>
                  </a:lnTo>
                  <a:lnTo>
                    <a:pt x="1736196" y="1853973"/>
                  </a:lnTo>
                  <a:lnTo>
                    <a:pt x="1736990" y="1843939"/>
                  </a:lnTo>
                  <a:lnTo>
                    <a:pt x="1736990" y="1834168"/>
                  </a:lnTo>
                  <a:lnTo>
                    <a:pt x="1736990" y="1826775"/>
                  </a:lnTo>
                  <a:lnTo>
                    <a:pt x="1736725" y="1819645"/>
                  </a:lnTo>
                  <a:lnTo>
                    <a:pt x="1735931" y="1812779"/>
                  </a:lnTo>
                  <a:lnTo>
                    <a:pt x="1734873" y="1805649"/>
                  </a:lnTo>
                  <a:lnTo>
                    <a:pt x="1734079" y="1798520"/>
                  </a:lnTo>
                  <a:lnTo>
                    <a:pt x="1732492" y="1791654"/>
                  </a:lnTo>
                  <a:lnTo>
                    <a:pt x="1730904" y="1784788"/>
                  </a:lnTo>
                  <a:lnTo>
                    <a:pt x="1728788" y="1777922"/>
                  </a:lnTo>
                  <a:lnTo>
                    <a:pt x="1726671" y="1771321"/>
                  </a:lnTo>
                  <a:lnTo>
                    <a:pt x="1724554" y="1764983"/>
                  </a:lnTo>
                  <a:lnTo>
                    <a:pt x="1721644" y="1758646"/>
                  </a:lnTo>
                  <a:lnTo>
                    <a:pt x="1718998" y="1752044"/>
                  </a:lnTo>
                  <a:lnTo>
                    <a:pt x="1715823" y="1745970"/>
                  </a:lnTo>
                  <a:lnTo>
                    <a:pt x="1712383" y="1739633"/>
                  </a:lnTo>
                  <a:lnTo>
                    <a:pt x="1708944" y="1733559"/>
                  </a:lnTo>
                  <a:lnTo>
                    <a:pt x="1704975" y="1727750"/>
                  </a:lnTo>
                  <a:lnTo>
                    <a:pt x="1701271" y="1722205"/>
                  </a:lnTo>
                  <a:lnTo>
                    <a:pt x="1697038" y="1716659"/>
                  </a:lnTo>
                  <a:lnTo>
                    <a:pt x="1692804" y="1711114"/>
                  </a:lnTo>
                  <a:lnTo>
                    <a:pt x="1688042" y="1705833"/>
                  </a:lnTo>
                  <a:lnTo>
                    <a:pt x="1683544" y="1700815"/>
                  </a:lnTo>
                  <a:lnTo>
                    <a:pt x="1678517" y="1695798"/>
                  </a:lnTo>
                  <a:lnTo>
                    <a:pt x="1673225" y="1691045"/>
                  </a:lnTo>
                  <a:lnTo>
                    <a:pt x="1667933" y="1686556"/>
                  </a:lnTo>
                  <a:lnTo>
                    <a:pt x="1662377" y="1682331"/>
                  </a:lnTo>
                  <a:lnTo>
                    <a:pt x="1656821" y="1677842"/>
                  </a:lnTo>
                  <a:lnTo>
                    <a:pt x="1651000" y="1673881"/>
                  </a:lnTo>
                  <a:lnTo>
                    <a:pt x="1645179" y="1670184"/>
                  </a:lnTo>
                  <a:lnTo>
                    <a:pt x="1639094" y="1666487"/>
                  </a:lnTo>
                  <a:lnTo>
                    <a:pt x="1632479" y="1663054"/>
                  </a:lnTo>
                  <a:lnTo>
                    <a:pt x="1626129" y="1660149"/>
                  </a:lnTo>
                  <a:lnTo>
                    <a:pt x="1619779" y="1656980"/>
                  </a:lnTo>
                  <a:lnTo>
                    <a:pt x="1750219" y="1603375"/>
                  </a:lnTo>
                  <a:close/>
                  <a:moveTo>
                    <a:pt x="178859" y="0"/>
                  </a:moveTo>
                  <a:lnTo>
                    <a:pt x="501650" y="0"/>
                  </a:lnTo>
                  <a:lnTo>
                    <a:pt x="507736" y="265"/>
                  </a:lnTo>
                  <a:lnTo>
                    <a:pt x="513557" y="1323"/>
                  </a:lnTo>
                  <a:lnTo>
                    <a:pt x="519113" y="2647"/>
                  </a:lnTo>
                  <a:lnTo>
                    <a:pt x="524669" y="4499"/>
                  </a:lnTo>
                  <a:lnTo>
                    <a:pt x="529961" y="7145"/>
                  </a:lnTo>
                  <a:lnTo>
                    <a:pt x="534988" y="10056"/>
                  </a:lnTo>
                  <a:lnTo>
                    <a:pt x="539486" y="13496"/>
                  </a:lnTo>
                  <a:lnTo>
                    <a:pt x="543984" y="17466"/>
                  </a:lnTo>
                  <a:lnTo>
                    <a:pt x="547688" y="21700"/>
                  </a:lnTo>
                  <a:lnTo>
                    <a:pt x="550863" y="26199"/>
                  </a:lnTo>
                  <a:lnTo>
                    <a:pt x="554038" y="31227"/>
                  </a:lnTo>
                  <a:lnTo>
                    <a:pt x="556419" y="36254"/>
                  </a:lnTo>
                  <a:lnTo>
                    <a:pt x="558536" y="41812"/>
                  </a:lnTo>
                  <a:lnTo>
                    <a:pt x="559859" y="47369"/>
                  </a:lnTo>
                  <a:lnTo>
                    <a:pt x="560917" y="53720"/>
                  </a:lnTo>
                  <a:lnTo>
                    <a:pt x="561182" y="59806"/>
                  </a:lnTo>
                  <a:lnTo>
                    <a:pt x="630238" y="451193"/>
                  </a:lnTo>
                  <a:lnTo>
                    <a:pt x="629973" y="457280"/>
                  </a:lnTo>
                  <a:lnTo>
                    <a:pt x="628915" y="463366"/>
                  </a:lnTo>
                  <a:lnTo>
                    <a:pt x="627328" y="468923"/>
                  </a:lnTo>
                  <a:lnTo>
                    <a:pt x="625476" y="474480"/>
                  </a:lnTo>
                  <a:lnTo>
                    <a:pt x="623094" y="479773"/>
                  </a:lnTo>
                  <a:lnTo>
                    <a:pt x="619919" y="484536"/>
                  </a:lnTo>
                  <a:lnTo>
                    <a:pt x="616480" y="489300"/>
                  </a:lnTo>
                  <a:lnTo>
                    <a:pt x="612511" y="493269"/>
                  </a:lnTo>
                  <a:lnTo>
                    <a:pt x="608278" y="497239"/>
                  </a:lnTo>
                  <a:lnTo>
                    <a:pt x="604044" y="500679"/>
                  </a:lnTo>
                  <a:lnTo>
                    <a:pt x="599017" y="503590"/>
                  </a:lnTo>
                  <a:lnTo>
                    <a:pt x="593726" y="506236"/>
                  </a:lnTo>
                  <a:lnTo>
                    <a:pt x="588169" y="508088"/>
                  </a:lnTo>
                  <a:lnTo>
                    <a:pt x="582613" y="509676"/>
                  </a:lnTo>
                  <a:lnTo>
                    <a:pt x="576528" y="510470"/>
                  </a:lnTo>
                  <a:lnTo>
                    <a:pt x="570707" y="510735"/>
                  </a:lnTo>
                  <a:lnTo>
                    <a:pt x="491596" y="510735"/>
                  </a:lnTo>
                  <a:lnTo>
                    <a:pt x="492126" y="516292"/>
                  </a:lnTo>
                  <a:lnTo>
                    <a:pt x="492919" y="521849"/>
                  </a:lnTo>
                  <a:lnTo>
                    <a:pt x="494242" y="527671"/>
                  </a:lnTo>
                  <a:lnTo>
                    <a:pt x="495830" y="533228"/>
                  </a:lnTo>
                  <a:lnTo>
                    <a:pt x="497682" y="539050"/>
                  </a:lnTo>
                  <a:lnTo>
                    <a:pt x="499534" y="545137"/>
                  </a:lnTo>
                  <a:lnTo>
                    <a:pt x="501650" y="551223"/>
                  </a:lnTo>
                  <a:lnTo>
                    <a:pt x="504032" y="557045"/>
                  </a:lnTo>
                  <a:lnTo>
                    <a:pt x="509323" y="568953"/>
                  </a:lnTo>
                  <a:lnTo>
                    <a:pt x="515409" y="581391"/>
                  </a:lnTo>
                  <a:lnTo>
                    <a:pt x="522553" y="593828"/>
                  </a:lnTo>
                  <a:lnTo>
                    <a:pt x="529961" y="606001"/>
                  </a:lnTo>
                  <a:lnTo>
                    <a:pt x="538428" y="618703"/>
                  </a:lnTo>
                  <a:lnTo>
                    <a:pt x="546894" y="631406"/>
                  </a:lnTo>
                  <a:lnTo>
                    <a:pt x="556155" y="643843"/>
                  </a:lnTo>
                  <a:lnTo>
                    <a:pt x="565944" y="656545"/>
                  </a:lnTo>
                  <a:lnTo>
                    <a:pt x="576263" y="669247"/>
                  </a:lnTo>
                  <a:lnTo>
                    <a:pt x="586582" y="681950"/>
                  </a:lnTo>
                  <a:lnTo>
                    <a:pt x="597430" y="694123"/>
                  </a:lnTo>
                  <a:lnTo>
                    <a:pt x="608542" y="706560"/>
                  </a:lnTo>
                  <a:lnTo>
                    <a:pt x="619655" y="718998"/>
                  </a:lnTo>
                  <a:lnTo>
                    <a:pt x="631032" y="731171"/>
                  </a:lnTo>
                  <a:lnTo>
                    <a:pt x="653786" y="754987"/>
                  </a:lnTo>
                  <a:lnTo>
                    <a:pt x="676805" y="777746"/>
                  </a:lnTo>
                  <a:lnTo>
                    <a:pt x="698765" y="799710"/>
                  </a:lnTo>
                  <a:lnTo>
                    <a:pt x="740305" y="839404"/>
                  </a:lnTo>
                  <a:lnTo>
                    <a:pt x="758032" y="856870"/>
                  </a:lnTo>
                  <a:lnTo>
                    <a:pt x="774171" y="872483"/>
                  </a:lnTo>
                  <a:lnTo>
                    <a:pt x="789517" y="888361"/>
                  </a:lnTo>
                  <a:lnTo>
                    <a:pt x="806980" y="906355"/>
                  </a:lnTo>
                  <a:lnTo>
                    <a:pt x="846932" y="947637"/>
                  </a:lnTo>
                  <a:lnTo>
                    <a:pt x="868628" y="969866"/>
                  </a:lnTo>
                  <a:lnTo>
                    <a:pt x="891646" y="992624"/>
                  </a:lnTo>
                  <a:lnTo>
                    <a:pt x="915194" y="1015647"/>
                  </a:lnTo>
                  <a:lnTo>
                    <a:pt x="927630" y="1026762"/>
                  </a:lnTo>
                  <a:lnTo>
                    <a:pt x="939800" y="1038140"/>
                  </a:lnTo>
                  <a:lnTo>
                    <a:pt x="952236" y="1048990"/>
                  </a:lnTo>
                  <a:lnTo>
                    <a:pt x="964936" y="1059840"/>
                  </a:lnTo>
                  <a:lnTo>
                    <a:pt x="977107" y="1070425"/>
                  </a:lnTo>
                  <a:lnTo>
                    <a:pt x="989807" y="1080481"/>
                  </a:lnTo>
                  <a:lnTo>
                    <a:pt x="1002507" y="1090272"/>
                  </a:lnTo>
                  <a:lnTo>
                    <a:pt x="1015207" y="1099534"/>
                  </a:lnTo>
                  <a:lnTo>
                    <a:pt x="1027642" y="1108267"/>
                  </a:lnTo>
                  <a:lnTo>
                    <a:pt x="1040342" y="1116471"/>
                  </a:lnTo>
                  <a:lnTo>
                    <a:pt x="1052778" y="1124145"/>
                  </a:lnTo>
                  <a:lnTo>
                    <a:pt x="1064948" y="1131025"/>
                  </a:lnTo>
                  <a:lnTo>
                    <a:pt x="1077384" y="1137112"/>
                  </a:lnTo>
                  <a:lnTo>
                    <a:pt x="1089290" y="1142404"/>
                  </a:lnTo>
                  <a:lnTo>
                    <a:pt x="1095640" y="1144786"/>
                  </a:lnTo>
                  <a:lnTo>
                    <a:pt x="1101461" y="1147168"/>
                  </a:lnTo>
                  <a:lnTo>
                    <a:pt x="1107282" y="1149285"/>
                  </a:lnTo>
                  <a:lnTo>
                    <a:pt x="1113103" y="1150872"/>
                  </a:lnTo>
                  <a:lnTo>
                    <a:pt x="1118659" y="1152196"/>
                  </a:lnTo>
                  <a:lnTo>
                    <a:pt x="1124480" y="1153519"/>
                  </a:lnTo>
                  <a:lnTo>
                    <a:pt x="1130036" y="1154577"/>
                  </a:lnTo>
                  <a:lnTo>
                    <a:pt x="1135592" y="1155371"/>
                  </a:lnTo>
                  <a:lnTo>
                    <a:pt x="1135592" y="1076247"/>
                  </a:lnTo>
                  <a:lnTo>
                    <a:pt x="1135857" y="1069896"/>
                  </a:lnTo>
                  <a:lnTo>
                    <a:pt x="1136915" y="1064074"/>
                  </a:lnTo>
                  <a:lnTo>
                    <a:pt x="1138503" y="1058252"/>
                  </a:lnTo>
                  <a:lnTo>
                    <a:pt x="1140355" y="1052695"/>
                  </a:lnTo>
                  <a:lnTo>
                    <a:pt x="1142736" y="1047667"/>
                  </a:lnTo>
                  <a:lnTo>
                    <a:pt x="1145911" y="1042904"/>
                  </a:lnTo>
                  <a:lnTo>
                    <a:pt x="1149086" y="1038140"/>
                  </a:lnTo>
                  <a:lnTo>
                    <a:pt x="1153319" y="1033906"/>
                  </a:lnTo>
                  <a:lnTo>
                    <a:pt x="1157288" y="1030202"/>
                  </a:lnTo>
                  <a:lnTo>
                    <a:pt x="1161786" y="1026497"/>
                  </a:lnTo>
                  <a:lnTo>
                    <a:pt x="1166813" y="1023851"/>
                  </a:lnTo>
                  <a:lnTo>
                    <a:pt x="1172105" y="1021204"/>
                  </a:lnTo>
                  <a:lnTo>
                    <a:pt x="1177661" y="1019087"/>
                  </a:lnTo>
                  <a:lnTo>
                    <a:pt x="1183217" y="1017499"/>
                  </a:lnTo>
                  <a:lnTo>
                    <a:pt x="1189038" y="1016706"/>
                  </a:lnTo>
                  <a:lnTo>
                    <a:pt x="1195123" y="1016441"/>
                  </a:lnTo>
                  <a:lnTo>
                    <a:pt x="1586971" y="1085509"/>
                  </a:lnTo>
                  <a:lnTo>
                    <a:pt x="1593057" y="1085774"/>
                  </a:lnTo>
                  <a:lnTo>
                    <a:pt x="1598878" y="1086567"/>
                  </a:lnTo>
                  <a:lnTo>
                    <a:pt x="1604434" y="1087891"/>
                  </a:lnTo>
                  <a:lnTo>
                    <a:pt x="1609990" y="1090008"/>
                  </a:lnTo>
                  <a:lnTo>
                    <a:pt x="1615282" y="1092389"/>
                  </a:lnTo>
                  <a:lnTo>
                    <a:pt x="1620044" y="1095565"/>
                  </a:lnTo>
                  <a:lnTo>
                    <a:pt x="1624807" y="1099005"/>
                  </a:lnTo>
                  <a:lnTo>
                    <a:pt x="1628776" y="1102710"/>
                  </a:lnTo>
                  <a:lnTo>
                    <a:pt x="1632744" y="1106944"/>
                  </a:lnTo>
                  <a:lnTo>
                    <a:pt x="1636184" y="1111707"/>
                  </a:lnTo>
                  <a:lnTo>
                    <a:pt x="1639359" y="1116471"/>
                  </a:lnTo>
                  <a:lnTo>
                    <a:pt x="1641740" y="1121763"/>
                  </a:lnTo>
                  <a:lnTo>
                    <a:pt x="1643592" y="1127320"/>
                  </a:lnTo>
                  <a:lnTo>
                    <a:pt x="1645180" y="1132878"/>
                  </a:lnTo>
                  <a:lnTo>
                    <a:pt x="1645973" y="1138699"/>
                  </a:lnTo>
                  <a:lnTo>
                    <a:pt x="1646238" y="1144786"/>
                  </a:lnTo>
                  <a:lnTo>
                    <a:pt x="1646238" y="1467633"/>
                  </a:lnTo>
                  <a:lnTo>
                    <a:pt x="1645973" y="1473720"/>
                  </a:lnTo>
                  <a:lnTo>
                    <a:pt x="1645180" y="1479542"/>
                  </a:lnTo>
                  <a:lnTo>
                    <a:pt x="1643592" y="1485628"/>
                  </a:lnTo>
                  <a:lnTo>
                    <a:pt x="1641740" y="1490656"/>
                  </a:lnTo>
                  <a:lnTo>
                    <a:pt x="1639359" y="1495949"/>
                  </a:lnTo>
                  <a:lnTo>
                    <a:pt x="1636184" y="1500977"/>
                  </a:lnTo>
                  <a:lnTo>
                    <a:pt x="1632744" y="1505475"/>
                  </a:lnTo>
                  <a:lnTo>
                    <a:pt x="1629040" y="1509974"/>
                  </a:lnTo>
                  <a:lnTo>
                    <a:pt x="1624807" y="1513679"/>
                  </a:lnTo>
                  <a:lnTo>
                    <a:pt x="1620044" y="1516855"/>
                  </a:lnTo>
                  <a:lnTo>
                    <a:pt x="1615282" y="1520030"/>
                  </a:lnTo>
                  <a:lnTo>
                    <a:pt x="1609990" y="1522412"/>
                  </a:lnTo>
                  <a:lnTo>
                    <a:pt x="1604434" y="1524793"/>
                  </a:lnTo>
                  <a:lnTo>
                    <a:pt x="1598878" y="1526117"/>
                  </a:lnTo>
                  <a:lnTo>
                    <a:pt x="1593057" y="1526910"/>
                  </a:lnTo>
                  <a:lnTo>
                    <a:pt x="1586971" y="1527175"/>
                  </a:lnTo>
                  <a:lnTo>
                    <a:pt x="1580621" y="1527175"/>
                  </a:lnTo>
                  <a:lnTo>
                    <a:pt x="1562630" y="1525852"/>
                  </a:lnTo>
                  <a:lnTo>
                    <a:pt x="1549136" y="1525058"/>
                  </a:lnTo>
                  <a:lnTo>
                    <a:pt x="1533526" y="1523470"/>
                  </a:lnTo>
                  <a:lnTo>
                    <a:pt x="1515005" y="1521353"/>
                  </a:lnTo>
                  <a:lnTo>
                    <a:pt x="1494367" y="1518707"/>
                  </a:lnTo>
                  <a:lnTo>
                    <a:pt x="1471348" y="1515531"/>
                  </a:lnTo>
                  <a:lnTo>
                    <a:pt x="1445948" y="1511297"/>
                  </a:lnTo>
                  <a:lnTo>
                    <a:pt x="1418961" y="1506534"/>
                  </a:lnTo>
                  <a:lnTo>
                    <a:pt x="1389592" y="1500712"/>
                  </a:lnTo>
                  <a:lnTo>
                    <a:pt x="1358371" y="1493832"/>
                  </a:lnTo>
                  <a:lnTo>
                    <a:pt x="1325828" y="1486158"/>
                  </a:lnTo>
                  <a:lnTo>
                    <a:pt x="1308894" y="1481923"/>
                  </a:lnTo>
                  <a:lnTo>
                    <a:pt x="1291167" y="1477160"/>
                  </a:lnTo>
                  <a:lnTo>
                    <a:pt x="1273705" y="1472397"/>
                  </a:lnTo>
                  <a:lnTo>
                    <a:pt x="1255448" y="1467104"/>
                  </a:lnTo>
                  <a:lnTo>
                    <a:pt x="1236928" y="1461547"/>
                  </a:lnTo>
                  <a:lnTo>
                    <a:pt x="1218142" y="1455725"/>
                  </a:lnTo>
                  <a:lnTo>
                    <a:pt x="1199092" y="1449109"/>
                  </a:lnTo>
                  <a:lnTo>
                    <a:pt x="1179778" y="1442758"/>
                  </a:lnTo>
                  <a:lnTo>
                    <a:pt x="1159934" y="1435613"/>
                  </a:lnTo>
                  <a:lnTo>
                    <a:pt x="1139826" y="1428468"/>
                  </a:lnTo>
                  <a:lnTo>
                    <a:pt x="1119717" y="1420794"/>
                  </a:lnTo>
                  <a:lnTo>
                    <a:pt x="1099344" y="1412591"/>
                  </a:lnTo>
                  <a:lnTo>
                    <a:pt x="1078707" y="1404122"/>
                  </a:lnTo>
                  <a:lnTo>
                    <a:pt x="1057540" y="1395125"/>
                  </a:lnTo>
                  <a:lnTo>
                    <a:pt x="1036373" y="1385863"/>
                  </a:lnTo>
                  <a:lnTo>
                    <a:pt x="1015207" y="1376072"/>
                  </a:lnTo>
                  <a:lnTo>
                    <a:pt x="993511" y="1366016"/>
                  </a:lnTo>
                  <a:lnTo>
                    <a:pt x="972080" y="1355166"/>
                  </a:lnTo>
                  <a:lnTo>
                    <a:pt x="950119" y="1344052"/>
                  </a:lnTo>
                  <a:lnTo>
                    <a:pt x="928159" y="1332673"/>
                  </a:lnTo>
                  <a:lnTo>
                    <a:pt x="905934" y="1320500"/>
                  </a:lnTo>
                  <a:lnTo>
                    <a:pt x="884238" y="1308062"/>
                  </a:lnTo>
                  <a:lnTo>
                    <a:pt x="861748" y="1295095"/>
                  </a:lnTo>
                  <a:lnTo>
                    <a:pt x="839523" y="1281335"/>
                  </a:lnTo>
                  <a:lnTo>
                    <a:pt x="817034" y="1267309"/>
                  </a:lnTo>
                  <a:lnTo>
                    <a:pt x="794544" y="1252755"/>
                  </a:lnTo>
                  <a:lnTo>
                    <a:pt x="772055" y="1237671"/>
                  </a:lnTo>
                  <a:lnTo>
                    <a:pt x="749565" y="1222058"/>
                  </a:lnTo>
                  <a:lnTo>
                    <a:pt x="726811" y="1205651"/>
                  </a:lnTo>
                  <a:lnTo>
                    <a:pt x="704321" y="1188979"/>
                  </a:lnTo>
                  <a:lnTo>
                    <a:pt x="682361" y="1171778"/>
                  </a:lnTo>
                  <a:lnTo>
                    <a:pt x="659871" y="1153783"/>
                  </a:lnTo>
                  <a:lnTo>
                    <a:pt x="637382" y="1134995"/>
                  </a:lnTo>
                  <a:lnTo>
                    <a:pt x="615157" y="1115941"/>
                  </a:lnTo>
                  <a:lnTo>
                    <a:pt x="592932" y="1096094"/>
                  </a:lnTo>
                  <a:lnTo>
                    <a:pt x="570707" y="1075718"/>
                  </a:lnTo>
                  <a:lnTo>
                    <a:pt x="548746" y="1055077"/>
                  </a:lnTo>
                  <a:lnTo>
                    <a:pt x="527844" y="1034171"/>
                  </a:lnTo>
                  <a:lnTo>
                    <a:pt x="507471" y="1013001"/>
                  </a:lnTo>
                  <a:lnTo>
                    <a:pt x="487892" y="991566"/>
                  </a:lnTo>
                  <a:lnTo>
                    <a:pt x="468842" y="970395"/>
                  </a:lnTo>
                  <a:lnTo>
                    <a:pt x="450586" y="948960"/>
                  </a:lnTo>
                  <a:lnTo>
                    <a:pt x="432859" y="927261"/>
                  </a:lnTo>
                  <a:lnTo>
                    <a:pt x="415926" y="905561"/>
                  </a:lnTo>
                  <a:lnTo>
                    <a:pt x="399521" y="883862"/>
                  </a:lnTo>
                  <a:lnTo>
                    <a:pt x="383646" y="861897"/>
                  </a:lnTo>
                  <a:lnTo>
                    <a:pt x="368565" y="839933"/>
                  </a:lnTo>
                  <a:lnTo>
                    <a:pt x="354013" y="818498"/>
                  </a:lnTo>
                  <a:lnTo>
                    <a:pt x="339726" y="796534"/>
                  </a:lnTo>
                  <a:lnTo>
                    <a:pt x="326496" y="774570"/>
                  </a:lnTo>
                  <a:lnTo>
                    <a:pt x="313532" y="752870"/>
                  </a:lnTo>
                  <a:lnTo>
                    <a:pt x="301361" y="730906"/>
                  </a:lnTo>
                  <a:lnTo>
                    <a:pt x="289719" y="709207"/>
                  </a:lnTo>
                  <a:lnTo>
                    <a:pt x="278078" y="687772"/>
                  </a:lnTo>
                  <a:lnTo>
                    <a:pt x="267494" y="666072"/>
                  </a:lnTo>
                  <a:lnTo>
                    <a:pt x="257176" y="644637"/>
                  </a:lnTo>
                  <a:lnTo>
                    <a:pt x="247386" y="623202"/>
                  </a:lnTo>
                  <a:lnTo>
                    <a:pt x="238126" y="602296"/>
                  </a:lnTo>
                  <a:lnTo>
                    <a:pt x="229130" y="581391"/>
                  </a:lnTo>
                  <a:lnTo>
                    <a:pt x="220663" y="560485"/>
                  </a:lnTo>
                  <a:lnTo>
                    <a:pt x="212726" y="539844"/>
                  </a:lnTo>
                  <a:lnTo>
                    <a:pt x="205053" y="519467"/>
                  </a:lnTo>
                  <a:lnTo>
                    <a:pt x="198173" y="499356"/>
                  </a:lnTo>
                  <a:lnTo>
                    <a:pt x="191294" y="479244"/>
                  </a:lnTo>
                  <a:lnTo>
                    <a:pt x="185209" y="459661"/>
                  </a:lnTo>
                  <a:lnTo>
                    <a:pt x="178859" y="440079"/>
                  </a:lnTo>
                  <a:lnTo>
                    <a:pt x="173303" y="421025"/>
                  </a:lnTo>
                  <a:lnTo>
                    <a:pt x="168276" y="402237"/>
                  </a:lnTo>
                  <a:lnTo>
                    <a:pt x="163248" y="383713"/>
                  </a:lnTo>
                  <a:lnTo>
                    <a:pt x="159015" y="365718"/>
                  </a:lnTo>
                  <a:lnTo>
                    <a:pt x="154517" y="347988"/>
                  </a:lnTo>
                  <a:lnTo>
                    <a:pt x="150548" y="330522"/>
                  </a:lnTo>
                  <a:lnTo>
                    <a:pt x="146844" y="313586"/>
                  </a:lnTo>
                  <a:lnTo>
                    <a:pt x="143934" y="296914"/>
                  </a:lnTo>
                  <a:lnTo>
                    <a:pt x="140759" y="280507"/>
                  </a:lnTo>
                  <a:lnTo>
                    <a:pt x="137848" y="264894"/>
                  </a:lnTo>
                  <a:lnTo>
                    <a:pt x="133086" y="234462"/>
                  </a:lnTo>
                  <a:lnTo>
                    <a:pt x="129117" y="206411"/>
                  </a:lnTo>
                  <a:lnTo>
                    <a:pt x="125942" y="180213"/>
                  </a:lnTo>
                  <a:lnTo>
                    <a:pt x="123561" y="156396"/>
                  </a:lnTo>
                  <a:lnTo>
                    <a:pt x="121973" y="134697"/>
                  </a:lnTo>
                  <a:lnTo>
                    <a:pt x="120650" y="115643"/>
                  </a:lnTo>
                  <a:lnTo>
                    <a:pt x="119857" y="98972"/>
                  </a:lnTo>
                  <a:lnTo>
                    <a:pt x="119328" y="85211"/>
                  </a:lnTo>
                  <a:lnTo>
                    <a:pt x="119063" y="66158"/>
                  </a:lnTo>
                  <a:lnTo>
                    <a:pt x="119063" y="59806"/>
                  </a:lnTo>
                  <a:lnTo>
                    <a:pt x="119857" y="53720"/>
                  </a:lnTo>
                  <a:lnTo>
                    <a:pt x="120650" y="47369"/>
                  </a:lnTo>
                  <a:lnTo>
                    <a:pt x="121973" y="41812"/>
                  </a:lnTo>
                  <a:lnTo>
                    <a:pt x="124090" y="36254"/>
                  </a:lnTo>
                  <a:lnTo>
                    <a:pt x="126471" y="31227"/>
                  </a:lnTo>
                  <a:lnTo>
                    <a:pt x="129646" y="26199"/>
                  </a:lnTo>
                  <a:lnTo>
                    <a:pt x="133086" y="21700"/>
                  </a:lnTo>
                  <a:lnTo>
                    <a:pt x="136790" y="17466"/>
                  </a:lnTo>
                  <a:lnTo>
                    <a:pt x="141023" y="13496"/>
                  </a:lnTo>
                  <a:lnTo>
                    <a:pt x="145786" y="10056"/>
                  </a:lnTo>
                  <a:lnTo>
                    <a:pt x="150548" y="7145"/>
                  </a:lnTo>
                  <a:lnTo>
                    <a:pt x="155840" y="4499"/>
                  </a:lnTo>
                  <a:lnTo>
                    <a:pt x="161132" y="2647"/>
                  </a:lnTo>
                  <a:lnTo>
                    <a:pt x="166953" y="1323"/>
                  </a:lnTo>
                  <a:lnTo>
                    <a:pt x="172773" y="265"/>
                  </a:lnTo>
                  <a:lnTo>
                    <a:pt x="178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22124" y="2200780"/>
            <a:ext cx="1578246" cy="1578246"/>
            <a:chOff x="3461862" y="2723511"/>
            <a:chExt cx="900000" cy="899860"/>
          </a:xfrm>
        </p:grpSpPr>
        <p:sp>
          <p:nvSpPr>
            <p:cNvPr id="25" name="MH_Other_10"/>
            <p:cNvSpPr/>
            <p:nvPr>
              <p:custDataLst>
                <p:tags r:id="rId7"/>
              </p:custDataLst>
            </p:nvPr>
          </p:nvSpPr>
          <p:spPr>
            <a:xfrm flipH="1">
              <a:off x="3461862" y="2723511"/>
              <a:ext cx="900000" cy="89986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MH_Other_11"/>
            <p:cNvSpPr/>
            <p:nvPr>
              <p:custDataLst>
                <p:tags r:id="rId8"/>
              </p:custDataLst>
            </p:nvPr>
          </p:nvSpPr>
          <p:spPr>
            <a:xfrm>
              <a:off x="3595552" y="2849441"/>
              <a:ext cx="648000" cy="6480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MH_Other_14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3733192" y="3036567"/>
              <a:ext cx="372721" cy="273749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46947" y="2200780"/>
            <a:ext cx="1578246" cy="1578246"/>
            <a:chOff x="4957031" y="3529334"/>
            <a:chExt cx="915382" cy="898457"/>
          </a:xfrm>
        </p:grpSpPr>
        <p:sp>
          <p:nvSpPr>
            <p:cNvPr id="29" name="MH_Other_6"/>
            <p:cNvSpPr/>
            <p:nvPr>
              <p:custDataLst>
                <p:tags r:id="rId10"/>
              </p:custDataLst>
            </p:nvPr>
          </p:nvSpPr>
          <p:spPr>
            <a:xfrm>
              <a:off x="4957031" y="3529334"/>
              <a:ext cx="915382" cy="89845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MH_Other_7"/>
            <p:cNvSpPr/>
            <p:nvPr>
              <p:custDataLst>
                <p:tags r:id="rId11"/>
              </p:custDataLst>
            </p:nvPr>
          </p:nvSpPr>
          <p:spPr>
            <a:xfrm>
              <a:off x="5090722" y="3654562"/>
              <a:ext cx="648000" cy="6480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7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MH_Other_15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5278343" y="3796063"/>
              <a:ext cx="272758" cy="364999"/>
            </a:xfrm>
            <a:custGeom>
              <a:avLst/>
              <a:gdLst>
                <a:gd name="T0" fmla="*/ 1986916 w 2092325"/>
                <a:gd name="T1" fmla="*/ 2844484 h 2844800"/>
                <a:gd name="T2" fmla="*/ 1969453 w 2092325"/>
                <a:gd name="T3" fmla="*/ 2834683 h 2844800"/>
                <a:gd name="T4" fmla="*/ 154940 w 2092325"/>
                <a:gd name="T5" fmla="*/ 2633663 h 2844800"/>
                <a:gd name="T6" fmla="*/ 2091061 w 2092325"/>
                <a:gd name="T7" fmla="*/ 2470151 h 2844800"/>
                <a:gd name="T8" fmla="*/ 1886541 w 2092325"/>
                <a:gd name="T9" fmla="*/ 2517458 h 2844800"/>
                <a:gd name="T10" fmla="*/ 1876425 w 2092325"/>
                <a:gd name="T11" fmla="*/ 2439353 h 2844800"/>
                <a:gd name="T12" fmla="*/ 604193 w 2092325"/>
                <a:gd name="T13" fmla="*/ 1560521 h 2844800"/>
                <a:gd name="T14" fmla="*/ 604193 w 2092325"/>
                <a:gd name="T15" fmla="*/ 1890386 h 2844800"/>
                <a:gd name="T16" fmla="*/ 371519 w 2092325"/>
                <a:gd name="T17" fmla="*/ 1899602 h 2844800"/>
                <a:gd name="T18" fmla="*/ 354013 w 2092325"/>
                <a:gd name="T19" fmla="*/ 1572915 h 2844800"/>
                <a:gd name="T20" fmla="*/ 373747 w 2092325"/>
                <a:gd name="T21" fmla="*/ 1551305 h 2844800"/>
                <a:gd name="T22" fmla="*/ 969955 w 2092325"/>
                <a:gd name="T23" fmla="*/ 1450989 h 2844800"/>
                <a:gd name="T24" fmla="*/ 974405 w 2092325"/>
                <a:gd name="T25" fmla="*/ 1886557 h 2844800"/>
                <a:gd name="T26" fmla="*/ 742022 w 2092325"/>
                <a:gd name="T27" fmla="*/ 1900238 h 2844800"/>
                <a:gd name="T28" fmla="*/ 722313 w 2092325"/>
                <a:gd name="T29" fmla="*/ 1878603 h 2844800"/>
                <a:gd name="T30" fmla="*/ 739797 w 2092325"/>
                <a:gd name="T31" fmla="*/ 1445262 h 2844800"/>
                <a:gd name="T32" fmla="*/ 1337979 w 2092325"/>
                <a:gd name="T33" fmla="*/ 1231906 h 2844800"/>
                <a:gd name="T34" fmla="*/ 1342718 w 2092325"/>
                <a:gd name="T35" fmla="*/ 1886573 h 2844800"/>
                <a:gd name="T36" fmla="*/ 1111786 w 2092325"/>
                <a:gd name="T37" fmla="*/ 1900238 h 2844800"/>
                <a:gd name="T38" fmla="*/ 1092200 w 2092325"/>
                <a:gd name="T39" fmla="*/ 1878628 h 2844800"/>
                <a:gd name="T40" fmla="*/ 1109575 w 2092325"/>
                <a:gd name="T41" fmla="*/ 1225868 h 2844800"/>
                <a:gd name="T42" fmla="*/ 1412876 w 2092325"/>
                <a:gd name="T43" fmla="*/ 1040448 h 2844800"/>
                <a:gd name="T44" fmla="*/ 1197928 w 2092325"/>
                <a:gd name="T45" fmla="*/ 1029018 h 2844800"/>
                <a:gd name="T46" fmla="*/ 1092201 w 2092325"/>
                <a:gd name="T47" fmla="*/ 1161416 h 2844800"/>
                <a:gd name="T48" fmla="*/ 949643 w 2092325"/>
                <a:gd name="T49" fmla="*/ 1278573 h 2844800"/>
                <a:gd name="T50" fmla="*/ 801370 w 2092325"/>
                <a:gd name="T51" fmla="*/ 1357313 h 2844800"/>
                <a:gd name="T52" fmla="*/ 658178 w 2092325"/>
                <a:gd name="T53" fmla="*/ 1404621 h 2844800"/>
                <a:gd name="T54" fmla="*/ 438150 w 2092325"/>
                <a:gd name="T55" fmla="*/ 1435736 h 2844800"/>
                <a:gd name="T56" fmla="*/ 378778 w 2092325"/>
                <a:gd name="T57" fmla="*/ 1314768 h 2844800"/>
                <a:gd name="T58" fmla="*/ 551498 w 2092325"/>
                <a:gd name="T59" fmla="*/ 1302386 h 2844800"/>
                <a:gd name="T60" fmla="*/ 733425 w 2092325"/>
                <a:gd name="T61" fmla="*/ 1253808 h 2844800"/>
                <a:gd name="T62" fmla="*/ 914083 w 2092325"/>
                <a:gd name="T63" fmla="*/ 1155383 h 2844800"/>
                <a:gd name="T64" fmla="*/ 1005206 w 2092325"/>
                <a:gd name="T65" fmla="*/ 1076326 h 2844800"/>
                <a:gd name="T66" fmla="*/ 1095376 w 2092325"/>
                <a:gd name="T67" fmla="*/ 963930 h 2844800"/>
                <a:gd name="T68" fmla="*/ 1083946 w 2092325"/>
                <a:gd name="T69" fmla="*/ 882018 h 2844800"/>
                <a:gd name="T70" fmla="*/ 1124903 w 2092325"/>
                <a:gd name="T71" fmla="*/ 736917 h 2844800"/>
                <a:gd name="T72" fmla="*/ 1993068 w 2092325"/>
                <a:gd name="T73" fmla="*/ 604837 h 2844800"/>
                <a:gd name="T74" fmla="*/ 2046490 w 2092325"/>
                <a:gd name="T75" fmla="*/ 623229 h 2844800"/>
                <a:gd name="T76" fmla="*/ 2072094 w 2092325"/>
                <a:gd name="T77" fmla="*/ 660330 h 2844800"/>
                <a:gd name="T78" fmla="*/ 2090745 w 2092325"/>
                <a:gd name="T79" fmla="*/ 727555 h 2844800"/>
                <a:gd name="T80" fmla="*/ 1876741 w 2092325"/>
                <a:gd name="T81" fmla="*/ 736434 h 2844800"/>
                <a:gd name="T82" fmla="*/ 1892231 w 2092325"/>
                <a:gd name="T83" fmla="*/ 672062 h 2844800"/>
                <a:gd name="T84" fmla="*/ 1915938 w 2092325"/>
                <a:gd name="T85" fmla="*/ 629571 h 2844800"/>
                <a:gd name="T86" fmla="*/ 1951026 w 2092325"/>
                <a:gd name="T87" fmla="*/ 608642 h 2844800"/>
                <a:gd name="T88" fmla="*/ 201812 w 2092325"/>
                <a:gd name="T89" fmla="*/ 0 h 2844800"/>
                <a:gd name="T90" fmla="*/ 1583373 w 2092325"/>
                <a:gd name="T91" fmla="*/ 15240 h 2844800"/>
                <a:gd name="T92" fmla="*/ 1653858 w 2092325"/>
                <a:gd name="T93" fmla="*/ 62230 h 2844800"/>
                <a:gd name="T94" fmla="*/ 1697356 w 2092325"/>
                <a:gd name="T95" fmla="*/ 133667 h 2844800"/>
                <a:gd name="T96" fmla="*/ 1705611 w 2092325"/>
                <a:gd name="T97" fmla="*/ 2674303 h 2844800"/>
                <a:gd name="T98" fmla="*/ 1677353 w 2092325"/>
                <a:gd name="T99" fmla="*/ 2753360 h 2844800"/>
                <a:gd name="T100" fmla="*/ 1617663 w 2092325"/>
                <a:gd name="T101" fmla="*/ 2812098 h 2844800"/>
                <a:gd name="T102" fmla="*/ 1535748 w 2092325"/>
                <a:gd name="T103" fmla="*/ 2842578 h 2844800"/>
                <a:gd name="T104" fmla="*/ 151447 w 2092325"/>
                <a:gd name="T105" fmla="*/ 2838768 h 2844800"/>
                <a:gd name="T106" fmla="*/ 73660 w 2092325"/>
                <a:gd name="T107" fmla="*/ 2801303 h 2844800"/>
                <a:gd name="T108" fmla="*/ 20002 w 2092325"/>
                <a:gd name="T109" fmla="*/ 2737168 h 2844800"/>
                <a:gd name="T110" fmla="*/ 0 w 2092325"/>
                <a:gd name="T111" fmla="*/ 2654935 h 2844800"/>
                <a:gd name="T112" fmla="*/ 15875 w 2092325"/>
                <a:gd name="T113" fmla="*/ 116205 h 2844800"/>
                <a:gd name="T114" fmla="*/ 66357 w 2092325"/>
                <a:gd name="T115" fmla="*/ 49212 h 2844800"/>
                <a:gd name="T116" fmla="*/ 141922 w 2092325"/>
                <a:gd name="T117" fmla="*/ 8572 h 284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2325" h="2844800">
                  <a:moveTo>
                    <a:pt x="1912938" y="2620962"/>
                  </a:moveTo>
                  <a:lnTo>
                    <a:pt x="2055813" y="2620962"/>
                  </a:lnTo>
                  <a:lnTo>
                    <a:pt x="2000568" y="2832470"/>
                  </a:lnTo>
                  <a:lnTo>
                    <a:pt x="1998663" y="2836264"/>
                  </a:lnTo>
                  <a:lnTo>
                    <a:pt x="1996441" y="2838793"/>
                  </a:lnTo>
                  <a:lnTo>
                    <a:pt x="1994218" y="2841006"/>
                  </a:lnTo>
                  <a:lnTo>
                    <a:pt x="1991678" y="2842587"/>
                  </a:lnTo>
                  <a:lnTo>
                    <a:pt x="1989456" y="2844168"/>
                  </a:lnTo>
                  <a:lnTo>
                    <a:pt x="1986916" y="2844484"/>
                  </a:lnTo>
                  <a:lnTo>
                    <a:pt x="1984693" y="2844800"/>
                  </a:lnTo>
                  <a:lnTo>
                    <a:pt x="1982153" y="2844484"/>
                  </a:lnTo>
                  <a:lnTo>
                    <a:pt x="1979931" y="2844168"/>
                  </a:lnTo>
                  <a:lnTo>
                    <a:pt x="1977708" y="2843219"/>
                  </a:lnTo>
                  <a:lnTo>
                    <a:pt x="1975486" y="2841955"/>
                  </a:lnTo>
                  <a:lnTo>
                    <a:pt x="1973581" y="2840690"/>
                  </a:lnTo>
                  <a:lnTo>
                    <a:pt x="1971993" y="2838793"/>
                  </a:lnTo>
                  <a:lnTo>
                    <a:pt x="1970406" y="2836896"/>
                  </a:lnTo>
                  <a:lnTo>
                    <a:pt x="1969453" y="2834683"/>
                  </a:lnTo>
                  <a:lnTo>
                    <a:pt x="1968501" y="2833102"/>
                  </a:lnTo>
                  <a:lnTo>
                    <a:pt x="1912938" y="2620962"/>
                  </a:lnTo>
                  <a:close/>
                  <a:moveTo>
                    <a:pt x="1156018" y="2488248"/>
                  </a:moveTo>
                  <a:lnTo>
                    <a:pt x="1156018" y="2633663"/>
                  </a:lnTo>
                  <a:lnTo>
                    <a:pt x="1552258" y="2633663"/>
                  </a:lnTo>
                  <a:lnTo>
                    <a:pt x="1552258" y="2488248"/>
                  </a:lnTo>
                  <a:lnTo>
                    <a:pt x="1156018" y="2488248"/>
                  </a:lnTo>
                  <a:close/>
                  <a:moveTo>
                    <a:pt x="154940" y="2488248"/>
                  </a:moveTo>
                  <a:lnTo>
                    <a:pt x="154940" y="2633663"/>
                  </a:lnTo>
                  <a:lnTo>
                    <a:pt x="550862" y="2633663"/>
                  </a:lnTo>
                  <a:lnTo>
                    <a:pt x="550862" y="2488248"/>
                  </a:lnTo>
                  <a:lnTo>
                    <a:pt x="154940" y="2488248"/>
                  </a:lnTo>
                  <a:close/>
                  <a:moveTo>
                    <a:pt x="1876425" y="1765300"/>
                  </a:moveTo>
                  <a:lnTo>
                    <a:pt x="2092325" y="1765300"/>
                  </a:lnTo>
                  <a:lnTo>
                    <a:pt x="2092325" y="2439353"/>
                  </a:lnTo>
                  <a:lnTo>
                    <a:pt x="2092325" y="2449831"/>
                  </a:lnTo>
                  <a:lnTo>
                    <a:pt x="2091693" y="2460308"/>
                  </a:lnTo>
                  <a:lnTo>
                    <a:pt x="2091061" y="2470151"/>
                  </a:lnTo>
                  <a:lnTo>
                    <a:pt x="2089796" y="2479993"/>
                  </a:lnTo>
                  <a:lnTo>
                    <a:pt x="2088848" y="2488883"/>
                  </a:lnTo>
                  <a:lnTo>
                    <a:pt x="2086951" y="2497773"/>
                  </a:lnTo>
                  <a:lnTo>
                    <a:pt x="2085055" y="2506346"/>
                  </a:lnTo>
                  <a:lnTo>
                    <a:pt x="2082842" y="2513966"/>
                  </a:lnTo>
                  <a:lnTo>
                    <a:pt x="2082526" y="2517458"/>
                  </a:lnTo>
                  <a:lnTo>
                    <a:pt x="2070198" y="2563813"/>
                  </a:lnTo>
                  <a:lnTo>
                    <a:pt x="1898553" y="2563813"/>
                  </a:lnTo>
                  <a:lnTo>
                    <a:pt x="1886541" y="2517458"/>
                  </a:lnTo>
                  <a:lnTo>
                    <a:pt x="1886225" y="2513966"/>
                  </a:lnTo>
                  <a:lnTo>
                    <a:pt x="1883696" y="2506346"/>
                  </a:lnTo>
                  <a:lnTo>
                    <a:pt x="1882115" y="2497773"/>
                  </a:lnTo>
                  <a:lnTo>
                    <a:pt x="1880219" y="2488883"/>
                  </a:lnTo>
                  <a:lnTo>
                    <a:pt x="1878954" y="2479993"/>
                  </a:lnTo>
                  <a:lnTo>
                    <a:pt x="1878006" y="2470151"/>
                  </a:lnTo>
                  <a:lnTo>
                    <a:pt x="1876741" y="2460308"/>
                  </a:lnTo>
                  <a:lnTo>
                    <a:pt x="1876425" y="2450148"/>
                  </a:lnTo>
                  <a:lnTo>
                    <a:pt x="1876425" y="2439353"/>
                  </a:lnTo>
                  <a:lnTo>
                    <a:pt x="1876425" y="1765300"/>
                  </a:lnTo>
                  <a:close/>
                  <a:moveTo>
                    <a:pt x="375975" y="1550987"/>
                  </a:moveTo>
                  <a:lnTo>
                    <a:pt x="586369" y="1550987"/>
                  </a:lnTo>
                  <a:lnTo>
                    <a:pt x="588597" y="1551305"/>
                  </a:lnTo>
                  <a:lnTo>
                    <a:pt x="590825" y="1551305"/>
                  </a:lnTo>
                  <a:lnTo>
                    <a:pt x="594963" y="1552894"/>
                  </a:lnTo>
                  <a:lnTo>
                    <a:pt x="598782" y="1554483"/>
                  </a:lnTo>
                  <a:lnTo>
                    <a:pt x="601647" y="1557343"/>
                  </a:lnTo>
                  <a:lnTo>
                    <a:pt x="604193" y="1560521"/>
                  </a:lnTo>
                  <a:lnTo>
                    <a:pt x="606740" y="1564334"/>
                  </a:lnTo>
                  <a:lnTo>
                    <a:pt x="607694" y="1568466"/>
                  </a:lnTo>
                  <a:lnTo>
                    <a:pt x="608013" y="1570690"/>
                  </a:lnTo>
                  <a:lnTo>
                    <a:pt x="608013" y="1572915"/>
                  </a:lnTo>
                  <a:lnTo>
                    <a:pt x="608013" y="1878628"/>
                  </a:lnTo>
                  <a:lnTo>
                    <a:pt x="608013" y="1880852"/>
                  </a:lnTo>
                  <a:lnTo>
                    <a:pt x="607694" y="1882759"/>
                  </a:lnTo>
                  <a:lnTo>
                    <a:pt x="606740" y="1886572"/>
                  </a:lnTo>
                  <a:lnTo>
                    <a:pt x="604193" y="1890386"/>
                  </a:lnTo>
                  <a:lnTo>
                    <a:pt x="601647" y="1893881"/>
                  </a:lnTo>
                  <a:lnTo>
                    <a:pt x="598782" y="1896424"/>
                  </a:lnTo>
                  <a:lnTo>
                    <a:pt x="594963" y="1898648"/>
                  </a:lnTo>
                  <a:lnTo>
                    <a:pt x="590825" y="1899602"/>
                  </a:lnTo>
                  <a:lnTo>
                    <a:pt x="588597" y="1900237"/>
                  </a:lnTo>
                  <a:lnTo>
                    <a:pt x="586369" y="1900237"/>
                  </a:lnTo>
                  <a:lnTo>
                    <a:pt x="375975" y="1900237"/>
                  </a:lnTo>
                  <a:lnTo>
                    <a:pt x="373747" y="1900237"/>
                  </a:lnTo>
                  <a:lnTo>
                    <a:pt x="371519" y="1899602"/>
                  </a:lnTo>
                  <a:lnTo>
                    <a:pt x="367381" y="1898648"/>
                  </a:lnTo>
                  <a:lnTo>
                    <a:pt x="363880" y="1896424"/>
                  </a:lnTo>
                  <a:lnTo>
                    <a:pt x="360379" y="1893881"/>
                  </a:lnTo>
                  <a:lnTo>
                    <a:pt x="357832" y="1890386"/>
                  </a:lnTo>
                  <a:lnTo>
                    <a:pt x="355604" y="1886572"/>
                  </a:lnTo>
                  <a:lnTo>
                    <a:pt x="354331" y="1882759"/>
                  </a:lnTo>
                  <a:lnTo>
                    <a:pt x="354013" y="1880852"/>
                  </a:lnTo>
                  <a:lnTo>
                    <a:pt x="354013" y="1878628"/>
                  </a:lnTo>
                  <a:lnTo>
                    <a:pt x="354013" y="1572915"/>
                  </a:lnTo>
                  <a:lnTo>
                    <a:pt x="354013" y="1570690"/>
                  </a:lnTo>
                  <a:lnTo>
                    <a:pt x="354331" y="1568466"/>
                  </a:lnTo>
                  <a:lnTo>
                    <a:pt x="355604" y="1564334"/>
                  </a:lnTo>
                  <a:lnTo>
                    <a:pt x="357832" y="1560521"/>
                  </a:lnTo>
                  <a:lnTo>
                    <a:pt x="360379" y="1557343"/>
                  </a:lnTo>
                  <a:lnTo>
                    <a:pt x="363880" y="1554483"/>
                  </a:lnTo>
                  <a:lnTo>
                    <a:pt x="367381" y="1552894"/>
                  </a:lnTo>
                  <a:lnTo>
                    <a:pt x="371519" y="1551305"/>
                  </a:lnTo>
                  <a:lnTo>
                    <a:pt x="373747" y="1551305"/>
                  </a:lnTo>
                  <a:lnTo>
                    <a:pt x="375975" y="1550987"/>
                  </a:lnTo>
                  <a:close/>
                  <a:moveTo>
                    <a:pt x="742022" y="1444625"/>
                  </a:moveTo>
                  <a:lnTo>
                    <a:pt x="744248" y="1444625"/>
                  </a:lnTo>
                  <a:lnTo>
                    <a:pt x="954696" y="1444625"/>
                  </a:lnTo>
                  <a:lnTo>
                    <a:pt x="956603" y="1444625"/>
                  </a:lnTo>
                  <a:lnTo>
                    <a:pt x="958828" y="1445262"/>
                  </a:lnTo>
                  <a:lnTo>
                    <a:pt x="962961" y="1446216"/>
                  </a:lnTo>
                  <a:lnTo>
                    <a:pt x="966776" y="1448443"/>
                  </a:lnTo>
                  <a:lnTo>
                    <a:pt x="969955" y="1450989"/>
                  </a:lnTo>
                  <a:lnTo>
                    <a:pt x="972498" y="1454170"/>
                  </a:lnTo>
                  <a:lnTo>
                    <a:pt x="974405" y="1457670"/>
                  </a:lnTo>
                  <a:lnTo>
                    <a:pt x="975995" y="1461806"/>
                  </a:lnTo>
                  <a:lnTo>
                    <a:pt x="976313" y="1464033"/>
                  </a:lnTo>
                  <a:lnTo>
                    <a:pt x="976313" y="1466261"/>
                  </a:lnTo>
                  <a:lnTo>
                    <a:pt x="976313" y="1878603"/>
                  </a:lnTo>
                  <a:lnTo>
                    <a:pt x="976313" y="1880830"/>
                  </a:lnTo>
                  <a:lnTo>
                    <a:pt x="975995" y="1882739"/>
                  </a:lnTo>
                  <a:lnTo>
                    <a:pt x="974405" y="1886557"/>
                  </a:lnTo>
                  <a:lnTo>
                    <a:pt x="972498" y="1890375"/>
                  </a:lnTo>
                  <a:lnTo>
                    <a:pt x="969955" y="1893875"/>
                  </a:lnTo>
                  <a:lnTo>
                    <a:pt x="966776" y="1896420"/>
                  </a:lnTo>
                  <a:lnTo>
                    <a:pt x="962961" y="1898647"/>
                  </a:lnTo>
                  <a:lnTo>
                    <a:pt x="958828" y="1899602"/>
                  </a:lnTo>
                  <a:lnTo>
                    <a:pt x="956603" y="1900238"/>
                  </a:lnTo>
                  <a:lnTo>
                    <a:pt x="954696" y="1900238"/>
                  </a:lnTo>
                  <a:lnTo>
                    <a:pt x="744248" y="1900238"/>
                  </a:lnTo>
                  <a:lnTo>
                    <a:pt x="742022" y="1900238"/>
                  </a:lnTo>
                  <a:lnTo>
                    <a:pt x="739797" y="1899602"/>
                  </a:lnTo>
                  <a:lnTo>
                    <a:pt x="735664" y="1898647"/>
                  </a:lnTo>
                  <a:lnTo>
                    <a:pt x="731850" y="1896420"/>
                  </a:lnTo>
                  <a:lnTo>
                    <a:pt x="728989" y="1893875"/>
                  </a:lnTo>
                  <a:lnTo>
                    <a:pt x="726445" y="1890375"/>
                  </a:lnTo>
                  <a:lnTo>
                    <a:pt x="724220" y="1886557"/>
                  </a:lnTo>
                  <a:lnTo>
                    <a:pt x="722949" y="1882739"/>
                  </a:lnTo>
                  <a:lnTo>
                    <a:pt x="722631" y="1880830"/>
                  </a:lnTo>
                  <a:lnTo>
                    <a:pt x="722313" y="1878603"/>
                  </a:lnTo>
                  <a:lnTo>
                    <a:pt x="722313" y="1466261"/>
                  </a:lnTo>
                  <a:lnTo>
                    <a:pt x="722631" y="1464033"/>
                  </a:lnTo>
                  <a:lnTo>
                    <a:pt x="722949" y="1461806"/>
                  </a:lnTo>
                  <a:lnTo>
                    <a:pt x="724220" y="1457670"/>
                  </a:lnTo>
                  <a:lnTo>
                    <a:pt x="726445" y="1454170"/>
                  </a:lnTo>
                  <a:lnTo>
                    <a:pt x="728989" y="1450989"/>
                  </a:lnTo>
                  <a:lnTo>
                    <a:pt x="731850" y="1448443"/>
                  </a:lnTo>
                  <a:lnTo>
                    <a:pt x="735664" y="1446216"/>
                  </a:lnTo>
                  <a:lnTo>
                    <a:pt x="739797" y="1445262"/>
                  </a:lnTo>
                  <a:lnTo>
                    <a:pt x="742022" y="1444625"/>
                  </a:lnTo>
                  <a:close/>
                  <a:moveTo>
                    <a:pt x="1111786" y="1225550"/>
                  </a:moveTo>
                  <a:lnTo>
                    <a:pt x="1113998" y="1225550"/>
                  </a:lnTo>
                  <a:lnTo>
                    <a:pt x="1322815" y="1225550"/>
                  </a:lnTo>
                  <a:lnTo>
                    <a:pt x="1325027" y="1225550"/>
                  </a:lnTo>
                  <a:lnTo>
                    <a:pt x="1327238" y="1225868"/>
                  </a:lnTo>
                  <a:lnTo>
                    <a:pt x="1331345" y="1227139"/>
                  </a:lnTo>
                  <a:lnTo>
                    <a:pt x="1335136" y="1229364"/>
                  </a:lnTo>
                  <a:lnTo>
                    <a:pt x="1337979" y="1231906"/>
                  </a:lnTo>
                  <a:lnTo>
                    <a:pt x="1340822" y="1235084"/>
                  </a:lnTo>
                  <a:lnTo>
                    <a:pt x="1342718" y="1238898"/>
                  </a:lnTo>
                  <a:lnTo>
                    <a:pt x="1343981" y="1243029"/>
                  </a:lnTo>
                  <a:lnTo>
                    <a:pt x="1344297" y="1245254"/>
                  </a:lnTo>
                  <a:lnTo>
                    <a:pt x="1344613" y="1247478"/>
                  </a:lnTo>
                  <a:lnTo>
                    <a:pt x="1344613" y="1878628"/>
                  </a:lnTo>
                  <a:lnTo>
                    <a:pt x="1344297" y="1880852"/>
                  </a:lnTo>
                  <a:lnTo>
                    <a:pt x="1343981" y="1882759"/>
                  </a:lnTo>
                  <a:lnTo>
                    <a:pt x="1342718" y="1886573"/>
                  </a:lnTo>
                  <a:lnTo>
                    <a:pt x="1340822" y="1890386"/>
                  </a:lnTo>
                  <a:lnTo>
                    <a:pt x="1337979" y="1893882"/>
                  </a:lnTo>
                  <a:lnTo>
                    <a:pt x="1335136" y="1896425"/>
                  </a:lnTo>
                  <a:lnTo>
                    <a:pt x="1331345" y="1898649"/>
                  </a:lnTo>
                  <a:lnTo>
                    <a:pt x="1327238" y="1899603"/>
                  </a:lnTo>
                  <a:lnTo>
                    <a:pt x="1325027" y="1900238"/>
                  </a:lnTo>
                  <a:lnTo>
                    <a:pt x="1322815" y="1900238"/>
                  </a:lnTo>
                  <a:lnTo>
                    <a:pt x="1113998" y="1900238"/>
                  </a:lnTo>
                  <a:lnTo>
                    <a:pt x="1111786" y="1900238"/>
                  </a:lnTo>
                  <a:lnTo>
                    <a:pt x="1109575" y="1899603"/>
                  </a:lnTo>
                  <a:lnTo>
                    <a:pt x="1105468" y="1898649"/>
                  </a:lnTo>
                  <a:lnTo>
                    <a:pt x="1101677" y="1896425"/>
                  </a:lnTo>
                  <a:lnTo>
                    <a:pt x="1098834" y="1893882"/>
                  </a:lnTo>
                  <a:lnTo>
                    <a:pt x="1095991" y="1890386"/>
                  </a:lnTo>
                  <a:lnTo>
                    <a:pt x="1094095" y="1886573"/>
                  </a:lnTo>
                  <a:lnTo>
                    <a:pt x="1092832" y="1882759"/>
                  </a:lnTo>
                  <a:lnTo>
                    <a:pt x="1092516" y="1880852"/>
                  </a:lnTo>
                  <a:lnTo>
                    <a:pt x="1092200" y="1878628"/>
                  </a:lnTo>
                  <a:lnTo>
                    <a:pt x="1092200" y="1247478"/>
                  </a:lnTo>
                  <a:lnTo>
                    <a:pt x="1092516" y="1245254"/>
                  </a:lnTo>
                  <a:lnTo>
                    <a:pt x="1092832" y="1243029"/>
                  </a:lnTo>
                  <a:lnTo>
                    <a:pt x="1094095" y="1238898"/>
                  </a:lnTo>
                  <a:lnTo>
                    <a:pt x="1095991" y="1235084"/>
                  </a:lnTo>
                  <a:lnTo>
                    <a:pt x="1098834" y="1231906"/>
                  </a:lnTo>
                  <a:lnTo>
                    <a:pt x="1101677" y="1229364"/>
                  </a:lnTo>
                  <a:lnTo>
                    <a:pt x="1105468" y="1227139"/>
                  </a:lnTo>
                  <a:lnTo>
                    <a:pt x="1109575" y="1225868"/>
                  </a:lnTo>
                  <a:lnTo>
                    <a:pt x="1111786" y="1225550"/>
                  </a:lnTo>
                  <a:close/>
                  <a:moveTo>
                    <a:pt x="1876425" y="912812"/>
                  </a:moveTo>
                  <a:lnTo>
                    <a:pt x="2092325" y="912812"/>
                  </a:lnTo>
                  <a:lnTo>
                    <a:pt x="2092325" y="1709737"/>
                  </a:lnTo>
                  <a:lnTo>
                    <a:pt x="1876425" y="1709737"/>
                  </a:lnTo>
                  <a:lnTo>
                    <a:pt x="1876425" y="912812"/>
                  </a:lnTo>
                  <a:close/>
                  <a:moveTo>
                    <a:pt x="1350011" y="644525"/>
                  </a:moveTo>
                  <a:lnTo>
                    <a:pt x="1362394" y="722630"/>
                  </a:lnTo>
                  <a:lnTo>
                    <a:pt x="1412876" y="1040448"/>
                  </a:lnTo>
                  <a:lnTo>
                    <a:pt x="1292861" y="1059498"/>
                  </a:lnTo>
                  <a:lnTo>
                    <a:pt x="1267779" y="902653"/>
                  </a:lnTo>
                  <a:lnTo>
                    <a:pt x="1258571" y="922020"/>
                  </a:lnTo>
                  <a:lnTo>
                    <a:pt x="1249363" y="941070"/>
                  </a:lnTo>
                  <a:lnTo>
                    <a:pt x="1239203" y="959485"/>
                  </a:lnTo>
                  <a:lnTo>
                    <a:pt x="1229361" y="977583"/>
                  </a:lnTo>
                  <a:lnTo>
                    <a:pt x="1219201" y="995045"/>
                  </a:lnTo>
                  <a:lnTo>
                    <a:pt x="1208723" y="1012190"/>
                  </a:lnTo>
                  <a:lnTo>
                    <a:pt x="1197928" y="1029018"/>
                  </a:lnTo>
                  <a:lnTo>
                    <a:pt x="1186816" y="1045210"/>
                  </a:lnTo>
                  <a:lnTo>
                    <a:pt x="1175703" y="1061403"/>
                  </a:lnTo>
                  <a:lnTo>
                    <a:pt x="1164273" y="1076961"/>
                  </a:lnTo>
                  <a:lnTo>
                    <a:pt x="1152843" y="1091883"/>
                  </a:lnTo>
                  <a:lnTo>
                    <a:pt x="1141096" y="1106806"/>
                  </a:lnTo>
                  <a:lnTo>
                    <a:pt x="1129031" y="1120776"/>
                  </a:lnTo>
                  <a:lnTo>
                    <a:pt x="1116966" y="1134428"/>
                  </a:lnTo>
                  <a:lnTo>
                    <a:pt x="1104901" y="1147763"/>
                  </a:lnTo>
                  <a:lnTo>
                    <a:pt x="1092201" y="1161416"/>
                  </a:lnTo>
                  <a:lnTo>
                    <a:pt x="1076961" y="1176656"/>
                  </a:lnTo>
                  <a:lnTo>
                    <a:pt x="1061721" y="1190943"/>
                  </a:lnTo>
                  <a:lnTo>
                    <a:pt x="1046163" y="1205231"/>
                  </a:lnTo>
                  <a:lnTo>
                    <a:pt x="1029971" y="1218883"/>
                  </a:lnTo>
                  <a:lnTo>
                    <a:pt x="1014096" y="1231901"/>
                  </a:lnTo>
                  <a:lnTo>
                    <a:pt x="998221" y="1244283"/>
                  </a:lnTo>
                  <a:lnTo>
                    <a:pt x="982346" y="1256348"/>
                  </a:lnTo>
                  <a:lnTo>
                    <a:pt x="965836" y="1267778"/>
                  </a:lnTo>
                  <a:lnTo>
                    <a:pt x="949643" y="1278573"/>
                  </a:lnTo>
                  <a:lnTo>
                    <a:pt x="933133" y="1289368"/>
                  </a:lnTo>
                  <a:lnTo>
                    <a:pt x="916306" y="1299528"/>
                  </a:lnTo>
                  <a:lnTo>
                    <a:pt x="900113" y="1309053"/>
                  </a:lnTo>
                  <a:lnTo>
                    <a:pt x="883603" y="1317943"/>
                  </a:lnTo>
                  <a:lnTo>
                    <a:pt x="867093" y="1326833"/>
                  </a:lnTo>
                  <a:lnTo>
                    <a:pt x="850583" y="1335088"/>
                  </a:lnTo>
                  <a:lnTo>
                    <a:pt x="834073" y="1343026"/>
                  </a:lnTo>
                  <a:lnTo>
                    <a:pt x="817563" y="1350328"/>
                  </a:lnTo>
                  <a:lnTo>
                    <a:pt x="801370" y="1357313"/>
                  </a:lnTo>
                  <a:lnTo>
                    <a:pt x="784860" y="1363981"/>
                  </a:lnTo>
                  <a:lnTo>
                    <a:pt x="768668" y="1370331"/>
                  </a:lnTo>
                  <a:lnTo>
                    <a:pt x="752475" y="1376363"/>
                  </a:lnTo>
                  <a:lnTo>
                    <a:pt x="736600" y="1382078"/>
                  </a:lnTo>
                  <a:lnTo>
                    <a:pt x="720725" y="1387158"/>
                  </a:lnTo>
                  <a:lnTo>
                    <a:pt x="704533" y="1391921"/>
                  </a:lnTo>
                  <a:lnTo>
                    <a:pt x="688975" y="1396366"/>
                  </a:lnTo>
                  <a:lnTo>
                    <a:pt x="673735" y="1400493"/>
                  </a:lnTo>
                  <a:lnTo>
                    <a:pt x="658178" y="1404621"/>
                  </a:lnTo>
                  <a:lnTo>
                    <a:pt x="643255" y="1408431"/>
                  </a:lnTo>
                  <a:lnTo>
                    <a:pt x="613728" y="1414781"/>
                  </a:lnTo>
                  <a:lnTo>
                    <a:pt x="585153" y="1420178"/>
                  </a:lnTo>
                  <a:lnTo>
                    <a:pt x="557530" y="1424623"/>
                  </a:lnTo>
                  <a:lnTo>
                    <a:pt x="530860" y="1428433"/>
                  </a:lnTo>
                  <a:lnTo>
                    <a:pt x="505460" y="1430973"/>
                  </a:lnTo>
                  <a:lnTo>
                    <a:pt x="481648" y="1433196"/>
                  </a:lnTo>
                  <a:lnTo>
                    <a:pt x="459423" y="1434783"/>
                  </a:lnTo>
                  <a:lnTo>
                    <a:pt x="438150" y="1435736"/>
                  </a:lnTo>
                  <a:lnTo>
                    <a:pt x="419100" y="1436371"/>
                  </a:lnTo>
                  <a:lnTo>
                    <a:pt x="401638" y="1436688"/>
                  </a:lnTo>
                  <a:lnTo>
                    <a:pt x="385445" y="1436371"/>
                  </a:lnTo>
                  <a:lnTo>
                    <a:pt x="371793" y="1435736"/>
                  </a:lnTo>
                  <a:lnTo>
                    <a:pt x="350838" y="1434783"/>
                  </a:lnTo>
                  <a:lnTo>
                    <a:pt x="350838" y="1313181"/>
                  </a:lnTo>
                  <a:lnTo>
                    <a:pt x="352425" y="1313181"/>
                  </a:lnTo>
                  <a:lnTo>
                    <a:pt x="362585" y="1314133"/>
                  </a:lnTo>
                  <a:lnTo>
                    <a:pt x="378778" y="1314768"/>
                  </a:lnTo>
                  <a:lnTo>
                    <a:pt x="401638" y="1315086"/>
                  </a:lnTo>
                  <a:lnTo>
                    <a:pt x="425133" y="1314768"/>
                  </a:lnTo>
                  <a:lnTo>
                    <a:pt x="452438" y="1313498"/>
                  </a:lnTo>
                  <a:lnTo>
                    <a:pt x="467360" y="1312546"/>
                  </a:lnTo>
                  <a:lnTo>
                    <a:pt x="482918" y="1311276"/>
                  </a:lnTo>
                  <a:lnTo>
                    <a:pt x="499110" y="1309371"/>
                  </a:lnTo>
                  <a:lnTo>
                    <a:pt x="515938" y="1307783"/>
                  </a:lnTo>
                  <a:lnTo>
                    <a:pt x="533718" y="1305561"/>
                  </a:lnTo>
                  <a:lnTo>
                    <a:pt x="551498" y="1302386"/>
                  </a:lnTo>
                  <a:lnTo>
                    <a:pt x="570548" y="1299528"/>
                  </a:lnTo>
                  <a:lnTo>
                    <a:pt x="589598" y="1295718"/>
                  </a:lnTo>
                  <a:lnTo>
                    <a:pt x="609283" y="1291591"/>
                  </a:lnTo>
                  <a:lnTo>
                    <a:pt x="628968" y="1286828"/>
                  </a:lnTo>
                  <a:lnTo>
                    <a:pt x="649288" y="1281431"/>
                  </a:lnTo>
                  <a:lnTo>
                    <a:pt x="670243" y="1275716"/>
                  </a:lnTo>
                  <a:lnTo>
                    <a:pt x="690880" y="1269048"/>
                  </a:lnTo>
                  <a:lnTo>
                    <a:pt x="711835" y="1262063"/>
                  </a:lnTo>
                  <a:lnTo>
                    <a:pt x="733425" y="1253808"/>
                  </a:lnTo>
                  <a:lnTo>
                    <a:pt x="754380" y="1245236"/>
                  </a:lnTo>
                  <a:lnTo>
                    <a:pt x="775970" y="1236028"/>
                  </a:lnTo>
                  <a:lnTo>
                    <a:pt x="797243" y="1225868"/>
                  </a:lnTo>
                  <a:lnTo>
                    <a:pt x="818833" y="1215073"/>
                  </a:lnTo>
                  <a:lnTo>
                    <a:pt x="840423" y="1203326"/>
                  </a:lnTo>
                  <a:lnTo>
                    <a:pt x="861378" y="1190943"/>
                  </a:lnTo>
                  <a:lnTo>
                    <a:pt x="882651" y="1177291"/>
                  </a:lnTo>
                  <a:lnTo>
                    <a:pt x="903923" y="1163003"/>
                  </a:lnTo>
                  <a:lnTo>
                    <a:pt x="914083" y="1155383"/>
                  </a:lnTo>
                  <a:lnTo>
                    <a:pt x="924561" y="1147446"/>
                  </a:lnTo>
                  <a:lnTo>
                    <a:pt x="935038" y="1139826"/>
                  </a:lnTo>
                  <a:lnTo>
                    <a:pt x="945516" y="1131571"/>
                  </a:lnTo>
                  <a:lnTo>
                    <a:pt x="955358" y="1122998"/>
                  </a:lnTo>
                  <a:lnTo>
                    <a:pt x="965518" y="1114108"/>
                  </a:lnTo>
                  <a:lnTo>
                    <a:pt x="975996" y="1105218"/>
                  </a:lnTo>
                  <a:lnTo>
                    <a:pt x="985521" y="1096011"/>
                  </a:lnTo>
                  <a:lnTo>
                    <a:pt x="995681" y="1086168"/>
                  </a:lnTo>
                  <a:lnTo>
                    <a:pt x="1005206" y="1076326"/>
                  </a:lnTo>
                  <a:lnTo>
                    <a:pt x="1016001" y="1065531"/>
                  </a:lnTo>
                  <a:lnTo>
                    <a:pt x="1026478" y="1053783"/>
                  </a:lnTo>
                  <a:lnTo>
                    <a:pt x="1036956" y="1042035"/>
                  </a:lnTo>
                  <a:lnTo>
                    <a:pt x="1046798" y="1029970"/>
                  </a:lnTo>
                  <a:lnTo>
                    <a:pt x="1056958" y="1017588"/>
                  </a:lnTo>
                  <a:lnTo>
                    <a:pt x="1066801" y="1004888"/>
                  </a:lnTo>
                  <a:lnTo>
                    <a:pt x="1076643" y="991553"/>
                  </a:lnTo>
                  <a:lnTo>
                    <a:pt x="1086168" y="977583"/>
                  </a:lnTo>
                  <a:lnTo>
                    <a:pt x="1095376" y="963930"/>
                  </a:lnTo>
                  <a:lnTo>
                    <a:pt x="1104901" y="949643"/>
                  </a:lnTo>
                  <a:lnTo>
                    <a:pt x="1113791" y="934720"/>
                  </a:lnTo>
                  <a:lnTo>
                    <a:pt x="1122681" y="919798"/>
                  </a:lnTo>
                  <a:lnTo>
                    <a:pt x="1131571" y="904240"/>
                  </a:lnTo>
                  <a:lnTo>
                    <a:pt x="1140143" y="888048"/>
                  </a:lnTo>
                  <a:lnTo>
                    <a:pt x="1148398" y="871855"/>
                  </a:lnTo>
                  <a:lnTo>
                    <a:pt x="1156336" y="854710"/>
                  </a:lnTo>
                  <a:lnTo>
                    <a:pt x="1120141" y="868363"/>
                  </a:lnTo>
                  <a:lnTo>
                    <a:pt x="1083946" y="882018"/>
                  </a:lnTo>
                  <a:lnTo>
                    <a:pt x="1048068" y="895985"/>
                  </a:lnTo>
                  <a:lnTo>
                    <a:pt x="1029653" y="903288"/>
                  </a:lnTo>
                  <a:lnTo>
                    <a:pt x="1011873" y="911225"/>
                  </a:lnTo>
                  <a:lnTo>
                    <a:pt x="963931" y="799465"/>
                  </a:lnTo>
                  <a:lnTo>
                    <a:pt x="984886" y="790892"/>
                  </a:lnTo>
                  <a:lnTo>
                    <a:pt x="1005206" y="782320"/>
                  </a:lnTo>
                  <a:lnTo>
                    <a:pt x="1046163" y="766762"/>
                  </a:lnTo>
                  <a:lnTo>
                    <a:pt x="1085851" y="751522"/>
                  </a:lnTo>
                  <a:lnTo>
                    <a:pt x="1124903" y="736917"/>
                  </a:lnTo>
                  <a:lnTo>
                    <a:pt x="1163956" y="722630"/>
                  </a:lnTo>
                  <a:lnTo>
                    <a:pt x="1202056" y="708025"/>
                  </a:lnTo>
                  <a:lnTo>
                    <a:pt x="1240156" y="692785"/>
                  </a:lnTo>
                  <a:lnTo>
                    <a:pt x="1258889" y="684530"/>
                  </a:lnTo>
                  <a:lnTo>
                    <a:pt x="1277939" y="676275"/>
                  </a:lnTo>
                  <a:lnTo>
                    <a:pt x="1350011" y="644525"/>
                  </a:lnTo>
                  <a:close/>
                  <a:moveTo>
                    <a:pt x="1975682" y="604837"/>
                  </a:moveTo>
                  <a:lnTo>
                    <a:pt x="1984533" y="604837"/>
                  </a:lnTo>
                  <a:lnTo>
                    <a:pt x="1993068" y="604837"/>
                  </a:lnTo>
                  <a:lnTo>
                    <a:pt x="2001603" y="605788"/>
                  </a:lnTo>
                  <a:lnTo>
                    <a:pt x="2009506" y="606739"/>
                  </a:lnTo>
                  <a:lnTo>
                    <a:pt x="2017408" y="608642"/>
                  </a:lnTo>
                  <a:lnTo>
                    <a:pt x="2024995" y="610862"/>
                  </a:lnTo>
                  <a:lnTo>
                    <a:pt x="2032581" y="614350"/>
                  </a:lnTo>
                  <a:lnTo>
                    <a:pt x="2036375" y="615935"/>
                  </a:lnTo>
                  <a:lnTo>
                    <a:pt x="2039536" y="618472"/>
                  </a:lnTo>
                  <a:lnTo>
                    <a:pt x="2043329" y="620692"/>
                  </a:lnTo>
                  <a:lnTo>
                    <a:pt x="2046490" y="623229"/>
                  </a:lnTo>
                  <a:lnTo>
                    <a:pt x="2049651" y="626083"/>
                  </a:lnTo>
                  <a:lnTo>
                    <a:pt x="2052812" y="629571"/>
                  </a:lnTo>
                  <a:lnTo>
                    <a:pt x="2055973" y="632742"/>
                  </a:lnTo>
                  <a:lnTo>
                    <a:pt x="2058818" y="636547"/>
                  </a:lnTo>
                  <a:lnTo>
                    <a:pt x="2061663" y="640669"/>
                  </a:lnTo>
                  <a:lnTo>
                    <a:pt x="2064508" y="645109"/>
                  </a:lnTo>
                  <a:lnTo>
                    <a:pt x="2067037" y="649865"/>
                  </a:lnTo>
                  <a:lnTo>
                    <a:pt x="2069566" y="654622"/>
                  </a:lnTo>
                  <a:lnTo>
                    <a:pt x="2072094" y="660330"/>
                  </a:lnTo>
                  <a:lnTo>
                    <a:pt x="2074307" y="665720"/>
                  </a:lnTo>
                  <a:lnTo>
                    <a:pt x="2076520" y="672062"/>
                  </a:lnTo>
                  <a:lnTo>
                    <a:pt x="2078417" y="678404"/>
                  </a:lnTo>
                  <a:lnTo>
                    <a:pt x="2080313" y="685381"/>
                  </a:lnTo>
                  <a:lnTo>
                    <a:pt x="2082210" y="692674"/>
                  </a:lnTo>
                  <a:lnTo>
                    <a:pt x="2085371" y="708529"/>
                  </a:lnTo>
                  <a:lnTo>
                    <a:pt x="2086951" y="714871"/>
                  </a:lnTo>
                  <a:lnTo>
                    <a:pt x="2088532" y="719628"/>
                  </a:lnTo>
                  <a:lnTo>
                    <a:pt x="2090745" y="727555"/>
                  </a:lnTo>
                  <a:lnTo>
                    <a:pt x="2091377" y="731360"/>
                  </a:lnTo>
                  <a:lnTo>
                    <a:pt x="2092009" y="736434"/>
                  </a:lnTo>
                  <a:lnTo>
                    <a:pt x="2092325" y="742776"/>
                  </a:lnTo>
                  <a:lnTo>
                    <a:pt x="2092325" y="750704"/>
                  </a:lnTo>
                  <a:lnTo>
                    <a:pt x="2092325" y="857250"/>
                  </a:lnTo>
                  <a:lnTo>
                    <a:pt x="1876425" y="857250"/>
                  </a:lnTo>
                  <a:lnTo>
                    <a:pt x="1876425" y="750704"/>
                  </a:lnTo>
                  <a:lnTo>
                    <a:pt x="1876425" y="742776"/>
                  </a:lnTo>
                  <a:lnTo>
                    <a:pt x="1876741" y="736434"/>
                  </a:lnTo>
                  <a:lnTo>
                    <a:pt x="1877690" y="731360"/>
                  </a:lnTo>
                  <a:lnTo>
                    <a:pt x="1878322" y="727555"/>
                  </a:lnTo>
                  <a:lnTo>
                    <a:pt x="1880535" y="719628"/>
                  </a:lnTo>
                  <a:lnTo>
                    <a:pt x="1882115" y="714871"/>
                  </a:lnTo>
                  <a:lnTo>
                    <a:pt x="1883380" y="708529"/>
                  </a:lnTo>
                  <a:lnTo>
                    <a:pt x="1886857" y="692674"/>
                  </a:lnTo>
                  <a:lnTo>
                    <a:pt x="1888753" y="685381"/>
                  </a:lnTo>
                  <a:lnTo>
                    <a:pt x="1890650" y="678404"/>
                  </a:lnTo>
                  <a:lnTo>
                    <a:pt x="1892231" y="672062"/>
                  </a:lnTo>
                  <a:lnTo>
                    <a:pt x="1894443" y="665720"/>
                  </a:lnTo>
                  <a:lnTo>
                    <a:pt x="1896656" y="660330"/>
                  </a:lnTo>
                  <a:lnTo>
                    <a:pt x="1899501" y="654622"/>
                  </a:lnTo>
                  <a:lnTo>
                    <a:pt x="1901714" y="649865"/>
                  </a:lnTo>
                  <a:lnTo>
                    <a:pt x="1904243" y="645109"/>
                  </a:lnTo>
                  <a:lnTo>
                    <a:pt x="1907087" y="640669"/>
                  </a:lnTo>
                  <a:lnTo>
                    <a:pt x="1910249" y="636547"/>
                  </a:lnTo>
                  <a:lnTo>
                    <a:pt x="1912777" y="632742"/>
                  </a:lnTo>
                  <a:lnTo>
                    <a:pt x="1915938" y="629571"/>
                  </a:lnTo>
                  <a:lnTo>
                    <a:pt x="1919099" y="626083"/>
                  </a:lnTo>
                  <a:lnTo>
                    <a:pt x="1922261" y="623229"/>
                  </a:lnTo>
                  <a:lnTo>
                    <a:pt x="1925738" y="620692"/>
                  </a:lnTo>
                  <a:lnTo>
                    <a:pt x="1928899" y="618472"/>
                  </a:lnTo>
                  <a:lnTo>
                    <a:pt x="1932692" y="615935"/>
                  </a:lnTo>
                  <a:lnTo>
                    <a:pt x="1935853" y="614350"/>
                  </a:lnTo>
                  <a:lnTo>
                    <a:pt x="1939646" y="612447"/>
                  </a:lnTo>
                  <a:lnTo>
                    <a:pt x="1943440" y="610862"/>
                  </a:lnTo>
                  <a:lnTo>
                    <a:pt x="1951026" y="608642"/>
                  </a:lnTo>
                  <a:lnTo>
                    <a:pt x="1959245" y="606739"/>
                  </a:lnTo>
                  <a:lnTo>
                    <a:pt x="1967464" y="605788"/>
                  </a:lnTo>
                  <a:lnTo>
                    <a:pt x="1975682" y="604837"/>
                  </a:lnTo>
                  <a:close/>
                  <a:moveTo>
                    <a:pt x="154940" y="259715"/>
                  </a:moveTo>
                  <a:lnTo>
                    <a:pt x="154940" y="2241868"/>
                  </a:lnTo>
                  <a:lnTo>
                    <a:pt x="1552258" y="2241868"/>
                  </a:lnTo>
                  <a:lnTo>
                    <a:pt x="1552258" y="259715"/>
                  </a:lnTo>
                  <a:lnTo>
                    <a:pt x="154940" y="259715"/>
                  </a:lnTo>
                  <a:close/>
                  <a:moveTo>
                    <a:pt x="201812" y="0"/>
                  </a:moveTo>
                  <a:lnTo>
                    <a:pt x="1504951" y="0"/>
                  </a:lnTo>
                  <a:lnTo>
                    <a:pt x="1515428" y="317"/>
                  </a:lnTo>
                  <a:lnTo>
                    <a:pt x="1525906" y="952"/>
                  </a:lnTo>
                  <a:lnTo>
                    <a:pt x="1535748" y="2222"/>
                  </a:lnTo>
                  <a:lnTo>
                    <a:pt x="1545591" y="3810"/>
                  </a:lnTo>
                  <a:lnTo>
                    <a:pt x="1555116" y="5715"/>
                  </a:lnTo>
                  <a:lnTo>
                    <a:pt x="1564958" y="8572"/>
                  </a:lnTo>
                  <a:lnTo>
                    <a:pt x="1574166" y="11430"/>
                  </a:lnTo>
                  <a:lnTo>
                    <a:pt x="1583373" y="15240"/>
                  </a:lnTo>
                  <a:lnTo>
                    <a:pt x="1592263" y="18732"/>
                  </a:lnTo>
                  <a:lnTo>
                    <a:pt x="1600836" y="22860"/>
                  </a:lnTo>
                  <a:lnTo>
                    <a:pt x="1609408" y="27305"/>
                  </a:lnTo>
                  <a:lnTo>
                    <a:pt x="1617663" y="32702"/>
                  </a:lnTo>
                  <a:lnTo>
                    <a:pt x="1625283" y="37782"/>
                  </a:lnTo>
                  <a:lnTo>
                    <a:pt x="1633221" y="43497"/>
                  </a:lnTo>
                  <a:lnTo>
                    <a:pt x="1640206" y="49212"/>
                  </a:lnTo>
                  <a:lnTo>
                    <a:pt x="1647191" y="55562"/>
                  </a:lnTo>
                  <a:lnTo>
                    <a:pt x="1653858" y="62230"/>
                  </a:lnTo>
                  <a:lnTo>
                    <a:pt x="1660208" y="69215"/>
                  </a:lnTo>
                  <a:lnTo>
                    <a:pt x="1666558" y="76517"/>
                  </a:lnTo>
                  <a:lnTo>
                    <a:pt x="1672273" y="83820"/>
                  </a:lnTo>
                  <a:lnTo>
                    <a:pt x="1677353" y="91757"/>
                  </a:lnTo>
                  <a:lnTo>
                    <a:pt x="1682116" y="99377"/>
                  </a:lnTo>
                  <a:lnTo>
                    <a:pt x="1686561" y="107632"/>
                  </a:lnTo>
                  <a:lnTo>
                    <a:pt x="1690688" y="116205"/>
                  </a:lnTo>
                  <a:lnTo>
                    <a:pt x="1694498" y="124777"/>
                  </a:lnTo>
                  <a:lnTo>
                    <a:pt x="1697356" y="133667"/>
                  </a:lnTo>
                  <a:lnTo>
                    <a:pt x="1700531" y="142557"/>
                  </a:lnTo>
                  <a:lnTo>
                    <a:pt x="1702753" y="151447"/>
                  </a:lnTo>
                  <a:lnTo>
                    <a:pt x="1704023" y="160972"/>
                  </a:lnTo>
                  <a:lnTo>
                    <a:pt x="1705611" y="170497"/>
                  </a:lnTo>
                  <a:lnTo>
                    <a:pt x="1706246" y="180022"/>
                  </a:lnTo>
                  <a:lnTo>
                    <a:pt x="1706563" y="189865"/>
                  </a:lnTo>
                  <a:lnTo>
                    <a:pt x="1706563" y="2654935"/>
                  </a:lnTo>
                  <a:lnTo>
                    <a:pt x="1706246" y="2664460"/>
                  </a:lnTo>
                  <a:lnTo>
                    <a:pt x="1705611" y="2674303"/>
                  </a:lnTo>
                  <a:lnTo>
                    <a:pt x="1704023" y="2683828"/>
                  </a:lnTo>
                  <a:lnTo>
                    <a:pt x="1702753" y="2693353"/>
                  </a:lnTo>
                  <a:lnTo>
                    <a:pt x="1700531" y="2702560"/>
                  </a:lnTo>
                  <a:lnTo>
                    <a:pt x="1697356" y="2711450"/>
                  </a:lnTo>
                  <a:lnTo>
                    <a:pt x="1694498" y="2720023"/>
                  </a:lnTo>
                  <a:lnTo>
                    <a:pt x="1690688" y="2728913"/>
                  </a:lnTo>
                  <a:lnTo>
                    <a:pt x="1686561" y="2737168"/>
                  </a:lnTo>
                  <a:lnTo>
                    <a:pt x="1682116" y="2745105"/>
                  </a:lnTo>
                  <a:lnTo>
                    <a:pt x="1677353" y="2753360"/>
                  </a:lnTo>
                  <a:lnTo>
                    <a:pt x="1672273" y="2760980"/>
                  </a:lnTo>
                  <a:lnTo>
                    <a:pt x="1666558" y="2768283"/>
                  </a:lnTo>
                  <a:lnTo>
                    <a:pt x="1660208" y="2775585"/>
                  </a:lnTo>
                  <a:lnTo>
                    <a:pt x="1653858" y="2782253"/>
                  </a:lnTo>
                  <a:lnTo>
                    <a:pt x="1647191" y="2788920"/>
                  </a:lnTo>
                  <a:lnTo>
                    <a:pt x="1640206" y="2795270"/>
                  </a:lnTo>
                  <a:lnTo>
                    <a:pt x="1633221" y="2801303"/>
                  </a:lnTo>
                  <a:lnTo>
                    <a:pt x="1625283" y="2807018"/>
                  </a:lnTo>
                  <a:lnTo>
                    <a:pt x="1617663" y="2812098"/>
                  </a:lnTo>
                  <a:lnTo>
                    <a:pt x="1609408" y="2817178"/>
                  </a:lnTo>
                  <a:lnTo>
                    <a:pt x="1600836" y="2821623"/>
                  </a:lnTo>
                  <a:lnTo>
                    <a:pt x="1592263" y="2825750"/>
                  </a:lnTo>
                  <a:lnTo>
                    <a:pt x="1583373" y="2829878"/>
                  </a:lnTo>
                  <a:lnTo>
                    <a:pt x="1574166" y="2833370"/>
                  </a:lnTo>
                  <a:lnTo>
                    <a:pt x="1564958" y="2836228"/>
                  </a:lnTo>
                  <a:lnTo>
                    <a:pt x="1555116" y="2838768"/>
                  </a:lnTo>
                  <a:lnTo>
                    <a:pt x="1545591" y="2840673"/>
                  </a:lnTo>
                  <a:lnTo>
                    <a:pt x="1535748" y="2842578"/>
                  </a:lnTo>
                  <a:lnTo>
                    <a:pt x="1525906" y="2843848"/>
                  </a:lnTo>
                  <a:lnTo>
                    <a:pt x="1515428" y="2844483"/>
                  </a:lnTo>
                  <a:lnTo>
                    <a:pt x="1504951" y="2844800"/>
                  </a:lnTo>
                  <a:lnTo>
                    <a:pt x="201812" y="2844800"/>
                  </a:lnTo>
                  <a:lnTo>
                    <a:pt x="191135" y="2844483"/>
                  </a:lnTo>
                  <a:lnTo>
                    <a:pt x="180975" y="2843848"/>
                  </a:lnTo>
                  <a:lnTo>
                    <a:pt x="170815" y="2842578"/>
                  </a:lnTo>
                  <a:lnTo>
                    <a:pt x="161290" y="2840673"/>
                  </a:lnTo>
                  <a:lnTo>
                    <a:pt x="151447" y="2838768"/>
                  </a:lnTo>
                  <a:lnTo>
                    <a:pt x="141922" y="2836228"/>
                  </a:lnTo>
                  <a:lnTo>
                    <a:pt x="132715" y="2833370"/>
                  </a:lnTo>
                  <a:lnTo>
                    <a:pt x="123190" y="2829878"/>
                  </a:lnTo>
                  <a:lnTo>
                    <a:pt x="114300" y="2825750"/>
                  </a:lnTo>
                  <a:lnTo>
                    <a:pt x="105727" y="2821623"/>
                  </a:lnTo>
                  <a:lnTo>
                    <a:pt x="97155" y="2817178"/>
                  </a:lnTo>
                  <a:lnTo>
                    <a:pt x="89217" y="2812098"/>
                  </a:lnTo>
                  <a:lnTo>
                    <a:pt x="81280" y="2807018"/>
                  </a:lnTo>
                  <a:lnTo>
                    <a:pt x="73660" y="2801303"/>
                  </a:lnTo>
                  <a:lnTo>
                    <a:pt x="66357" y="2795270"/>
                  </a:lnTo>
                  <a:lnTo>
                    <a:pt x="59372" y="2788920"/>
                  </a:lnTo>
                  <a:lnTo>
                    <a:pt x="52705" y="2782253"/>
                  </a:lnTo>
                  <a:lnTo>
                    <a:pt x="46355" y="2775585"/>
                  </a:lnTo>
                  <a:lnTo>
                    <a:pt x="40322" y="2768283"/>
                  </a:lnTo>
                  <a:lnTo>
                    <a:pt x="34607" y="2760980"/>
                  </a:lnTo>
                  <a:lnTo>
                    <a:pt x="29210" y="2753360"/>
                  </a:lnTo>
                  <a:lnTo>
                    <a:pt x="24447" y="2745105"/>
                  </a:lnTo>
                  <a:lnTo>
                    <a:pt x="20002" y="2737168"/>
                  </a:lnTo>
                  <a:lnTo>
                    <a:pt x="15875" y="2728913"/>
                  </a:lnTo>
                  <a:lnTo>
                    <a:pt x="12065" y="2720023"/>
                  </a:lnTo>
                  <a:lnTo>
                    <a:pt x="9207" y="2711450"/>
                  </a:lnTo>
                  <a:lnTo>
                    <a:pt x="6667" y="2702560"/>
                  </a:lnTo>
                  <a:lnTo>
                    <a:pt x="4127" y="2693353"/>
                  </a:lnTo>
                  <a:lnTo>
                    <a:pt x="2540" y="2683828"/>
                  </a:lnTo>
                  <a:lnTo>
                    <a:pt x="952" y="2674303"/>
                  </a:lnTo>
                  <a:lnTo>
                    <a:pt x="317" y="2664460"/>
                  </a:lnTo>
                  <a:lnTo>
                    <a:pt x="0" y="2654935"/>
                  </a:lnTo>
                  <a:lnTo>
                    <a:pt x="0" y="189865"/>
                  </a:lnTo>
                  <a:lnTo>
                    <a:pt x="317" y="180022"/>
                  </a:lnTo>
                  <a:lnTo>
                    <a:pt x="952" y="170497"/>
                  </a:lnTo>
                  <a:lnTo>
                    <a:pt x="2540" y="160972"/>
                  </a:lnTo>
                  <a:lnTo>
                    <a:pt x="4127" y="151447"/>
                  </a:lnTo>
                  <a:lnTo>
                    <a:pt x="6667" y="142557"/>
                  </a:lnTo>
                  <a:lnTo>
                    <a:pt x="9207" y="133667"/>
                  </a:lnTo>
                  <a:lnTo>
                    <a:pt x="12065" y="124777"/>
                  </a:lnTo>
                  <a:lnTo>
                    <a:pt x="15875" y="116205"/>
                  </a:lnTo>
                  <a:lnTo>
                    <a:pt x="20002" y="107632"/>
                  </a:lnTo>
                  <a:lnTo>
                    <a:pt x="24447" y="99377"/>
                  </a:lnTo>
                  <a:lnTo>
                    <a:pt x="29210" y="91757"/>
                  </a:lnTo>
                  <a:lnTo>
                    <a:pt x="34607" y="83820"/>
                  </a:lnTo>
                  <a:lnTo>
                    <a:pt x="40322" y="76517"/>
                  </a:lnTo>
                  <a:lnTo>
                    <a:pt x="46355" y="69215"/>
                  </a:lnTo>
                  <a:lnTo>
                    <a:pt x="52705" y="62230"/>
                  </a:lnTo>
                  <a:lnTo>
                    <a:pt x="59372" y="55562"/>
                  </a:lnTo>
                  <a:lnTo>
                    <a:pt x="66357" y="49212"/>
                  </a:lnTo>
                  <a:lnTo>
                    <a:pt x="73660" y="43497"/>
                  </a:lnTo>
                  <a:lnTo>
                    <a:pt x="81280" y="37782"/>
                  </a:lnTo>
                  <a:lnTo>
                    <a:pt x="89217" y="32702"/>
                  </a:lnTo>
                  <a:lnTo>
                    <a:pt x="97155" y="27305"/>
                  </a:lnTo>
                  <a:lnTo>
                    <a:pt x="105727" y="22860"/>
                  </a:lnTo>
                  <a:lnTo>
                    <a:pt x="114300" y="18732"/>
                  </a:lnTo>
                  <a:lnTo>
                    <a:pt x="123190" y="15240"/>
                  </a:lnTo>
                  <a:lnTo>
                    <a:pt x="132715" y="11430"/>
                  </a:lnTo>
                  <a:lnTo>
                    <a:pt x="141922" y="8572"/>
                  </a:lnTo>
                  <a:lnTo>
                    <a:pt x="151447" y="5715"/>
                  </a:lnTo>
                  <a:lnTo>
                    <a:pt x="161290" y="3810"/>
                  </a:lnTo>
                  <a:lnTo>
                    <a:pt x="170815" y="2222"/>
                  </a:lnTo>
                  <a:lnTo>
                    <a:pt x="180975" y="952"/>
                  </a:lnTo>
                  <a:lnTo>
                    <a:pt x="191135" y="317"/>
                  </a:lnTo>
                  <a:lnTo>
                    <a:pt x="2018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2" name="MH_Text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495041" y="5018777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MH_SubTitle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74639" y="4167478"/>
            <a:ext cx="2251936" cy="804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积极面对问题 </a:t>
            </a:r>
            <a:endParaRPr lang="en-US" altLang="zh-CN" sz="20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主动承担责任</a:t>
            </a:r>
            <a:endParaRPr lang="zh-CN" altLang="en-US" sz="20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Text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79009" y="4981199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53306" y="4126294"/>
            <a:ext cx="2251936" cy="82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ctr">
              <a:buNone/>
            </a:pPr>
            <a:r>
              <a:rPr lang="zh-CN" altLang="en-US" sz="2000" dirty="0">
                <a:solidFill>
                  <a:srgbClr val="FDA93E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认真做好每一件事情</a:t>
            </a:r>
            <a:endParaRPr lang="zh-CN" altLang="en-US" sz="2000" dirty="0">
              <a:solidFill>
                <a:srgbClr val="FDA93E"/>
              </a:solidFill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36" name="MH_Text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62979" y="4981199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MH_SubTitle_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25225" y="4237314"/>
            <a:ext cx="2251936" cy="404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rgbClr val="00A2B3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坚决的执行力</a:t>
            </a:r>
            <a:endParaRPr lang="zh-CN" altLang="en-US" sz="2000" dirty="0">
              <a:solidFill>
                <a:srgbClr val="00A2B3"/>
              </a:solidFill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38" name="MH_Text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46947" y="4968673"/>
            <a:ext cx="2251936" cy="70913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857" tIns="50927" rIns="101857" bIns="50927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您的内容打在这里，或者通过复制您的文本后，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MH_SubTitle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183578" y="4262366"/>
            <a:ext cx="2366662" cy="706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53" tIns="0" rIns="133653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rgbClr val="F7636B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rPr>
              <a:t>用目标来激励自己</a:t>
            </a:r>
            <a:endParaRPr lang="zh-CN" altLang="en-US" sz="2000" dirty="0">
              <a:solidFill>
                <a:srgbClr val="F7636B"/>
              </a:solidFill>
              <a:latin typeface="汉仪中圆简" panose="02010609000101010101" pitchFamily="49" charset="-122"/>
              <a:ea typeface="汉仪中圆简" panose="02010609000101010101" pitchFamily="49" charset="-122"/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5011384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FDA93E"/>
                </a:solidFill>
                <a:latin typeface="Impact" panose="020B0806030902050204" pitchFamily="34" charset="0"/>
              </a:rPr>
              <a:t>02</a:t>
            </a:r>
            <a:endParaRPr lang="zh-CN" altLang="en-US" sz="2400" dirty="0">
              <a:solidFill>
                <a:srgbClr val="FDA93E"/>
              </a:solidFill>
              <a:latin typeface="Impact" panose="020B0806030902050204" pitchFamily="34" charset="0"/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7232128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00A2B3"/>
                </a:solidFill>
                <a:latin typeface="Impact" panose="020B0806030902050204" pitchFamily="34" charset="0"/>
              </a:rPr>
              <a:t>03</a:t>
            </a:r>
            <a:endParaRPr lang="zh-CN" altLang="en-US" sz="2400" dirty="0">
              <a:solidFill>
                <a:srgbClr val="00A2B3"/>
              </a:solidFill>
              <a:latin typeface="Impact" panose="020B0806030902050204" pitchFamily="34" charset="0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9452873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F7636B"/>
                </a:solidFill>
                <a:latin typeface="Impact" panose="020B0806030902050204" pitchFamily="34" charset="0"/>
              </a:rPr>
              <a:t>04</a:t>
            </a:r>
            <a:endParaRPr lang="zh-CN" altLang="en-US" sz="2400" dirty="0">
              <a:solidFill>
                <a:srgbClr val="F7636B"/>
              </a:solidFill>
              <a:latin typeface="Impact" panose="020B0806030902050204" pitchFamily="34" charset="0"/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2790642" y="1909609"/>
            <a:ext cx="586206" cy="58620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0927" rIns="0" bIns="50927" anchor="ctr"/>
          <a:lstStyle/>
          <a:p>
            <a:pPr algn="ctr"/>
            <a:r>
              <a:rPr lang="en-US" altLang="zh-CN" sz="2400" dirty="0">
                <a:solidFill>
                  <a:srgbClr val="EA6103"/>
                </a:solidFill>
                <a:latin typeface="Impact" panose="020B0806030902050204" pitchFamily="34" charset="0"/>
              </a:rPr>
              <a:t>01</a:t>
            </a:r>
            <a:endParaRPr lang="zh-CN" altLang="en-US" sz="2400" dirty="0">
              <a:solidFill>
                <a:srgbClr val="EA6103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 animBg="1"/>
          <p:bldP spid="4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 animBg="1"/>
          <p:bldP spid="4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00A2B3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03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00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zh-CN" altLang="en-US" sz="4400" b="1" kern="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216982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00A2B3"/>
                </a:solidFill>
              </a:rPr>
              <a:t>★核心竞争力</a:t>
            </a:r>
            <a:endParaRPr lang="en-US" altLang="zh-CN" sz="1800" dirty="0" smtClean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00A2B3"/>
                </a:solidFill>
              </a:rPr>
              <a:t>★执行力</a:t>
            </a:r>
            <a:endParaRPr lang="en-US" altLang="zh-CN" sz="1800" dirty="0" smtClean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A2B3"/>
                </a:solidFill>
              </a:rPr>
              <a:t>★团队合作</a:t>
            </a:r>
            <a:endParaRPr lang="en-US" altLang="zh-CN" sz="1800" dirty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A2B3"/>
                </a:solidFill>
              </a:rPr>
              <a:t>★专业技能</a:t>
            </a:r>
            <a:endParaRPr lang="en-US" altLang="zh-CN" sz="1800" dirty="0">
              <a:solidFill>
                <a:srgbClr val="00A2B3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rgbClr val="00A2B3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44732" y="4798186"/>
            <a:ext cx="28850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★创新能力</a:t>
            </a:r>
            <a:endParaRPr lang="en-US" altLang="zh-CN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★协调能力</a:t>
            </a:r>
            <a:endParaRPr lang="en-US" altLang="zh-CN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★优势分析</a:t>
            </a:r>
            <a:endParaRPr lang="en-US" altLang="zh-CN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34488" y="1778696"/>
            <a:ext cx="960310" cy="796943"/>
            <a:chOff x="3092391" y="3958937"/>
            <a:chExt cx="578323" cy="479939"/>
          </a:xfrm>
          <a:solidFill>
            <a:srgbClr val="00A2B3"/>
          </a:solidFill>
        </p:grpSpPr>
        <p:sp>
          <p:nvSpPr>
            <p:cNvPr id="23" name="Freeform 583"/>
            <p:cNvSpPr/>
            <p:nvPr/>
          </p:nvSpPr>
          <p:spPr bwMode="auto">
            <a:xfrm>
              <a:off x="3092391" y="3958937"/>
              <a:ext cx="578323" cy="222792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84"/>
            <p:cNvSpPr/>
            <p:nvPr/>
          </p:nvSpPr>
          <p:spPr bwMode="auto">
            <a:xfrm>
              <a:off x="3461455" y="4069812"/>
              <a:ext cx="150437" cy="369063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85"/>
            <p:cNvSpPr/>
            <p:nvPr/>
          </p:nvSpPr>
          <p:spPr bwMode="auto">
            <a:xfrm>
              <a:off x="3279786" y="4168194"/>
              <a:ext cx="130136" cy="270681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86"/>
            <p:cNvSpPr/>
            <p:nvPr/>
          </p:nvSpPr>
          <p:spPr bwMode="auto">
            <a:xfrm>
              <a:off x="3092391" y="4197865"/>
              <a:ext cx="136903" cy="241011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21" grpId="0"/>
          <p:bldP spid="2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78194" y="512220"/>
            <a:ext cx="1980029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613994" y="2245132"/>
            <a:ext cx="3093962" cy="3093962"/>
            <a:chOff x="4583490" y="1823962"/>
            <a:chExt cx="3093962" cy="3093962"/>
          </a:xfrm>
        </p:grpSpPr>
        <p:sp>
          <p:nvSpPr>
            <p:cNvPr id="7" name="任意多边形 6"/>
            <p:cNvSpPr/>
            <p:nvPr/>
          </p:nvSpPr>
          <p:spPr>
            <a:xfrm rot="2700000">
              <a:off x="4583490" y="1823962"/>
              <a:ext cx="3093962" cy="3093962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8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8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noFill/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Group 181"/>
            <p:cNvGrpSpPr>
              <a:grpSpLocks noChangeAspect="1"/>
            </p:cNvGrpSpPr>
            <p:nvPr/>
          </p:nvGrpSpPr>
          <p:grpSpPr bwMode="auto">
            <a:xfrm>
              <a:off x="5805460" y="2632695"/>
              <a:ext cx="667238" cy="662368"/>
              <a:chOff x="2160" y="2262"/>
              <a:chExt cx="411" cy="408"/>
            </a:xfrm>
            <a:solidFill>
              <a:schemeClr val="bg1">
                <a:lumMod val="65000"/>
              </a:schemeClr>
            </a:solidFill>
            <a:effectLst/>
          </p:grpSpPr>
          <p:sp>
            <p:nvSpPr>
              <p:cNvPr id="10" name="Freeform 189"/>
              <p:cNvSpPr/>
              <p:nvPr/>
            </p:nvSpPr>
            <p:spPr bwMode="auto">
              <a:xfrm>
                <a:off x="2280" y="2262"/>
                <a:ext cx="163" cy="163"/>
              </a:xfrm>
              <a:custGeom>
                <a:avLst/>
                <a:gdLst>
                  <a:gd name="T0" fmla="*/ 6 w 68"/>
                  <a:gd name="T1" fmla="*/ 44 h 68"/>
                  <a:gd name="T2" fmla="*/ 34 w 68"/>
                  <a:gd name="T3" fmla="*/ 68 h 68"/>
                  <a:gd name="T4" fmla="*/ 62 w 68"/>
                  <a:gd name="T5" fmla="*/ 44 h 68"/>
                  <a:gd name="T6" fmla="*/ 68 w 68"/>
                  <a:gd name="T7" fmla="*/ 33 h 68"/>
                  <a:gd name="T8" fmla="*/ 63 w 68"/>
                  <a:gd name="T9" fmla="*/ 28 h 68"/>
                  <a:gd name="T10" fmla="*/ 34 w 68"/>
                  <a:gd name="T11" fmla="*/ 0 h 68"/>
                  <a:gd name="T12" fmla="*/ 5 w 68"/>
                  <a:gd name="T13" fmla="*/ 28 h 68"/>
                  <a:gd name="T14" fmla="*/ 0 w 68"/>
                  <a:gd name="T15" fmla="*/ 33 h 68"/>
                  <a:gd name="T16" fmla="*/ 6 w 68"/>
                  <a:gd name="T17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90"/>
              <p:cNvSpPr/>
              <p:nvPr/>
            </p:nvSpPr>
            <p:spPr bwMode="auto">
              <a:xfrm>
                <a:off x="2258" y="2437"/>
                <a:ext cx="214" cy="62"/>
              </a:xfrm>
              <a:custGeom>
                <a:avLst/>
                <a:gdLst>
                  <a:gd name="T0" fmla="*/ 42 w 89"/>
                  <a:gd name="T1" fmla="*/ 26 h 26"/>
                  <a:gd name="T2" fmla="*/ 48 w 89"/>
                  <a:gd name="T3" fmla="*/ 26 h 26"/>
                  <a:gd name="T4" fmla="*/ 52 w 89"/>
                  <a:gd name="T5" fmla="*/ 26 h 26"/>
                  <a:gd name="T6" fmla="*/ 89 w 89"/>
                  <a:gd name="T7" fmla="*/ 9 h 26"/>
                  <a:gd name="T8" fmla="*/ 66 w 89"/>
                  <a:gd name="T9" fmla="*/ 0 h 26"/>
                  <a:gd name="T10" fmla="*/ 56 w 89"/>
                  <a:gd name="T11" fmla="*/ 0 h 26"/>
                  <a:gd name="T12" fmla="*/ 48 w 89"/>
                  <a:gd name="T13" fmla="*/ 0 h 26"/>
                  <a:gd name="T14" fmla="*/ 42 w 89"/>
                  <a:gd name="T15" fmla="*/ 0 h 26"/>
                  <a:gd name="T16" fmla="*/ 33 w 89"/>
                  <a:gd name="T17" fmla="*/ 0 h 26"/>
                  <a:gd name="T18" fmla="*/ 24 w 89"/>
                  <a:gd name="T19" fmla="*/ 0 h 26"/>
                  <a:gd name="T20" fmla="*/ 0 w 89"/>
                  <a:gd name="T21" fmla="*/ 9 h 26"/>
                  <a:gd name="T22" fmla="*/ 38 w 89"/>
                  <a:gd name="T23" fmla="*/ 26 h 26"/>
                  <a:gd name="T24" fmla="*/ 42 w 89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6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91"/>
              <p:cNvSpPr/>
              <p:nvPr/>
            </p:nvSpPr>
            <p:spPr bwMode="auto">
              <a:xfrm>
                <a:off x="2354" y="2513"/>
                <a:ext cx="22" cy="157"/>
              </a:xfrm>
              <a:custGeom>
                <a:avLst/>
                <a:gdLst>
                  <a:gd name="T0" fmla="*/ 3 w 22"/>
                  <a:gd name="T1" fmla="*/ 157 h 157"/>
                  <a:gd name="T2" fmla="*/ 20 w 22"/>
                  <a:gd name="T3" fmla="*/ 157 h 157"/>
                  <a:gd name="T4" fmla="*/ 22 w 22"/>
                  <a:gd name="T5" fmla="*/ 0 h 157"/>
                  <a:gd name="T6" fmla="*/ 0 w 22"/>
                  <a:gd name="T7" fmla="*/ 0 h 157"/>
                  <a:gd name="T8" fmla="*/ 3 w 22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7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92"/>
              <p:cNvSpPr/>
              <p:nvPr/>
            </p:nvSpPr>
            <p:spPr bwMode="auto">
              <a:xfrm>
                <a:off x="2210" y="2470"/>
                <a:ext cx="139" cy="200"/>
              </a:xfrm>
              <a:custGeom>
                <a:avLst/>
                <a:gdLst>
                  <a:gd name="T0" fmla="*/ 0 w 58"/>
                  <a:gd name="T1" fmla="*/ 0 h 84"/>
                  <a:gd name="T2" fmla="*/ 2 w 58"/>
                  <a:gd name="T3" fmla="*/ 20 h 84"/>
                  <a:gd name="T4" fmla="*/ 9 w 58"/>
                  <a:gd name="T5" fmla="*/ 23 h 84"/>
                  <a:gd name="T6" fmla="*/ 18 w 58"/>
                  <a:gd name="T7" fmla="*/ 32 h 84"/>
                  <a:gd name="T8" fmla="*/ 17 w 58"/>
                  <a:gd name="T9" fmla="*/ 44 h 84"/>
                  <a:gd name="T10" fmla="*/ 5 w 58"/>
                  <a:gd name="T11" fmla="*/ 53 h 84"/>
                  <a:gd name="T12" fmla="*/ 6 w 58"/>
                  <a:gd name="T13" fmla="*/ 66 h 84"/>
                  <a:gd name="T14" fmla="*/ 58 w 58"/>
                  <a:gd name="T15" fmla="*/ 84 h 84"/>
                  <a:gd name="T16" fmla="*/ 57 w 58"/>
                  <a:gd name="T17" fmla="*/ 18 h 84"/>
                  <a:gd name="T18" fmla="*/ 0 w 58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93"/>
              <p:cNvSpPr/>
              <p:nvPr/>
            </p:nvSpPr>
            <p:spPr bwMode="auto">
              <a:xfrm>
                <a:off x="2160" y="2496"/>
                <a:ext cx="86" cy="93"/>
              </a:xfrm>
              <a:custGeom>
                <a:avLst/>
                <a:gdLst>
                  <a:gd name="T0" fmla="*/ 33 w 36"/>
                  <a:gd name="T1" fmla="*/ 31 h 39"/>
                  <a:gd name="T2" fmla="*/ 28 w 36"/>
                  <a:gd name="T3" fmla="*/ 17 h 39"/>
                  <a:gd name="T4" fmla="*/ 20 w 36"/>
                  <a:gd name="T5" fmla="*/ 14 h 39"/>
                  <a:gd name="T6" fmla="*/ 19 w 36"/>
                  <a:gd name="T7" fmla="*/ 0 h 39"/>
                  <a:gd name="T8" fmla="*/ 3 w 36"/>
                  <a:gd name="T9" fmla="*/ 18 h 39"/>
                  <a:gd name="T10" fmla="*/ 8 w 36"/>
                  <a:gd name="T11" fmla="*/ 32 h 39"/>
                  <a:gd name="T12" fmla="*/ 19 w 36"/>
                  <a:gd name="T13" fmla="*/ 36 h 39"/>
                  <a:gd name="T14" fmla="*/ 33 w 36"/>
                  <a:gd name="T1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9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94"/>
              <p:cNvSpPr/>
              <p:nvPr/>
            </p:nvSpPr>
            <p:spPr bwMode="auto">
              <a:xfrm>
                <a:off x="2381" y="2470"/>
                <a:ext cx="139" cy="200"/>
              </a:xfrm>
              <a:custGeom>
                <a:avLst/>
                <a:gdLst>
                  <a:gd name="T0" fmla="*/ 41 w 58"/>
                  <a:gd name="T1" fmla="*/ 44 h 84"/>
                  <a:gd name="T2" fmla="*/ 41 w 58"/>
                  <a:gd name="T3" fmla="*/ 32 h 84"/>
                  <a:gd name="T4" fmla="*/ 50 w 58"/>
                  <a:gd name="T5" fmla="*/ 23 h 84"/>
                  <a:gd name="T6" fmla="*/ 57 w 58"/>
                  <a:gd name="T7" fmla="*/ 20 h 84"/>
                  <a:gd name="T8" fmla="*/ 58 w 58"/>
                  <a:gd name="T9" fmla="*/ 0 h 84"/>
                  <a:gd name="T10" fmla="*/ 2 w 58"/>
                  <a:gd name="T11" fmla="*/ 18 h 84"/>
                  <a:gd name="T12" fmla="*/ 0 w 58"/>
                  <a:gd name="T13" fmla="*/ 84 h 84"/>
                  <a:gd name="T14" fmla="*/ 53 w 58"/>
                  <a:gd name="T15" fmla="*/ 66 h 84"/>
                  <a:gd name="T16" fmla="*/ 54 w 58"/>
                  <a:gd name="T17" fmla="*/ 53 h 84"/>
                  <a:gd name="T18" fmla="*/ 41 w 58"/>
                  <a:gd name="T1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95"/>
              <p:cNvSpPr/>
              <p:nvPr/>
            </p:nvSpPr>
            <p:spPr bwMode="auto">
              <a:xfrm>
                <a:off x="2487" y="2496"/>
                <a:ext cx="84" cy="93"/>
              </a:xfrm>
              <a:custGeom>
                <a:avLst/>
                <a:gdLst>
                  <a:gd name="T0" fmla="*/ 33 w 35"/>
                  <a:gd name="T1" fmla="*/ 18 h 39"/>
                  <a:gd name="T2" fmla="*/ 17 w 35"/>
                  <a:gd name="T3" fmla="*/ 0 h 39"/>
                  <a:gd name="T4" fmla="*/ 16 w 35"/>
                  <a:gd name="T5" fmla="*/ 14 h 39"/>
                  <a:gd name="T6" fmla="*/ 8 w 35"/>
                  <a:gd name="T7" fmla="*/ 17 h 39"/>
                  <a:gd name="T8" fmla="*/ 2 w 35"/>
                  <a:gd name="T9" fmla="*/ 31 h 39"/>
                  <a:gd name="T10" fmla="*/ 17 w 35"/>
                  <a:gd name="T11" fmla="*/ 36 h 39"/>
                  <a:gd name="T12" fmla="*/ 27 w 35"/>
                  <a:gd name="T13" fmla="*/ 32 h 39"/>
                  <a:gd name="T14" fmla="*/ 33 w 35"/>
                  <a:gd name="T15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9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5226743" y="3300190"/>
              <a:ext cx="1794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提升计划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14193" y="2078642"/>
            <a:ext cx="255962" cy="255962"/>
            <a:chOff x="2481663" y="2585803"/>
            <a:chExt cx="309714" cy="309714"/>
          </a:xfrm>
        </p:grpSpPr>
        <p:sp>
          <p:nvSpPr>
            <p:cNvPr id="18" name="椭圆 17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85971" y="1766445"/>
            <a:ext cx="1953051" cy="926522"/>
            <a:chOff x="4504186" y="3198627"/>
            <a:chExt cx="1580464" cy="926522"/>
          </a:xfrm>
        </p:grpSpPr>
        <p:sp>
          <p:nvSpPr>
            <p:cNvPr id="21" name="文本框 20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领导力</a:t>
              </a:r>
              <a:endParaRPr lang="zh-CN" altLang="en-US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14193" y="5219539"/>
            <a:ext cx="255962" cy="255962"/>
            <a:chOff x="2481663" y="2585803"/>
            <a:chExt cx="309714" cy="309714"/>
          </a:xfrm>
        </p:grpSpPr>
        <p:sp>
          <p:nvSpPr>
            <p:cNvPr id="24" name="椭圆 23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85971" y="4907342"/>
            <a:ext cx="1953051" cy="926522"/>
            <a:chOff x="4504186" y="3198627"/>
            <a:chExt cx="1580464" cy="926522"/>
          </a:xfrm>
        </p:grpSpPr>
        <p:sp>
          <p:nvSpPr>
            <p:cNvPr id="27" name="文本框 26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协调能力</a:t>
              </a:r>
              <a:endParaRPr lang="zh-CN" altLang="en-US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80743" y="3653539"/>
            <a:ext cx="255962" cy="255962"/>
            <a:chOff x="2481663" y="2585803"/>
            <a:chExt cx="309714" cy="309714"/>
          </a:xfrm>
        </p:grpSpPr>
        <p:sp>
          <p:nvSpPr>
            <p:cNvPr id="30" name="椭圆 29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52521" y="3341342"/>
            <a:ext cx="1953051" cy="926522"/>
            <a:chOff x="4504186" y="3198627"/>
            <a:chExt cx="1580464" cy="926522"/>
          </a:xfrm>
        </p:grpSpPr>
        <p:sp>
          <p:nvSpPr>
            <p:cNvPr id="33" name="文本框 32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</a:t>
              </a:r>
              <a:endParaRPr lang="zh-CN" altLang="en-US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45402" y="2078642"/>
            <a:ext cx="255962" cy="255962"/>
            <a:chOff x="2481663" y="2585803"/>
            <a:chExt cx="309714" cy="309714"/>
          </a:xfrm>
        </p:grpSpPr>
        <p:sp>
          <p:nvSpPr>
            <p:cNvPr id="36" name="椭圆 35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45402" y="5219539"/>
            <a:ext cx="255962" cy="255962"/>
            <a:chOff x="2481663" y="2585803"/>
            <a:chExt cx="309714" cy="309714"/>
          </a:xfrm>
        </p:grpSpPr>
        <p:sp>
          <p:nvSpPr>
            <p:cNvPr id="39" name="椭圆 38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69327" y="3653539"/>
            <a:ext cx="255962" cy="255962"/>
            <a:chOff x="2481663" y="2585803"/>
            <a:chExt cx="309714" cy="309714"/>
          </a:xfrm>
        </p:grpSpPr>
        <p:sp>
          <p:nvSpPr>
            <p:cNvPr id="42" name="椭圆 41"/>
            <p:cNvSpPr/>
            <p:nvPr/>
          </p:nvSpPr>
          <p:spPr>
            <a:xfrm>
              <a:off x="2481663" y="2585803"/>
              <a:ext cx="309714" cy="309714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rot="5400000">
              <a:off x="2555832" y="2659973"/>
              <a:ext cx="161374" cy="161374"/>
            </a:xfrm>
            <a:custGeom>
              <a:avLst/>
              <a:gdLst>
                <a:gd name="connsiteX0" fmla="*/ 0 w 195263"/>
                <a:gd name="connsiteY0" fmla="*/ 125015 h 195262"/>
                <a:gd name="connsiteX1" fmla="*/ 0 w 195263"/>
                <a:gd name="connsiteY1" fmla="*/ 70246 h 195262"/>
                <a:gd name="connsiteX2" fmla="*/ 70247 w 195263"/>
                <a:gd name="connsiteY2" fmla="*/ 70246 h 195262"/>
                <a:gd name="connsiteX3" fmla="*/ 70247 w 195263"/>
                <a:gd name="connsiteY3" fmla="*/ 0 h 195262"/>
                <a:gd name="connsiteX4" fmla="*/ 125016 w 195263"/>
                <a:gd name="connsiteY4" fmla="*/ 0 h 195262"/>
                <a:gd name="connsiteX5" fmla="*/ 125016 w 195263"/>
                <a:gd name="connsiteY5" fmla="*/ 70246 h 195262"/>
                <a:gd name="connsiteX6" fmla="*/ 195263 w 195263"/>
                <a:gd name="connsiteY6" fmla="*/ 70246 h 195262"/>
                <a:gd name="connsiteX7" fmla="*/ 195263 w 195263"/>
                <a:gd name="connsiteY7" fmla="*/ 125015 h 195262"/>
                <a:gd name="connsiteX8" fmla="*/ 125016 w 195263"/>
                <a:gd name="connsiteY8" fmla="*/ 125015 h 195262"/>
                <a:gd name="connsiteX9" fmla="*/ 125016 w 195263"/>
                <a:gd name="connsiteY9" fmla="*/ 195262 h 195262"/>
                <a:gd name="connsiteX10" fmla="*/ 70247 w 195263"/>
                <a:gd name="connsiteY10" fmla="*/ 195262 h 195262"/>
                <a:gd name="connsiteX11" fmla="*/ 70247 w 195263"/>
                <a:gd name="connsiteY11" fmla="*/ 125015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263" h="195262">
                  <a:moveTo>
                    <a:pt x="0" y="125015"/>
                  </a:moveTo>
                  <a:lnTo>
                    <a:pt x="0" y="70246"/>
                  </a:lnTo>
                  <a:lnTo>
                    <a:pt x="70247" y="70246"/>
                  </a:lnTo>
                  <a:lnTo>
                    <a:pt x="70247" y="0"/>
                  </a:lnTo>
                  <a:lnTo>
                    <a:pt x="125016" y="0"/>
                  </a:lnTo>
                  <a:lnTo>
                    <a:pt x="125016" y="70246"/>
                  </a:lnTo>
                  <a:lnTo>
                    <a:pt x="195263" y="70246"/>
                  </a:lnTo>
                  <a:lnTo>
                    <a:pt x="195263" y="125015"/>
                  </a:lnTo>
                  <a:lnTo>
                    <a:pt x="125016" y="125015"/>
                  </a:lnTo>
                  <a:lnTo>
                    <a:pt x="125016" y="195262"/>
                  </a:lnTo>
                  <a:lnTo>
                    <a:pt x="70247" y="195262"/>
                  </a:lnTo>
                  <a:lnTo>
                    <a:pt x="70247" y="125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41117" y="1766445"/>
            <a:ext cx="1925981" cy="926522"/>
            <a:chOff x="4504186" y="3198627"/>
            <a:chExt cx="1580464" cy="926522"/>
          </a:xfrm>
        </p:grpSpPr>
        <p:sp>
          <p:nvSpPr>
            <p:cNvPr id="45" name="文本框 44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团队合作</a:t>
              </a:r>
              <a:endParaRPr lang="zh-CN" altLang="en-US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260201" y="3341342"/>
            <a:ext cx="1925981" cy="926522"/>
            <a:chOff x="4504186" y="3198627"/>
            <a:chExt cx="1580464" cy="926522"/>
          </a:xfrm>
        </p:grpSpPr>
        <p:sp>
          <p:nvSpPr>
            <p:cNvPr id="48" name="文本框 47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专业技能</a:t>
              </a:r>
              <a:endParaRPr lang="zh-CN" altLang="en-US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329899" y="4907342"/>
            <a:ext cx="1925981" cy="926522"/>
            <a:chOff x="4504186" y="3198627"/>
            <a:chExt cx="1580464" cy="926522"/>
          </a:xfrm>
        </p:grpSpPr>
        <p:sp>
          <p:nvSpPr>
            <p:cNvPr id="51" name="文本框 50"/>
            <p:cNvSpPr txBox="1"/>
            <p:nvPr/>
          </p:nvSpPr>
          <p:spPr>
            <a:xfrm>
              <a:off x="4504186" y="3198627"/>
              <a:ext cx="1580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创新能力</a:t>
              </a:r>
              <a:endParaRPr lang="zh-CN" altLang="en-US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508948" y="3478818"/>
              <a:ext cx="1537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638347" y="1640106"/>
            <a:ext cx="1127557" cy="1133035"/>
            <a:chOff x="4607843" y="1218936"/>
            <a:chExt cx="1127557" cy="1133035"/>
          </a:xfrm>
        </p:grpSpPr>
        <p:grpSp>
          <p:nvGrpSpPr>
            <p:cNvPr id="54" name="组合 53"/>
            <p:cNvGrpSpPr/>
            <p:nvPr/>
          </p:nvGrpSpPr>
          <p:grpSpPr>
            <a:xfrm>
              <a:off x="4607843" y="1218936"/>
              <a:ext cx="1127557" cy="1133035"/>
              <a:chOff x="5413827" y="2743515"/>
              <a:chExt cx="1364344" cy="1370972"/>
            </a:xfrm>
          </p:grpSpPr>
          <p:sp>
            <p:nvSpPr>
              <p:cNvPr id="60" name="任意多边形 5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A610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A86400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FFB85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" name="Group 909"/>
            <p:cNvGrpSpPr>
              <a:grpSpLocks noChangeAspect="1"/>
            </p:cNvGrpSpPr>
            <p:nvPr/>
          </p:nvGrpSpPr>
          <p:grpSpPr bwMode="auto">
            <a:xfrm>
              <a:off x="5004767" y="1618204"/>
              <a:ext cx="353667" cy="30161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56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3730297" y="3212894"/>
            <a:ext cx="1127557" cy="1133035"/>
            <a:chOff x="3699793" y="2791724"/>
            <a:chExt cx="1127557" cy="1133035"/>
          </a:xfrm>
        </p:grpSpPr>
        <p:grpSp>
          <p:nvGrpSpPr>
            <p:cNvPr id="64" name="组合 63"/>
            <p:cNvGrpSpPr/>
            <p:nvPr/>
          </p:nvGrpSpPr>
          <p:grpSpPr>
            <a:xfrm>
              <a:off x="3699793" y="2791724"/>
              <a:ext cx="1127557" cy="1133035"/>
              <a:chOff x="5413827" y="2743515"/>
              <a:chExt cx="1364344" cy="1370972"/>
            </a:xfrm>
          </p:grpSpPr>
          <p:sp>
            <p:nvSpPr>
              <p:cNvPr id="66" name="任意多边形 65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00A2B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B31D1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E87071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Freeform 19"/>
            <p:cNvSpPr/>
            <p:nvPr/>
          </p:nvSpPr>
          <p:spPr bwMode="auto">
            <a:xfrm>
              <a:off x="4162356" y="3147593"/>
              <a:ext cx="209688" cy="410415"/>
            </a:xfrm>
            <a:custGeom>
              <a:avLst/>
              <a:gdLst>
                <a:gd name="T0" fmla="*/ 38 w 96"/>
                <a:gd name="T1" fmla="*/ 191 h 191"/>
                <a:gd name="T2" fmla="*/ 38 w 96"/>
                <a:gd name="T3" fmla="*/ 168 h 191"/>
                <a:gd name="T4" fmla="*/ 0 w 96"/>
                <a:gd name="T5" fmla="*/ 158 h 191"/>
                <a:gd name="T6" fmla="*/ 6 w 96"/>
                <a:gd name="T7" fmla="*/ 136 h 191"/>
                <a:gd name="T8" fmla="*/ 43 w 96"/>
                <a:gd name="T9" fmla="*/ 146 h 191"/>
                <a:gd name="T10" fmla="*/ 67 w 96"/>
                <a:gd name="T11" fmla="*/ 128 h 191"/>
                <a:gd name="T12" fmla="*/ 42 w 96"/>
                <a:gd name="T13" fmla="*/ 104 h 191"/>
                <a:gd name="T14" fmla="*/ 2 w 96"/>
                <a:gd name="T15" fmla="*/ 63 h 191"/>
                <a:gd name="T16" fmla="*/ 39 w 96"/>
                <a:gd name="T17" fmla="*/ 23 h 191"/>
                <a:gd name="T18" fmla="*/ 39 w 96"/>
                <a:gd name="T19" fmla="*/ 0 h 191"/>
                <a:gd name="T20" fmla="*/ 58 w 96"/>
                <a:gd name="T21" fmla="*/ 0 h 191"/>
                <a:gd name="T22" fmla="*/ 58 w 96"/>
                <a:gd name="T23" fmla="*/ 22 h 191"/>
                <a:gd name="T24" fmla="*/ 90 w 96"/>
                <a:gd name="T25" fmla="*/ 30 h 191"/>
                <a:gd name="T26" fmla="*/ 84 w 96"/>
                <a:gd name="T27" fmla="*/ 51 h 191"/>
                <a:gd name="T28" fmla="*/ 52 w 96"/>
                <a:gd name="T29" fmla="*/ 43 h 191"/>
                <a:gd name="T30" fmla="*/ 30 w 96"/>
                <a:gd name="T31" fmla="*/ 59 h 191"/>
                <a:gd name="T32" fmla="*/ 59 w 96"/>
                <a:gd name="T33" fmla="*/ 82 h 191"/>
                <a:gd name="T34" fmla="*/ 96 w 96"/>
                <a:gd name="T35" fmla="*/ 125 h 191"/>
                <a:gd name="T36" fmla="*/ 57 w 96"/>
                <a:gd name="T37" fmla="*/ 167 h 191"/>
                <a:gd name="T38" fmla="*/ 57 w 96"/>
                <a:gd name="T39" fmla="*/ 191 h 191"/>
                <a:gd name="T40" fmla="*/ 38 w 96"/>
                <a:gd name="T4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91">
                  <a:moveTo>
                    <a:pt x="38" y="191"/>
                  </a:moveTo>
                  <a:cubicBezTo>
                    <a:pt x="38" y="168"/>
                    <a:pt x="38" y="168"/>
                    <a:pt x="38" y="168"/>
                  </a:cubicBezTo>
                  <a:cubicBezTo>
                    <a:pt x="23" y="168"/>
                    <a:pt x="9" y="163"/>
                    <a:pt x="0" y="158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16" y="141"/>
                    <a:pt x="29" y="146"/>
                    <a:pt x="43" y="146"/>
                  </a:cubicBezTo>
                  <a:cubicBezTo>
                    <a:pt x="57" y="146"/>
                    <a:pt x="67" y="139"/>
                    <a:pt x="67" y="128"/>
                  </a:cubicBezTo>
                  <a:cubicBezTo>
                    <a:pt x="67" y="117"/>
                    <a:pt x="59" y="111"/>
                    <a:pt x="42" y="104"/>
                  </a:cubicBezTo>
                  <a:cubicBezTo>
                    <a:pt x="18" y="95"/>
                    <a:pt x="2" y="84"/>
                    <a:pt x="2" y="63"/>
                  </a:cubicBezTo>
                  <a:cubicBezTo>
                    <a:pt x="2" y="43"/>
                    <a:pt x="16" y="27"/>
                    <a:pt x="39" y="2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73" y="22"/>
                    <a:pt x="83" y="26"/>
                    <a:pt x="90" y="3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79" y="49"/>
                    <a:pt x="68" y="43"/>
                    <a:pt x="52" y="43"/>
                  </a:cubicBezTo>
                  <a:cubicBezTo>
                    <a:pt x="36" y="43"/>
                    <a:pt x="30" y="52"/>
                    <a:pt x="30" y="59"/>
                  </a:cubicBezTo>
                  <a:cubicBezTo>
                    <a:pt x="30" y="69"/>
                    <a:pt x="39" y="74"/>
                    <a:pt x="59" y="82"/>
                  </a:cubicBezTo>
                  <a:cubicBezTo>
                    <a:pt x="85" y="92"/>
                    <a:pt x="96" y="105"/>
                    <a:pt x="96" y="125"/>
                  </a:cubicBezTo>
                  <a:cubicBezTo>
                    <a:pt x="96" y="145"/>
                    <a:pt x="83" y="162"/>
                    <a:pt x="57" y="167"/>
                  </a:cubicBezTo>
                  <a:cubicBezTo>
                    <a:pt x="57" y="191"/>
                    <a:pt x="57" y="191"/>
                    <a:pt x="57" y="191"/>
                  </a:cubicBezTo>
                  <a:lnTo>
                    <a:pt x="38" y="1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638347" y="4785683"/>
            <a:ext cx="1127557" cy="1133035"/>
            <a:chOff x="4607843" y="4364513"/>
            <a:chExt cx="1127557" cy="1133035"/>
          </a:xfrm>
        </p:grpSpPr>
        <p:grpSp>
          <p:nvGrpSpPr>
            <p:cNvPr id="70" name="组合 69"/>
            <p:cNvGrpSpPr/>
            <p:nvPr/>
          </p:nvGrpSpPr>
          <p:grpSpPr>
            <a:xfrm>
              <a:off x="4607843" y="4364513"/>
              <a:ext cx="1127557" cy="1133035"/>
              <a:chOff x="5413827" y="2743515"/>
              <a:chExt cx="1364344" cy="1370972"/>
            </a:xfrm>
          </p:grpSpPr>
          <p:sp>
            <p:nvSpPr>
              <p:cNvPr id="74" name="任意多边形 73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FDA9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0705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0AF92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1" name="Group 22"/>
            <p:cNvGrpSpPr>
              <a:grpSpLocks noChangeAspect="1"/>
            </p:cNvGrpSpPr>
            <p:nvPr/>
          </p:nvGrpSpPr>
          <p:grpSpPr bwMode="auto">
            <a:xfrm>
              <a:off x="5016450" y="4771438"/>
              <a:ext cx="330299" cy="330299"/>
              <a:chOff x="3617" y="1935"/>
              <a:chExt cx="446" cy="446"/>
            </a:xfrm>
            <a:solidFill>
              <a:schemeClr val="bg1"/>
            </a:solidFill>
            <a:effectLst/>
          </p:grpSpPr>
          <p:sp>
            <p:nvSpPr>
              <p:cNvPr id="72" name="Freeform 23"/>
              <p:cNvSpPr>
                <a:spLocks noEditPoints="1"/>
              </p:cNvSpPr>
              <p:nvPr/>
            </p:nvSpPr>
            <p:spPr bwMode="auto">
              <a:xfrm>
                <a:off x="3617" y="1935"/>
                <a:ext cx="446" cy="446"/>
              </a:xfrm>
              <a:custGeom>
                <a:avLst/>
                <a:gdLst>
                  <a:gd name="T0" fmla="*/ 93 w 186"/>
                  <a:gd name="T1" fmla="*/ 0 h 186"/>
                  <a:gd name="T2" fmla="*/ 0 w 186"/>
                  <a:gd name="T3" fmla="*/ 93 h 186"/>
                  <a:gd name="T4" fmla="*/ 93 w 186"/>
                  <a:gd name="T5" fmla="*/ 186 h 186"/>
                  <a:gd name="T6" fmla="*/ 186 w 186"/>
                  <a:gd name="T7" fmla="*/ 93 h 186"/>
                  <a:gd name="T8" fmla="*/ 93 w 186"/>
                  <a:gd name="T9" fmla="*/ 0 h 186"/>
                  <a:gd name="T10" fmla="*/ 93 w 186"/>
                  <a:gd name="T11" fmla="*/ 169 h 186"/>
                  <a:gd name="T12" fmla="*/ 18 w 186"/>
                  <a:gd name="T13" fmla="*/ 93 h 186"/>
                  <a:gd name="T14" fmla="*/ 93 w 186"/>
                  <a:gd name="T15" fmla="*/ 18 h 186"/>
                  <a:gd name="T16" fmla="*/ 169 w 186"/>
                  <a:gd name="T17" fmla="*/ 93 h 186"/>
                  <a:gd name="T18" fmla="*/ 93 w 186"/>
                  <a:gd name="T19" fmla="*/ 1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186">
                    <a:moveTo>
                      <a:pt x="93" y="0"/>
                    </a:moveTo>
                    <a:cubicBezTo>
                      <a:pt x="42" y="0"/>
                      <a:pt x="0" y="42"/>
                      <a:pt x="0" y="93"/>
                    </a:cubicBezTo>
                    <a:cubicBezTo>
                      <a:pt x="0" y="145"/>
                      <a:pt x="42" y="186"/>
                      <a:pt x="93" y="186"/>
                    </a:cubicBezTo>
                    <a:cubicBezTo>
                      <a:pt x="144" y="186"/>
                      <a:pt x="186" y="145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lose/>
                    <a:moveTo>
                      <a:pt x="93" y="169"/>
                    </a:moveTo>
                    <a:cubicBezTo>
                      <a:pt x="52" y="169"/>
                      <a:pt x="18" y="135"/>
                      <a:pt x="18" y="93"/>
                    </a:cubicBezTo>
                    <a:cubicBezTo>
                      <a:pt x="18" y="52"/>
                      <a:pt x="52" y="18"/>
                      <a:pt x="93" y="18"/>
                    </a:cubicBezTo>
                    <a:cubicBezTo>
                      <a:pt x="135" y="18"/>
                      <a:pt x="169" y="52"/>
                      <a:pt x="169" y="93"/>
                    </a:cubicBezTo>
                    <a:cubicBezTo>
                      <a:pt x="169" y="135"/>
                      <a:pt x="135" y="169"/>
                      <a:pt x="9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4"/>
              <p:cNvSpPr/>
              <p:nvPr/>
            </p:nvSpPr>
            <p:spPr bwMode="auto">
              <a:xfrm>
                <a:off x="3823" y="1990"/>
                <a:ext cx="175" cy="184"/>
              </a:xfrm>
              <a:custGeom>
                <a:avLst/>
                <a:gdLst>
                  <a:gd name="T0" fmla="*/ 34 w 175"/>
                  <a:gd name="T1" fmla="*/ 151 h 184"/>
                  <a:gd name="T2" fmla="*/ 34 w 175"/>
                  <a:gd name="T3" fmla="*/ 0 h 184"/>
                  <a:gd name="T4" fmla="*/ 0 w 175"/>
                  <a:gd name="T5" fmla="*/ 0 h 184"/>
                  <a:gd name="T6" fmla="*/ 0 w 175"/>
                  <a:gd name="T7" fmla="*/ 184 h 184"/>
                  <a:gd name="T8" fmla="*/ 22 w 175"/>
                  <a:gd name="T9" fmla="*/ 184 h 184"/>
                  <a:gd name="T10" fmla="*/ 34 w 175"/>
                  <a:gd name="T11" fmla="*/ 184 h 184"/>
                  <a:gd name="T12" fmla="*/ 175 w 175"/>
                  <a:gd name="T13" fmla="*/ 184 h 184"/>
                  <a:gd name="T14" fmla="*/ 175 w 175"/>
                  <a:gd name="T15" fmla="*/ 151 h 184"/>
                  <a:gd name="T16" fmla="*/ 34 w 175"/>
                  <a:gd name="T17" fmla="*/ 15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184">
                    <a:moveTo>
                      <a:pt x="34" y="151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22" y="184"/>
                    </a:lnTo>
                    <a:lnTo>
                      <a:pt x="34" y="184"/>
                    </a:lnTo>
                    <a:lnTo>
                      <a:pt x="175" y="184"/>
                    </a:lnTo>
                    <a:lnTo>
                      <a:pt x="175" y="151"/>
                    </a:lnTo>
                    <a:lnTo>
                      <a:pt x="34" y="1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454447" y="1640106"/>
            <a:ext cx="1127557" cy="1133035"/>
            <a:chOff x="6423943" y="1218936"/>
            <a:chExt cx="1127557" cy="1133035"/>
          </a:xfrm>
        </p:grpSpPr>
        <p:grpSp>
          <p:nvGrpSpPr>
            <p:cNvPr id="78" name="组合 77"/>
            <p:cNvGrpSpPr/>
            <p:nvPr/>
          </p:nvGrpSpPr>
          <p:grpSpPr>
            <a:xfrm>
              <a:off x="6423943" y="1218936"/>
              <a:ext cx="1127557" cy="1133035"/>
              <a:chOff x="5413827" y="2743515"/>
              <a:chExt cx="1364344" cy="1370972"/>
            </a:xfrm>
          </p:grpSpPr>
          <p:sp>
            <p:nvSpPr>
              <p:cNvPr id="80" name="任意多边形 7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FDA93E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017581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01ACBE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Freeform 28"/>
            <p:cNvSpPr>
              <a:spLocks noEditPoints="1"/>
            </p:cNvSpPr>
            <p:nvPr/>
          </p:nvSpPr>
          <p:spPr bwMode="auto">
            <a:xfrm>
              <a:off x="6815293" y="1610973"/>
              <a:ext cx="390213" cy="316080"/>
            </a:xfrm>
            <a:custGeom>
              <a:avLst/>
              <a:gdLst>
                <a:gd name="T0" fmla="*/ 114 w 200"/>
                <a:gd name="T1" fmla="*/ 17 h 161"/>
                <a:gd name="T2" fmla="*/ 18 w 200"/>
                <a:gd name="T3" fmla="*/ 50 h 161"/>
                <a:gd name="T4" fmla="*/ 51 w 200"/>
                <a:gd name="T5" fmla="*/ 146 h 161"/>
                <a:gd name="T6" fmla="*/ 138 w 200"/>
                <a:gd name="T7" fmla="*/ 127 h 161"/>
                <a:gd name="T8" fmla="*/ 186 w 200"/>
                <a:gd name="T9" fmla="*/ 150 h 161"/>
                <a:gd name="T10" fmla="*/ 200 w 200"/>
                <a:gd name="T11" fmla="*/ 122 h 161"/>
                <a:gd name="T12" fmla="*/ 152 w 200"/>
                <a:gd name="T13" fmla="*/ 98 h 161"/>
                <a:gd name="T14" fmla="*/ 114 w 200"/>
                <a:gd name="T15" fmla="*/ 17 h 161"/>
                <a:gd name="T16" fmla="*/ 127 w 200"/>
                <a:gd name="T17" fmla="*/ 103 h 161"/>
                <a:gd name="T18" fmla="*/ 61 w 200"/>
                <a:gd name="T19" fmla="*/ 126 h 161"/>
                <a:gd name="T20" fmla="*/ 38 w 200"/>
                <a:gd name="T21" fmla="*/ 60 h 161"/>
                <a:gd name="T22" fmla="*/ 104 w 200"/>
                <a:gd name="T23" fmla="*/ 37 h 161"/>
                <a:gd name="T24" fmla="*/ 127 w 200"/>
                <a:gd name="T25" fmla="*/ 10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0" h="161">
                  <a:moveTo>
                    <a:pt x="114" y="17"/>
                  </a:moveTo>
                  <a:cubicBezTo>
                    <a:pt x="78" y="0"/>
                    <a:pt x="35" y="15"/>
                    <a:pt x="18" y="50"/>
                  </a:cubicBezTo>
                  <a:cubicBezTo>
                    <a:pt x="0" y="86"/>
                    <a:pt x="15" y="129"/>
                    <a:pt x="51" y="146"/>
                  </a:cubicBezTo>
                  <a:cubicBezTo>
                    <a:pt x="81" y="161"/>
                    <a:pt x="118" y="152"/>
                    <a:pt x="138" y="127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200" y="122"/>
                    <a:pt x="200" y="122"/>
                    <a:pt x="200" y="122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60" y="66"/>
                    <a:pt x="145" y="32"/>
                    <a:pt x="114" y="17"/>
                  </a:cubicBezTo>
                  <a:close/>
                  <a:moveTo>
                    <a:pt x="127" y="103"/>
                  </a:moveTo>
                  <a:cubicBezTo>
                    <a:pt x="115" y="128"/>
                    <a:pt x="85" y="138"/>
                    <a:pt x="61" y="126"/>
                  </a:cubicBezTo>
                  <a:cubicBezTo>
                    <a:pt x="36" y="114"/>
                    <a:pt x="26" y="84"/>
                    <a:pt x="38" y="60"/>
                  </a:cubicBezTo>
                  <a:cubicBezTo>
                    <a:pt x="50" y="35"/>
                    <a:pt x="80" y="25"/>
                    <a:pt x="104" y="37"/>
                  </a:cubicBezTo>
                  <a:cubicBezTo>
                    <a:pt x="129" y="49"/>
                    <a:pt x="139" y="79"/>
                    <a:pt x="12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362496" y="3212894"/>
            <a:ext cx="1127557" cy="1133035"/>
            <a:chOff x="7331992" y="2791724"/>
            <a:chExt cx="1127557" cy="1133035"/>
          </a:xfrm>
        </p:grpSpPr>
        <p:grpSp>
          <p:nvGrpSpPr>
            <p:cNvPr id="84" name="组合 83"/>
            <p:cNvGrpSpPr/>
            <p:nvPr/>
          </p:nvGrpSpPr>
          <p:grpSpPr>
            <a:xfrm>
              <a:off x="7331992" y="2791724"/>
              <a:ext cx="1127557" cy="1133035"/>
              <a:chOff x="5413827" y="2743515"/>
              <a:chExt cx="1364344" cy="1370972"/>
            </a:xfrm>
          </p:grpSpPr>
          <p:sp>
            <p:nvSpPr>
              <p:cNvPr id="90" name="任意多边形 89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00A2B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5D356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894EA0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5" name="Group 36"/>
            <p:cNvGrpSpPr>
              <a:grpSpLocks noChangeAspect="1"/>
            </p:cNvGrpSpPr>
            <p:nvPr/>
          </p:nvGrpSpPr>
          <p:grpSpPr bwMode="auto">
            <a:xfrm>
              <a:off x="7744802" y="3197331"/>
              <a:ext cx="359995" cy="310938"/>
              <a:chOff x="3321" y="1710"/>
              <a:chExt cx="1042" cy="900"/>
            </a:xfrm>
            <a:solidFill>
              <a:schemeClr val="bg1"/>
            </a:solidFill>
          </p:grpSpPr>
          <p:sp>
            <p:nvSpPr>
              <p:cNvPr id="86" name="Freeform 37"/>
              <p:cNvSpPr>
                <a:spLocks noEditPoints="1"/>
              </p:cNvSpPr>
              <p:nvPr/>
            </p:nvSpPr>
            <p:spPr bwMode="auto">
              <a:xfrm>
                <a:off x="3321" y="1710"/>
                <a:ext cx="1042" cy="745"/>
              </a:xfrm>
              <a:custGeom>
                <a:avLst/>
                <a:gdLst>
                  <a:gd name="T0" fmla="*/ 37 w 438"/>
                  <a:gd name="T1" fmla="*/ 255 h 313"/>
                  <a:gd name="T2" fmla="*/ 20 w 438"/>
                  <a:gd name="T3" fmla="*/ 237 h 313"/>
                  <a:gd name="T4" fmla="*/ 20 w 438"/>
                  <a:gd name="T5" fmla="*/ 42 h 313"/>
                  <a:gd name="T6" fmla="*/ 37 w 438"/>
                  <a:gd name="T7" fmla="*/ 25 h 313"/>
                  <a:gd name="T8" fmla="*/ 401 w 438"/>
                  <a:gd name="T9" fmla="*/ 25 h 313"/>
                  <a:gd name="T10" fmla="*/ 418 w 438"/>
                  <a:gd name="T11" fmla="*/ 42 h 313"/>
                  <a:gd name="T12" fmla="*/ 418 w 438"/>
                  <a:gd name="T13" fmla="*/ 237 h 313"/>
                  <a:gd name="T14" fmla="*/ 401 w 438"/>
                  <a:gd name="T15" fmla="*/ 255 h 313"/>
                  <a:gd name="T16" fmla="*/ 37 w 438"/>
                  <a:gd name="T17" fmla="*/ 255 h 313"/>
                  <a:gd name="T18" fmla="*/ 424 w 438"/>
                  <a:gd name="T19" fmla="*/ 0 h 313"/>
                  <a:gd name="T20" fmla="*/ 14 w 438"/>
                  <a:gd name="T21" fmla="*/ 0 h 313"/>
                  <a:gd name="T22" fmla="*/ 0 w 438"/>
                  <a:gd name="T23" fmla="*/ 14 h 313"/>
                  <a:gd name="T24" fmla="*/ 0 w 438"/>
                  <a:gd name="T25" fmla="*/ 298 h 313"/>
                  <a:gd name="T26" fmla="*/ 14 w 438"/>
                  <a:gd name="T27" fmla="*/ 313 h 313"/>
                  <a:gd name="T28" fmla="*/ 424 w 438"/>
                  <a:gd name="T29" fmla="*/ 313 h 313"/>
                  <a:gd name="T30" fmla="*/ 438 w 438"/>
                  <a:gd name="T31" fmla="*/ 298 h 313"/>
                  <a:gd name="T32" fmla="*/ 438 w 438"/>
                  <a:gd name="T33" fmla="*/ 14 h 313"/>
                  <a:gd name="T34" fmla="*/ 424 w 438"/>
                  <a:gd name="T35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38" h="313">
                    <a:moveTo>
                      <a:pt x="37" y="255"/>
                    </a:moveTo>
                    <a:cubicBezTo>
                      <a:pt x="28" y="255"/>
                      <a:pt x="20" y="247"/>
                      <a:pt x="20" y="23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33"/>
                      <a:pt x="28" y="25"/>
                      <a:pt x="37" y="25"/>
                    </a:cubicBezTo>
                    <a:cubicBezTo>
                      <a:pt x="401" y="25"/>
                      <a:pt x="401" y="25"/>
                      <a:pt x="401" y="25"/>
                    </a:cubicBezTo>
                    <a:cubicBezTo>
                      <a:pt x="410" y="25"/>
                      <a:pt x="418" y="33"/>
                      <a:pt x="418" y="42"/>
                    </a:cubicBezTo>
                    <a:cubicBezTo>
                      <a:pt x="418" y="237"/>
                      <a:pt x="418" y="237"/>
                      <a:pt x="418" y="237"/>
                    </a:cubicBezTo>
                    <a:cubicBezTo>
                      <a:pt x="418" y="247"/>
                      <a:pt x="410" y="255"/>
                      <a:pt x="401" y="255"/>
                    </a:cubicBezTo>
                    <a:cubicBezTo>
                      <a:pt x="37" y="255"/>
                      <a:pt x="37" y="255"/>
                      <a:pt x="37" y="255"/>
                    </a:cubicBezTo>
                    <a:moveTo>
                      <a:pt x="424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06"/>
                      <a:pt x="6" y="313"/>
                      <a:pt x="14" y="313"/>
                    </a:cubicBezTo>
                    <a:cubicBezTo>
                      <a:pt x="424" y="313"/>
                      <a:pt x="424" y="313"/>
                      <a:pt x="424" y="313"/>
                    </a:cubicBezTo>
                    <a:cubicBezTo>
                      <a:pt x="432" y="313"/>
                      <a:pt x="438" y="306"/>
                      <a:pt x="438" y="298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8" y="6"/>
                      <a:pt x="432" y="0"/>
                      <a:pt x="42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Rectangle 38"/>
              <p:cNvSpPr>
                <a:spLocks noChangeArrowheads="1"/>
              </p:cNvSpPr>
              <p:nvPr/>
            </p:nvSpPr>
            <p:spPr bwMode="auto">
              <a:xfrm>
                <a:off x="3716" y="2465"/>
                <a:ext cx="252" cy="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Rectangle 40"/>
              <p:cNvSpPr>
                <a:spLocks noChangeArrowheads="1"/>
              </p:cNvSpPr>
              <p:nvPr/>
            </p:nvSpPr>
            <p:spPr bwMode="auto">
              <a:xfrm>
                <a:off x="3595" y="2570"/>
                <a:ext cx="495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42"/>
              <p:cNvSpPr/>
              <p:nvPr/>
            </p:nvSpPr>
            <p:spPr bwMode="auto">
              <a:xfrm>
                <a:off x="3433" y="1853"/>
                <a:ext cx="771" cy="400"/>
              </a:xfrm>
              <a:custGeom>
                <a:avLst/>
                <a:gdLst>
                  <a:gd name="T0" fmla="*/ 761 w 771"/>
                  <a:gd name="T1" fmla="*/ 0 h 400"/>
                  <a:gd name="T2" fmla="*/ 657 w 771"/>
                  <a:gd name="T3" fmla="*/ 9 h 400"/>
                  <a:gd name="T4" fmla="*/ 697 w 771"/>
                  <a:gd name="T5" fmla="*/ 43 h 400"/>
                  <a:gd name="T6" fmla="*/ 557 w 771"/>
                  <a:gd name="T7" fmla="*/ 212 h 400"/>
                  <a:gd name="T8" fmla="*/ 419 w 771"/>
                  <a:gd name="T9" fmla="*/ 105 h 400"/>
                  <a:gd name="T10" fmla="*/ 286 w 771"/>
                  <a:gd name="T11" fmla="*/ 278 h 400"/>
                  <a:gd name="T12" fmla="*/ 152 w 771"/>
                  <a:gd name="T13" fmla="*/ 190 h 400"/>
                  <a:gd name="T14" fmla="*/ 0 w 771"/>
                  <a:gd name="T15" fmla="*/ 369 h 400"/>
                  <a:gd name="T16" fmla="*/ 36 w 771"/>
                  <a:gd name="T17" fmla="*/ 400 h 400"/>
                  <a:gd name="T18" fmla="*/ 162 w 771"/>
                  <a:gd name="T19" fmla="*/ 252 h 400"/>
                  <a:gd name="T20" fmla="*/ 298 w 771"/>
                  <a:gd name="T21" fmla="*/ 343 h 400"/>
                  <a:gd name="T22" fmla="*/ 428 w 771"/>
                  <a:gd name="T23" fmla="*/ 171 h 400"/>
                  <a:gd name="T24" fmla="*/ 564 w 771"/>
                  <a:gd name="T25" fmla="*/ 278 h 400"/>
                  <a:gd name="T26" fmla="*/ 733 w 771"/>
                  <a:gd name="T27" fmla="*/ 71 h 400"/>
                  <a:gd name="T28" fmla="*/ 771 w 771"/>
                  <a:gd name="T29" fmla="*/ 105 h 400"/>
                  <a:gd name="T30" fmla="*/ 761 w 771"/>
                  <a:gd name="T31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1" h="400">
                    <a:moveTo>
                      <a:pt x="761" y="0"/>
                    </a:moveTo>
                    <a:lnTo>
                      <a:pt x="657" y="9"/>
                    </a:lnTo>
                    <a:lnTo>
                      <a:pt x="697" y="43"/>
                    </a:lnTo>
                    <a:lnTo>
                      <a:pt x="557" y="212"/>
                    </a:lnTo>
                    <a:lnTo>
                      <a:pt x="419" y="105"/>
                    </a:lnTo>
                    <a:lnTo>
                      <a:pt x="286" y="278"/>
                    </a:lnTo>
                    <a:lnTo>
                      <a:pt x="152" y="190"/>
                    </a:lnTo>
                    <a:lnTo>
                      <a:pt x="0" y="369"/>
                    </a:lnTo>
                    <a:lnTo>
                      <a:pt x="36" y="400"/>
                    </a:lnTo>
                    <a:lnTo>
                      <a:pt x="162" y="252"/>
                    </a:lnTo>
                    <a:lnTo>
                      <a:pt x="298" y="343"/>
                    </a:lnTo>
                    <a:lnTo>
                      <a:pt x="428" y="171"/>
                    </a:lnTo>
                    <a:lnTo>
                      <a:pt x="564" y="278"/>
                    </a:lnTo>
                    <a:lnTo>
                      <a:pt x="733" y="71"/>
                    </a:lnTo>
                    <a:lnTo>
                      <a:pt x="771" y="105"/>
                    </a:lnTo>
                    <a:lnTo>
                      <a:pt x="7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6454447" y="4785683"/>
            <a:ext cx="1127557" cy="1133035"/>
            <a:chOff x="6423943" y="4364513"/>
            <a:chExt cx="1127557" cy="1133035"/>
          </a:xfrm>
        </p:grpSpPr>
        <p:grpSp>
          <p:nvGrpSpPr>
            <p:cNvPr id="94" name="组合 93"/>
            <p:cNvGrpSpPr/>
            <p:nvPr/>
          </p:nvGrpSpPr>
          <p:grpSpPr>
            <a:xfrm>
              <a:off x="6423943" y="4364513"/>
              <a:ext cx="1127557" cy="1133035"/>
              <a:chOff x="5413827" y="2743515"/>
              <a:chExt cx="1364344" cy="1370972"/>
            </a:xfrm>
          </p:grpSpPr>
          <p:sp>
            <p:nvSpPr>
              <p:cNvPr id="96" name="任意多边形 95"/>
              <p:cNvSpPr/>
              <p:nvPr/>
            </p:nvSpPr>
            <p:spPr>
              <a:xfrm>
                <a:off x="5413827" y="2743515"/>
                <a:ext cx="1364344" cy="1370972"/>
              </a:xfrm>
              <a:custGeom>
                <a:avLst/>
                <a:gdLst>
                  <a:gd name="connsiteX0" fmla="*/ 2318457 w 4818756"/>
                  <a:gd name="connsiteY0" fmla="*/ 0 h 4842163"/>
                  <a:gd name="connsiteX1" fmla="*/ 2500298 w 4818756"/>
                  <a:gd name="connsiteY1" fmla="*/ 0 h 4842163"/>
                  <a:gd name="connsiteX2" fmla="*/ 2584898 w 4818756"/>
                  <a:gd name="connsiteY2" fmla="*/ 338401 h 4842163"/>
                  <a:gd name="connsiteX3" fmla="*/ 2623226 w 4818756"/>
                  <a:gd name="connsiteY3" fmla="*/ 340337 h 4842163"/>
                  <a:gd name="connsiteX4" fmla="*/ 2828678 w 4818756"/>
                  <a:gd name="connsiteY4" fmla="*/ 371692 h 4842163"/>
                  <a:gd name="connsiteX5" fmla="*/ 3004238 w 4818756"/>
                  <a:gd name="connsiteY5" fmla="*/ 72457 h 4842163"/>
                  <a:gd name="connsiteX6" fmla="*/ 3178713 w 4818756"/>
                  <a:gd name="connsiteY6" fmla="*/ 123687 h 4842163"/>
                  <a:gd name="connsiteX7" fmla="*/ 3164544 w 4818756"/>
                  <a:gd name="connsiteY7" fmla="*/ 472323 h 4842163"/>
                  <a:gd name="connsiteX8" fmla="*/ 3223501 w 4818756"/>
                  <a:gd name="connsiteY8" fmla="*/ 493902 h 4842163"/>
                  <a:gd name="connsiteX9" fmla="*/ 3388493 w 4818756"/>
                  <a:gd name="connsiteY9" fmla="*/ 573383 h 4842163"/>
                  <a:gd name="connsiteX10" fmla="*/ 3641827 w 4818756"/>
                  <a:gd name="connsiteY10" fmla="*/ 335183 h 4842163"/>
                  <a:gd name="connsiteX11" fmla="*/ 3794801 w 4818756"/>
                  <a:gd name="connsiteY11" fmla="*/ 433494 h 4842163"/>
                  <a:gd name="connsiteX12" fmla="*/ 3682809 w 4818756"/>
                  <a:gd name="connsiteY12" fmla="*/ 764532 h 4842163"/>
                  <a:gd name="connsiteX13" fmla="*/ 3739794 w 4818756"/>
                  <a:gd name="connsiteY13" fmla="*/ 807145 h 4842163"/>
                  <a:gd name="connsiteX14" fmla="*/ 3868787 w 4818756"/>
                  <a:gd name="connsiteY14" fmla="*/ 924382 h 4842163"/>
                  <a:gd name="connsiteX15" fmla="*/ 4179570 w 4818756"/>
                  <a:gd name="connsiteY15" fmla="*/ 766897 h 4842163"/>
                  <a:gd name="connsiteX16" fmla="*/ 4298650 w 4818756"/>
                  <a:gd name="connsiteY16" fmla="*/ 904323 h 4842163"/>
                  <a:gd name="connsiteX17" fmla="*/ 4097912 w 4818756"/>
                  <a:gd name="connsiteY17" fmla="*/ 1190424 h 4842163"/>
                  <a:gd name="connsiteX18" fmla="*/ 4143718 w 4818756"/>
                  <a:gd name="connsiteY18" fmla="*/ 1251680 h 4842163"/>
                  <a:gd name="connsiteX19" fmla="*/ 4231483 w 4818756"/>
                  <a:gd name="connsiteY19" fmla="*/ 1396144 h 4842163"/>
                  <a:gd name="connsiteX20" fmla="*/ 4573902 w 4818756"/>
                  <a:gd name="connsiteY20" fmla="*/ 1332624 h 4842163"/>
                  <a:gd name="connsiteX21" fmla="*/ 4649441 w 4818756"/>
                  <a:gd name="connsiteY21" fmla="*/ 1498032 h 4842163"/>
                  <a:gd name="connsiteX22" fmla="*/ 4376411 w 4818756"/>
                  <a:gd name="connsiteY22" fmla="*/ 1715846 h 4842163"/>
                  <a:gd name="connsiteX23" fmla="*/ 4406890 w 4818756"/>
                  <a:gd name="connsiteY23" fmla="*/ 1799120 h 4842163"/>
                  <a:gd name="connsiteX24" fmla="*/ 4445930 w 4818756"/>
                  <a:gd name="connsiteY24" fmla="*/ 1950955 h 4842163"/>
                  <a:gd name="connsiteX25" fmla="*/ 4792877 w 4818756"/>
                  <a:gd name="connsiteY25" fmla="*/ 1986530 h 4842163"/>
                  <a:gd name="connsiteX26" fmla="*/ 4818756 w 4818756"/>
                  <a:gd name="connsiteY26" fmla="*/ 2166520 h 4842163"/>
                  <a:gd name="connsiteX27" fmla="*/ 4494750 w 4818756"/>
                  <a:gd name="connsiteY27" fmla="*/ 2298864 h 4842163"/>
                  <a:gd name="connsiteX28" fmla="*/ 4500921 w 4818756"/>
                  <a:gd name="connsiteY28" fmla="*/ 2421081 h 4842163"/>
                  <a:gd name="connsiteX29" fmla="*/ 4494750 w 4818756"/>
                  <a:gd name="connsiteY29" fmla="*/ 2543299 h 4842163"/>
                  <a:gd name="connsiteX30" fmla="*/ 4818756 w 4818756"/>
                  <a:gd name="connsiteY30" fmla="*/ 2675642 h 4842163"/>
                  <a:gd name="connsiteX31" fmla="*/ 4792877 w 4818756"/>
                  <a:gd name="connsiteY31" fmla="*/ 2855633 h 4842163"/>
                  <a:gd name="connsiteX32" fmla="*/ 4445930 w 4818756"/>
                  <a:gd name="connsiteY32" fmla="*/ 2891207 h 4842163"/>
                  <a:gd name="connsiteX33" fmla="*/ 4406890 w 4818756"/>
                  <a:gd name="connsiteY33" fmla="*/ 3043042 h 4842163"/>
                  <a:gd name="connsiteX34" fmla="*/ 4376411 w 4818756"/>
                  <a:gd name="connsiteY34" fmla="*/ 3126316 h 4842163"/>
                  <a:gd name="connsiteX35" fmla="*/ 4649441 w 4818756"/>
                  <a:gd name="connsiteY35" fmla="*/ 3344130 h 4842163"/>
                  <a:gd name="connsiteX36" fmla="*/ 4573902 w 4818756"/>
                  <a:gd name="connsiteY36" fmla="*/ 3509539 h 4842163"/>
                  <a:gd name="connsiteX37" fmla="*/ 4231483 w 4818756"/>
                  <a:gd name="connsiteY37" fmla="*/ 3446019 h 4842163"/>
                  <a:gd name="connsiteX38" fmla="*/ 4143718 w 4818756"/>
                  <a:gd name="connsiteY38" fmla="*/ 3590483 h 4842163"/>
                  <a:gd name="connsiteX39" fmla="*/ 4097913 w 4818756"/>
                  <a:gd name="connsiteY39" fmla="*/ 3651738 h 4842163"/>
                  <a:gd name="connsiteX40" fmla="*/ 4298650 w 4818756"/>
                  <a:gd name="connsiteY40" fmla="*/ 3937839 h 4842163"/>
                  <a:gd name="connsiteX41" fmla="*/ 4179570 w 4818756"/>
                  <a:gd name="connsiteY41" fmla="*/ 4075265 h 4842163"/>
                  <a:gd name="connsiteX42" fmla="*/ 3868786 w 4818756"/>
                  <a:gd name="connsiteY42" fmla="*/ 3917781 h 4842163"/>
                  <a:gd name="connsiteX43" fmla="*/ 3739794 w 4818756"/>
                  <a:gd name="connsiteY43" fmla="*/ 4035017 h 4842163"/>
                  <a:gd name="connsiteX44" fmla="*/ 3682808 w 4818756"/>
                  <a:gd name="connsiteY44" fmla="*/ 4077630 h 4842163"/>
                  <a:gd name="connsiteX45" fmla="*/ 3794801 w 4818756"/>
                  <a:gd name="connsiteY45" fmla="*/ 4408670 h 4842163"/>
                  <a:gd name="connsiteX46" fmla="*/ 3641827 w 4818756"/>
                  <a:gd name="connsiteY46" fmla="*/ 4506981 h 4842163"/>
                  <a:gd name="connsiteX47" fmla="*/ 3388492 w 4818756"/>
                  <a:gd name="connsiteY47" fmla="*/ 4268780 h 4842163"/>
                  <a:gd name="connsiteX48" fmla="*/ 3223501 w 4818756"/>
                  <a:gd name="connsiteY48" fmla="*/ 4348260 h 4842163"/>
                  <a:gd name="connsiteX49" fmla="*/ 3164544 w 4818756"/>
                  <a:gd name="connsiteY49" fmla="*/ 4369839 h 4842163"/>
                  <a:gd name="connsiteX50" fmla="*/ 3178713 w 4818756"/>
                  <a:gd name="connsiteY50" fmla="*/ 4718477 h 4842163"/>
                  <a:gd name="connsiteX51" fmla="*/ 3004238 w 4818756"/>
                  <a:gd name="connsiteY51" fmla="*/ 4769707 h 4842163"/>
                  <a:gd name="connsiteX52" fmla="*/ 2828678 w 4818756"/>
                  <a:gd name="connsiteY52" fmla="*/ 4470470 h 4842163"/>
                  <a:gd name="connsiteX53" fmla="*/ 2623226 w 4818756"/>
                  <a:gd name="connsiteY53" fmla="*/ 4501826 h 4842163"/>
                  <a:gd name="connsiteX54" fmla="*/ 2584899 w 4818756"/>
                  <a:gd name="connsiteY54" fmla="*/ 4503761 h 4842163"/>
                  <a:gd name="connsiteX55" fmla="*/ 2500298 w 4818756"/>
                  <a:gd name="connsiteY55" fmla="*/ 4842163 h 4842163"/>
                  <a:gd name="connsiteX56" fmla="*/ 2318457 w 4818756"/>
                  <a:gd name="connsiteY56" fmla="*/ 4842163 h 4842163"/>
                  <a:gd name="connsiteX57" fmla="*/ 2233857 w 4818756"/>
                  <a:gd name="connsiteY57" fmla="*/ 4503761 h 4842163"/>
                  <a:gd name="connsiteX58" fmla="*/ 2195530 w 4818756"/>
                  <a:gd name="connsiteY58" fmla="*/ 4501826 h 4842163"/>
                  <a:gd name="connsiteX59" fmla="*/ 1990078 w 4818756"/>
                  <a:gd name="connsiteY59" fmla="*/ 4470470 h 4842163"/>
                  <a:gd name="connsiteX60" fmla="*/ 1814518 w 4818756"/>
                  <a:gd name="connsiteY60" fmla="*/ 4769707 h 4842163"/>
                  <a:gd name="connsiteX61" fmla="*/ 1640043 w 4818756"/>
                  <a:gd name="connsiteY61" fmla="*/ 4718477 h 4842163"/>
                  <a:gd name="connsiteX62" fmla="*/ 1654212 w 4818756"/>
                  <a:gd name="connsiteY62" fmla="*/ 4369839 h 4842163"/>
                  <a:gd name="connsiteX63" fmla="*/ 1595255 w 4818756"/>
                  <a:gd name="connsiteY63" fmla="*/ 4348260 h 4842163"/>
                  <a:gd name="connsiteX64" fmla="*/ 1430264 w 4818756"/>
                  <a:gd name="connsiteY64" fmla="*/ 4268780 h 4842163"/>
                  <a:gd name="connsiteX65" fmla="*/ 1176929 w 4818756"/>
                  <a:gd name="connsiteY65" fmla="*/ 4506981 h 4842163"/>
                  <a:gd name="connsiteX66" fmla="*/ 1023955 w 4818756"/>
                  <a:gd name="connsiteY66" fmla="*/ 4408670 h 4842163"/>
                  <a:gd name="connsiteX67" fmla="*/ 1135948 w 4818756"/>
                  <a:gd name="connsiteY67" fmla="*/ 4077630 h 4842163"/>
                  <a:gd name="connsiteX68" fmla="*/ 1078962 w 4818756"/>
                  <a:gd name="connsiteY68" fmla="*/ 4035017 h 4842163"/>
                  <a:gd name="connsiteX69" fmla="*/ 949970 w 4818756"/>
                  <a:gd name="connsiteY69" fmla="*/ 3917781 h 4842163"/>
                  <a:gd name="connsiteX70" fmla="*/ 639186 w 4818756"/>
                  <a:gd name="connsiteY70" fmla="*/ 4075265 h 4842163"/>
                  <a:gd name="connsiteX71" fmla="*/ 520106 w 4818756"/>
                  <a:gd name="connsiteY71" fmla="*/ 3937839 h 4842163"/>
                  <a:gd name="connsiteX72" fmla="*/ 720843 w 4818756"/>
                  <a:gd name="connsiteY72" fmla="*/ 3651738 h 4842163"/>
                  <a:gd name="connsiteX73" fmla="*/ 675038 w 4818756"/>
                  <a:gd name="connsiteY73" fmla="*/ 3590483 h 4842163"/>
                  <a:gd name="connsiteX74" fmla="*/ 587273 w 4818756"/>
                  <a:gd name="connsiteY74" fmla="*/ 3446019 h 4842163"/>
                  <a:gd name="connsiteX75" fmla="*/ 244854 w 4818756"/>
                  <a:gd name="connsiteY75" fmla="*/ 3509539 h 4842163"/>
                  <a:gd name="connsiteX76" fmla="*/ 169315 w 4818756"/>
                  <a:gd name="connsiteY76" fmla="*/ 3344130 h 4842163"/>
                  <a:gd name="connsiteX77" fmla="*/ 442345 w 4818756"/>
                  <a:gd name="connsiteY77" fmla="*/ 3126316 h 4842163"/>
                  <a:gd name="connsiteX78" fmla="*/ 411867 w 4818756"/>
                  <a:gd name="connsiteY78" fmla="*/ 3043042 h 4842163"/>
                  <a:gd name="connsiteX79" fmla="*/ 372826 w 4818756"/>
                  <a:gd name="connsiteY79" fmla="*/ 2891207 h 4842163"/>
                  <a:gd name="connsiteX80" fmla="*/ 25878 w 4818756"/>
                  <a:gd name="connsiteY80" fmla="*/ 2855633 h 4842163"/>
                  <a:gd name="connsiteX81" fmla="*/ 0 w 4818756"/>
                  <a:gd name="connsiteY81" fmla="*/ 2675642 h 4842163"/>
                  <a:gd name="connsiteX82" fmla="*/ 324006 w 4818756"/>
                  <a:gd name="connsiteY82" fmla="*/ 2543299 h 4842163"/>
                  <a:gd name="connsiteX83" fmla="*/ 317835 w 4818756"/>
                  <a:gd name="connsiteY83" fmla="*/ 2421081 h 4842163"/>
                  <a:gd name="connsiteX84" fmla="*/ 324006 w 4818756"/>
                  <a:gd name="connsiteY84" fmla="*/ 2298864 h 4842163"/>
                  <a:gd name="connsiteX85" fmla="*/ 0 w 4818756"/>
                  <a:gd name="connsiteY85" fmla="*/ 2166520 h 4842163"/>
                  <a:gd name="connsiteX86" fmla="*/ 25878 w 4818756"/>
                  <a:gd name="connsiteY86" fmla="*/ 1986530 h 4842163"/>
                  <a:gd name="connsiteX87" fmla="*/ 372826 w 4818756"/>
                  <a:gd name="connsiteY87" fmla="*/ 1950955 h 4842163"/>
                  <a:gd name="connsiteX88" fmla="*/ 411867 w 4818756"/>
                  <a:gd name="connsiteY88" fmla="*/ 1799120 h 4842163"/>
                  <a:gd name="connsiteX89" fmla="*/ 442345 w 4818756"/>
                  <a:gd name="connsiteY89" fmla="*/ 1715846 h 4842163"/>
                  <a:gd name="connsiteX90" fmla="*/ 169315 w 4818756"/>
                  <a:gd name="connsiteY90" fmla="*/ 1498032 h 4842163"/>
                  <a:gd name="connsiteX91" fmla="*/ 244854 w 4818756"/>
                  <a:gd name="connsiteY91" fmla="*/ 1332624 h 4842163"/>
                  <a:gd name="connsiteX92" fmla="*/ 587273 w 4818756"/>
                  <a:gd name="connsiteY92" fmla="*/ 1396144 h 4842163"/>
                  <a:gd name="connsiteX93" fmla="*/ 675038 w 4818756"/>
                  <a:gd name="connsiteY93" fmla="*/ 1251680 h 4842163"/>
                  <a:gd name="connsiteX94" fmla="*/ 720844 w 4818756"/>
                  <a:gd name="connsiteY94" fmla="*/ 1190424 h 4842163"/>
                  <a:gd name="connsiteX95" fmla="*/ 520106 w 4818756"/>
                  <a:gd name="connsiteY95" fmla="*/ 904323 h 4842163"/>
                  <a:gd name="connsiteX96" fmla="*/ 639186 w 4818756"/>
                  <a:gd name="connsiteY96" fmla="*/ 766896 h 4842163"/>
                  <a:gd name="connsiteX97" fmla="*/ 949970 w 4818756"/>
                  <a:gd name="connsiteY97" fmla="*/ 924381 h 4842163"/>
                  <a:gd name="connsiteX98" fmla="*/ 1078962 w 4818756"/>
                  <a:gd name="connsiteY98" fmla="*/ 807145 h 4842163"/>
                  <a:gd name="connsiteX99" fmla="*/ 1135948 w 4818756"/>
                  <a:gd name="connsiteY99" fmla="*/ 764532 h 4842163"/>
                  <a:gd name="connsiteX100" fmla="*/ 1023955 w 4818756"/>
                  <a:gd name="connsiteY100" fmla="*/ 433493 h 4842163"/>
                  <a:gd name="connsiteX101" fmla="*/ 1176929 w 4818756"/>
                  <a:gd name="connsiteY101" fmla="*/ 335182 h 4842163"/>
                  <a:gd name="connsiteX102" fmla="*/ 1430264 w 4818756"/>
                  <a:gd name="connsiteY102" fmla="*/ 573383 h 4842163"/>
                  <a:gd name="connsiteX103" fmla="*/ 1595255 w 4818756"/>
                  <a:gd name="connsiteY103" fmla="*/ 493902 h 4842163"/>
                  <a:gd name="connsiteX104" fmla="*/ 1654212 w 4818756"/>
                  <a:gd name="connsiteY104" fmla="*/ 472323 h 4842163"/>
                  <a:gd name="connsiteX105" fmla="*/ 1640043 w 4818756"/>
                  <a:gd name="connsiteY105" fmla="*/ 123686 h 4842163"/>
                  <a:gd name="connsiteX106" fmla="*/ 1814518 w 4818756"/>
                  <a:gd name="connsiteY106" fmla="*/ 72455 h 4842163"/>
                  <a:gd name="connsiteX107" fmla="*/ 1990078 w 4818756"/>
                  <a:gd name="connsiteY107" fmla="*/ 371692 h 4842163"/>
                  <a:gd name="connsiteX108" fmla="*/ 2195530 w 4818756"/>
                  <a:gd name="connsiteY108" fmla="*/ 340337 h 4842163"/>
                  <a:gd name="connsiteX109" fmla="*/ 2233857 w 4818756"/>
                  <a:gd name="connsiteY109" fmla="*/ 338401 h 484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4818756" h="4842163">
                    <a:moveTo>
                      <a:pt x="2318457" y="0"/>
                    </a:moveTo>
                    <a:lnTo>
                      <a:pt x="2500298" y="0"/>
                    </a:lnTo>
                    <a:lnTo>
                      <a:pt x="2584898" y="338401"/>
                    </a:lnTo>
                    <a:lnTo>
                      <a:pt x="2623226" y="340337"/>
                    </a:lnTo>
                    <a:lnTo>
                      <a:pt x="2828678" y="371692"/>
                    </a:lnTo>
                    <a:lnTo>
                      <a:pt x="3004238" y="72457"/>
                    </a:lnTo>
                    <a:lnTo>
                      <a:pt x="3178713" y="123687"/>
                    </a:lnTo>
                    <a:lnTo>
                      <a:pt x="3164544" y="472323"/>
                    </a:lnTo>
                    <a:lnTo>
                      <a:pt x="3223501" y="493902"/>
                    </a:lnTo>
                    <a:lnTo>
                      <a:pt x="3388493" y="573383"/>
                    </a:lnTo>
                    <a:lnTo>
                      <a:pt x="3641827" y="335183"/>
                    </a:lnTo>
                    <a:lnTo>
                      <a:pt x="3794801" y="433494"/>
                    </a:lnTo>
                    <a:lnTo>
                      <a:pt x="3682809" y="764532"/>
                    </a:lnTo>
                    <a:lnTo>
                      <a:pt x="3739794" y="807145"/>
                    </a:lnTo>
                    <a:lnTo>
                      <a:pt x="3868787" y="924382"/>
                    </a:lnTo>
                    <a:lnTo>
                      <a:pt x="4179570" y="766897"/>
                    </a:lnTo>
                    <a:lnTo>
                      <a:pt x="4298650" y="904323"/>
                    </a:lnTo>
                    <a:lnTo>
                      <a:pt x="4097912" y="1190424"/>
                    </a:lnTo>
                    <a:lnTo>
                      <a:pt x="4143718" y="1251680"/>
                    </a:lnTo>
                    <a:lnTo>
                      <a:pt x="4231483" y="1396144"/>
                    </a:lnTo>
                    <a:lnTo>
                      <a:pt x="4573902" y="1332624"/>
                    </a:lnTo>
                    <a:lnTo>
                      <a:pt x="4649441" y="1498032"/>
                    </a:lnTo>
                    <a:lnTo>
                      <a:pt x="4376411" y="1715846"/>
                    </a:lnTo>
                    <a:lnTo>
                      <a:pt x="4406890" y="1799120"/>
                    </a:lnTo>
                    <a:lnTo>
                      <a:pt x="4445930" y="1950955"/>
                    </a:lnTo>
                    <a:lnTo>
                      <a:pt x="4792877" y="1986530"/>
                    </a:lnTo>
                    <a:lnTo>
                      <a:pt x="4818756" y="2166520"/>
                    </a:lnTo>
                    <a:lnTo>
                      <a:pt x="4494750" y="2298864"/>
                    </a:lnTo>
                    <a:lnTo>
                      <a:pt x="4500921" y="2421081"/>
                    </a:lnTo>
                    <a:lnTo>
                      <a:pt x="4494750" y="2543299"/>
                    </a:lnTo>
                    <a:lnTo>
                      <a:pt x="4818756" y="2675642"/>
                    </a:lnTo>
                    <a:lnTo>
                      <a:pt x="4792877" y="2855633"/>
                    </a:lnTo>
                    <a:lnTo>
                      <a:pt x="4445930" y="2891207"/>
                    </a:lnTo>
                    <a:lnTo>
                      <a:pt x="4406890" y="3043042"/>
                    </a:lnTo>
                    <a:lnTo>
                      <a:pt x="4376411" y="3126316"/>
                    </a:lnTo>
                    <a:lnTo>
                      <a:pt x="4649441" y="3344130"/>
                    </a:lnTo>
                    <a:lnTo>
                      <a:pt x="4573902" y="3509539"/>
                    </a:lnTo>
                    <a:lnTo>
                      <a:pt x="4231483" y="3446019"/>
                    </a:lnTo>
                    <a:lnTo>
                      <a:pt x="4143718" y="3590483"/>
                    </a:lnTo>
                    <a:lnTo>
                      <a:pt x="4097913" y="3651738"/>
                    </a:lnTo>
                    <a:lnTo>
                      <a:pt x="4298650" y="3937839"/>
                    </a:lnTo>
                    <a:lnTo>
                      <a:pt x="4179570" y="4075265"/>
                    </a:lnTo>
                    <a:lnTo>
                      <a:pt x="3868786" y="3917781"/>
                    </a:lnTo>
                    <a:lnTo>
                      <a:pt x="3739794" y="4035017"/>
                    </a:lnTo>
                    <a:lnTo>
                      <a:pt x="3682808" y="4077630"/>
                    </a:lnTo>
                    <a:lnTo>
                      <a:pt x="3794801" y="4408670"/>
                    </a:lnTo>
                    <a:lnTo>
                      <a:pt x="3641827" y="4506981"/>
                    </a:lnTo>
                    <a:lnTo>
                      <a:pt x="3388492" y="4268780"/>
                    </a:lnTo>
                    <a:lnTo>
                      <a:pt x="3223501" y="4348260"/>
                    </a:lnTo>
                    <a:lnTo>
                      <a:pt x="3164544" y="4369839"/>
                    </a:lnTo>
                    <a:lnTo>
                      <a:pt x="3178713" y="4718477"/>
                    </a:lnTo>
                    <a:lnTo>
                      <a:pt x="3004238" y="4769707"/>
                    </a:lnTo>
                    <a:lnTo>
                      <a:pt x="2828678" y="4470470"/>
                    </a:lnTo>
                    <a:lnTo>
                      <a:pt x="2623226" y="4501826"/>
                    </a:lnTo>
                    <a:lnTo>
                      <a:pt x="2584899" y="4503761"/>
                    </a:lnTo>
                    <a:lnTo>
                      <a:pt x="2500298" y="4842163"/>
                    </a:lnTo>
                    <a:lnTo>
                      <a:pt x="2318457" y="4842163"/>
                    </a:lnTo>
                    <a:lnTo>
                      <a:pt x="2233857" y="4503761"/>
                    </a:lnTo>
                    <a:lnTo>
                      <a:pt x="2195530" y="4501826"/>
                    </a:lnTo>
                    <a:lnTo>
                      <a:pt x="1990078" y="4470470"/>
                    </a:lnTo>
                    <a:lnTo>
                      <a:pt x="1814518" y="4769707"/>
                    </a:lnTo>
                    <a:lnTo>
                      <a:pt x="1640043" y="4718477"/>
                    </a:lnTo>
                    <a:lnTo>
                      <a:pt x="1654212" y="4369839"/>
                    </a:lnTo>
                    <a:lnTo>
                      <a:pt x="1595255" y="4348260"/>
                    </a:lnTo>
                    <a:lnTo>
                      <a:pt x="1430264" y="4268780"/>
                    </a:lnTo>
                    <a:lnTo>
                      <a:pt x="1176929" y="4506981"/>
                    </a:lnTo>
                    <a:lnTo>
                      <a:pt x="1023955" y="4408670"/>
                    </a:lnTo>
                    <a:lnTo>
                      <a:pt x="1135948" y="4077630"/>
                    </a:lnTo>
                    <a:lnTo>
                      <a:pt x="1078962" y="4035017"/>
                    </a:lnTo>
                    <a:lnTo>
                      <a:pt x="949970" y="3917781"/>
                    </a:lnTo>
                    <a:lnTo>
                      <a:pt x="639186" y="4075265"/>
                    </a:lnTo>
                    <a:lnTo>
                      <a:pt x="520106" y="3937839"/>
                    </a:lnTo>
                    <a:lnTo>
                      <a:pt x="720843" y="3651738"/>
                    </a:lnTo>
                    <a:lnTo>
                      <a:pt x="675038" y="3590483"/>
                    </a:lnTo>
                    <a:lnTo>
                      <a:pt x="587273" y="3446019"/>
                    </a:lnTo>
                    <a:lnTo>
                      <a:pt x="244854" y="3509539"/>
                    </a:lnTo>
                    <a:lnTo>
                      <a:pt x="169315" y="3344130"/>
                    </a:lnTo>
                    <a:lnTo>
                      <a:pt x="442345" y="3126316"/>
                    </a:lnTo>
                    <a:lnTo>
                      <a:pt x="411867" y="3043042"/>
                    </a:lnTo>
                    <a:lnTo>
                      <a:pt x="372826" y="2891207"/>
                    </a:lnTo>
                    <a:lnTo>
                      <a:pt x="25878" y="2855633"/>
                    </a:lnTo>
                    <a:lnTo>
                      <a:pt x="0" y="2675642"/>
                    </a:lnTo>
                    <a:lnTo>
                      <a:pt x="324006" y="2543299"/>
                    </a:lnTo>
                    <a:lnTo>
                      <a:pt x="317835" y="2421081"/>
                    </a:lnTo>
                    <a:lnTo>
                      <a:pt x="324006" y="2298864"/>
                    </a:lnTo>
                    <a:lnTo>
                      <a:pt x="0" y="2166520"/>
                    </a:lnTo>
                    <a:lnTo>
                      <a:pt x="25878" y="1986530"/>
                    </a:lnTo>
                    <a:lnTo>
                      <a:pt x="372826" y="1950955"/>
                    </a:lnTo>
                    <a:lnTo>
                      <a:pt x="411867" y="1799120"/>
                    </a:lnTo>
                    <a:lnTo>
                      <a:pt x="442345" y="1715846"/>
                    </a:lnTo>
                    <a:lnTo>
                      <a:pt x="169315" y="1498032"/>
                    </a:lnTo>
                    <a:lnTo>
                      <a:pt x="244854" y="1332624"/>
                    </a:lnTo>
                    <a:lnTo>
                      <a:pt x="587273" y="1396144"/>
                    </a:lnTo>
                    <a:lnTo>
                      <a:pt x="675038" y="1251680"/>
                    </a:lnTo>
                    <a:lnTo>
                      <a:pt x="720844" y="1190424"/>
                    </a:lnTo>
                    <a:lnTo>
                      <a:pt x="520106" y="904323"/>
                    </a:lnTo>
                    <a:lnTo>
                      <a:pt x="639186" y="766896"/>
                    </a:lnTo>
                    <a:lnTo>
                      <a:pt x="949970" y="924381"/>
                    </a:lnTo>
                    <a:lnTo>
                      <a:pt x="1078962" y="807145"/>
                    </a:lnTo>
                    <a:lnTo>
                      <a:pt x="1135948" y="764532"/>
                    </a:lnTo>
                    <a:lnTo>
                      <a:pt x="1023955" y="433493"/>
                    </a:lnTo>
                    <a:lnTo>
                      <a:pt x="1176929" y="335182"/>
                    </a:lnTo>
                    <a:lnTo>
                      <a:pt x="1430264" y="573383"/>
                    </a:lnTo>
                    <a:lnTo>
                      <a:pt x="1595255" y="493902"/>
                    </a:lnTo>
                    <a:lnTo>
                      <a:pt x="1654212" y="472323"/>
                    </a:lnTo>
                    <a:lnTo>
                      <a:pt x="1640043" y="123686"/>
                    </a:lnTo>
                    <a:lnTo>
                      <a:pt x="1814518" y="72455"/>
                    </a:lnTo>
                    <a:lnTo>
                      <a:pt x="1990078" y="371692"/>
                    </a:lnTo>
                    <a:lnTo>
                      <a:pt x="2195530" y="340337"/>
                    </a:lnTo>
                    <a:lnTo>
                      <a:pt x="2233857" y="338401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5624512" y="2957514"/>
                <a:ext cx="942974" cy="942974"/>
              </a:xfrm>
              <a:prstGeom prst="ellipse">
                <a:avLst/>
              </a:prstGeom>
              <a:solidFill>
                <a:srgbClr val="EA6103"/>
              </a:solidFill>
              <a:ln w="22225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14300" dist="63500" dir="13500000">
                  <a:srgbClr val="7D2B4C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5761338" y="3013184"/>
                <a:ext cx="674085" cy="4887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rgbClr val="C65885">
                      <a:alpha val="0"/>
                    </a:srgbClr>
                  </a:gs>
                </a:gsLst>
                <a:lin ang="5400000" scaled="0"/>
              </a:gradFill>
              <a:ln w="254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Freeform 53"/>
            <p:cNvSpPr>
              <a:spLocks noEditPoints="1"/>
            </p:cNvSpPr>
            <p:nvPr/>
          </p:nvSpPr>
          <p:spPr bwMode="auto">
            <a:xfrm>
              <a:off x="6825910" y="4752098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B85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9" accel="41300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36000" fill="hold" nodeType="withEffect" p14:presetBounceEnd="6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000">
                                          <p:cBhvr additive="base">
                                            <p:cTn id="27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000">
                                          <p:cBhvr additive="base">
                                            <p:cTn id="28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413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38600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3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3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2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36000" fill="hold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3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4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7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fill="hold" nodeType="with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8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9" accel="413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accel="3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413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386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accel="2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3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07378" y="512220"/>
            <a:ext cx="1261884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594489" y="2891096"/>
            <a:ext cx="262626" cy="1022350"/>
          </a:xfrm>
          <a:prstGeom prst="rect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94489" y="3913446"/>
            <a:ext cx="262626" cy="1022350"/>
          </a:xfrm>
          <a:prstGeom prst="rect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单圆角矩形 7"/>
          <p:cNvSpPr/>
          <p:nvPr/>
        </p:nvSpPr>
        <p:spPr>
          <a:xfrm flipV="1">
            <a:off x="9594488" y="4935791"/>
            <a:ext cx="262626" cy="1022211"/>
          </a:xfrm>
          <a:prstGeom prst="round1Rect">
            <a:avLst>
              <a:gd name="adj" fmla="val 50000"/>
            </a:avLst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9595256" y="1901154"/>
            <a:ext cx="262626" cy="989942"/>
          </a:xfrm>
          <a:prstGeom prst="round1Rect">
            <a:avLst>
              <a:gd name="adj" fmla="val 40328"/>
            </a:avLst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 t="55896"/>
          <a:stretch>
            <a:fillRect/>
          </a:stretch>
        </p:blipFill>
        <p:spPr>
          <a:xfrm>
            <a:off x="3812350" y="2891096"/>
            <a:ext cx="5913451" cy="2322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t="55896"/>
          <a:stretch>
            <a:fillRect/>
          </a:stretch>
        </p:blipFill>
        <p:spPr>
          <a:xfrm>
            <a:off x="3812350" y="3913446"/>
            <a:ext cx="5913451" cy="2322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t="55896"/>
          <a:stretch>
            <a:fillRect/>
          </a:stretch>
        </p:blipFill>
        <p:spPr>
          <a:xfrm>
            <a:off x="3812350" y="4935796"/>
            <a:ext cx="5913451" cy="23222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3812351" y="1910226"/>
            <a:ext cx="0" cy="400136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206926" y="2196704"/>
            <a:ext cx="398843" cy="398843"/>
          </a:xfrm>
          <a:prstGeom prst="ellipse">
            <a:avLst/>
          </a:prstGeom>
          <a:solidFill>
            <a:srgbClr val="EA6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97198" y="3201261"/>
            <a:ext cx="398843" cy="398843"/>
          </a:xfrm>
          <a:prstGeom prst="ellipse">
            <a:avLst/>
          </a:prstGeom>
          <a:solidFill>
            <a:srgbClr val="FFA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97198" y="4217709"/>
            <a:ext cx="398843" cy="398843"/>
          </a:xfrm>
          <a:prstGeom prst="ellipse">
            <a:avLst/>
          </a:prstGeom>
          <a:solidFill>
            <a:srgbClr val="009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97198" y="5241727"/>
            <a:ext cx="398843" cy="398843"/>
          </a:xfrm>
          <a:prstGeom prst="ellipse">
            <a:avLst/>
          </a:prstGeom>
          <a:solidFill>
            <a:srgbClr val="EA5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4286445" y="2271678"/>
            <a:ext cx="214915" cy="251856"/>
            <a:chOff x="1776" y="1776"/>
            <a:chExt cx="64" cy="75"/>
          </a:xfrm>
          <a:solidFill>
            <a:schemeClr val="bg1"/>
          </a:solidFill>
          <a:effectLst/>
        </p:grpSpPr>
        <p:sp>
          <p:nvSpPr>
            <p:cNvPr id="19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8"/>
          <p:cNvGrpSpPr>
            <a:grpSpLocks noChangeAspect="1"/>
          </p:cNvGrpSpPr>
          <p:nvPr/>
        </p:nvGrpSpPr>
        <p:grpSpPr bwMode="auto">
          <a:xfrm>
            <a:off x="4294498" y="3287361"/>
            <a:ext cx="218265" cy="203383"/>
            <a:chOff x="3802" y="2858"/>
            <a:chExt cx="616" cy="574"/>
          </a:xfrm>
          <a:solidFill>
            <a:schemeClr val="bg1"/>
          </a:solidFill>
          <a:effectLst/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"/>
          <p:cNvGrpSpPr>
            <a:grpSpLocks noChangeAspect="1"/>
          </p:cNvGrpSpPr>
          <p:nvPr/>
        </p:nvGrpSpPr>
        <p:grpSpPr bwMode="auto">
          <a:xfrm>
            <a:off x="4284503" y="4290444"/>
            <a:ext cx="238255" cy="241070"/>
            <a:chOff x="2426" y="2781"/>
            <a:chExt cx="593" cy="600"/>
          </a:xfrm>
          <a:solidFill>
            <a:schemeClr val="bg1"/>
          </a:solidFill>
          <a:effectLst/>
        </p:grpSpPr>
        <p:sp>
          <p:nvSpPr>
            <p:cNvPr id="3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108"/>
          <p:cNvSpPr>
            <a:spLocks noEditPoints="1"/>
          </p:cNvSpPr>
          <p:nvPr/>
        </p:nvSpPr>
        <p:spPr bwMode="auto">
          <a:xfrm>
            <a:off x="4267345" y="5296132"/>
            <a:ext cx="272571" cy="273549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011636" y="2062615"/>
            <a:ext cx="3882711" cy="702502"/>
            <a:chOff x="5831393" y="1493091"/>
            <a:chExt cx="2128243" cy="702502"/>
          </a:xfrm>
        </p:grpSpPr>
        <p:sp>
          <p:nvSpPr>
            <p:cNvPr id="34" name="文本框 162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163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11636" y="3043105"/>
            <a:ext cx="3882711" cy="702502"/>
            <a:chOff x="5831393" y="1493091"/>
            <a:chExt cx="2128243" cy="702502"/>
          </a:xfrm>
        </p:grpSpPr>
        <p:sp>
          <p:nvSpPr>
            <p:cNvPr id="37" name="文本框 165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166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11636" y="4082323"/>
            <a:ext cx="3882711" cy="702502"/>
            <a:chOff x="5831393" y="1493091"/>
            <a:chExt cx="2128243" cy="702502"/>
          </a:xfrm>
        </p:grpSpPr>
        <p:sp>
          <p:nvSpPr>
            <p:cNvPr id="40" name="文本框 168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169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11636" y="5089897"/>
            <a:ext cx="3882711" cy="702502"/>
            <a:chOff x="5831393" y="1493091"/>
            <a:chExt cx="2128243" cy="702502"/>
          </a:xfrm>
        </p:grpSpPr>
        <p:sp>
          <p:nvSpPr>
            <p:cNvPr id="43" name="文本框 171"/>
            <p:cNvSpPr txBox="1"/>
            <p:nvPr/>
          </p:nvSpPr>
          <p:spPr>
            <a:xfrm>
              <a:off x="5833940" y="1493091"/>
              <a:ext cx="178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172"/>
            <p:cNvSpPr txBox="1"/>
            <p:nvPr/>
          </p:nvSpPr>
          <p:spPr>
            <a:xfrm>
              <a:off x="5831393" y="1764706"/>
              <a:ext cx="212824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点击输入简要文字内容，文字内容任意编辑</a:t>
              </a:r>
              <a:r>
                <a:rPr lang="zh-CN" alt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，点击输入简要文字内容，文字内容任意编辑</a:t>
              </a:r>
              <a:endParaRPr lang="en-US" altLang="zh-CN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文本框 342"/>
          <p:cNvSpPr txBox="1"/>
          <p:nvPr/>
        </p:nvSpPr>
        <p:spPr>
          <a:xfrm>
            <a:off x="1309820" y="5059119"/>
            <a:ext cx="221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领导力</a:t>
            </a:r>
            <a:endParaRPr lang="zh-CN" altLang="en-US" sz="2000" u="sng" dirty="0">
              <a:solidFill>
                <a:prstClr val="black">
                  <a:lumMod val="50000"/>
                  <a:lumOff val="50000"/>
                </a:prst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</a:endParaRPr>
          </a:p>
        </p:txBody>
      </p:sp>
      <p:sp>
        <p:nvSpPr>
          <p:cNvPr id="46" name="Freeform 738"/>
          <p:cNvSpPr>
            <a:spLocks noEditPoints="1"/>
          </p:cNvSpPr>
          <p:nvPr/>
        </p:nvSpPr>
        <p:spPr bwMode="auto">
          <a:xfrm>
            <a:off x="2036989" y="2342747"/>
            <a:ext cx="156384" cy="224480"/>
          </a:xfrm>
          <a:custGeom>
            <a:avLst/>
            <a:gdLst>
              <a:gd name="T0" fmla="*/ 50 w 141"/>
              <a:gd name="T1" fmla="*/ 181 h 202"/>
              <a:gd name="T2" fmla="*/ 61 w 141"/>
              <a:gd name="T3" fmla="*/ 177 h 202"/>
              <a:gd name="T4" fmla="*/ 58 w 141"/>
              <a:gd name="T5" fmla="*/ 195 h 202"/>
              <a:gd name="T6" fmla="*/ 131 w 141"/>
              <a:gd name="T7" fmla="*/ 171 h 202"/>
              <a:gd name="T8" fmla="*/ 100 w 141"/>
              <a:gd name="T9" fmla="*/ 173 h 202"/>
              <a:gd name="T10" fmla="*/ 83 w 141"/>
              <a:gd name="T11" fmla="*/ 168 h 202"/>
              <a:gd name="T12" fmla="*/ 88 w 141"/>
              <a:gd name="T13" fmla="*/ 167 h 202"/>
              <a:gd name="T14" fmla="*/ 82 w 141"/>
              <a:gd name="T15" fmla="*/ 185 h 202"/>
              <a:gd name="T16" fmla="*/ 121 w 141"/>
              <a:gd name="T17" fmla="*/ 150 h 202"/>
              <a:gd name="T18" fmla="*/ 131 w 141"/>
              <a:gd name="T19" fmla="*/ 148 h 202"/>
              <a:gd name="T20" fmla="*/ 131 w 141"/>
              <a:gd name="T21" fmla="*/ 148 h 202"/>
              <a:gd name="T22" fmla="*/ 95 w 141"/>
              <a:gd name="T23" fmla="*/ 122 h 202"/>
              <a:gd name="T24" fmla="*/ 38 w 141"/>
              <a:gd name="T25" fmla="*/ 115 h 202"/>
              <a:gd name="T26" fmla="*/ 31 w 141"/>
              <a:gd name="T27" fmla="*/ 113 h 202"/>
              <a:gd name="T28" fmla="*/ 92 w 141"/>
              <a:gd name="T29" fmla="*/ 114 h 202"/>
              <a:gd name="T30" fmla="*/ 92 w 141"/>
              <a:gd name="T31" fmla="*/ 114 h 202"/>
              <a:gd name="T32" fmla="*/ 85 w 141"/>
              <a:gd name="T33" fmla="*/ 109 h 202"/>
              <a:gd name="T34" fmla="*/ 63 w 141"/>
              <a:gd name="T35" fmla="*/ 101 h 202"/>
              <a:gd name="T36" fmla="*/ 72 w 141"/>
              <a:gd name="T37" fmla="*/ 107 h 202"/>
              <a:gd name="T38" fmla="*/ 72 w 141"/>
              <a:gd name="T39" fmla="*/ 107 h 202"/>
              <a:gd name="T40" fmla="*/ 33 w 141"/>
              <a:gd name="T41" fmla="*/ 62 h 202"/>
              <a:gd name="T42" fmla="*/ 51 w 141"/>
              <a:gd name="T43" fmla="*/ 45 h 202"/>
              <a:gd name="T44" fmla="*/ 37 w 141"/>
              <a:gd name="T45" fmla="*/ 75 h 202"/>
              <a:gd name="T46" fmla="*/ 57 w 141"/>
              <a:gd name="T47" fmla="*/ 55 h 202"/>
              <a:gd name="T48" fmla="*/ 62 w 141"/>
              <a:gd name="T49" fmla="*/ 53 h 202"/>
              <a:gd name="T50" fmla="*/ 84 w 141"/>
              <a:gd name="T51" fmla="*/ 41 h 202"/>
              <a:gd name="T52" fmla="*/ 35 w 141"/>
              <a:gd name="T53" fmla="*/ 102 h 202"/>
              <a:gd name="T54" fmla="*/ 17 w 141"/>
              <a:gd name="T55" fmla="*/ 37 h 202"/>
              <a:gd name="T56" fmla="*/ 16 w 141"/>
              <a:gd name="T57" fmla="*/ 36 h 202"/>
              <a:gd name="T58" fmla="*/ 36 w 141"/>
              <a:gd name="T59" fmla="*/ 28 h 202"/>
              <a:gd name="T60" fmla="*/ 40 w 141"/>
              <a:gd name="T61" fmla="*/ 46 h 202"/>
              <a:gd name="T62" fmla="*/ 29 w 141"/>
              <a:gd name="T63" fmla="*/ 79 h 202"/>
              <a:gd name="T64" fmla="*/ 87 w 141"/>
              <a:gd name="T65" fmla="*/ 71 h 202"/>
              <a:gd name="T66" fmla="*/ 114 w 141"/>
              <a:gd name="T67" fmla="*/ 142 h 202"/>
              <a:gd name="T68" fmla="*/ 113 w 141"/>
              <a:gd name="T69" fmla="*/ 144 h 202"/>
              <a:gd name="T70" fmla="*/ 128 w 141"/>
              <a:gd name="T71" fmla="*/ 167 h 202"/>
              <a:gd name="T72" fmla="*/ 94 w 141"/>
              <a:gd name="T73" fmla="*/ 157 h 202"/>
              <a:gd name="T74" fmla="*/ 50 w 141"/>
              <a:gd name="T75" fmla="*/ 151 h 202"/>
              <a:gd name="T76" fmla="*/ 98 w 141"/>
              <a:gd name="T77" fmla="*/ 125 h 202"/>
              <a:gd name="T78" fmla="*/ 84 w 141"/>
              <a:gd name="T79" fmla="*/ 95 h 202"/>
              <a:gd name="T80" fmla="*/ 36 w 141"/>
              <a:gd name="T81" fmla="*/ 102 h 202"/>
              <a:gd name="T82" fmla="*/ 2 w 141"/>
              <a:gd name="T83" fmla="*/ 16 h 202"/>
              <a:gd name="T84" fmla="*/ 1 w 141"/>
              <a:gd name="T85" fmla="*/ 17 h 202"/>
              <a:gd name="T86" fmla="*/ 2 w 141"/>
              <a:gd name="T87" fmla="*/ 19 h 202"/>
              <a:gd name="T88" fmla="*/ 8 w 141"/>
              <a:gd name="T89" fmla="*/ 92 h 202"/>
              <a:gd name="T90" fmla="*/ 24 w 141"/>
              <a:gd name="T91" fmla="*/ 114 h 202"/>
              <a:gd name="T92" fmla="*/ 38 w 141"/>
              <a:gd name="T93" fmla="*/ 119 h 202"/>
              <a:gd name="T94" fmla="*/ 77 w 141"/>
              <a:gd name="T95" fmla="*/ 112 h 202"/>
              <a:gd name="T96" fmla="*/ 87 w 141"/>
              <a:gd name="T97" fmla="*/ 115 h 202"/>
              <a:gd name="T98" fmla="*/ 87 w 141"/>
              <a:gd name="T99" fmla="*/ 130 h 202"/>
              <a:gd name="T100" fmla="*/ 55 w 141"/>
              <a:gd name="T101" fmla="*/ 198 h 202"/>
              <a:gd name="T102" fmla="*/ 57 w 141"/>
              <a:gd name="T103" fmla="*/ 199 h 202"/>
              <a:gd name="T104" fmla="*/ 60 w 141"/>
              <a:gd name="T105" fmla="*/ 198 h 202"/>
              <a:gd name="T106" fmla="*/ 116 w 141"/>
              <a:gd name="T107" fmla="*/ 200 h 202"/>
              <a:gd name="T108" fmla="*/ 140 w 141"/>
              <a:gd name="T109" fmla="*/ 182 h 202"/>
              <a:gd name="T110" fmla="*/ 141 w 141"/>
              <a:gd name="T111" fmla="*/ 131 h 202"/>
              <a:gd name="T112" fmla="*/ 128 w 141"/>
              <a:gd name="T113" fmla="*/ 97 h 202"/>
              <a:gd name="T114" fmla="*/ 47 w 141"/>
              <a:gd name="T115" fmla="*/ 77 h 202"/>
              <a:gd name="T116" fmla="*/ 41 w 141"/>
              <a:gd name="T117" fmla="*/ 68 h 202"/>
              <a:gd name="T118" fmla="*/ 86 w 141"/>
              <a:gd name="T119" fmla="*/ 51 h 202"/>
              <a:gd name="T120" fmla="*/ 78 w 141"/>
              <a:gd name="T121" fmla="*/ 8 h 202"/>
              <a:gd name="T122" fmla="*/ 24 w 141"/>
              <a:gd name="T123" fmla="*/ 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" h="202">
                <a:moveTo>
                  <a:pt x="116" y="191"/>
                </a:moveTo>
                <a:cubicBezTo>
                  <a:pt x="115" y="189"/>
                  <a:pt x="114" y="187"/>
                  <a:pt x="113" y="186"/>
                </a:cubicBezTo>
                <a:cubicBezTo>
                  <a:pt x="115" y="184"/>
                  <a:pt x="118" y="182"/>
                  <a:pt x="120" y="180"/>
                </a:cubicBezTo>
                <a:cubicBezTo>
                  <a:pt x="119" y="183"/>
                  <a:pt x="117" y="187"/>
                  <a:pt x="116" y="191"/>
                </a:cubicBezTo>
                <a:moveTo>
                  <a:pt x="53" y="187"/>
                </a:moveTo>
                <a:cubicBezTo>
                  <a:pt x="52" y="185"/>
                  <a:pt x="51" y="183"/>
                  <a:pt x="50" y="181"/>
                </a:cubicBezTo>
                <a:cubicBezTo>
                  <a:pt x="52" y="181"/>
                  <a:pt x="53" y="180"/>
                  <a:pt x="55" y="179"/>
                </a:cubicBezTo>
                <a:cubicBezTo>
                  <a:pt x="55" y="182"/>
                  <a:pt x="54" y="184"/>
                  <a:pt x="53" y="187"/>
                </a:cubicBezTo>
                <a:moveTo>
                  <a:pt x="58" y="195"/>
                </a:moveTo>
                <a:cubicBezTo>
                  <a:pt x="57" y="194"/>
                  <a:pt x="57" y="192"/>
                  <a:pt x="56" y="191"/>
                </a:cubicBezTo>
                <a:cubicBezTo>
                  <a:pt x="56" y="191"/>
                  <a:pt x="56" y="191"/>
                  <a:pt x="56" y="191"/>
                </a:cubicBezTo>
                <a:cubicBezTo>
                  <a:pt x="58" y="186"/>
                  <a:pt x="59" y="182"/>
                  <a:pt x="61" y="177"/>
                </a:cubicBezTo>
                <a:cubicBezTo>
                  <a:pt x="61" y="177"/>
                  <a:pt x="61" y="177"/>
                  <a:pt x="61" y="177"/>
                </a:cubicBezTo>
                <a:cubicBezTo>
                  <a:pt x="63" y="176"/>
                  <a:pt x="66" y="175"/>
                  <a:pt x="69" y="174"/>
                </a:cubicBezTo>
                <a:cubicBezTo>
                  <a:pt x="67" y="180"/>
                  <a:pt x="65" y="186"/>
                  <a:pt x="63" y="192"/>
                </a:cubicBezTo>
                <a:cubicBezTo>
                  <a:pt x="63" y="193"/>
                  <a:pt x="63" y="193"/>
                  <a:pt x="63" y="193"/>
                </a:cubicBezTo>
                <a:cubicBezTo>
                  <a:pt x="63" y="193"/>
                  <a:pt x="62" y="193"/>
                  <a:pt x="62" y="193"/>
                </a:cubicBezTo>
                <a:cubicBezTo>
                  <a:pt x="60" y="194"/>
                  <a:pt x="59" y="194"/>
                  <a:pt x="58" y="195"/>
                </a:cubicBezTo>
                <a:moveTo>
                  <a:pt x="119" y="197"/>
                </a:moveTo>
                <a:cubicBezTo>
                  <a:pt x="119" y="196"/>
                  <a:pt x="119" y="196"/>
                  <a:pt x="119" y="196"/>
                </a:cubicBezTo>
                <a:cubicBezTo>
                  <a:pt x="119" y="196"/>
                  <a:pt x="119" y="196"/>
                  <a:pt x="119" y="196"/>
                </a:cubicBezTo>
                <a:cubicBezTo>
                  <a:pt x="121" y="189"/>
                  <a:pt x="124" y="182"/>
                  <a:pt x="127" y="174"/>
                </a:cubicBezTo>
                <a:cubicBezTo>
                  <a:pt x="127" y="174"/>
                  <a:pt x="127" y="174"/>
                  <a:pt x="127" y="174"/>
                </a:cubicBezTo>
                <a:cubicBezTo>
                  <a:pt x="128" y="173"/>
                  <a:pt x="129" y="172"/>
                  <a:pt x="131" y="171"/>
                </a:cubicBezTo>
                <a:cubicBezTo>
                  <a:pt x="133" y="175"/>
                  <a:pt x="134" y="178"/>
                  <a:pt x="136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0" y="187"/>
                  <a:pt x="126" y="191"/>
                  <a:pt x="119" y="197"/>
                </a:cubicBezTo>
                <a:moveTo>
                  <a:pt x="95" y="179"/>
                </a:moveTo>
                <a:cubicBezTo>
                  <a:pt x="96" y="176"/>
                  <a:pt x="97" y="173"/>
                  <a:pt x="98" y="170"/>
                </a:cubicBezTo>
                <a:cubicBezTo>
                  <a:pt x="99" y="171"/>
                  <a:pt x="99" y="172"/>
                  <a:pt x="100" y="173"/>
                </a:cubicBezTo>
                <a:cubicBezTo>
                  <a:pt x="100" y="174"/>
                  <a:pt x="101" y="175"/>
                  <a:pt x="101" y="176"/>
                </a:cubicBezTo>
                <a:cubicBezTo>
                  <a:pt x="99" y="177"/>
                  <a:pt x="97" y="178"/>
                  <a:pt x="95" y="179"/>
                </a:cubicBezTo>
                <a:moveTo>
                  <a:pt x="68" y="191"/>
                </a:moveTo>
                <a:cubicBezTo>
                  <a:pt x="70" y="185"/>
                  <a:pt x="72" y="178"/>
                  <a:pt x="74" y="172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77" y="170"/>
                  <a:pt x="80" y="169"/>
                  <a:pt x="83" y="168"/>
                </a:cubicBezTo>
                <a:cubicBezTo>
                  <a:pt x="81" y="174"/>
                  <a:pt x="79" y="181"/>
                  <a:pt x="77" y="187"/>
                </a:cubicBezTo>
                <a:cubicBezTo>
                  <a:pt x="77" y="188"/>
                  <a:pt x="77" y="188"/>
                  <a:pt x="77" y="188"/>
                </a:cubicBezTo>
                <a:cubicBezTo>
                  <a:pt x="76" y="188"/>
                  <a:pt x="75" y="188"/>
                  <a:pt x="74" y="189"/>
                </a:cubicBezTo>
                <a:cubicBezTo>
                  <a:pt x="72" y="189"/>
                  <a:pt x="70" y="190"/>
                  <a:pt x="68" y="191"/>
                </a:cubicBezTo>
                <a:moveTo>
                  <a:pt x="82" y="185"/>
                </a:moveTo>
                <a:cubicBezTo>
                  <a:pt x="84" y="179"/>
                  <a:pt x="86" y="173"/>
                  <a:pt x="88" y="167"/>
                </a:cubicBezTo>
                <a:cubicBezTo>
                  <a:pt x="88" y="166"/>
                  <a:pt x="88" y="166"/>
                  <a:pt x="88" y="165"/>
                </a:cubicBezTo>
                <a:cubicBezTo>
                  <a:pt x="90" y="164"/>
                  <a:pt x="92" y="163"/>
                  <a:pt x="94" y="162"/>
                </a:cubicBezTo>
                <a:cubicBezTo>
                  <a:pt x="94" y="163"/>
                  <a:pt x="95" y="164"/>
                  <a:pt x="95" y="165"/>
                </a:cubicBezTo>
                <a:cubicBezTo>
                  <a:pt x="93" y="170"/>
                  <a:pt x="92" y="175"/>
                  <a:pt x="90" y="181"/>
                </a:cubicBezTo>
                <a:cubicBezTo>
                  <a:pt x="90" y="181"/>
                  <a:pt x="90" y="181"/>
                  <a:pt x="90" y="182"/>
                </a:cubicBezTo>
                <a:cubicBezTo>
                  <a:pt x="87" y="183"/>
                  <a:pt x="85" y="184"/>
                  <a:pt x="82" y="185"/>
                </a:cubicBezTo>
                <a:moveTo>
                  <a:pt x="118" y="146"/>
                </a:moveTo>
                <a:cubicBezTo>
                  <a:pt x="118" y="145"/>
                  <a:pt x="118" y="145"/>
                  <a:pt x="118" y="144"/>
                </a:cubicBezTo>
                <a:cubicBezTo>
                  <a:pt x="118" y="144"/>
                  <a:pt x="119" y="143"/>
                  <a:pt x="119" y="143"/>
                </a:cubicBezTo>
                <a:cubicBezTo>
                  <a:pt x="119" y="144"/>
                  <a:pt x="119" y="145"/>
                  <a:pt x="118" y="146"/>
                </a:cubicBezTo>
                <a:moveTo>
                  <a:pt x="124" y="155"/>
                </a:moveTo>
                <a:cubicBezTo>
                  <a:pt x="123" y="154"/>
                  <a:pt x="122" y="152"/>
                  <a:pt x="121" y="150"/>
                </a:cubicBezTo>
                <a:cubicBezTo>
                  <a:pt x="123" y="145"/>
                  <a:pt x="125" y="140"/>
                  <a:pt x="127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8" y="133"/>
                  <a:pt x="130" y="131"/>
                  <a:pt x="131" y="128"/>
                </a:cubicBezTo>
                <a:cubicBezTo>
                  <a:pt x="129" y="133"/>
                  <a:pt x="128" y="139"/>
                  <a:pt x="127" y="143"/>
                </a:cubicBezTo>
                <a:cubicBezTo>
                  <a:pt x="126" y="148"/>
                  <a:pt x="125" y="153"/>
                  <a:pt x="124" y="155"/>
                </a:cubicBezTo>
                <a:moveTo>
                  <a:pt x="131" y="148"/>
                </a:moveTo>
                <a:cubicBezTo>
                  <a:pt x="132" y="143"/>
                  <a:pt x="133" y="138"/>
                  <a:pt x="134" y="133"/>
                </a:cubicBezTo>
                <a:cubicBezTo>
                  <a:pt x="135" y="130"/>
                  <a:pt x="135" y="127"/>
                  <a:pt x="136" y="125"/>
                </a:cubicBezTo>
                <a:cubicBezTo>
                  <a:pt x="136" y="127"/>
                  <a:pt x="137" y="128"/>
                  <a:pt x="137" y="128"/>
                </a:cubicBezTo>
                <a:cubicBezTo>
                  <a:pt x="137" y="129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7" y="136"/>
                  <a:pt x="134" y="143"/>
                  <a:pt x="131" y="148"/>
                </a:cubicBezTo>
                <a:moveTo>
                  <a:pt x="133" y="119"/>
                </a:moveTo>
                <a:cubicBezTo>
                  <a:pt x="133" y="119"/>
                  <a:pt x="133" y="118"/>
                  <a:pt x="133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moveTo>
                  <a:pt x="95" y="122"/>
                </a:moveTo>
                <a:cubicBezTo>
                  <a:pt x="95" y="121"/>
                  <a:pt x="95" y="121"/>
                  <a:pt x="95" y="120"/>
                </a:cubicBezTo>
                <a:cubicBezTo>
                  <a:pt x="95" y="118"/>
                  <a:pt x="96" y="116"/>
                  <a:pt x="97" y="113"/>
                </a:cubicBezTo>
                <a:cubicBezTo>
                  <a:pt x="97" y="113"/>
                  <a:pt x="97" y="113"/>
                  <a:pt x="97" y="113"/>
                </a:cubicBezTo>
                <a:cubicBezTo>
                  <a:pt x="97" y="116"/>
                  <a:pt x="96" y="119"/>
                  <a:pt x="95" y="122"/>
                </a:cubicBezTo>
                <a:moveTo>
                  <a:pt x="39" y="115"/>
                </a:moveTo>
                <a:cubicBezTo>
                  <a:pt x="39" y="115"/>
                  <a:pt x="38" y="115"/>
                  <a:pt x="38" y="115"/>
                </a:cubicBezTo>
                <a:cubicBezTo>
                  <a:pt x="37" y="115"/>
                  <a:pt x="36" y="115"/>
                  <a:pt x="35" y="115"/>
                </a:cubicBezTo>
                <a:cubicBezTo>
                  <a:pt x="36" y="112"/>
                  <a:pt x="36" y="109"/>
                  <a:pt x="37" y="106"/>
                </a:cubicBezTo>
                <a:cubicBezTo>
                  <a:pt x="40" y="106"/>
                  <a:pt x="43" y="106"/>
                  <a:pt x="45" y="105"/>
                </a:cubicBezTo>
                <a:cubicBezTo>
                  <a:pt x="44" y="108"/>
                  <a:pt x="43" y="112"/>
                  <a:pt x="42" y="115"/>
                </a:cubicBezTo>
                <a:cubicBezTo>
                  <a:pt x="41" y="115"/>
                  <a:pt x="40" y="115"/>
                  <a:pt x="39" y="115"/>
                </a:cubicBezTo>
                <a:moveTo>
                  <a:pt x="31" y="113"/>
                </a:moveTo>
                <a:cubicBezTo>
                  <a:pt x="29" y="113"/>
                  <a:pt x="28" y="112"/>
                  <a:pt x="26" y="110"/>
                </a:cubicBezTo>
                <a:cubicBezTo>
                  <a:pt x="24" y="108"/>
                  <a:pt x="23" y="105"/>
                  <a:pt x="21" y="103"/>
                </a:cubicBezTo>
                <a:cubicBezTo>
                  <a:pt x="23" y="104"/>
                  <a:pt x="25" y="105"/>
                  <a:pt x="28" y="105"/>
                </a:cubicBezTo>
                <a:cubicBezTo>
                  <a:pt x="29" y="106"/>
                  <a:pt x="31" y="106"/>
                  <a:pt x="33" y="106"/>
                </a:cubicBezTo>
                <a:cubicBezTo>
                  <a:pt x="32" y="108"/>
                  <a:pt x="31" y="111"/>
                  <a:pt x="31" y="113"/>
                </a:cubicBezTo>
                <a:moveTo>
                  <a:pt x="92" y="114"/>
                </a:moveTo>
                <a:cubicBezTo>
                  <a:pt x="92" y="114"/>
                  <a:pt x="91" y="113"/>
                  <a:pt x="91" y="112"/>
                </a:cubicBezTo>
                <a:cubicBezTo>
                  <a:pt x="90" y="112"/>
                  <a:pt x="89" y="111"/>
                  <a:pt x="89" y="111"/>
                </a:cubicBezTo>
                <a:cubicBezTo>
                  <a:pt x="90" y="108"/>
                  <a:pt x="91" y="106"/>
                  <a:pt x="92" y="103"/>
                </a:cubicBezTo>
                <a:cubicBezTo>
                  <a:pt x="93" y="104"/>
                  <a:pt x="94" y="105"/>
                  <a:pt x="95" y="106"/>
                </a:cubicBezTo>
                <a:cubicBezTo>
                  <a:pt x="95" y="106"/>
                  <a:pt x="95" y="106"/>
                  <a:pt x="95" y="106"/>
                </a:cubicBezTo>
                <a:cubicBezTo>
                  <a:pt x="94" y="109"/>
                  <a:pt x="93" y="112"/>
                  <a:pt x="92" y="114"/>
                </a:cubicBezTo>
                <a:moveTo>
                  <a:pt x="47" y="114"/>
                </a:moveTo>
                <a:cubicBezTo>
                  <a:pt x="48" y="111"/>
                  <a:pt x="49" y="107"/>
                  <a:pt x="50" y="104"/>
                </a:cubicBezTo>
                <a:cubicBezTo>
                  <a:pt x="53" y="103"/>
                  <a:pt x="55" y="103"/>
                  <a:pt x="58" y="102"/>
                </a:cubicBezTo>
                <a:cubicBezTo>
                  <a:pt x="57" y="105"/>
                  <a:pt x="56" y="108"/>
                  <a:pt x="54" y="112"/>
                </a:cubicBezTo>
                <a:cubicBezTo>
                  <a:pt x="52" y="112"/>
                  <a:pt x="49" y="113"/>
                  <a:pt x="47" y="114"/>
                </a:cubicBezTo>
                <a:moveTo>
                  <a:pt x="85" y="109"/>
                </a:moveTo>
                <a:cubicBezTo>
                  <a:pt x="84" y="108"/>
                  <a:pt x="82" y="108"/>
                  <a:pt x="80" y="107"/>
                </a:cubicBezTo>
                <a:cubicBezTo>
                  <a:pt x="81" y="105"/>
                  <a:pt x="82" y="102"/>
                  <a:pt x="83" y="99"/>
                </a:cubicBezTo>
                <a:cubicBezTo>
                  <a:pt x="85" y="99"/>
                  <a:pt x="87" y="100"/>
                  <a:pt x="88" y="100"/>
                </a:cubicBezTo>
                <a:cubicBezTo>
                  <a:pt x="87" y="103"/>
                  <a:pt x="86" y="106"/>
                  <a:pt x="85" y="109"/>
                </a:cubicBezTo>
                <a:moveTo>
                  <a:pt x="60" y="110"/>
                </a:moveTo>
                <a:cubicBezTo>
                  <a:pt x="61" y="107"/>
                  <a:pt x="62" y="104"/>
                  <a:pt x="63" y="101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5" y="100"/>
                </a:cubicBezTo>
                <a:cubicBezTo>
                  <a:pt x="67" y="99"/>
                  <a:pt x="69" y="99"/>
                  <a:pt x="71" y="98"/>
                </a:cubicBezTo>
                <a:cubicBezTo>
                  <a:pt x="70" y="101"/>
                  <a:pt x="69" y="105"/>
                  <a:pt x="67" y="108"/>
                </a:cubicBezTo>
                <a:cubicBezTo>
                  <a:pt x="65" y="108"/>
                  <a:pt x="62" y="109"/>
                  <a:pt x="60" y="110"/>
                </a:cubicBezTo>
                <a:moveTo>
                  <a:pt x="72" y="107"/>
                </a:moveTo>
                <a:cubicBezTo>
                  <a:pt x="73" y="104"/>
                  <a:pt x="74" y="101"/>
                  <a:pt x="76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8" y="101"/>
                  <a:pt x="77" y="104"/>
                  <a:pt x="76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4" y="107"/>
                  <a:pt x="73" y="107"/>
                  <a:pt x="72" y="107"/>
                </a:cubicBezTo>
                <a:moveTo>
                  <a:pt x="30" y="74"/>
                </a:moveTo>
                <a:cubicBezTo>
                  <a:pt x="28" y="72"/>
                  <a:pt x="27" y="70"/>
                  <a:pt x="26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6" y="64"/>
                  <a:pt x="28" y="61"/>
                  <a:pt x="31" y="57"/>
                </a:cubicBezTo>
                <a:cubicBezTo>
                  <a:pt x="33" y="56"/>
                  <a:pt x="34" y="54"/>
                  <a:pt x="36" y="53"/>
                </a:cubicBezTo>
                <a:cubicBezTo>
                  <a:pt x="35" y="56"/>
                  <a:pt x="34" y="59"/>
                  <a:pt x="33" y="62"/>
                </a:cubicBezTo>
                <a:cubicBezTo>
                  <a:pt x="32" y="67"/>
                  <a:pt x="31" y="71"/>
                  <a:pt x="30" y="74"/>
                </a:cubicBezTo>
                <a:moveTo>
                  <a:pt x="38" y="77"/>
                </a:moveTo>
                <a:cubicBezTo>
                  <a:pt x="36" y="77"/>
                  <a:pt x="35" y="77"/>
                  <a:pt x="34" y="76"/>
                </a:cubicBezTo>
                <a:cubicBezTo>
                  <a:pt x="34" y="73"/>
                  <a:pt x="36" y="68"/>
                  <a:pt x="38" y="63"/>
                </a:cubicBezTo>
                <a:cubicBezTo>
                  <a:pt x="39" y="58"/>
                  <a:pt x="41" y="52"/>
                  <a:pt x="42" y="49"/>
                </a:cubicBezTo>
                <a:cubicBezTo>
                  <a:pt x="45" y="48"/>
                  <a:pt x="48" y="46"/>
                  <a:pt x="51" y="45"/>
                </a:cubicBezTo>
                <a:cubicBezTo>
                  <a:pt x="49" y="49"/>
                  <a:pt x="46" y="54"/>
                  <a:pt x="45" y="58"/>
                </a:cubicBezTo>
                <a:cubicBezTo>
                  <a:pt x="44" y="59"/>
                  <a:pt x="44" y="60"/>
                  <a:pt x="45" y="60"/>
                </a:cubicBezTo>
                <a:cubicBezTo>
                  <a:pt x="44" y="61"/>
                  <a:pt x="44" y="61"/>
                  <a:pt x="43" y="61"/>
                </a:cubicBezTo>
                <a:cubicBezTo>
                  <a:pt x="41" y="63"/>
                  <a:pt x="39" y="64"/>
                  <a:pt x="38" y="66"/>
                </a:cubicBezTo>
                <a:cubicBezTo>
                  <a:pt x="37" y="67"/>
                  <a:pt x="36" y="69"/>
                  <a:pt x="36" y="72"/>
                </a:cubicBezTo>
                <a:cubicBezTo>
                  <a:pt x="36" y="73"/>
                  <a:pt x="36" y="74"/>
                  <a:pt x="37" y="75"/>
                </a:cubicBezTo>
                <a:cubicBezTo>
                  <a:pt x="37" y="76"/>
                  <a:pt x="37" y="77"/>
                  <a:pt x="38" y="77"/>
                </a:cubicBezTo>
                <a:moveTo>
                  <a:pt x="49" y="58"/>
                </a:moveTo>
                <a:cubicBezTo>
                  <a:pt x="51" y="53"/>
                  <a:pt x="54" y="48"/>
                  <a:pt x="56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9" y="42"/>
                  <a:pt x="61" y="41"/>
                  <a:pt x="63" y="41"/>
                </a:cubicBezTo>
                <a:cubicBezTo>
                  <a:pt x="61" y="45"/>
                  <a:pt x="59" y="50"/>
                  <a:pt x="57" y="55"/>
                </a:cubicBezTo>
                <a:cubicBezTo>
                  <a:pt x="54" y="56"/>
                  <a:pt x="52" y="57"/>
                  <a:pt x="49" y="58"/>
                </a:cubicBezTo>
                <a:moveTo>
                  <a:pt x="73" y="50"/>
                </a:moveTo>
                <a:cubicBezTo>
                  <a:pt x="75" y="46"/>
                  <a:pt x="77" y="43"/>
                  <a:pt x="78" y="39"/>
                </a:cubicBezTo>
                <a:cubicBezTo>
                  <a:pt x="79" y="42"/>
                  <a:pt x="81" y="45"/>
                  <a:pt x="82" y="47"/>
                </a:cubicBezTo>
                <a:cubicBezTo>
                  <a:pt x="80" y="48"/>
                  <a:pt x="77" y="49"/>
                  <a:pt x="73" y="50"/>
                </a:cubicBezTo>
                <a:moveTo>
                  <a:pt x="62" y="53"/>
                </a:moveTo>
                <a:cubicBezTo>
                  <a:pt x="64" y="48"/>
                  <a:pt x="66" y="44"/>
                  <a:pt x="69" y="39"/>
                </a:cubicBezTo>
                <a:cubicBezTo>
                  <a:pt x="70" y="39"/>
                  <a:pt x="72" y="39"/>
                  <a:pt x="74" y="39"/>
                </a:cubicBezTo>
                <a:cubicBezTo>
                  <a:pt x="72" y="42"/>
                  <a:pt x="70" y="46"/>
                  <a:pt x="68" y="50"/>
                </a:cubicBezTo>
                <a:cubicBezTo>
                  <a:pt x="68" y="51"/>
                  <a:pt x="68" y="51"/>
                  <a:pt x="68" y="51"/>
                </a:cubicBezTo>
                <a:cubicBezTo>
                  <a:pt x="66" y="52"/>
                  <a:pt x="64" y="52"/>
                  <a:pt x="62" y="53"/>
                </a:cubicBezTo>
                <a:moveTo>
                  <a:pt x="84" y="41"/>
                </a:moveTo>
                <a:cubicBezTo>
                  <a:pt x="83" y="39"/>
                  <a:pt x="82" y="37"/>
                  <a:pt x="81" y="35"/>
                </a:cubicBezTo>
                <a:cubicBezTo>
                  <a:pt x="81" y="29"/>
                  <a:pt x="80" y="23"/>
                  <a:pt x="80" y="17"/>
                </a:cubicBezTo>
                <a:cubicBezTo>
                  <a:pt x="81" y="20"/>
                  <a:pt x="83" y="23"/>
                  <a:pt x="84" y="25"/>
                </a:cubicBezTo>
                <a:cubicBezTo>
                  <a:pt x="85" y="26"/>
                  <a:pt x="85" y="26"/>
                  <a:pt x="85" y="26"/>
                </a:cubicBezTo>
                <a:cubicBezTo>
                  <a:pt x="84" y="31"/>
                  <a:pt x="84" y="36"/>
                  <a:pt x="84" y="41"/>
                </a:cubicBezTo>
                <a:moveTo>
                  <a:pt x="35" y="102"/>
                </a:moveTo>
                <a:cubicBezTo>
                  <a:pt x="33" y="102"/>
                  <a:pt x="31" y="102"/>
                  <a:pt x="29" y="101"/>
                </a:cubicBezTo>
                <a:cubicBezTo>
                  <a:pt x="20" y="99"/>
                  <a:pt x="15" y="94"/>
                  <a:pt x="11" y="89"/>
                </a:cubicBezTo>
                <a:cubicBezTo>
                  <a:pt x="8" y="84"/>
                  <a:pt x="6" y="79"/>
                  <a:pt x="5" y="77"/>
                </a:cubicBezTo>
                <a:cubicBezTo>
                  <a:pt x="5" y="75"/>
                  <a:pt x="4" y="72"/>
                  <a:pt x="4" y="70"/>
                </a:cubicBezTo>
                <a:cubicBezTo>
                  <a:pt x="4" y="59"/>
                  <a:pt x="10" y="46"/>
                  <a:pt x="16" y="39"/>
                </a:cubicBezTo>
                <a:cubicBezTo>
                  <a:pt x="16" y="39"/>
                  <a:pt x="17" y="38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5"/>
                  <a:pt x="14" y="32"/>
                  <a:pt x="12" y="27"/>
                </a:cubicBezTo>
                <a:cubicBezTo>
                  <a:pt x="11" y="24"/>
                  <a:pt x="9" y="21"/>
                  <a:pt x="6" y="18"/>
                </a:cubicBezTo>
                <a:cubicBezTo>
                  <a:pt x="12" y="14"/>
                  <a:pt x="16" y="10"/>
                  <a:pt x="21" y="6"/>
                </a:cubicBezTo>
                <a:cubicBezTo>
                  <a:pt x="25" y="12"/>
                  <a:pt x="29" y="19"/>
                  <a:pt x="33" y="27"/>
                </a:cubicBezTo>
                <a:cubicBezTo>
                  <a:pt x="33" y="27"/>
                  <a:pt x="34" y="28"/>
                  <a:pt x="35" y="28"/>
                </a:cubicBezTo>
                <a:cubicBezTo>
                  <a:pt x="35" y="28"/>
                  <a:pt x="35" y="28"/>
                  <a:pt x="36" y="28"/>
                </a:cubicBezTo>
                <a:cubicBezTo>
                  <a:pt x="36" y="27"/>
                  <a:pt x="37" y="27"/>
                  <a:pt x="37" y="26"/>
                </a:cubicBezTo>
                <a:cubicBezTo>
                  <a:pt x="45" y="22"/>
                  <a:pt x="64" y="15"/>
                  <a:pt x="75" y="13"/>
                </a:cubicBezTo>
                <a:cubicBezTo>
                  <a:pt x="76" y="20"/>
                  <a:pt x="76" y="27"/>
                  <a:pt x="77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67" y="34"/>
                  <a:pt x="54" y="38"/>
                  <a:pt x="43" y="44"/>
                </a:cubicBezTo>
                <a:cubicBezTo>
                  <a:pt x="42" y="45"/>
                  <a:pt x="41" y="45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1" y="51"/>
                  <a:pt x="28" y="54"/>
                </a:cubicBezTo>
                <a:cubicBezTo>
                  <a:pt x="25" y="58"/>
                  <a:pt x="22" y="62"/>
                  <a:pt x="22" y="67"/>
                </a:cubicBezTo>
                <a:cubicBezTo>
                  <a:pt x="22" y="68"/>
                  <a:pt x="22" y="68"/>
                  <a:pt x="22" y="68"/>
                </a:cubicBezTo>
                <a:cubicBezTo>
                  <a:pt x="23" y="73"/>
                  <a:pt x="25" y="76"/>
                  <a:pt x="29" y="79"/>
                </a:cubicBezTo>
                <a:cubicBezTo>
                  <a:pt x="29" y="79"/>
                  <a:pt x="29" y="79"/>
                  <a:pt x="29" y="79"/>
                </a:cubicBezTo>
                <a:cubicBezTo>
                  <a:pt x="29" y="79"/>
                  <a:pt x="30" y="80"/>
                  <a:pt x="30" y="80"/>
                </a:cubicBezTo>
                <a:cubicBezTo>
                  <a:pt x="31" y="80"/>
                  <a:pt x="31" y="80"/>
                  <a:pt x="31" y="80"/>
                </a:cubicBezTo>
                <a:cubicBezTo>
                  <a:pt x="34" y="81"/>
                  <a:pt x="38" y="82"/>
                  <a:pt x="41" y="82"/>
                </a:cubicBezTo>
                <a:cubicBezTo>
                  <a:pt x="43" y="82"/>
                  <a:pt x="46" y="82"/>
                  <a:pt x="48" y="81"/>
                </a:cubicBezTo>
                <a:cubicBezTo>
                  <a:pt x="58" y="79"/>
                  <a:pt x="68" y="73"/>
                  <a:pt x="77" y="72"/>
                </a:cubicBezTo>
                <a:cubicBezTo>
                  <a:pt x="81" y="72"/>
                  <a:pt x="84" y="71"/>
                  <a:pt x="87" y="71"/>
                </a:cubicBezTo>
                <a:cubicBezTo>
                  <a:pt x="92" y="71"/>
                  <a:pt x="97" y="72"/>
                  <a:pt x="101" y="74"/>
                </a:cubicBezTo>
                <a:cubicBezTo>
                  <a:pt x="106" y="77"/>
                  <a:pt x="110" y="80"/>
                  <a:pt x="115" y="85"/>
                </a:cubicBezTo>
                <a:cubicBezTo>
                  <a:pt x="123" y="94"/>
                  <a:pt x="129" y="105"/>
                  <a:pt x="129" y="116"/>
                </a:cubicBezTo>
                <a:cubicBezTo>
                  <a:pt x="129" y="120"/>
                  <a:pt x="128" y="123"/>
                  <a:pt x="127" y="127"/>
                </a:cubicBezTo>
                <a:cubicBezTo>
                  <a:pt x="126" y="129"/>
                  <a:pt x="123" y="132"/>
                  <a:pt x="121" y="135"/>
                </a:cubicBezTo>
                <a:cubicBezTo>
                  <a:pt x="118" y="138"/>
                  <a:pt x="116" y="140"/>
                  <a:pt x="114" y="142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3"/>
                  <a:pt x="113" y="143"/>
                  <a:pt x="113" y="143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3" y="145"/>
                  <a:pt x="113" y="145"/>
                  <a:pt x="113" y="145"/>
                </a:cubicBezTo>
                <a:cubicBezTo>
                  <a:pt x="114" y="147"/>
                  <a:pt x="116" y="149"/>
                  <a:pt x="117" y="151"/>
                </a:cubicBezTo>
                <a:cubicBezTo>
                  <a:pt x="116" y="152"/>
                  <a:pt x="117" y="153"/>
                  <a:pt x="118" y="153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21" y="158"/>
                  <a:pt x="124" y="162"/>
                  <a:pt x="128" y="167"/>
                </a:cubicBezTo>
                <a:cubicBezTo>
                  <a:pt x="123" y="172"/>
                  <a:pt x="116" y="178"/>
                  <a:pt x="110" y="182"/>
                </a:cubicBezTo>
                <a:cubicBezTo>
                  <a:pt x="110" y="182"/>
                  <a:pt x="110" y="182"/>
                  <a:pt x="110" y="182"/>
                </a:cubicBezTo>
                <a:cubicBezTo>
                  <a:pt x="109" y="182"/>
                  <a:pt x="109" y="182"/>
                  <a:pt x="109" y="182"/>
                </a:cubicBezTo>
                <a:cubicBezTo>
                  <a:pt x="107" y="177"/>
                  <a:pt x="105" y="174"/>
                  <a:pt x="104" y="171"/>
                </a:cubicBezTo>
                <a:cubicBezTo>
                  <a:pt x="102" y="168"/>
                  <a:pt x="100" y="164"/>
                  <a:pt x="96" y="158"/>
                </a:cubicBezTo>
                <a:cubicBezTo>
                  <a:pt x="96" y="157"/>
                  <a:pt x="95" y="157"/>
                  <a:pt x="94" y="157"/>
                </a:cubicBezTo>
                <a:cubicBezTo>
                  <a:pt x="94" y="157"/>
                  <a:pt x="94" y="157"/>
                  <a:pt x="93" y="157"/>
                </a:cubicBezTo>
                <a:cubicBezTo>
                  <a:pt x="93" y="157"/>
                  <a:pt x="93" y="158"/>
                  <a:pt x="92" y="158"/>
                </a:cubicBezTo>
                <a:cubicBezTo>
                  <a:pt x="88" y="161"/>
                  <a:pt x="79" y="165"/>
                  <a:pt x="70" y="169"/>
                </a:cubicBezTo>
                <a:cubicBezTo>
                  <a:pt x="62" y="172"/>
                  <a:pt x="55" y="175"/>
                  <a:pt x="50" y="177"/>
                </a:cubicBezTo>
                <a:cubicBezTo>
                  <a:pt x="50" y="173"/>
                  <a:pt x="51" y="168"/>
                  <a:pt x="51" y="164"/>
                </a:cubicBezTo>
                <a:cubicBezTo>
                  <a:pt x="51" y="160"/>
                  <a:pt x="50" y="155"/>
                  <a:pt x="50" y="151"/>
                </a:cubicBezTo>
                <a:cubicBezTo>
                  <a:pt x="56" y="149"/>
                  <a:pt x="66" y="146"/>
                  <a:pt x="75" y="142"/>
                </a:cubicBezTo>
                <a:cubicBezTo>
                  <a:pt x="80" y="139"/>
                  <a:pt x="84" y="137"/>
                  <a:pt x="88" y="135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3" y="131"/>
                  <a:pt x="97" y="128"/>
                  <a:pt x="98" y="125"/>
                </a:cubicBezTo>
                <a:cubicBezTo>
                  <a:pt x="100" y="121"/>
                  <a:pt x="101" y="117"/>
                  <a:pt x="101" y="113"/>
                </a:cubicBezTo>
                <a:cubicBezTo>
                  <a:pt x="101" y="107"/>
                  <a:pt x="98" y="102"/>
                  <a:pt x="94" y="99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89" y="96"/>
                  <a:pt x="86" y="95"/>
                  <a:pt x="84" y="95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94"/>
                  <a:pt x="83" y="94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0" y="94"/>
                  <a:pt x="78" y="94"/>
                  <a:pt x="76" y="94"/>
                </a:cubicBezTo>
                <a:cubicBezTo>
                  <a:pt x="72" y="94"/>
                  <a:pt x="68" y="94"/>
                  <a:pt x="64" y="95"/>
                </a:cubicBezTo>
                <a:cubicBezTo>
                  <a:pt x="55" y="98"/>
                  <a:pt x="45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5" y="102"/>
                  <a:pt x="35" y="102"/>
                  <a:pt x="35" y="102"/>
                </a:cubicBezTo>
                <a:moveTo>
                  <a:pt x="21" y="0"/>
                </a:moveTo>
                <a:cubicBezTo>
                  <a:pt x="21" y="0"/>
                  <a:pt x="20" y="1"/>
                  <a:pt x="20" y="1"/>
                </a:cubicBezTo>
                <a:cubicBezTo>
                  <a:pt x="13" y="6"/>
                  <a:pt x="9" y="11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1"/>
                  <a:pt x="7" y="26"/>
                  <a:pt x="9" y="30"/>
                </a:cubicBezTo>
                <a:cubicBezTo>
                  <a:pt x="10" y="32"/>
                  <a:pt x="11" y="34"/>
                  <a:pt x="12" y="36"/>
                </a:cubicBezTo>
                <a:cubicBezTo>
                  <a:pt x="12" y="36"/>
                  <a:pt x="12" y="37"/>
                  <a:pt x="12" y="37"/>
                </a:cubicBezTo>
                <a:cubicBezTo>
                  <a:pt x="6" y="45"/>
                  <a:pt x="0" y="58"/>
                  <a:pt x="0" y="70"/>
                </a:cubicBezTo>
                <a:cubicBezTo>
                  <a:pt x="0" y="73"/>
                  <a:pt x="0" y="75"/>
                  <a:pt x="1" y="78"/>
                </a:cubicBezTo>
                <a:cubicBezTo>
                  <a:pt x="2" y="80"/>
                  <a:pt x="4" y="86"/>
                  <a:pt x="8" y="92"/>
                </a:cubicBezTo>
                <a:cubicBezTo>
                  <a:pt x="8" y="92"/>
                  <a:pt x="8" y="92"/>
                  <a:pt x="9" y="93"/>
                </a:cubicBezTo>
                <a:cubicBezTo>
                  <a:pt x="9" y="93"/>
                  <a:pt x="9" y="94"/>
                  <a:pt x="9" y="94"/>
                </a:cubicBezTo>
                <a:cubicBezTo>
                  <a:pt x="14" y="101"/>
                  <a:pt x="17" y="105"/>
                  <a:pt x="22" y="111"/>
                </a:cubicBezTo>
                <a:cubicBezTo>
                  <a:pt x="22" y="111"/>
                  <a:pt x="22" y="112"/>
                  <a:pt x="22" y="112"/>
                </a:cubicBezTo>
                <a:cubicBezTo>
                  <a:pt x="22" y="112"/>
                  <a:pt x="23" y="113"/>
                  <a:pt x="23" y="113"/>
                </a:cubicBezTo>
                <a:cubicBezTo>
                  <a:pt x="24" y="114"/>
                  <a:pt x="24" y="114"/>
                  <a:pt x="24" y="114"/>
                </a:cubicBezTo>
                <a:cubicBezTo>
                  <a:pt x="24" y="114"/>
                  <a:pt x="24" y="114"/>
                  <a:pt x="25" y="114"/>
                </a:cubicBezTo>
                <a:cubicBezTo>
                  <a:pt x="26" y="116"/>
                  <a:pt x="28" y="117"/>
                  <a:pt x="30" y="118"/>
                </a:cubicBezTo>
                <a:cubicBezTo>
                  <a:pt x="30" y="118"/>
                  <a:pt x="31" y="119"/>
                  <a:pt x="3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19"/>
                  <a:pt x="33" y="119"/>
                  <a:pt x="33" y="119"/>
                </a:cubicBezTo>
                <a:cubicBezTo>
                  <a:pt x="35" y="119"/>
                  <a:pt x="37" y="119"/>
                  <a:pt x="38" y="119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45" y="119"/>
                  <a:pt x="51" y="117"/>
                  <a:pt x="57" y="115"/>
                </a:cubicBezTo>
                <a:cubicBezTo>
                  <a:pt x="63" y="113"/>
                  <a:pt x="70" y="111"/>
                  <a:pt x="75" y="111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8" y="112"/>
                  <a:pt x="78" y="112"/>
                  <a:pt x="78" y="111"/>
                </a:cubicBezTo>
                <a:cubicBezTo>
                  <a:pt x="81" y="112"/>
                  <a:pt x="82" y="112"/>
                  <a:pt x="84" y="113"/>
                </a:cubicBezTo>
                <a:cubicBezTo>
                  <a:pt x="84" y="114"/>
                  <a:pt x="85" y="114"/>
                  <a:pt x="85" y="115"/>
                </a:cubicBezTo>
                <a:cubicBezTo>
                  <a:pt x="85" y="115"/>
                  <a:pt x="86" y="115"/>
                  <a:pt x="86" y="115"/>
                </a:cubicBezTo>
                <a:cubicBezTo>
                  <a:pt x="86" y="115"/>
                  <a:pt x="86" y="115"/>
                  <a:pt x="87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7"/>
                  <a:pt x="90" y="118"/>
                  <a:pt x="90" y="120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0" y="121"/>
                  <a:pt x="90" y="121"/>
                  <a:pt x="90" y="122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0" y="125"/>
                  <a:pt x="89" y="128"/>
                  <a:pt x="87" y="130"/>
                </a:cubicBezTo>
                <a:cubicBezTo>
                  <a:pt x="75" y="138"/>
                  <a:pt x="55" y="146"/>
                  <a:pt x="47" y="147"/>
                </a:cubicBezTo>
                <a:cubicBezTo>
                  <a:pt x="46" y="147"/>
                  <a:pt x="45" y="148"/>
                  <a:pt x="45" y="150"/>
                </a:cubicBezTo>
                <a:cubicBezTo>
                  <a:pt x="46" y="154"/>
                  <a:pt x="46" y="159"/>
                  <a:pt x="46" y="164"/>
                </a:cubicBezTo>
                <a:cubicBezTo>
                  <a:pt x="46" y="169"/>
                  <a:pt x="46" y="174"/>
                  <a:pt x="45" y="179"/>
                </a:cubicBezTo>
                <a:cubicBezTo>
                  <a:pt x="45" y="179"/>
                  <a:pt x="45" y="180"/>
                  <a:pt x="45" y="181"/>
                </a:cubicBezTo>
                <a:cubicBezTo>
                  <a:pt x="49" y="187"/>
                  <a:pt x="52" y="193"/>
                  <a:pt x="55" y="198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6" y="199"/>
                  <a:pt x="56" y="199"/>
                  <a:pt x="56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7" y="199"/>
                  <a:pt x="57" y="199"/>
                  <a:pt x="57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58" y="199"/>
                  <a:pt x="59" y="199"/>
                  <a:pt x="60" y="198"/>
                </a:cubicBezTo>
                <a:cubicBezTo>
                  <a:pt x="64" y="197"/>
                  <a:pt x="72" y="194"/>
                  <a:pt x="81" y="191"/>
                </a:cubicBezTo>
                <a:cubicBezTo>
                  <a:pt x="89" y="187"/>
                  <a:pt x="97" y="183"/>
                  <a:pt x="103" y="179"/>
                </a:cubicBezTo>
                <a:cubicBezTo>
                  <a:pt x="104" y="182"/>
                  <a:pt x="106" y="184"/>
                  <a:pt x="107" y="187"/>
                </a:cubicBezTo>
                <a:cubicBezTo>
                  <a:pt x="108" y="188"/>
                  <a:pt x="108" y="188"/>
                  <a:pt x="109" y="188"/>
                </a:cubicBezTo>
                <a:cubicBezTo>
                  <a:pt x="109" y="188"/>
                  <a:pt x="109" y="188"/>
                  <a:pt x="109" y="188"/>
                </a:cubicBezTo>
                <a:cubicBezTo>
                  <a:pt x="112" y="192"/>
                  <a:pt x="114" y="196"/>
                  <a:pt x="116" y="200"/>
                </a:cubicBezTo>
                <a:cubicBezTo>
                  <a:pt x="116" y="201"/>
                  <a:pt x="117" y="201"/>
                  <a:pt x="118" y="201"/>
                </a:cubicBezTo>
                <a:cubicBezTo>
                  <a:pt x="118" y="201"/>
                  <a:pt x="118" y="201"/>
                  <a:pt x="118" y="201"/>
                </a:cubicBezTo>
                <a:cubicBezTo>
                  <a:pt x="118" y="201"/>
                  <a:pt x="119" y="202"/>
                  <a:pt x="119" y="202"/>
                </a:cubicBezTo>
                <a:cubicBezTo>
                  <a:pt x="120" y="202"/>
                  <a:pt x="120" y="201"/>
                  <a:pt x="120" y="201"/>
                </a:cubicBezTo>
                <a:cubicBezTo>
                  <a:pt x="129" y="195"/>
                  <a:pt x="133" y="190"/>
                  <a:pt x="140" y="185"/>
                </a:cubicBezTo>
                <a:cubicBezTo>
                  <a:pt x="141" y="184"/>
                  <a:pt x="141" y="183"/>
                  <a:pt x="140" y="182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40" y="182"/>
                  <a:pt x="140" y="181"/>
                  <a:pt x="140" y="181"/>
                </a:cubicBezTo>
                <a:cubicBezTo>
                  <a:pt x="138" y="176"/>
                  <a:pt x="136" y="172"/>
                  <a:pt x="134" y="168"/>
                </a:cubicBezTo>
                <a:cubicBezTo>
                  <a:pt x="134" y="167"/>
                  <a:pt x="134" y="167"/>
                  <a:pt x="133" y="166"/>
                </a:cubicBezTo>
                <a:cubicBezTo>
                  <a:pt x="131" y="163"/>
                  <a:pt x="129" y="161"/>
                  <a:pt x="127" y="159"/>
                </a:cubicBezTo>
                <a:cubicBezTo>
                  <a:pt x="134" y="152"/>
                  <a:pt x="140" y="142"/>
                  <a:pt x="141" y="131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1" y="130"/>
                  <a:pt x="139" y="117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5" y="91"/>
                  <a:pt x="122" y="86"/>
                  <a:pt x="118" y="82"/>
                </a:cubicBezTo>
                <a:cubicBezTo>
                  <a:pt x="113" y="77"/>
                  <a:pt x="108" y="73"/>
                  <a:pt x="103" y="71"/>
                </a:cubicBezTo>
                <a:cubicBezTo>
                  <a:pt x="98" y="68"/>
                  <a:pt x="93" y="67"/>
                  <a:pt x="87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4" y="67"/>
                  <a:pt x="80" y="67"/>
                  <a:pt x="77" y="68"/>
                </a:cubicBezTo>
                <a:cubicBezTo>
                  <a:pt x="66" y="69"/>
                  <a:pt x="57" y="75"/>
                  <a:pt x="47" y="77"/>
                </a:cubicBezTo>
                <a:cubicBezTo>
                  <a:pt x="46" y="77"/>
                  <a:pt x="45" y="77"/>
                  <a:pt x="44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3" y="77"/>
                  <a:pt x="43" y="76"/>
                  <a:pt x="42" y="76"/>
                </a:cubicBezTo>
                <a:cubicBezTo>
                  <a:pt x="41" y="75"/>
                  <a:pt x="41" y="74"/>
                  <a:pt x="40" y="73"/>
                </a:cubicBezTo>
                <a:cubicBezTo>
                  <a:pt x="40" y="73"/>
                  <a:pt x="40" y="72"/>
                  <a:pt x="40" y="72"/>
                </a:cubicBezTo>
                <a:cubicBezTo>
                  <a:pt x="40" y="71"/>
                  <a:pt x="40" y="70"/>
                  <a:pt x="41" y="68"/>
                </a:cubicBezTo>
                <a:cubicBezTo>
                  <a:pt x="43" y="66"/>
                  <a:pt x="46" y="64"/>
                  <a:pt x="50" y="62"/>
                </a:cubicBezTo>
                <a:cubicBezTo>
                  <a:pt x="56" y="59"/>
                  <a:pt x="64" y="57"/>
                  <a:pt x="71" y="55"/>
                </a:cubicBezTo>
                <a:cubicBezTo>
                  <a:pt x="78" y="53"/>
                  <a:pt x="83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7" y="51"/>
                  <a:pt x="88" y="50"/>
                  <a:pt x="88" y="49"/>
                </a:cubicBezTo>
                <a:cubicBezTo>
                  <a:pt x="88" y="41"/>
                  <a:pt x="89" y="33"/>
                  <a:pt x="89" y="25"/>
                </a:cubicBezTo>
                <a:cubicBezTo>
                  <a:pt x="89" y="25"/>
                  <a:pt x="89" y="24"/>
                  <a:pt x="88" y="24"/>
                </a:cubicBezTo>
                <a:cubicBezTo>
                  <a:pt x="88" y="23"/>
                  <a:pt x="88" y="23"/>
                  <a:pt x="88" y="23"/>
                </a:cubicBezTo>
                <a:cubicBezTo>
                  <a:pt x="86" y="19"/>
                  <a:pt x="83" y="14"/>
                  <a:pt x="80" y="9"/>
                </a:cubicBezTo>
                <a:cubicBezTo>
                  <a:pt x="80" y="8"/>
                  <a:pt x="79" y="8"/>
                  <a:pt x="78" y="8"/>
                </a:cubicBezTo>
                <a:cubicBezTo>
                  <a:pt x="78" y="8"/>
                  <a:pt x="78" y="8"/>
                  <a:pt x="77" y="8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66" y="10"/>
                  <a:pt x="45" y="17"/>
                  <a:pt x="36" y="22"/>
                </a:cubicBezTo>
                <a:cubicBezTo>
                  <a:pt x="32" y="15"/>
                  <a:pt x="28" y="9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3" y="2"/>
                  <a:pt x="23" y="1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2773516" y="2634847"/>
            <a:ext cx="200529" cy="159672"/>
            <a:chOff x="2339835" y="2821810"/>
            <a:chExt cx="382635" cy="304674"/>
          </a:xfrm>
        </p:grpSpPr>
        <p:sp>
          <p:nvSpPr>
            <p:cNvPr id="48" name="Freeform 739"/>
            <p:cNvSpPr>
              <a:spLocks noEditPoints="1"/>
            </p:cNvSpPr>
            <p:nvPr/>
          </p:nvSpPr>
          <p:spPr bwMode="auto">
            <a:xfrm>
              <a:off x="2395393" y="2829874"/>
              <a:ext cx="324388" cy="197142"/>
            </a:xfrm>
            <a:custGeom>
              <a:avLst/>
              <a:gdLst>
                <a:gd name="T0" fmla="*/ 114 w 153"/>
                <a:gd name="T1" fmla="*/ 13 h 93"/>
                <a:gd name="T2" fmla="*/ 136 w 153"/>
                <a:gd name="T3" fmla="*/ 7 h 93"/>
                <a:gd name="T4" fmla="*/ 148 w 153"/>
                <a:gd name="T5" fmla="*/ 5 h 93"/>
                <a:gd name="T6" fmla="*/ 143 w 153"/>
                <a:gd name="T7" fmla="*/ 38 h 93"/>
                <a:gd name="T8" fmla="*/ 139 w 153"/>
                <a:gd name="T9" fmla="*/ 36 h 93"/>
                <a:gd name="T10" fmla="*/ 139 w 153"/>
                <a:gd name="T11" fmla="*/ 18 h 93"/>
                <a:gd name="T12" fmla="*/ 137 w 153"/>
                <a:gd name="T13" fmla="*/ 19 h 93"/>
                <a:gd name="T14" fmla="*/ 97 w 153"/>
                <a:gd name="T15" fmla="*/ 66 h 93"/>
                <a:gd name="T16" fmla="*/ 90 w 153"/>
                <a:gd name="T17" fmla="*/ 71 h 93"/>
                <a:gd name="T18" fmla="*/ 84 w 153"/>
                <a:gd name="T19" fmla="*/ 68 h 93"/>
                <a:gd name="T20" fmla="*/ 45 w 153"/>
                <a:gd name="T21" fmla="*/ 48 h 93"/>
                <a:gd name="T22" fmla="*/ 5 w 153"/>
                <a:gd name="T23" fmla="*/ 87 h 93"/>
                <a:gd name="T24" fmla="*/ 39 w 153"/>
                <a:gd name="T25" fmla="*/ 44 h 93"/>
                <a:gd name="T26" fmla="*/ 50 w 153"/>
                <a:gd name="T27" fmla="*/ 43 h 93"/>
                <a:gd name="T28" fmla="*/ 90 w 153"/>
                <a:gd name="T29" fmla="*/ 63 h 93"/>
                <a:gd name="T30" fmla="*/ 92 w 153"/>
                <a:gd name="T31" fmla="*/ 63 h 93"/>
                <a:gd name="T32" fmla="*/ 128 w 153"/>
                <a:gd name="T33" fmla="*/ 22 h 93"/>
                <a:gd name="T34" fmla="*/ 133 w 153"/>
                <a:gd name="T35" fmla="*/ 15 h 93"/>
                <a:gd name="T36" fmla="*/ 131 w 153"/>
                <a:gd name="T37" fmla="*/ 14 h 93"/>
                <a:gd name="T38" fmla="*/ 151 w 153"/>
                <a:gd name="T39" fmla="*/ 0 h 93"/>
                <a:gd name="T40" fmla="*/ 108 w 153"/>
                <a:gd name="T41" fmla="*/ 9 h 93"/>
                <a:gd name="T42" fmla="*/ 107 w 153"/>
                <a:gd name="T43" fmla="*/ 12 h 93"/>
                <a:gd name="T44" fmla="*/ 115 w 153"/>
                <a:gd name="T45" fmla="*/ 18 h 93"/>
                <a:gd name="T46" fmla="*/ 126 w 153"/>
                <a:gd name="T47" fmla="*/ 18 h 93"/>
                <a:gd name="T48" fmla="*/ 73 w 153"/>
                <a:gd name="T49" fmla="*/ 50 h 93"/>
                <a:gd name="T50" fmla="*/ 46 w 153"/>
                <a:gd name="T51" fmla="*/ 37 h 93"/>
                <a:gd name="T52" fmla="*/ 0 w 153"/>
                <a:gd name="T53" fmla="*/ 80 h 93"/>
                <a:gd name="T54" fmla="*/ 2 w 153"/>
                <a:gd name="T55" fmla="*/ 91 h 93"/>
                <a:gd name="T56" fmla="*/ 4 w 153"/>
                <a:gd name="T57" fmla="*/ 93 h 93"/>
                <a:gd name="T58" fmla="*/ 45 w 153"/>
                <a:gd name="T59" fmla="*/ 52 h 93"/>
                <a:gd name="T60" fmla="*/ 90 w 153"/>
                <a:gd name="T61" fmla="*/ 74 h 93"/>
                <a:gd name="T62" fmla="*/ 100 w 153"/>
                <a:gd name="T63" fmla="*/ 69 h 93"/>
                <a:gd name="T64" fmla="*/ 135 w 153"/>
                <a:gd name="T65" fmla="*/ 36 h 93"/>
                <a:gd name="T66" fmla="*/ 138 w 153"/>
                <a:gd name="T67" fmla="*/ 40 h 93"/>
                <a:gd name="T68" fmla="*/ 144 w 153"/>
                <a:gd name="T69" fmla="*/ 43 h 93"/>
                <a:gd name="T70" fmla="*/ 146 w 153"/>
                <a:gd name="T71" fmla="*/ 42 h 93"/>
                <a:gd name="T72" fmla="*/ 153 w 153"/>
                <a:gd name="T73" fmla="*/ 3 h 93"/>
                <a:gd name="T74" fmla="*/ 151 w 153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93">
                  <a:moveTo>
                    <a:pt x="116" y="14"/>
                  </a:moveTo>
                  <a:cubicBezTo>
                    <a:pt x="115" y="14"/>
                    <a:pt x="114" y="13"/>
                    <a:pt x="114" y="13"/>
                  </a:cubicBezTo>
                  <a:cubicBezTo>
                    <a:pt x="113" y="12"/>
                    <a:pt x="113" y="12"/>
                    <a:pt x="112" y="11"/>
                  </a:cubicBezTo>
                  <a:cubicBezTo>
                    <a:pt x="119" y="10"/>
                    <a:pt x="128" y="8"/>
                    <a:pt x="136" y="7"/>
                  </a:cubicBezTo>
                  <a:cubicBezTo>
                    <a:pt x="140" y="6"/>
                    <a:pt x="144" y="5"/>
                    <a:pt x="147" y="5"/>
                  </a:cubicBezTo>
                  <a:cubicBezTo>
                    <a:pt x="147" y="5"/>
                    <a:pt x="148" y="5"/>
                    <a:pt x="148" y="5"/>
                  </a:cubicBezTo>
                  <a:cubicBezTo>
                    <a:pt x="148" y="8"/>
                    <a:pt x="147" y="13"/>
                    <a:pt x="146" y="19"/>
                  </a:cubicBezTo>
                  <a:cubicBezTo>
                    <a:pt x="145" y="26"/>
                    <a:pt x="144" y="34"/>
                    <a:pt x="143" y="38"/>
                  </a:cubicBezTo>
                  <a:cubicBezTo>
                    <a:pt x="142" y="38"/>
                    <a:pt x="141" y="37"/>
                    <a:pt x="141" y="37"/>
                  </a:cubicBezTo>
                  <a:cubicBezTo>
                    <a:pt x="140" y="36"/>
                    <a:pt x="139" y="36"/>
                    <a:pt x="139" y="3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19"/>
                    <a:pt x="139" y="18"/>
                  </a:cubicBezTo>
                  <a:cubicBezTo>
                    <a:pt x="139" y="18"/>
                    <a:pt x="139" y="18"/>
                    <a:pt x="138" y="18"/>
                  </a:cubicBezTo>
                  <a:cubicBezTo>
                    <a:pt x="138" y="18"/>
                    <a:pt x="137" y="19"/>
                    <a:pt x="137" y="19"/>
                  </a:cubicBezTo>
                  <a:cubicBezTo>
                    <a:pt x="137" y="19"/>
                    <a:pt x="135" y="21"/>
                    <a:pt x="133" y="24"/>
                  </a:cubicBezTo>
                  <a:cubicBezTo>
                    <a:pt x="125" y="33"/>
                    <a:pt x="109" y="53"/>
                    <a:pt x="97" y="66"/>
                  </a:cubicBezTo>
                  <a:cubicBezTo>
                    <a:pt x="95" y="68"/>
                    <a:pt x="93" y="70"/>
                    <a:pt x="91" y="70"/>
                  </a:cubicBezTo>
                  <a:cubicBezTo>
                    <a:pt x="91" y="71"/>
                    <a:pt x="91" y="71"/>
                    <a:pt x="90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88" y="71"/>
                    <a:pt x="86" y="70"/>
                    <a:pt x="84" y="68"/>
                  </a:cubicBezTo>
                  <a:cubicBezTo>
                    <a:pt x="71" y="62"/>
                    <a:pt x="58" y="55"/>
                    <a:pt x="46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48"/>
                    <a:pt x="44" y="48"/>
                    <a:pt x="43" y="4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4" y="85"/>
                    <a:pt x="4" y="84"/>
                    <a:pt x="4" y="82"/>
                  </a:cubicBezTo>
                  <a:cubicBezTo>
                    <a:pt x="16" y="70"/>
                    <a:pt x="27" y="57"/>
                    <a:pt x="39" y="44"/>
                  </a:cubicBezTo>
                  <a:cubicBezTo>
                    <a:pt x="41" y="42"/>
                    <a:pt x="43" y="41"/>
                    <a:pt x="46" y="41"/>
                  </a:cubicBezTo>
                  <a:cubicBezTo>
                    <a:pt x="47" y="41"/>
                    <a:pt x="49" y="42"/>
                    <a:pt x="50" y="43"/>
                  </a:cubicBezTo>
                  <a:cubicBezTo>
                    <a:pt x="56" y="46"/>
                    <a:pt x="64" y="50"/>
                    <a:pt x="71" y="54"/>
                  </a:cubicBezTo>
                  <a:cubicBezTo>
                    <a:pt x="79" y="57"/>
                    <a:pt x="86" y="61"/>
                    <a:pt x="90" y="63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1" y="63"/>
                    <a:pt x="92" y="63"/>
                    <a:pt x="92" y="63"/>
                  </a:cubicBezTo>
                  <a:cubicBezTo>
                    <a:pt x="100" y="53"/>
                    <a:pt x="110" y="42"/>
                    <a:pt x="118" y="33"/>
                  </a:cubicBezTo>
                  <a:cubicBezTo>
                    <a:pt x="122" y="28"/>
                    <a:pt x="126" y="24"/>
                    <a:pt x="128" y="22"/>
                  </a:cubicBezTo>
                  <a:cubicBezTo>
                    <a:pt x="131" y="19"/>
                    <a:pt x="132" y="17"/>
                    <a:pt x="132" y="17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2" y="14"/>
                    <a:pt x="132" y="14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16" y="14"/>
                    <a:pt x="116" y="14"/>
                    <a:pt x="116" y="14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0" y="0"/>
                  </a:cubicBezTo>
                  <a:cubicBezTo>
                    <a:pt x="150" y="0"/>
                    <a:pt x="123" y="4"/>
                    <a:pt x="108" y="9"/>
                  </a:cubicBezTo>
                  <a:cubicBezTo>
                    <a:pt x="107" y="9"/>
                    <a:pt x="107" y="9"/>
                    <a:pt x="106" y="10"/>
                  </a:cubicBezTo>
                  <a:cubicBezTo>
                    <a:pt x="106" y="11"/>
                    <a:pt x="106" y="11"/>
                    <a:pt x="107" y="12"/>
                  </a:cubicBezTo>
                  <a:cubicBezTo>
                    <a:pt x="109" y="13"/>
                    <a:pt x="114" y="18"/>
                    <a:pt x="114" y="18"/>
                  </a:cubicBezTo>
                  <a:cubicBezTo>
                    <a:pt x="114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02" y="44"/>
                    <a:pt x="90" y="59"/>
                  </a:cubicBezTo>
                  <a:cubicBezTo>
                    <a:pt x="86" y="56"/>
                    <a:pt x="80" y="53"/>
                    <a:pt x="73" y="50"/>
                  </a:cubicBezTo>
                  <a:cubicBezTo>
                    <a:pt x="66" y="47"/>
                    <a:pt x="58" y="43"/>
                    <a:pt x="52" y="39"/>
                  </a:cubicBezTo>
                  <a:cubicBezTo>
                    <a:pt x="50" y="38"/>
                    <a:pt x="48" y="37"/>
                    <a:pt x="46" y="37"/>
                  </a:cubicBezTo>
                  <a:cubicBezTo>
                    <a:pt x="42" y="37"/>
                    <a:pt x="39" y="39"/>
                    <a:pt x="36" y="42"/>
                  </a:cubicBezTo>
                  <a:cubicBezTo>
                    <a:pt x="24" y="55"/>
                    <a:pt x="12" y="67"/>
                    <a:pt x="0" y="80"/>
                  </a:cubicBezTo>
                  <a:cubicBezTo>
                    <a:pt x="0" y="81"/>
                    <a:pt x="0" y="81"/>
                    <a:pt x="0" y="82"/>
                  </a:cubicBezTo>
                  <a:cubicBezTo>
                    <a:pt x="0" y="86"/>
                    <a:pt x="2" y="89"/>
                    <a:pt x="2" y="91"/>
                  </a:cubicBezTo>
                  <a:cubicBezTo>
                    <a:pt x="2" y="92"/>
                    <a:pt x="2" y="93"/>
                    <a:pt x="3" y="93"/>
                  </a:cubicBezTo>
                  <a:cubicBezTo>
                    <a:pt x="3" y="93"/>
                    <a:pt x="3" y="93"/>
                    <a:pt x="4" y="93"/>
                  </a:cubicBezTo>
                  <a:cubicBezTo>
                    <a:pt x="4" y="93"/>
                    <a:pt x="5" y="93"/>
                    <a:pt x="5" y="9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7" y="59"/>
                    <a:pt x="70" y="65"/>
                    <a:pt x="82" y="72"/>
                  </a:cubicBezTo>
                  <a:cubicBezTo>
                    <a:pt x="84" y="73"/>
                    <a:pt x="87" y="74"/>
                    <a:pt x="90" y="74"/>
                  </a:cubicBezTo>
                  <a:cubicBezTo>
                    <a:pt x="91" y="74"/>
                    <a:pt x="92" y="74"/>
                    <a:pt x="92" y="74"/>
                  </a:cubicBezTo>
                  <a:cubicBezTo>
                    <a:pt x="96" y="74"/>
                    <a:pt x="98" y="71"/>
                    <a:pt x="100" y="69"/>
                  </a:cubicBezTo>
                  <a:cubicBezTo>
                    <a:pt x="112" y="56"/>
                    <a:pt x="128" y="36"/>
                    <a:pt x="136" y="27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5" y="37"/>
                    <a:pt x="135" y="38"/>
                    <a:pt x="136" y="38"/>
                  </a:cubicBezTo>
                  <a:cubicBezTo>
                    <a:pt x="136" y="38"/>
                    <a:pt x="137" y="39"/>
                    <a:pt x="138" y="40"/>
                  </a:cubicBezTo>
                  <a:cubicBezTo>
                    <a:pt x="140" y="41"/>
                    <a:pt x="142" y="42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6" y="42"/>
                    <a:pt x="146" y="42"/>
                  </a:cubicBezTo>
                  <a:cubicBezTo>
                    <a:pt x="147" y="38"/>
                    <a:pt x="149" y="28"/>
                    <a:pt x="150" y="19"/>
                  </a:cubicBezTo>
                  <a:cubicBezTo>
                    <a:pt x="152" y="10"/>
                    <a:pt x="153" y="3"/>
                    <a:pt x="153" y="3"/>
                  </a:cubicBezTo>
                  <a:cubicBezTo>
                    <a:pt x="153" y="2"/>
                    <a:pt x="153" y="1"/>
                    <a:pt x="152" y="1"/>
                  </a:cubicBezTo>
                  <a:cubicBezTo>
                    <a:pt x="152" y="1"/>
                    <a:pt x="151" y="0"/>
                    <a:pt x="15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740"/>
            <p:cNvSpPr>
              <a:spLocks noEditPoints="1"/>
            </p:cNvSpPr>
            <p:nvPr/>
          </p:nvSpPr>
          <p:spPr bwMode="auto">
            <a:xfrm>
              <a:off x="2339835" y="2821810"/>
              <a:ext cx="382635" cy="304674"/>
            </a:xfrm>
            <a:custGeom>
              <a:avLst/>
              <a:gdLst>
                <a:gd name="T0" fmla="*/ 115 w 180"/>
                <a:gd name="T1" fmla="*/ 123 h 144"/>
                <a:gd name="T2" fmla="*/ 82 w 180"/>
                <a:gd name="T3" fmla="*/ 123 h 144"/>
                <a:gd name="T4" fmla="*/ 43 w 180"/>
                <a:gd name="T5" fmla="*/ 123 h 144"/>
                <a:gd name="T6" fmla="*/ 121 w 180"/>
                <a:gd name="T7" fmla="*/ 114 h 144"/>
                <a:gd name="T8" fmla="*/ 138 w 180"/>
                <a:gd name="T9" fmla="*/ 123 h 144"/>
                <a:gd name="T10" fmla="*/ 154 w 180"/>
                <a:gd name="T11" fmla="*/ 123 h 144"/>
                <a:gd name="T12" fmla="*/ 88 w 180"/>
                <a:gd name="T13" fmla="*/ 107 h 144"/>
                <a:gd name="T14" fmla="*/ 74 w 180"/>
                <a:gd name="T15" fmla="*/ 123 h 144"/>
                <a:gd name="T16" fmla="*/ 39 w 180"/>
                <a:gd name="T17" fmla="*/ 114 h 144"/>
                <a:gd name="T18" fmla="*/ 39 w 180"/>
                <a:gd name="T19" fmla="*/ 120 h 144"/>
                <a:gd name="T20" fmla="*/ 121 w 180"/>
                <a:gd name="T21" fmla="*/ 105 h 144"/>
                <a:gd name="T22" fmla="*/ 71 w 180"/>
                <a:gd name="T23" fmla="*/ 105 h 144"/>
                <a:gd name="T24" fmla="*/ 137 w 180"/>
                <a:gd name="T25" fmla="*/ 114 h 144"/>
                <a:gd name="T26" fmla="*/ 153 w 180"/>
                <a:gd name="T27" fmla="*/ 103 h 144"/>
                <a:gd name="T28" fmla="*/ 109 w 180"/>
                <a:gd name="T29" fmla="*/ 92 h 144"/>
                <a:gd name="T30" fmla="*/ 121 w 180"/>
                <a:gd name="T31" fmla="*/ 91 h 144"/>
                <a:gd name="T32" fmla="*/ 38 w 180"/>
                <a:gd name="T33" fmla="*/ 109 h 144"/>
                <a:gd name="T34" fmla="*/ 38 w 180"/>
                <a:gd name="T35" fmla="*/ 109 h 144"/>
                <a:gd name="T36" fmla="*/ 88 w 180"/>
                <a:gd name="T37" fmla="*/ 84 h 144"/>
                <a:gd name="T38" fmla="*/ 137 w 180"/>
                <a:gd name="T39" fmla="*/ 92 h 144"/>
                <a:gd name="T40" fmla="*/ 154 w 180"/>
                <a:gd name="T41" fmla="*/ 89 h 144"/>
                <a:gd name="T42" fmla="*/ 70 w 180"/>
                <a:gd name="T43" fmla="*/ 79 h 144"/>
                <a:gd name="T44" fmla="*/ 70 w 180"/>
                <a:gd name="T45" fmla="*/ 85 h 144"/>
                <a:gd name="T46" fmla="*/ 73 w 180"/>
                <a:gd name="T47" fmla="*/ 73 h 144"/>
                <a:gd name="T48" fmla="*/ 153 w 180"/>
                <a:gd name="T49" fmla="*/ 63 h 144"/>
                <a:gd name="T50" fmla="*/ 16 w 180"/>
                <a:gd name="T51" fmla="*/ 0 h 144"/>
                <a:gd name="T52" fmla="*/ 8 w 180"/>
                <a:gd name="T53" fmla="*/ 34 h 144"/>
                <a:gd name="T54" fmla="*/ 10 w 180"/>
                <a:gd name="T55" fmla="*/ 49 h 144"/>
                <a:gd name="T56" fmla="*/ 14 w 180"/>
                <a:gd name="T57" fmla="*/ 68 h 144"/>
                <a:gd name="T58" fmla="*/ 14 w 180"/>
                <a:gd name="T59" fmla="*/ 72 h 144"/>
                <a:gd name="T60" fmla="*/ 10 w 180"/>
                <a:gd name="T61" fmla="*/ 90 h 144"/>
                <a:gd name="T62" fmla="*/ 8 w 180"/>
                <a:gd name="T63" fmla="*/ 107 h 144"/>
                <a:gd name="T64" fmla="*/ 2 w 180"/>
                <a:gd name="T65" fmla="*/ 124 h 144"/>
                <a:gd name="T66" fmla="*/ 14 w 180"/>
                <a:gd name="T67" fmla="*/ 142 h 144"/>
                <a:gd name="T68" fmla="*/ 178 w 180"/>
                <a:gd name="T69" fmla="*/ 128 h 144"/>
                <a:gd name="T70" fmla="*/ 158 w 180"/>
                <a:gd name="T71" fmla="*/ 112 h 144"/>
                <a:gd name="T72" fmla="*/ 156 w 180"/>
                <a:gd name="T73" fmla="*/ 57 h 144"/>
                <a:gd name="T74" fmla="*/ 136 w 180"/>
                <a:gd name="T75" fmla="*/ 75 h 144"/>
                <a:gd name="T76" fmla="*/ 134 w 180"/>
                <a:gd name="T77" fmla="*/ 118 h 144"/>
                <a:gd name="T78" fmla="*/ 125 w 180"/>
                <a:gd name="T79" fmla="*/ 87 h 144"/>
                <a:gd name="T80" fmla="*/ 118 w 180"/>
                <a:gd name="T81" fmla="*/ 88 h 144"/>
                <a:gd name="T82" fmla="*/ 106 w 180"/>
                <a:gd name="T83" fmla="*/ 86 h 144"/>
                <a:gd name="T84" fmla="*/ 100 w 180"/>
                <a:gd name="T85" fmla="*/ 85 h 144"/>
                <a:gd name="T86" fmla="*/ 101 w 180"/>
                <a:gd name="T87" fmla="*/ 124 h 144"/>
                <a:gd name="T88" fmla="*/ 92 w 180"/>
                <a:gd name="T89" fmla="*/ 104 h 144"/>
                <a:gd name="T90" fmla="*/ 91 w 180"/>
                <a:gd name="T91" fmla="*/ 81 h 144"/>
                <a:gd name="T92" fmla="*/ 72 w 180"/>
                <a:gd name="T93" fmla="*/ 70 h 144"/>
                <a:gd name="T94" fmla="*/ 66 w 180"/>
                <a:gd name="T95" fmla="*/ 79 h 144"/>
                <a:gd name="T96" fmla="*/ 59 w 180"/>
                <a:gd name="T97" fmla="*/ 84 h 144"/>
                <a:gd name="T98" fmla="*/ 35 w 180"/>
                <a:gd name="T99" fmla="*/ 103 h 144"/>
                <a:gd name="T100" fmla="*/ 18 w 180"/>
                <a:gd name="T101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0" h="144">
                  <a:moveTo>
                    <a:pt x="115" y="123"/>
                  </a:moveTo>
                  <a:cubicBezTo>
                    <a:pt x="117" y="121"/>
                    <a:pt x="119" y="120"/>
                    <a:pt x="121" y="119"/>
                  </a:cubicBezTo>
                  <a:cubicBezTo>
                    <a:pt x="121" y="120"/>
                    <a:pt x="121" y="121"/>
                    <a:pt x="121" y="123"/>
                  </a:cubicBezTo>
                  <a:cubicBezTo>
                    <a:pt x="115" y="123"/>
                    <a:pt x="115" y="123"/>
                    <a:pt x="115" y="123"/>
                  </a:cubicBezTo>
                  <a:moveTo>
                    <a:pt x="82" y="123"/>
                  </a:moveTo>
                  <a:cubicBezTo>
                    <a:pt x="84" y="121"/>
                    <a:pt x="86" y="120"/>
                    <a:pt x="88" y="118"/>
                  </a:cubicBezTo>
                  <a:cubicBezTo>
                    <a:pt x="88" y="120"/>
                    <a:pt x="88" y="121"/>
                    <a:pt x="88" y="123"/>
                  </a:cubicBezTo>
                  <a:cubicBezTo>
                    <a:pt x="82" y="123"/>
                    <a:pt x="82" y="123"/>
                    <a:pt x="82" y="123"/>
                  </a:cubicBezTo>
                  <a:moveTo>
                    <a:pt x="43" y="123"/>
                  </a:moveTo>
                  <a:cubicBezTo>
                    <a:pt x="47" y="120"/>
                    <a:pt x="51" y="118"/>
                    <a:pt x="55" y="116"/>
                  </a:cubicBezTo>
                  <a:cubicBezTo>
                    <a:pt x="55" y="118"/>
                    <a:pt x="55" y="120"/>
                    <a:pt x="55" y="123"/>
                  </a:cubicBezTo>
                  <a:cubicBezTo>
                    <a:pt x="43" y="123"/>
                    <a:pt x="43" y="123"/>
                    <a:pt x="43" y="123"/>
                  </a:cubicBezTo>
                  <a:moveTo>
                    <a:pt x="105" y="123"/>
                  </a:moveTo>
                  <a:cubicBezTo>
                    <a:pt x="105" y="122"/>
                    <a:pt x="105" y="121"/>
                    <a:pt x="105" y="120"/>
                  </a:cubicBezTo>
                  <a:cubicBezTo>
                    <a:pt x="110" y="115"/>
                    <a:pt x="115" y="112"/>
                    <a:pt x="121" y="109"/>
                  </a:cubicBezTo>
                  <a:cubicBezTo>
                    <a:pt x="121" y="111"/>
                    <a:pt x="121" y="113"/>
                    <a:pt x="121" y="114"/>
                  </a:cubicBezTo>
                  <a:cubicBezTo>
                    <a:pt x="117" y="117"/>
                    <a:pt x="112" y="120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5" y="123"/>
                    <a:pt x="105" y="123"/>
                    <a:pt x="105" y="123"/>
                  </a:cubicBezTo>
                  <a:moveTo>
                    <a:pt x="138" y="123"/>
                  </a:moveTo>
                  <a:cubicBezTo>
                    <a:pt x="138" y="121"/>
                    <a:pt x="138" y="120"/>
                    <a:pt x="138" y="118"/>
                  </a:cubicBezTo>
                  <a:cubicBezTo>
                    <a:pt x="144" y="114"/>
                    <a:pt x="148" y="111"/>
                    <a:pt x="154" y="108"/>
                  </a:cubicBezTo>
                  <a:cubicBezTo>
                    <a:pt x="154" y="109"/>
                    <a:pt x="154" y="110"/>
                    <a:pt x="154" y="112"/>
                  </a:cubicBezTo>
                  <a:cubicBezTo>
                    <a:pt x="154" y="115"/>
                    <a:pt x="154" y="119"/>
                    <a:pt x="154" y="123"/>
                  </a:cubicBezTo>
                  <a:cubicBezTo>
                    <a:pt x="138" y="123"/>
                    <a:pt x="138" y="123"/>
                    <a:pt x="138" y="123"/>
                  </a:cubicBezTo>
                  <a:moveTo>
                    <a:pt x="72" y="123"/>
                  </a:moveTo>
                  <a:cubicBezTo>
                    <a:pt x="72" y="120"/>
                    <a:pt x="72" y="118"/>
                    <a:pt x="71" y="116"/>
                  </a:cubicBezTo>
                  <a:cubicBezTo>
                    <a:pt x="79" y="112"/>
                    <a:pt x="82" y="111"/>
                    <a:pt x="88" y="107"/>
                  </a:cubicBezTo>
                  <a:cubicBezTo>
                    <a:pt x="88" y="109"/>
                    <a:pt x="88" y="111"/>
                    <a:pt x="88" y="113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4" y="117"/>
                    <a:pt x="78" y="120"/>
                    <a:pt x="74" y="122"/>
                  </a:cubicBezTo>
                  <a:cubicBezTo>
                    <a:pt x="74" y="123"/>
                    <a:pt x="74" y="123"/>
                    <a:pt x="74" y="123"/>
                  </a:cubicBezTo>
                  <a:cubicBezTo>
                    <a:pt x="72" y="123"/>
                    <a:pt x="72" y="123"/>
                    <a:pt x="72" y="123"/>
                  </a:cubicBezTo>
                  <a:moveTo>
                    <a:pt x="39" y="120"/>
                  </a:moveTo>
                  <a:cubicBezTo>
                    <a:pt x="39" y="118"/>
                    <a:pt x="38" y="116"/>
                    <a:pt x="38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44" y="112"/>
                    <a:pt x="50" y="109"/>
                    <a:pt x="55" y="106"/>
                  </a:cubicBezTo>
                  <a:cubicBezTo>
                    <a:pt x="55" y="108"/>
                    <a:pt x="55" y="109"/>
                    <a:pt x="55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49" y="115"/>
                    <a:pt x="44" y="117"/>
                    <a:pt x="39" y="120"/>
                  </a:cubicBezTo>
                  <a:moveTo>
                    <a:pt x="104" y="115"/>
                  </a:moveTo>
                  <a:cubicBezTo>
                    <a:pt x="104" y="112"/>
                    <a:pt x="104" y="108"/>
                    <a:pt x="104" y="105"/>
                  </a:cubicBezTo>
                  <a:cubicBezTo>
                    <a:pt x="109" y="103"/>
                    <a:pt x="116" y="100"/>
                    <a:pt x="121" y="98"/>
                  </a:cubicBezTo>
                  <a:cubicBezTo>
                    <a:pt x="121" y="100"/>
                    <a:pt x="121" y="103"/>
                    <a:pt x="121" y="105"/>
                  </a:cubicBezTo>
                  <a:cubicBezTo>
                    <a:pt x="115" y="108"/>
                    <a:pt x="110" y="111"/>
                    <a:pt x="104" y="115"/>
                  </a:cubicBezTo>
                  <a:moveTo>
                    <a:pt x="71" y="112"/>
                  </a:moveTo>
                  <a:cubicBezTo>
                    <a:pt x="71" y="109"/>
                    <a:pt x="71" y="107"/>
                    <a:pt x="71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7" y="101"/>
                    <a:pt x="82" y="98"/>
                    <a:pt x="88" y="95"/>
                  </a:cubicBezTo>
                  <a:cubicBezTo>
                    <a:pt x="88" y="97"/>
                    <a:pt x="88" y="100"/>
                    <a:pt x="88" y="103"/>
                  </a:cubicBezTo>
                  <a:cubicBezTo>
                    <a:pt x="81" y="107"/>
                    <a:pt x="78" y="108"/>
                    <a:pt x="71" y="112"/>
                  </a:cubicBezTo>
                  <a:moveTo>
                    <a:pt x="137" y="114"/>
                  </a:moveTo>
                  <a:cubicBezTo>
                    <a:pt x="137" y="111"/>
                    <a:pt x="137" y="109"/>
                    <a:pt x="137" y="106"/>
                  </a:cubicBezTo>
                  <a:cubicBezTo>
                    <a:pt x="144" y="101"/>
                    <a:pt x="147" y="100"/>
                    <a:pt x="154" y="94"/>
                  </a:cubicBezTo>
                  <a:cubicBezTo>
                    <a:pt x="154" y="97"/>
                    <a:pt x="154" y="100"/>
                    <a:pt x="154" y="103"/>
                  </a:cubicBezTo>
                  <a:cubicBezTo>
                    <a:pt x="153" y="103"/>
                    <a:pt x="153" y="103"/>
                    <a:pt x="153" y="103"/>
                  </a:cubicBezTo>
                  <a:cubicBezTo>
                    <a:pt x="147" y="107"/>
                    <a:pt x="143" y="110"/>
                    <a:pt x="137" y="114"/>
                  </a:cubicBezTo>
                  <a:moveTo>
                    <a:pt x="104" y="101"/>
                  </a:moveTo>
                  <a:cubicBezTo>
                    <a:pt x="104" y="97"/>
                    <a:pt x="104" y="93"/>
                    <a:pt x="104" y="90"/>
                  </a:cubicBezTo>
                  <a:cubicBezTo>
                    <a:pt x="105" y="90"/>
                    <a:pt x="107" y="91"/>
                    <a:pt x="109" y="92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2" y="93"/>
                    <a:pt x="112" y="93"/>
                    <a:pt x="113" y="93"/>
                  </a:cubicBezTo>
                  <a:cubicBezTo>
                    <a:pt x="115" y="93"/>
                    <a:pt x="116" y="93"/>
                    <a:pt x="117" y="93"/>
                  </a:cubicBezTo>
                  <a:cubicBezTo>
                    <a:pt x="118" y="92"/>
                    <a:pt x="120" y="92"/>
                    <a:pt x="121" y="91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1" y="92"/>
                    <a:pt x="121" y="93"/>
                    <a:pt x="121" y="94"/>
                  </a:cubicBezTo>
                  <a:cubicBezTo>
                    <a:pt x="116" y="96"/>
                    <a:pt x="109" y="99"/>
                    <a:pt x="104" y="101"/>
                  </a:cubicBezTo>
                  <a:moveTo>
                    <a:pt x="38" y="109"/>
                  </a:moveTo>
                  <a:cubicBezTo>
                    <a:pt x="38" y="108"/>
                    <a:pt x="38" y="107"/>
                    <a:pt x="38" y="105"/>
                  </a:cubicBezTo>
                  <a:cubicBezTo>
                    <a:pt x="44" y="101"/>
                    <a:pt x="50" y="95"/>
                    <a:pt x="55" y="89"/>
                  </a:cubicBezTo>
                  <a:cubicBezTo>
                    <a:pt x="55" y="93"/>
                    <a:pt x="55" y="97"/>
                    <a:pt x="55" y="101"/>
                  </a:cubicBezTo>
                  <a:cubicBezTo>
                    <a:pt x="49" y="104"/>
                    <a:pt x="44" y="106"/>
                    <a:pt x="38" y="109"/>
                  </a:cubicBezTo>
                  <a:moveTo>
                    <a:pt x="71" y="100"/>
                  </a:moveTo>
                  <a:cubicBezTo>
                    <a:pt x="71" y="97"/>
                    <a:pt x="71" y="93"/>
                    <a:pt x="71" y="90"/>
                  </a:cubicBezTo>
                  <a:cubicBezTo>
                    <a:pt x="75" y="87"/>
                    <a:pt x="79" y="85"/>
                    <a:pt x="85" y="82"/>
                  </a:cubicBezTo>
                  <a:cubicBezTo>
                    <a:pt x="86" y="82"/>
                    <a:pt x="87" y="83"/>
                    <a:pt x="88" y="84"/>
                  </a:cubicBezTo>
                  <a:cubicBezTo>
                    <a:pt x="88" y="86"/>
                    <a:pt x="88" y="88"/>
                    <a:pt x="88" y="90"/>
                  </a:cubicBezTo>
                  <a:cubicBezTo>
                    <a:pt x="82" y="93"/>
                    <a:pt x="77" y="97"/>
                    <a:pt x="71" y="100"/>
                  </a:cubicBezTo>
                  <a:moveTo>
                    <a:pt x="137" y="101"/>
                  </a:moveTo>
                  <a:cubicBezTo>
                    <a:pt x="137" y="98"/>
                    <a:pt x="137" y="95"/>
                    <a:pt x="137" y="92"/>
                  </a:cubicBezTo>
                  <a:cubicBezTo>
                    <a:pt x="137" y="92"/>
                    <a:pt x="137" y="92"/>
                    <a:pt x="137" y="92"/>
                  </a:cubicBezTo>
                  <a:cubicBezTo>
                    <a:pt x="141" y="89"/>
                    <a:pt x="145" y="87"/>
                    <a:pt x="148" y="84"/>
                  </a:cubicBezTo>
                  <a:cubicBezTo>
                    <a:pt x="150" y="82"/>
                    <a:pt x="151" y="80"/>
                    <a:pt x="154" y="78"/>
                  </a:cubicBezTo>
                  <a:cubicBezTo>
                    <a:pt x="154" y="81"/>
                    <a:pt x="154" y="85"/>
                    <a:pt x="154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46" y="96"/>
                    <a:pt x="143" y="97"/>
                    <a:pt x="137" y="101"/>
                  </a:cubicBezTo>
                  <a:moveTo>
                    <a:pt x="70" y="85"/>
                  </a:moveTo>
                  <a:cubicBezTo>
                    <a:pt x="70" y="83"/>
                    <a:pt x="70" y="81"/>
                    <a:pt x="70" y="79"/>
                  </a:cubicBezTo>
                  <a:cubicBezTo>
                    <a:pt x="71" y="78"/>
                    <a:pt x="72" y="77"/>
                    <a:pt x="73" y="75"/>
                  </a:cubicBezTo>
                  <a:cubicBezTo>
                    <a:pt x="73" y="75"/>
                    <a:pt x="74" y="74"/>
                    <a:pt x="74" y="73"/>
                  </a:cubicBezTo>
                  <a:cubicBezTo>
                    <a:pt x="76" y="75"/>
                    <a:pt x="79" y="77"/>
                    <a:pt x="81" y="79"/>
                  </a:cubicBezTo>
                  <a:cubicBezTo>
                    <a:pt x="77" y="81"/>
                    <a:pt x="74" y="83"/>
                    <a:pt x="70" y="85"/>
                  </a:cubicBezTo>
                  <a:moveTo>
                    <a:pt x="73" y="73"/>
                  </a:move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3" y="73"/>
                    <a:pt x="73" y="73"/>
                    <a:pt x="73" y="73"/>
                  </a:cubicBezTo>
                  <a:moveTo>
                    <a:pt x="137" y="87"/>
                  </a:moveTo>
                  <a:cubicBezTo>
                    <a:pt x="137" y="85"/>
                    <a:pt x="136" y="83"/>
                    <a:pt x="136" y="80"/>
                  </a:cubicBezTo>
                  <a:cubicBezTo>
                    <a:pt x="137" y="80"/>
                    <a:pt x="138" y="79"/>
                    <a:pt x="139" y="78"/>
                  </a:cubicBezTo>
                  <a:cubicBezTo>
                    <a:pt x="143" y="74"/>
                    <a:pt x="149" y="68"/>
                    <a:pt x="153" y="63"/>
                  </a:cubicBezTo>
                  <a:cubicBezTo>
                    <a:pt x="153" y="66"/>
                    <a:pt x="153" y="69"/>
                    <a:pt x="154" y="72"/>
                  </a:cubicBezTo>
                  <a:cubicBezTo>
                    <a:pt x="150" y="76"/>
                    <a:pt x="148" y="78"/>
                    <a:pt x="145" y="81"/>
                  </a:cubicBezTo>
                  <a:cubicBezTo>
                    <a:pt x="143" y="83"/>
                    <a:pt x="140" y="85"/>
                    <a:pt x="137" y="87"/>
                  </a:cubicBezTo>
                  <a:moveTo>
                    <a:pt x="16" y="0"/>
                  </a:moveTo>
                  <a:cubicBezTo>
                    <a:pt x="15" y="0"/>
                    <a:pt x="14" y="1"/>
                    <a:pt x="14" y="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8" y="32"/>
                    <a:pt x="8" y="33"/>
                    <a:pt x="8" y="34"/>
                  </a:cubicBezTo>
                  <a:cubicBezTo>
                    <a:pt x="8" y="35"/>
                    <a:pt x="8" y="36"/>
                    <a:pt x="10" y="36"/>
                  </a:cubicBezTo>
                  <a:cubicBezTo>
                    <a:pt x="11" y="36"/>
                    <a:pt x="13" y="36"/>
                    <a:pt x="14" y="3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1" y="49"/>
                    <a:pt x="10" y="49"/>
                  </a:cubicBezTo>
                  <a:cubicBezTo>
                    <a:pt x="8" y="49"/>
                    <a:pt x="8" y="50"/>
                    <a:pt x="8" y="51"/>
                  </a:cubicBezTo>
                  <a:cubicBezTo>
                    <a:pt x="8" y="52"/>
                    <a:pt x="8" y="53"/>
                    <a:pt x="10" y="53"/>
                  </a:cubicBezTo>
                  <a:cubicBezTo>
                    <a:pt x="11" y="53"/>
                    <a:pt x="13" y="53"/>
                    <a:pt x="14" y="5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3" y="68"/>
                    <a:pt x="11" y="68"/>
                    <a:pt x="10" y="68"/>
                  </a:cubicBezTo>
                  <a:cubicBezTo>
                    <a:pt x="8" y="68"/>
                    <a:pt x="8" y="69"/>
                    <a:pt x="8" y="70"/>
                  </a:cubicBezTo>
                  <a:cubicBezTo>
                    <a:pt x="8" y="71"/>
                    <a:pt x="8" y="72"/>
                    <a:pt x="10" y="72"/>
                  </a:cubicBezTo>
                  <a:cubicBezTo>
                    <a:pt x="11" y="72"/>
                    <a:pt x="13" y="72"/>
                    <a:pt x="14" y="72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8" y="86"/>
                    <a:pt x="8" y="87"/>
                    <a:pt x="8" y="88"/>
                  </a:cubicBezTo>
                  <a:cubicBezTo>
                    <a:pt x="8" y="90"/>
                    <a:pt x="8" y="90"/>
                    <a:pt x="10" y="90"/>
                  </a:cubicBezTo>
                  <a:cubicBezTo>
                    <a:pt x="11" y="90"/>
                    <a:pt x="13" y="90"/>
                    <a:pt x="14" y="90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1" y="105"/>
                    <a:pt x="10" y="105"/>
                  </a:cubicBezTo>
                  <a:cubicBezTo>
                    <a:pt x="8" y="105"/>
                    <a:pt x="8" y="106"/>
                    <a:pt x="8" y="107"/>
                  </a:cubicBezTo>
                  <a:cubicBezTo>
                    <a:pt x="8" y="109"/>
                    <a:pt x="8" y="109"/>
                    <a:pt x="10" y="109"/>
                  </a:cubicBezTo>
                  <a:cubicBezTo>
                    <a:pt x="11" y="109"/>
                    <a:pt x="13" y="109"/>
                    <a:pt x="14" y="109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1" y="124"/>
                    <a:pt x="0" y="125"/>
                    <a:pt x="0" y="126"/>
                  </a:cubicBezTo>
                  <a:cubicBezTo>
                    <a:pt x="0" y="127"/>
                    <a:pt x="1" y="128"/>
                    <a:pt x="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43"/>
                    <a:pt x="15" y="144"/>
                    <a:pt x="16" y="144"/>
                  </a:cubicBezTo>
                  <a:cubicBezTo>
                    <a:pt x="17" y="144"/>
                    <a:pt x="18" y="143"/>
                    <a:pt x="18" y="142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8" y="128"/>
                    <a:pt x="178" y="128"/>
                    <a:pt x="178" y="128"/>
                  </a:cubicBezTo>
                  <a:cubicBezTo>
                    <a:pt x="179" y="128"/>
                    <a:pt x="180" y="127"/>
                    <a:pt x="180" y="126"/>
                  </a:cubicBezTo>
                  <a:cubicBezTo>
                    <a:pt x="180" y="125"/>
                    <a:pt x="179" y="124"/>
                    <a:pt x="178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0"/>
                    <a:pt x="158" y="116"/>
                    <a:pt x="158" y="112"/>
                  </a:cubicBezTo>
                  <a:cubicBezTo>
                    <a:pt x="158" y="99"/>
                    <a:pt x="158" y="86"/>
                    <a:pt x="157" y="74"/>
                  </a:cubicBezTo>
                  <a:cubicBezTo>
                    <a:pt x="158" y="73"/>
                    <a:pt x="158" y="72"/>
                    <a:pt x="157" y="72"/>
                  </a:cubicBezTo>
                  <a:cubicBezTo>
                    <a:pt x="157" y="67"/>
                    <a:pt x="157" y="63"/>
                    <a:pt x="157" y="58"/>
                  </a:cubicBezTo>
                  <a:cubicBezTo>
                    <a:pt x="157" y="58"/>
                    <a:pt x="157" y="57"/>
                    <a:pt x="156" y="57"/>
                  </a:cubicBezTo>
                  <a:cubicBezTo>
                    <a:pt x="156" y="56"/>
                    <a:pt x="155" y="56"/>
                    <a:pt x="155" y="56"/>
                  </a:cubicBezTo>
                  <a:cubicBezTo>
                    <a:pt x="155" y="56"/>
                    <a:pt x="154" y="57"/>
                    <a:pt x="154" y="57"/>
                  </a:cubicBezTo>
                  <a:cubicBezTo>
                    <a:pt x="151" y="60"/>
                    <a:pt x="146" y="65"/>
                    <a:pt x="142" y="69"/>
                  </a:cubicBezTo>
                  <a:cubicBezTo>
                    <a:pt x="140" y="71"/>
                    <a:pt x="138" y="73"/>
                    <a:pt x="136" y="75"/>
                  </a:cubicBezTo>
                  <a:cubicBezTo>
                    <a:pt x="134" y="76"/>
                    <a:pt x="133" y="78"/>
                    <a:pt x="133" y="78"/>
                  </a:cubicBezTo>
                  <a:cubicBezTo>
                    <a:pt x="133" y="78"/>
                    <a:pt x="132" y="79"/>
                    <a:pt x="132" y="79"/>
                  </a:cubicBezTo>
                  <a:cubicBezTo>
                    <a:pt x="133" y="93"/>
                    <a:pt x="133" y="104"/>
                    <a:pt x="134" y="117"/>
                  </a:cubicBezTo>
                  <a:cubicBezTo>
                    <a:pt x="133" y="117"/>
                    <a:pt x="134" y="117"/>
                    <a:pt x="134" y="118"/>
                  </a:cubicBezTo>
                  <a:cubicBezTo>
                    <a:pt x="134" y="120"/>
                    <a:pt x="134" y="122"/>
                    <a:pt x="134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1"/>
                    <a:pt x="125" y="118"/>
                    <a:pt x="125" y="115"/>
                  </a:cubicBezTo>
                  <a:cubicBezTo>
                    <a:pt x="125" y="105"/>
                    <a:pt x="125" y="97"/>
                    <a:pt x="125" y="87"/>
                  </a:cubicBezTo>
                  <a:cubicBezTo>
                    <a:pt x="125" y="86"/>
                    <a:pt x="124" y="85"/>
                    <a:pt x="123" y="85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122" y="85"/>
                    <a:pt x="122" y="85"/>
                    <a:pt x="121" y="85"/>
                  </a:cubicBezTo>
                  <a:cubicBezTo>
                    <a:pt x="119" y="87"/>
                    <a:pt x="119" y="88"/>
                    <a:pt x="118" y="88"/>
                  </a:cubicBezTo>
                  <a:cubicBezTo>
                    <a:pt x="117" y="89"/>
                    <a:pt x="117" y="89"/>
                    <a:pt x="116" y="89"/>
                  </a:cubicBezTo>
                  <a:cubicBezTo>
                    <a:pt x="116" y="89"/>
                    <a:pt x="115" y="89"/>
                    <a:pt x="113" y="89"/>
                  </a:cubicBezTo>
                  <a:cubicBezTo>
                    <a:pt x="113" y="89"/>
                    <a:pt x="112" y="89"/>
                    <a:pt x="111" y="88"/>
                  </a:cubicBezTo>
                  <a:cubicBezTo>
                    <a:pt x="110" y="88"/>
                    <a:pt x="108" y="87"/>
                    <a:pt x="106" y="86"/>
                  </a:cubicBezTo>
                  <a:cubicBezTo>
                    <a:pt x="105" y="86"/>
                    <a:pt x="105" y="86"/>
                    <a:pt x="104" y="86"/>
                  </a:cubicBezTo>
                  <a:cubicBezTo>
                    <a:pt x="103" y="85"/>
                    <a:pt x="103" y="85"/>
                    <a:pt x="10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1" y="85"/>
                    <a:pt x="101" y="85"/>
                    <a:pt x="100" y="85"/>
                  </a:cubicBezTo>
                  <a:cubicBezTo>
                    <a:pt x="100" y="86"/>
                    <a:pt x="100" y="86"/>
                    <a:pt x="100" y="87"/>
                  </a:cubicBezTo>
                  <a:cubicBezTo>
                    <a:pt x="100" y="97"/>
                    <a:pt x="100" y="108"/>
                    <a:pt x="101" y="118"/>
                  </a:cubicBezTo>
                  <a:cubicBezTo>
                    <a:pt x="100" y="119"/>
                    <a:pt x="100" y="119"/>
                    <a:pt x="101" y="119"/>
                  </a:cubicBezTo>
                  <a:cubicBezTo>
                    <a:pt x="101" y="121"/>
                    <a:pt x="101" y="122"/>
                    <a:pt x="10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2" y="120"/>
                    <a:pt x="92" y="117"/>
                    <a:pt x="92" y="113"/>
                  </a:cubicBezTo>
                  <a:cubicBezTo>
                    <a:pt x="92" y="110"/>
                    <a:pt x="92" y="107"/>
                    <a:pt x="92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100"/>
                    <a:pt x="92" y="96"/>
                    <a:pt x="92" y="92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88"/>
                    <a:pt x="92" y="86"/>
                    <a:pt x="92" y="83"/>
                  </a:cubicBezTo>
                  <a:cubicBezTo>
                    <a:pt x="92" y="82"/>
                    <a:pt x="91" y="82"/>
                    <a:pt x="91" y="81"/>
                  </a:cubicBezTo>
                  <a:cubicBezTo>
                    <a:pt x="85" y="77"/>
                    <a:pt x="80" y="73"/>
                    <a:pt x="76" y="70"/>
                  </a:cubicBezTo>
                  <a:cubicBezTo>
                    <a:pt x="75" y="69"/>
                    <a:pt x="75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2" y="70"/>
                  </a:cubicBezTo>
                  <a:cubicBezTo>
                    <a:pt x="72" y="70"/>
                    <a:pt x="71" y="71"/>
                    <a:pt x="70" y="72"/>
                  </a:cubicBezTo>
                  <a:cubicBezTo>
                    <a:pt x="70" y="73"/>
                    <a:pt x="69" y="74"/>
                    <a:pt x="68" y="75"/>
                  </a:cubicBezTo>
                  <a:cubicBezTo>
                    <a:pt x="67" y="76"/>
                    <a:pt x="67" y="77"/>
                    <a:pt x="67" y="78"/>
                  </a:cubicBezTo>
                  <a:cubicBezTo>
                    <a:pt x="66" y="78"/>
                    <a:pt x="66" y="78"/>
                    <a:pt x="66" y="79"/>
                  </a:cubicBezTo>
                  <a:cubicBezTo>
                    <a:pt x="67" y="97"/>
                    <a:pt x="67" y="106"/>
                    <a:pt x="68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0"/>
                    <a:pt x="59" y="117"/>
                    <a:pt x="59" y="113"/>
                  </a:cubicBezTo>
                  <a:cubicBezTo>
                    <a:pt x="59" y="104"/>
                    <a:pt x="59" y="94"/>
                    <a:pt x="59" y="84"/>
                  </a:cubicBezTo>
                  <a:cubicBezTo>
                    <a:pt x="59" y="83"/>
                    <a:pt x="58" y="83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2"/>
                    <a:pt x="56" y="82"/>
                    <a:pt x="55" y="83"/>
                  </a:cubicBezTo>
                  <a:cubicBezTo>
                    <a:pt x="49" y="90"/>
                    <a:pt x="42" y="98"/>
                    <a:pt x="35" y="103"/>
                  </a:cubicBezTo>
                  <a:cubicBezTo>
                    <a:pt x="34" y="103"/>
                    <a:pt x="34" y="104"/>
                    <a:pt x="34" y="104"/>
                  </a:cubicBezTo>
                  <a:cubicBezTo>
                    <a:pt x="34" y="112"/>
                    <a:pt x="35" y="117"/>
                    <a:pt x="35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42415" y="2555138"/>
            <a:ext cx="236690" cy="209921"/>
            <a:chOff x="795854" y="3209821"/>
            <a:chExt cx="451635" cy="400557"/>
          </a:xfrm>
        </p:grpSpPr>
        <p:sp>
          <p:nvSpPr>
            <p:cNvPr id="51" name="Freeform 741"/>
            <p:cNvSpPr>
              <a:spLocks noEditPoints="1"/>
            </p:cNvSpPr>
            <p:nvPr/>
          </p:nvSpPr>
          <p:spPr bwMode="auto">
            <a:xfrm>
              <a:off x="848724" y="3338860"/>
              <a:ext cx="167571" cy="167571"/>
            </a:xfrm>
            <a:custGeom>
              <a:avLst/>
              <a:gdLst>
                <a:gd name="T0" fmla="*/ 75 w 79"/>
                <a:gd name="T1" fmla="*/ 34 h 79"/>
                <a:gd name="T2" fmla="*/ 72 w 79"/>
                <a:gd name="T3" fmla="*/ 34 h 79"/>
                <a:gd name="T4" fmla="*/ 74 w 79"/>
                <a:gd name="T5" fmla="*/ 32 h 79"/>
                <a:gd name="T6" fmla="*/ 71 w 79"/>
                <a:gd name="T7" fmla="*/ 31 h 79"/>
                <a:gd name="T8" fmla="*/ 73 w 79"/>
                <a:gd name="T9" fmla="*/ 29 h 79"/>
                <a:gd name="T10" fmla="*/ 67 w 79"/>
                <a:gd name="T11" fmla="*/ 26 h 79"/>
                <a:gd name="T12" fmla="*/ 69 w 79"/>
                <a:gd name="T13" fmla="*/ 28 h 79"/>
                <a:gd name="T14" fmla="*/ 69 w 79"/>
                <a:gd name="T15" fmla="*/ 20 h 79"/>
                <a:gd name="T16" fmla="*/ 64 w 79"/>
                <a:gd name="T17" fmla="*/ 23 h 79"/>
                <a:gd name="T18" fmla="*/ 67 w 79"/>
                <a:gd name="T19" fmla="*/ 18 h 79"/>
                <a:gd name="T20" fmla="*/ 12 w 79"/>
                <a:gd name="T21" fmla="*/ 25 h 79"/>
                <a:gd name="T22" fmla="*/ 62 w 79"/>
                <a:gd name="T23" fmla="*/ 25 h 79"/>
                <a:gd name="T24" fmla="*/ 65 w 79"/>
                <a:gd name="T25" fmla="*/ 65 h 79"/>
                <a:gd name="T26" fmla="*/ 41 w 79"/>
                <a:gd name="T27" fmla="*/ 76 h 79"/>
                <a:gd name="T28" fmla="*/ 3 w 79"/>
                <a:gd name="T29" fmla="*/ 39 h 79"/>
                <a:gd name="T30" fmla="*/ 61 w 79"/>
                <a:gd name="T31" fmla="*/ 20 h 79"/>
                <a:gd name="T32" fmla="*/ 64 w 79"/>
                <a:gd name="T33" fmla="*/ 15 h 79"/>
                <a:gd name="T34" fmla="*/ 3 w 79"/>
                <a:gd name="T35" fmla="*/ 32 h 79"/>
                <a:gd name="T36" fmla="*/ 12 w 79"/>
                <a:gd name="T37" fmla="*/ 16 h 79"/>
                <a:gd name="T38" fmla="*/ 8 w 79"/>
                <a:gd name="T39" fmla="*/ 26 h 79"/>
                <a:gd name="T40" fmla="*/ 57 w 79"/>
                <a:gd name="T41" fmla="*/ 18 h 79"/>
                <a:gd name="T42" fmla="*/ 62 w 79"/>
                <a:gd name="T43" fmla="*/ 13 h 79"/>
                <a:gd name="T44" fmla="*/ 49 w 79"/>
                <a:gd name="T45" fmla="*/ 14 h 79"/>
                <a:gd name="T46" fmla="*/ 58 w 79"/>
                <a:gd name="T47" fmla="*/ 10 h 79"/>
                <a:gd name="T48" fmla="*/ 46 w 79"/>
                <a:gd name="T49" fmla="*/ 13 h 79"/>
                <a:gd name="T50" fmla="*/ 54 w 79"/>
                <a:gd name="T51" fmla="*/ 7 h 79"/>
                <a:gd name="T52" fmla="*/ 20 w 79"/>
                <a:gd name="T53" fmla="*/ 8 h 79"/>
                <a:gd name="T54" fmla="*/ 16 w 79"/>
                <a:gd name="T55" fmla="*/ 18 h 79"/>
                <a:gd name="T56" fmla="*/ 40 w 79"/>
                <a:gd name="T57" fmla="*/ 12 h 79"/>
                <a:gd name="T58" fmla="*/ 50 w 79"/>
                <a:gd name="T59" fmla="*/ 5 h 79"/>
                <a:gd name="T60" fmla="*/ 28 w 79"/>
                <a:gd name="T61" fmla="*/ 5 h 79"/>
                <a:gd name="T62" fmla="*/ 22 w 79"/>
                <a:gd name="T63" fmla="*/ 15 h 79"/>
                <a:gd name="T64" fmla="*/ 42 w 79"/>
                <a:gd name="T65" fmla="*/ 3 h 79"/>
                <a:gd name="T66" fmla="*/ 39 w 79"/>
                <a:gd name="T67" fmla="*/ 12 h 79"/>
                <a:gd name="T68" fmla="*/ 36 w 79"/>
                <a:gd name="T69" fmla="*/ 12 h 79"/>
                <a:gd name="T70" fmla="*/ 35 w 79"/>
                <a:gd name="T71" fmla="*/ 3 h 79"/>
                <a:gd name="T72" fmla="*/ 30 w 79"/>
                <a:gd name="T73" fmla="*/ 12 h 79"/>
                <a:gd name="T74" fmla="*/ 38 w 79"/>
                <a:gd name="T75" fmla="*/ 3 h 79"/>
                <a:gd name="T76" fmla="*/ 30 w 79"/>
                <a:gd name="T77" fmla="*/ 12 h 79"/>
                <a:gd name="T78" fmla="*/ 11 w 79"/>
                <a:gd name="T79" fmla="*/ 12 h 79"/>
                <a:gd name="T80" fmla="*/ 41 w 79"/>
                <a:gd name="T81" fmla="*/ 79 h 79"/>
                <a:gd name="T82" fmla="*/ 65 w 79"/>
                <a:gd name="T83" fmla="*/ 70 h 79"/>
                <a:gd name="T84" fmla="*/ 67 w 79"/>
                <a:gd name="T85" fmla="*/ 67 h 79"/>
                <a:gd name="T86" fmla="*/ 69 w 79"/>
                <a:gd name="T87" fmla="*/ 66 h 79"/>
                <a:gd name="T88" fmla="*/ 69 w 79"/>
                <a:gd name="T89" fmla="*/ 65 h 79"/>
                <a:gd name="T90" fmla="*/ 69 w 79"/>
                <a:gd name="T91" fmla="*/ 65 h 79"/>
                <a:gd name="T92" fmla="*/ 69 w 79"/>
                <a:gd name="T93" fmla="*/ 65 h 79"/>
                <a:gd name="T94" fmla="*/ 38 w 79"/>
                <a:gd name="T9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79">
                  <a:moveTo>
                    <a:pt x="76" y="41"/>
                  </a:moveTo>
                  <a:cubicBezTo>
                    <a:pt x="75" y="39"/>
                    <a:pt x="74" y="37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6"/>
                    <a:pt x="76" y="39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moveTo>
                    <a:pt x="72" y="34"/>
                  </a:moveTo>
                  <a:cubicBezTo>
                    <a:pt x="72" y="33"/>
                    <a:pt x="72" y="33"/>
                    <a:pt x="71" y="32"/>
                  </a:cubicBezTo>
                  <a:cubicBezTo>
                    <a:pt x="72" y="31"/>
                    <a:pt x="73" y="31"/>
                    <a:pt x="74" y="30"/>
                  </a:cubicBez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3" y="33"/>
                    <a:pt x="72" y="34"/>
                  </a:cubicBezTo>
                  <a:moveTo>
                    <a:pt x="71" y="31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1" y="29"/>
                    <a:pt x="72" y="28"/>
                    <a:pt x="73" y="27"/>
                  </a:cubicBezTo>
                  <a:cubicBezTo>
                    <a:pt x="73" y="27"/>
                    <a:pt x="73" y="28"/>
                    <a:pt x="73" y="29"/>
                  </a:cubicBezTo>
                  <a:cubicBezTo>
                    <a:pt x="72" y="29"/>
                    <a:pt x="71" y="30"/>
                    <a:pt x="71" y="31"/>
                  </a:cubicBezTo>
                  <a:moveTo>
                    <a:pt x="69" y="28"/>
                  </a:moveTo>
                  <a:cubicBezTo>
                    <a:pt x="68" y="28"/>
                    <a:pt x="67" y="27"/>
                    <a:pt x="67" y="26"/>
                  </a:cubicBezTo>
                  <a:cubicBezTo>
                    <a:pt x="68" y="25"/>
                    <a:pt x="69" y="24"/>
                    <a:pt x="70" y="23"/>
                  </a:cubicBezTo>
                  <a:cubicBezTo>
                    <a:pt x="71" y="24"/>
                    <a:pt x="71" y="25"/>
                    <a:pt x="72" y="26"/>
                  </a:cubicBezTo>
                  <a:cubicBezTo>
                    <a:pt x="71" y="26"/>
                    <a:pt x="70" y="27"/>
                    <a:pt x="69" y="28"/>
                  </a:cubicBezTo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6" y="23"/>
                    <a:pt x="67" y="22"/>
                    <a:pt x="69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7" y="24"/>
                    <a:pt x="66" y="25"/>
                  </a:cubicBezTo>
                  <a:moveTo>
                    <a:pt x="64" y="23"/>
                  </a:moveTo>
                  <a:cubicBezTo>
                    <a:pt x="64" y="23"/>
                    <a:pt x="64" y="23"/>
                    <a:pt x="64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3" y="20"/>
                    <a:pt x="65" y="19"/>
                    <a:pt x="67" y="18"/>
                  </a:cubicBezTo>
                  <a:cubicBezTo>
                    <a:pt x="67" y="18"/>
                    <a:pt x="68" y="19"/>
                    <a:pt x="68" y="19"/>
                  </a:cubicBezTo>
                  <a:cubicBezTo>
                    <a:pt x="67" y="20"/>
                    <a:pt x="65" y="22"/>
                    <a:pt x="64" y="23"/>
                  </a:cubicBezTo>
                  <a:moveTo>
                    <a:pt x="12" y="25"/>
                  </a:moveTo>
                  <a:cubicBezTo>
                    <a:pt x="20" y="18"/>
                    <a:pt x="28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6" y="15"/>
                    <a:pt x="55" y="19"/>
                    <a:pt x="62" y="25"/>
                  </a:cubicBezTo>
                  <a:cubicBezTo>
                    <a:pt x="69" y="31"/>
                    <a:pt x="73" y="4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55"/>
                    <a:pt x="70" y="60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57" y="73"/>
                    <a:pt x="49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31" y="76"/>
                    <a:pt x="21" y="72"/>
                    <a:pt x="14" y="65"/>
                  </a:cubicBezTo>
                  <a:cubicBezTo>
                    <a:pt x="7" y="58"/>
                    <a:pt x="3" y="49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34"/>
                    <a:pt x="8" y="30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1" y="20"/>
                  </a:moveTo>
                  <a:cubicBezTo>
                    <a:pt x="60" y="20"/>
                    <a:pt x="59" y="19"/>
                    <a:pt x="58" y="18"/>
                  </a:cubicBezTo>
                  <a:cubicBezTo>
                    <a:pt x="60" y="17"/>
                    <a:pt x="62" y="15"/>
                    <a:pt x="63" y="14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15"/>
                    <a:pt x="65" y="16"/>
                    <a:pt x="66" y="16"/>
                  </a:cubicBezTo>
                  <a:cubicBezTo>
                    <a:pt x="64" y="18"/>
                    <a:pt x="62" y="19"/>
                    <a:pt x="61" y="20"/>
                  </a:cubicBezTo>
                  <a:moveTo>
                    <a:pt x="3" y="32"/>
                  </a:moveTo>
                  <a:cubicBezTo>
                    <a:pt x="3" y="31"/>
                    <a:pt x="4" y="30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5"/>
                    <a:pt x="10" y="21"/>
                    <a:pt x="12" y="16"/>
                  </a:cubicBezTo>
                  <a:cubicBezTo>
                    <a:pt x="13" y="15"/>
                    <a:pt x="14" y="14"/>
                    <a:pt x="15" y="12"/>
                  </a:cubicBezTo>
                  <a:cubicBezTo>
                    <a:pt x="15" y="12"/>
                    <a:pt x="16" y="11"/>
                    <a:pt x="17" y="11"/>
                  </a:cubicBezTo>
                  <a:cubicBezTo>
                    <a:pt x="13" y="16"/>
                    <a:pt x="10" y="21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28"/>
                    <a:pt x="4" y="30"/>
                    <a:pt x="3" y="32"/>
                  </a:cubicBezTo>
                  <a:moveTo>
                    <a:pt x="57" y="18"/>
                  </a:moveTo>
                  <a:cubicBezTo>
                    <a:pt x="56" y="17"/>
                    <a:pt x="55" y="16"/>
                    <a:pt x="53" y="16"/>
                  </a:cubicBezTo>
                  <a:cubicBezTo>
                    <a:pt x="55" y="14"/>
                    <a:pt x="57" y="12"/>
                    <a:pt x="59" y="11"/>
                  </a:cubicBezTo>
                  <a:cubicBezTo>
                    <a:pt x="60" y="11"/>
                    <a:pt x="61" y="12"/>
                    <a:pt x="62" y="13"/>
                  </a:cubicBezTo>
                  <a:cubicBezTo>
                    <a:pt x="60" y="14"/>
                    <a:pt x="59" y="16"/>
                    <a:pt x="57" y="18"/>
                  </a:cubicBezTo>
                  <a:moveTo>
                    <a:pt x="52" y="15"/>
                  </a:moveTo>
                  <a:cubicBezTo>
                    <a:pt x="51" y="15"/>
                    <a:pt x="50" y="14"/>
                    <a:pt x="49" y="14"/>
                  </a:cubicBezTo>
                  <a:cubicBezTo>
                    <a:pt x="51" y="12"/>
                    <a:pt x="53" y="10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6" y="8"/>
                    <a:pt x="57" y="9"/>
                    <a:pt x="58" y="10"/>
                  </a:cubicBezTo>
                  <a:cubicBezTo>
                    <a:pt x="56" y="11"/>
                    <a:pt x="54" y="13"/>
                    <a:pt x="52" y="15"/>
                  </a:cubicBezTo>
                  <a:moveTo>
                    <a:pt x="47" y="13"/>
                  </a:moveTo>
                  <a:cubicBezTo>
                    <a:pt x="47" y="13"/>
                    <a:pt x="46" y="13"/>
                    <a:pt x="46" y="13"/>
                  </a:cubicBezTo>
                  <a:cubicBezTo>
                    <a:pt x="48" y="10"/>
                    <a:pt x="49" y="8"/>
                    <a:pt x="52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9"/>
                    <a:pt x="49" y="11"/>
                    <a:pt x="47" y="13"/>
                  </a:cubicBezTo>
                  <a:moveTo>
                    <a:pt x="11" y="22"/>
                  </a:moveTo>
                  <a:cubicBezTo>
                    <a:pt x="14" y="17"/>
                    <a:pt x="17" y="13"/>
                    <a:pt x="20" y="8"/>
                  </a:cubicBezTo>
                  <a:cubicBezTo>
                    <a:pt x="22" y="7"/>
                    <a:pt x="24" y="6"/>
                    <a:pt x="25" y="6"/>
                  </a:cubicBezTo>
                  <a:cubicBezTo>
                    <a:pt x="22" y="10"/>
                    <a:pt x="19" y="14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4" y="19"/>
                    <a:pt x="13" y="21"/>
                    <a:pt x="11" y="22"/>
                  </a:cubicBezTo>
                  <a:moveTo>
                    <a:pt x="44" y="12"/>
                  </a:moveTo>
                  <a:cubicBezTo>
                    <a:pt x="43" y="12"/>
                    <a:pt x="42" y="12"/>
                    <a:pt x="40" y="12"/>
                  </a:cubicBezTo>
                  <a:cubicBezTo>
                    <a:pt x="41" y="10"/>
                    <a:pt x="43" y="8"/>
                    <a:pt x="44" y="7"/>
                  </a:cubicBezTo>
                  <a:cubicBezTo>
                    <a:pt x="45" y="6"/>
                    <a:pt x="46" y="5"/>
                    <a:pt x="46" y="4"/>
                  </a:cubicBezTo>
                  <a:cubicBezTo>
                    <a:pt x="48" y="5"/>
                    <a:pt x="49" y="5"/>
                    <a:pt x="50" y="5"/>
                  </a:cubicBezTo>
                  <a:cubicBezTo>
                    <a:pt x="48" y="8"/>
                    <a:pt x="46" y="10"/>
                    <a:pt x="44" y="12"/>
                  </a:cubicBezTo>
                  <a:moveTo>
                    <a:pt x="19" y="16"/>
                  </a:moveTo>
                  <a:cubicBezTo>
                    <a:pt x="22" y="12"/>
                    <a:pt x="25" y="9"/>
                    <a:pt x="28" y="5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27" y="7"/>
                    <a:pt x="25" y="11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0" y="16"/>
                    <a:pt x="19" y="16"/>
                  </a:cubicBezTo>
                  <a:moveTo>
                    <a:pt x="36" y="12"/>
                  </a:moveTo>
                  <a:cubicBezTo>
                    <a:pt x="38" y="9"/>
                    <a:pt x="40" y="6"/>
                    <a:pt x="42" y="3"/>
                  </a:cubicBezTo>
                  <a:cubicBezTo>
                    <a:pt x="43" y="4"/>
                    <a:pt x="44" y="4"/>
                    <a:pt x="45" y="4"/>
                  </a:cubicBezTo>
                  <a:cubicBezTo>
                    <a:pt x="44" y="4"/>
                    <a:pt x="44" y="5"/>
                    <a:pt x="43" y="6"/>
                  </a:cubicBezTo>
                  <a:cubicBezTo>
                    <a:pt x="42" y="7"/>
                    <a:pt x="40" y="9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7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24" y="14"/>
                  </a:moveTo>
                  <a:cubicBezTo>
                    <a:pt x="27" y="10"/>
                    <a:pt x="30" y="7"/>
                    <a:pt x="32" y="4"/>
                  </a:cubicBezTo>
                  <a:cubicBezTo>
                    <a:pt x="33" y="3"/>
                    <a:pt x="34" y="3"/>
                    <a:pt x="35" y="3"/>
                  </a:cubicBezTo>
                  <a:cubicBezTo>
                    <a:pt x="32" y="6"/>
                    <a:pt x="30" y="10"/>
                    <a:pt x="27" y="13"/>
                  </a:cubicBezTo>
                  <a:cubicBezTo>
                    <a:pt x="26" y="13"/>
                    <a:pt x="25" y="13"/>
                    <a:pt x="24" y="14"/>
                  </a:cubicBezTo>
                  <a:moveTo>
                    <a:pt x="30" y="12"/>
                  </a:moveTo>
                  <a:cubicBezTo>
                    <a:pt x="32" y="9"/>
                    <a:pt x="34" y="6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40" y="3"/>
                  </a:cubicBezTo>
                  <a:cubicBezTo>
                    <a:pt x="38" y="6"/>
                    <a:pt x="36" y="9"/>
                    <a:pt x="34" y="12"/>
                  </a:cubicBezTo>
                  <a:cubicBezTo>
                    <a:pt x="32" y="12"/>
                    <a:pt x="31" y="12"/>
                    <a:pt x="30" y="12"/>
                  </a:cubicBezTo>
                  <a:moveTo>
                    <a:pt x="38" y="0"/>
                  </a:moveTo>
                  <a:cubicBezTo>
                    <a:pt x="29" y="0"/>
                    <a:pt x="19" y="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" y="20"/>
                    <a:pt x="0" y="29"/>
                    <a:pt x="0" y="38"/>
                  </a:cubicBezTo>
                  <a:cubicBezTo>
                    <a:pt x="0" y="49"/>
                    <a:pt x="5" y="59"/>
                    <a:pt x="12" y="67"/>
                  </a:cubicBezTo>
                  <a:cubicBezTo>
                    <a:pt x="20" y="74"/>
                    <a:pt x="30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9" y="79"/>
                    <a:pt x="57" y="76"/>
                    <a:pt x="64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6" y="69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8" y="67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6" y="57"/>
                    <a:pt x="79" y="49"/>
                    <a:pt x="79" y="41"/>
                  </a:cubicBezTo>
                  <a:cubicBezTo>
                    <a:pt x="79" y="30"/>
                    <a:pt x="74" y="20"/>
                    <a:pt x="66" y="13"/>
                  </a:cubicBezTo>
                  <a:cubicBezTo>
                    <a:pt x="59" y="5"/>
                    <a:pt x="4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42"/>
            <p:cNvSpPr>
              <a:spLocks noEditPoints="1"/>
            </p:cNvSpPr>
            <p:nvPr/>
          </p:nvSpPr>
          <p:spPr bwMode="auto">
            <a:xfrm>
              <a:off x="795854" y="3290471"/>
              <a:ext cx="269726" cy="290337"/>
            </a:xfrm>
            <a:custGeom>
              <a:avLst/>
              <a:gdLst>
                <a:gd name="T0" fmla="*/ 64 w 127"/>
                <a:gd name="T1" fmla="*/ 126 h 137"/>
                <a:gd name="T2" fmla="*/ 60 w 127"/>
                <a:gd name="T3" fmla="*/ 125 h 137"/>
                <a:gd name="T4" fmla="*/ 68 w 127"/>
                <a:gd name="T5" fmla="*/ 134 h 137"/>
                <a:gd name="T6" fmla="*/ 53 w 127"/>
                <a:gd name="T7" fmla="*/ 124 h 137"/>
                <a:gd name="T8" fmla="*/ 97 w 127"/>
                <a:gd name="T9" fmla="*/ 120 h 137"/>
                <a:gd name="T10" fmla="*/ 76 w 127"/>
                <a:gd name="T11" fmla="*/ 116 h 137"/>
                <a:gd name="T12" fmla="*/ 90 w 127"/>
                <a:gd name="T13" fmla="*/ 113 h 137"/>
                <a:gd name="T14" fmla="*/ 25 w 127"/>
                <a:gd name="T15" fmla="*/ 121 h 137"/>
                <a:gd name="T16" fmla="*/ 42 w 127"/>
                <a:gd name="T17" fmla="*/ 120 h 137"/>
                <a:gd name="T18" fmla="*/ 104 w 127"/>
                <a:gd name="T19" fmla="*/ 111 h 137"/>
                <a:gd name="T20" fmla="*/ 98 w 127"/>
                <a:gd name="T21" fmla="*/ 112 h 137"/>
                <a:gd name="T22" fmla="*/ 22 w 127"/>
                <a:gd name="T23" fmla="*/ 118 h 137"/>
                <a:gd name="T24" fmla="*/ 79 w 127"/>
                <a:gd name="T25" fmla="*/ 121 h 137"/>
                <a:gd name="T26" fmla="*/ 34 w 127"/>
                <a:gd name="T27" fmla="*/ 109 h 137"/>
                <a:gd name="T28" fmla="*/ 41 w 127"/>
                <a:gd name="T29" fmla="*/ 110 h 137"/>
                <a:gd name="T30" fmla="*/ 93 w 127"/>
                <a:gd name="T31" fmla="*/ 115 h 137"/>
                <a:gd name="T32" fmla="*/ 87 w 127"/>
                <a:gd name="T33" fmla="*/ 118 h 137"/>
                <a:gd name="T34" fmla="*/ 106 w 127"/>
                <a:gd name="T35" fmla="*/ 109 h 137"/>
                <a:gd name="T36" fmla="*/ 20 w 127"/>
                <a:gd name="T37" fmla="*/ 108 h 137"/>
                <a:gd name="T38" fmla="*/ 109 w 127"/>
                <a:gd name="T39" fmla="*/ 113 h 137"/>
                <a:gd name="T40" fmla="*/ 16 w 127"/>
                <a:gd name="T41" fmla="*/ 104 h 137"/>
                <a:gd name="T42" fmla="*/ 15 w 127"/>
                <a:gd name="T43" fmla="*/ 89 h 137"/>
                <a:gd name="T44" fmla="*/ 113 w 127"/>
                <a:gd name="T45" fmla="*/ 85 h 137"/>
                <a:gd name="T46" fmla="*/ 14 w 127"/>
                <a:gd name="T47" fmla="*/ 80 h 137"/>
                <a:gd name="T48" fmla="*/ 116 w 127"/>
                <a:gd name="T49" fmla="*/ 77 h 137"/>
                <a:gd name="T50" fmla="*/ 3 w 127"/>
                <a:gd name="T51" fmla="*/ 82 h 137"/>
                <a:gd name="T52" fmla="*/ 116 w 127"/>
                <a:gd name="T53" fmla="*/ 81 h 137"/>
                <a:gd name="T54" fmla="*/ 123 w 127"/>
                <a:gd name="T55" fmla="*/ 74 h 137"/>
                <a:gd name="T56" fmla="*/ 3 w 127"/>
                <a:gd name="T57" fmla="*/ 74 h 137"/>
                <a:gd name="T58" fmla="*/ 17 w 127"/>
                <a:gd name="T59" fmla="*/ 40 h 137"/>
                <a:gd name="T60" fmla="*/ 109 w 127"/>
                <a:gd name="T61" fmla="*/ 34 h 137"/>
                <a:gd name="T62" fmla="*/ 16 w 127"/>
                <a:gd name="T63" fmla="*/ 31 h 137"/>
                <a:gd name="T64" fmla="*/ 64 w 127"/>
                <a:gd name="T65" fmla="*/ 2 h 137"/>
                <a:gd name="T66" fmla="*/ 100 w 127"/>
                <a:gd name="T67" fmla="*/ 14 h 137"/>
                <a:gd name="T68" fmla="*/ 113 w 127"/>
                <a:gd name="T69" fmla="*/ 53 h 137"/>
                <a:gd name="T70" fmla="*/ 112 w 127"/>
                <a:gd name="T71" fmla="*/ 76 h 137"/>
                <a:gd name="T72" fmla="*/ 92 w 127"/>
                <a:gd name="T73" fmla="*/ 104 h 137"/>
                <a:gd name="T74" fmla="*/ 54 w 127"/>
                <a:gd name="T75" fmla="*/ 111 h 137"/>
                <a:gd name="T76" fmla="*/ 16 w 127"/>
                <a:gd name="T77" fmla="*/ 98 h 137"/>
                <a:gd name="T78" fmla="*/ 5 w 127"/>
                <a:gd name="T79" fmla="*/ 54 h 137"/>
                <a:gd name="T80" fmla="*/ 35 w 127"/>
                <a:gd name="T81" fmla="*/ 21 h 137"/>
                <a:gd name="T82" fmla="*/ 30 w 127"/>
                <a:gd name="T83" fmla="*/ 11 h 137"/>
                <a:gd name="T84" fmla="*/ 12 w 127"/>
                <a:gd name="T85" fmla="*/ 36 h 137"/>
                <a:gd name="T86" fmla="*/ 13 w 127"/>
                <a:gd name="T87" fmla="*/ 51 h 137"/>
                <a:gd name="T88" fmla="*/ 1 w 127"/>
                <a:gd name="T89" fmla="*/ 85 h 137"/>
                <a:gd name="T90" fmla="*/ 12 w 127"/>
                <a:gd name="T91" fmla="*/ 99 h 137"/>
                <a:gd name="T92" fmla="*/ 27 w 127"/>
                <a:gd name="T93" fmla="*/ 125 h 137"/>
                <a:gd name="T94" fmla="*/ 63 w 127"/>
                <a:gd name="T95" fmla="*/ 137 h 137"/>
                <a:gd name="T96" fmla="*/ 100 w 127"/>
                <a:gd name="T97" fmla="*/ 125 h 137"/>
                <a:gd name="T98" fmla="*/ 115 w 127"/>
                <a:gd name="T99" fmla="*/ 97 h 137"/>
                <a:gd name="T100" fmla="*/ 124 w 127"/>
                <a:gd name="T101" fmla="*/ 85 h 137"/>
                <a:gd name="T102" fmla="*/ 112 w 127"/>
                <a:gd name="T103" fmla="*/ 40 h 137"/>
                <a:gd name="T104" fmla="*/ 115 w 127"/>
                <a:gd name="T105" fmla="*/ 26 h 137"/>
                <a:gd name="T106" fmla="*/ 102 w 127"/>
                <a:gd name="T107" fmla="*/ 12 h 137"/>
                <a:gd name="T108" fmla="*/ 76 w 127"/>
                <a:gd name="T109" fmla="*/ 1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" h="137">
                  <a:moveTo>
                    <a:pt x="70" y="134"/>
                  </a:moveTo>
                  <a:cubicBezTo>
                    <a:pt x="71" y="132"/>
                    <a:pt x="72" y="130"/>
                    <a:pt x="72" y="128"/>
                  </a:cubicBezTo>
                  <a:cubicBezTo>
                    <a:pt x="72" y="130"/>
                    <a:pt x="72" y="132"/>
                    <a:pt x="72" y="133"/>
                  </a:cubicBezTo>
                  <a:cubicBezTo>
                    <a:pt x="71" y="134"/>
                    <a:pt x="70" y="134"/>
                    <a:pt x="70" y="134"/>
                  </a:cubicBezTo>
                  <a:moveTo>
                    <a:pt x="63" y="134"/>
                  </a:moveTo>
                  <a:cubicBezTo>
                    <a:pt x="62" y="134"/>
                    <a:pt x="61" y="134"/>
                    <a:pt x="61" y="134"/>
                  </a:cubicBezTo>
                  <a:cubicBezTo>
                    <a:pt x="62" y="131"/>
                    <a:pt x="63" y="128"/>
                    <a:pt x="64" y="126"/>
                  </a:cubicBezTo>
                  <a:cubicBezTo>
                    <a:pt x="65" y="126"/>
                    <a:pt x="66" y="126"/>
                    <a:pt x="67" y="125"/>
                  </a:cubicBezTo>
                  <a:cubicBezTo>
                    <a:pt x="66" y="128"/>
                    <a:pt x="65" y="131"/>
                    <a:pt x="64" y="134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3" y="134"/>
                    <a:pt x="63" y="134"/>
                    <a:pt x="63" y="134"/>
                  </a:cubicBezTo>
                  <a:moveTo>
                    <a:pt x="59" y="134"/>
                  </a:moveTo>
                  <a:cubicBezTo>
                    <a:pt x="58" y="134"/>
                    <a:pt x="57" y="134"/>
                    <a:pt x="56" y="134"/>
                  </a:cubicBezTo>
                  <a:cubicBezTo>
                    <a:pt x="58" y="131"/>
                    <a:pt x="59" y="128"/>
                    <a:pt x="60" y="125"/>
                  </a:cubicBezTo>
                  <a:cubicBezTo>
                    <a:pt x="61" y="125"/>
                    <a:pt x="62" y="126"/>
                    <a:pt x="63" y="126"/>
                  </a:cubicBezTo>
                  <a:cubicBezTo>
                    <a:pt x="61" y="128"/>
                    <a:pt x="60" y="131"/>
                    <a:pt x="59" y="134"/>
                  </a:cubicBezTo>
                  <a:moveTo>
                    <a:pt x="66" y="134"/>
                  </a:moveTo>
                  <a:cubicBezTo>
                    <a:pt x="66" y="131"/>
                    <a:pt x="68" y="128"/>
                    <a:pt x="69" y="125"/>
                  </a:cubicBezTo>
                  <a:cubicBezTo>
                    <a:pt x="70" y="125"/>
                    <a:pt x="71" y="125"/>
                    <a:pt x="72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1" y="128"/>
                    <a:pt x="69" y="131"/>
                    <a:pt x="68" y="134"/>
                  </a:cubicBezTo>
                  <a:cubicBezTo>
                    <a:pt x="67" y="134"/>
                    <a:pt x="66" y="134"/>
                    <a:pt x="66" y="134"/>
                  </a:cubicBezTo>
                  <a:moveTo>
                    <a:pt x="55" y="133"/>
                  </a:moveTo>
                  <a:cubicBezTo>
                    <a:pt x="55" y="130"/>
                    <a:pt x="56" y="128"/>
                    <a:pt x="56" y="125"/>
                  </a:cubicBezTo>
                  <a:cubicBezTo>
                    <a:pt x="57" y="125"/>
                    <a:pt x="58" y="125"/>
                    <a:pt x="59" y="125"/>
                  </a:cubicBezTo>
                  <a:cubicBezTo>
                    <a:pt x="57" y="128"/>
                    <a:pt x="56" y="130"/>
                    <a:pt x="55" y="133"/>
                  </a:cubicBezTo>
                  <a:moveTo>
                    <a:pt x="53" y="125"/>
                  </a:moveTo>
                  <a:cubicBezTo>
                    <a:pt x="53" y="125"/>
                    <a:pt x="53" y="124"/>
                    <a:pt x="53" y="124"/>
                  </a:cubicBezTo>
                  <a:cubicBezTo>
                    <a:pt x="53" y="123"/>
                    <a:pt x="52" y="123"/>
                    <a:pt x="51" y="123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9" y="120"/>
                    <a:pt x="51" y="118"/>
                    <a:pt x="52" y="116"/>
                  </a:cubicBezTo>
                  <a:cubicBezTo>
                    <a:pt x="52" y="118"/>
                    <a:pt x="52" y="121"/>
                    <a:pt x="52" y="123"/>
                  </a:cubicBezTo>
                  <a:cubicBezTo>
                    <a:pt x="52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moveTo>
                    <a:pt x="97" y="120"/>
                  </a:moveTo>
                  <a:cubicBezTo>
                    <a:pt x="97" y="120"/>
                    <a:pt x="96" y="119"/>
                    <a:pt x="96" y="119"/>
                  </a:cubicBezTo>
                  <a:cubicBezTo>
                    <a:pt x="96" y="118"/>
                    <a:pt x="97" y="116"/>
                    <a:pt x="98" y="115"/>
                  </a:cubicBezTo>
                  <a:cubicBezTo>
                    <a:pt x="97" y="117"/>
                    <a:pt x="97" y="119"/>
                    <a:pt x="97" y="120"/>
                  </a:cubicBezTo>
                  <a:moveTo>
                    <a:pt x="76" y="116"/>
                  </a:moveTo>
                  <a:cubicBezTo>
                    <a:pt x="76" y="116"/>
                    <a:pt x="76" y="115"/>
                    <a:pt x="76" y="114"/>
                  </a:cubicBezTo>
                  <a:cubicBezTo>
                    <a:pt x="76" y="114"/>
                    <a:pt x="77" y="114"/>
                    <a:pt x="77" y="114"/>
                  </a:cubicBezTo>
                  <a:cubicBezTo>
                    <a:pt x="77" y="115"/>
                    <a:pt x="76" y="116"/>
                    <a:pt x="76" y="116"/>
                  </a:cubicBezTo>
                  <a:moveTo>
                    <a:pt x="46" y="121"/>
                  </a:moveTo>
                  <a:cubicBezTo>
                    <a:pt x="45" y="121"/>
                    <a:pt x="44" y="121"/>
                    <a:pt x="44" y="120"/>
                  </a:cubicBezTo>
                  <a:cubicBezTo>
                    <a:pt x="45" y="118"/>
                    <a:pt x="47" y="115"/>
                    <a:pt x="49" y="113"/>
                  </a:cubicBezTo>
                  <a:cubicBezTo>
                    <a:pt x="50" y="114"/>
                    <a:pt x="51" y="114"/>
                    <a:pt x="52" y="114"/>
                  </a:cubicBezTo>
                  <a:cubicBezTo>
                    <a:pt x="50" y="116"/>
                    <a:pt x="48" y="119"/>
                    <a:pt x="46" y="121"/>
                  </a:cubicBezTo>
                  <a:moveTo>
                    <a:pt x="89" y="116"/>
                  </a:moveTo>
                  <a:cubicBezTo>
                    <a:pt x="90" y="115"/>
                    <a:pt x="90" y="114"/>
                    <a:pt x="90" y="113"/>
                  </a:cubicBezTo>
                  <a:cubicBezTo>
                    <a:pt x="90" y="114"/>
                    <a:pt x="90" y="115"/>
                    <a:pt x="90" y="116"/>
                  </a:cubicBezTo>
                  <a:cubicBezTo>
                    <a:pt x="89" y="116"/>
                    <a:pt x="89" y="116"/>
                    <a:pt x="89" y="116"/>
                  </a:cubicBezTo>
                  <a:moveTo>
                    <a:pt x="25" y="121"/>
                  </a:moveTo>
                  <a:cubicBezTo>
                    <a:pt x="24" y="120"/>
                    <a:pt x="24" y="120"/>
                    <a:pt x="23" y="119"/>
                  </a:cubicBezTo>
                  <a:cubicBezTo>
                    <a:pt x="24" y="117"/>
                    <a:pt x="25" y="115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5"/>
                    <a:pt x="25" y="118"/>
                    <a:pt x="25" y="121"/>
                  </a:cubicBezTo>
                  <a:moveTo>
                    <a:pt x="76" y="122"/>
                  </a:moveTo>
                  <a:cubicBezTo>
                    <a:pt x="76" y="121"/>
                    <a:pt x="76" y="120"/>
                    <a:pt x="76" y="119"/>
                  </a:cubicBezTo>
                  <a:cubicBezTo>
                    <a:pt x="77" y="117"/>
                    <a:pt x="78" y="115"/>
                    <a:pt x="79" y="113"/>
                  </a:cubicBezTo>
                  <a:cubicBezTo>
                    <a:pt x="80" y="113"/>
                    <a:pt x="81" y="113"/>
                    <a:pt x="81" y="112"/>
                  </a:cubicBezTo>
                  <a:cubicBezTo>
                    <a:pt x="80" y="115"/>
                    <a:pt x="78" y="118"/>
                    <a:pt x="77" y="122"/>
                  </a:cubicBezTo>
                  <a:cubicBezTo>
                    <a:pt x="76" y="122"/>
                    <a:pt x="76" y="122"/>
                    <a:pt x="76" y="122"/>
                  </a:cubicBezTo>
                  <a:moveTo>
                    <a:pt x="42" y="120"/>
                  </a:moveTo>
                  <a:cubicBezTo>
                    <a:pt x="42" y="119"/>
                    <a:pt x="41" y="119"/>
                    <a:pt x="40" y="119"/>
                  </a:cubicBezTo>
                  <a:cubicBezTo>
                    <a:pt x="42" y="116"/>
                    <a:pt x="44" y="114"/>
                    <a:pt x="46" y="112"/>
                  </a:cubicBezTo>
                  <a:cubicBezTo>
                    <a:pt x="47" y="112"/>
                    <a:pt x="47" y="113"/>
                    <a:pt x="48" y="113"/>
                  </a:cubicBezTo>
                  <a:cubicBezTo>
                    <a:pt x="46" y="115"/>
                    <a:pt x="44" y="117"/>
                    <a:pt x="42" y="120"/>
                  </a:cubicBezTo>
                  <a:moveTo>
                    <a:pt x="100" y="121"/>
                  </a:moveTo>
                  <a:cubicBezTo>
                    <a:pt x="100" y="119"/>
                    <a:pt x="100" y="116"/>
                    <a:pt x="101" y="114"/>
                  </a:cubicBezTo>
                  <a:cubicBezTo>
                    <a:pt x="102" y="113"/>
                    <a:pt x="103" y="112"/>
                    <a:pt x="104" y="111"/>
                  </a:cubicBezTo>
                  <a:cubicBezTo>
                    <a:pt x="103" y="114"/>
                    <a:pt x="102" y="118"/>
                    <a:pt x="101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0" y="121"/>
                    <a:pt x="100" y="121"/>
                    <a:pt x="100" y="121"/>
                  </a:cubicBezTo>
                  <a:moveTo>
                    <a:pt x="95" y="118"/>
                  </a:moveTo>
                  <a:cubicBezTo>
                    <a:pt x="94" y="117"/>
                    <a:pt x="94" y="117"/>
                    <a:pt x="94" y="117"/>
                  </a:cubicBezTo>
                  <a:cubicBezTo>
                    <a:pt x="95" y="115"/>
                    <a:pt x="96" y="113"/>
                    <a:pt x="97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7" y="114"/>
                    <a:pt x="96" y="116"/>
                    <a:pt x="95" y="118"/>
                  </a:cubicBezTo>
                  <a:moveTo>
                    <a:pt x="22" y="118"/>
                  </a:moveTo>
                  <a:cubicBezTo>
                    <a:pt x="21" y="117"/>
                    <a:pt x="21" y="117"/>
                    <a:pt x="20" y="116"/>
                  </a:cubicBezTo>
                  <a:cubicBezTo>
                    <a:pt x="21" y="115"/>
                    <a:pt x="22" y="113"/>
                    <a:pt x="24" y="111"/>
                  </a:cubicBezTo>
                  <a:cubicBezTo>
                    <a:pt x="24" y="111"/>
                    <a:pt x="25" y="112"/>
                    <a:pt x="25" y="112"/>
                  </a:cubicBezTo>
                  <a:cubicBezTo>
                    <a:pt x="24" y="114"/>
                    <a:pt x="23" y="116"/>
                    <a:pt x="22" y="118"/>
                  </a:cubicBezTo>
                  <a:moveTo>
                    <a:pt x="39" y="118"/>
                  </a:moveTo>
                  <a:cubicBezTo>
                    <a:pt x="39" y="118"/>
                    <a:pt x="38" y="117"/>
                    <a:pt x="37" y="117"/>
                  </a:cubicBezTo>
                  <a:cubicBezTo>
                    <a:pt x="39" y="115"/>
                    <a:pt x="41" y="113"/>
                    <a:pt x="42" y="111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3" y="111"/>
                    <a:pt x="44" y="111"/>
                    <a:pt x="44" y="112"/>
                  </a:cubicBezTo>
                  <a:cubicBezTo>
                    <a:pt x="42" y="114"/>
                    <a:pt x="41" y="116"/>
                    <a:pt x="39" y="118"/>
                  </a:cubicBezTo>
                  <a:moveTo>
                    <a:pt x="79" y="121"/>
                  </a:moveTo>
                  <a:cubicBezTo>
                    <a:pt x="80" y="118"/>
                    <a:pt x="82" y="115"/>
                    <a:pt x="83" y="112"/>
                  </a:cubicBezTo>
                  <a:cubicBezTo>
                    <a:pt x="85" y="111"/>
                    <a:pt x="86" y="111"/>
                    <a:pt x="87" y="110"/>
                  </a:cubicBezTo>
                  <a:cubicBezTo>
                    <a:pt x="85" y="113"/>
                    <a:pt x="84" y="116"/>
                    <a:pt x="83" y="120"/>
                  </a:cubicBezTo>
                  <a:cubicBezTo>
                    <a:pt x="82" y="120"/>
                    <a:pt x="80" y="121"/>
                    <a:pt x="79" y="121"/>
                  </a:cubicBezTo>
                  <a:moveTo>
                    <a:pt x="28" y="121"/>
                  </a:moveTo>
                  <a:cubicBezTo>
                    <a:pt x="28" y="119"/>
                    <a:pt x="29" y="116"/>
                    <a:pt x="29" y="114"/>
                  </a:cubicBezTo>
                  <a:cubicBezTo>
                    <a:pt x="31" y="112"/>
                    <a:pt x="32" y="111"/>
                    <a:pt x="34" y="109"/>
                  </a:cubicBezTo>
                  <a:cubicBezTo>
                    <a:pt x="33" y="111"/>
                    <a:pt x="33" y="114"/>
                    <a:pt x="33" y="116"/>
                  </a:cubicBezTo>
                  <a:cubicBezTo>
                    <a:pt x="31" y="118"/>
                    <a:pt x="30" y="119"/>
                    <a:pt x="28" y="121"/>
                  </a:cubicBezTo>
                  <a:moveTo>
                    <a:pt x="36" y="116"/>
                  </a:moveTo>
                  <a:cubicBezTo>
                    <a:pt x="36" y="116"/>
                    <a:pt x="36" y="116"/>
                    <a:pt x="36" y="116"/>
                  </a:cubicBezTo>
                  <a:cubicBezTo>
                    <a:pt x="36" y="115"/>
                    <a:pt x="36" y="114"/>
                    <a:pt x="36" y="113"/>
                  </a:cubicBezTo>
                  <a:cubicBezTo>
                    <a:pt x="37" y="112"/>
                    <a:pt x="38" y="110"/>
                    <a:pt x="39" y="109"/>
                  </a:cubicBezTo>
                  <a:cubicBezTo>
                    <a:pt x="40" y="109"/>
                    <a:pt x="40" y="110"/>
                    <a:pt x="41" y="110"/>
                  </a:cubicBezTo>
                  <a:cubicBezTo>
                    <a:pt x="39" y="112"/>
                    <a:pt x="38" y="114"/>
                    <a:pt x="36" y="116"/>
                  </a:cubicBezTo>
                  <a:moveTo>
                    <a:pt x="19" y="115"/>
                  </a:moveTo>
                  <a:cubicBezTo>
                    <a:pt x="19" y="115"/>
                    <a:pt x="18" y="114"/>
                    <a:pt x="18" y="114"/>
                  </a:cubicBezTo>
                  <a:cubicBezTo>
                    <a:pt x="19" y="112"/>
                    <a:pt x="20" y="111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1" y="112"/>
                    <a:pt x="20" y="113"/>
                    <a:pt x="19" y="115"/>
                  </a:cubicBezTo>
                  <a:moveTo>
                    <a:pt x="93" y="115"/>
                  </a:moveTo>
                  <a:cubicBezTo>
                    <a:pt x="93" y="113"/>
                    <a:pt x="94" y="111"/>
                    <a:pt x="94" y="109"/>
                  </a:cubicBezTo>
                  <a:cubicBezTo>
                    <a:pt x="94" y="109"/>
                    <a:pt x="95" y="110"/>
                    <a:pt x="95" y="110"/>
                  </a:cubicBezTo>
                  <a:cubicBezTo>
                    <a:pt x="95" y="112"/>
                    <a:pt x="94" y="113"/>
                    <a:pt x="93" y="115"/>
                  </a:cubicBezTo>
                  <a:moveTo>
                    <a:pt x="85" y="119"/>
                  </a:moveTo>
                  <a:cubicBezTo>
                    <a:pt x="86" y="116"/>
                    <a:pt x="87" y="112"/>
                    <a:pt x="89" y="109"/>
                  </a:cubicBezTo>
                  <a:cubicBezTo>
                    <a:pt x="89" y="109"/>
                    <a:pt x="90" y="108"/>
                    <a:pt x="91" y="108"/>
                  </a:cubicBezTo>
                  <a:cubicBezTo>
                    <a:pt x="90" y="111"/>
                    <a:pt x="88" y="114"/>
                    <a:pt x="87" y="118"/>
                  </a:cubicBezTo>
                  <a:cubicBezTo>
                    <a:pt x="86" y="118"/>
                    <a:pt x="86" y="118"/>
                    <a:pt x="85" y="119"/>
                  </a:cubicBezTo>
                  <a:moveTo>
                    <a:pt x="37" y="110"/>
                  </a:moveTo>
                  <a:cubicBezTo>
                    <a:pt x="37" y="109"/>
                    <a:pt x="37" y="109"/>
                    <a:pt x="37" y="108"/>
                  </a:cubicBezTo>
                  <a:cubicBezTo>
                    <a:pt x="37" y="108"/>
                    <a:pt x="38" y="108"/>
                    <a:pt x="38" y="108"/>
                  </a:cubicBezTo>
                  <a:cubicBezTo>
                    <a:pt x="37" y="109"/>
                    <a:pt x="37" y="110"/>
                    <a:pt x="37" y="110"/>
                  </a:cubicBezTo>
                  <a:moveTo>
                    <a:pt x="103" y="119"/>
                  </a:moveTo>
                  <a:cubicBezTo>
                    <a:pt x="104" y="116"/>
                    <a:pt x="105" y="113"/>
                    <a:pt x="106" y="109"/>
                  </a:cubicBezTo>
                  <a:cubicBezTo>
                    <a:pt x="107" y="109"/>
                    <a:pt x="108" y="108"/>
                    <a:pt x="109" y="107"/>
                  </a:cubicBezTo>
                  <a:cubicBezTo>
                    <a:pt x="108" y="110"/>
                    <a:pt x="107" y="113"/>
                    <a:pt x="106" y="116"/>
                  </a:cubicBezTo>
                  <a:cubicBezTo>
                    <a:pt x="105" y="117"/>
                    <a:pt x="104" y="118"/>
                    <a:pt x="103" y="119"/>
                  </a:cubicBezTo>
                  <a:moveTo>
                    <a:pt x="17" y="113"/>
                  </a:moveTo>
                  <a:cubicBezTo>
                    <a:pt x="17" y="112"/>
                    <a:pt x="16" y="112"/>
                    <a:pt x="16" y="112"/>
                  </a:cubicBezTo>
                  <a:cubicBezTo>
                    <a:pt x="17" y="110"/>
                    <a:pt x="18" y="108"/>
                    <a:pt x="19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19" y="110"/>
                    <a:pt x="18" y="111"/>
                    <a:pt x="17" y="113"/>
                  </a:cubicBezTo>
                  <a:moveTo>
                    <a:pt x="15" y="11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5" y="108"/>
                    <a:pt x="16" y="106"/>
                    <a:pt x="17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6" y="109"/>
                    <a:pt x="15" y="110"/>
                  </a:cubicBezTo>
                  <a:moveTo>
                    <a:pt x="109" y="113"/>
                  </a:moveTo>
                  <a:cubicBezTo>
                    <a:pt x="109" y="110"/>
                    <a:pt x="110" y="107"/>
                    <a:pt x="111" y="104"/>
                  </a:cubicBezTo>
                  <a:cubicBezTo>
                    <a:pt x="112" y="104"/>
                    <a:pt x="112" y="103"/>
                    <a:pt x="112" y="103"/>
                  </a:cubicBezTo>
                  <a:cubicBezTo>
                    <a:pt x="112" y="105"/>
                    <a:pt x="112" y="107"/>
                    <a:pt x="112" y="109"/>
                  </a:cubicBezTo>
                  <a:cubicBezTo>
                    <a:pt x="111" y="110"/>
                    <a:pt x="110" y="112"/>
                    <a:pt x="109" y="113"/>
                  </a:cubicBezTo>
                  <a:moveTo>
                    <a:pt x="15" y="106"/>
                  </a:moveTo>
                  <a:cubicBezTo>
                    <a:pt x="15" y="105"/>
                    <a:pt x="15" y="103"/>
                    <a:pt x="15" y="102"/>
                  </a:cubicBezTo>
                  <a:cubicBezTo>
                    <a:pt x="16" y="103"/>
                    <a:pt x="16" y="103"/>
                    <a:pt x="16" y="104"/>
                  </a:cubicBezTo>
                  <a:cubicBezTo>
                    <a:pt x="16" y="104"/>
                    <a:pt x="15" y="105"/>
                    <a:pt x="15" y="106"/>
                  </a:cubicBezTo>
                  <a:moveTo>
                    <a:pt x="18" y="92"/>
                  </a:moveTo>
                  <a:cubicBezTo>
                    <a:pt x="18" y="91"/>
                    <a:pt x="18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8" y="92"/>
                    <a:pt x="18" y="92"/>
                  </a:cubicBezTo>
                  <a:moveTo>
                    <a:pt x="16" y="92"/>
                  </a:moveTo>
                  <a:cubicBezTo>
                    <a:pt x="16" y="91"/>
                    <a:pt x="16" y="90"/>
                    <a:pt x="15" y="89"/>
                  </a:cubicBezTo>
                  <a:cubicBezTo>
                    <a:pt x="16" y="87"/>
                    <a:pt x="16" y="86"/>
                    <a:pt x="16" y="85"/>
                  </a:cubicBezTo>
                  <a:cubicBezTo>
                    <a:pt x="17" y="86"/>
                    <a:pt x="17" y="87"/>
                    <a:pt x="18" y="88"/>
                  </a:cubicBezTo>
                  <a:cubicBezTo>
                    <a:pt x="17" y="89"/>
                    <a:pt x="17" y="91"/>
                    <a:pt x="16" y="92"/>
                  </a:cubicBezTo>
                  <a:moveTo>
                    <a:pt x="110" y="92"/>
                  </a:moveTo>
                  <a:cubicBezTo>
                    <a:pt x="109" y="91"/>
                    <a:pt x="109" y="91"/>
                    <a:pt x="109" y="91"/>
                  </a:cubicBezTo>
                  <a:cubicBezTo>
                    <a:pt x="111" y="87"/>
                    <a:pt x="112" y="84"/>
                    <a:pt x="113" y="81"/>
                  </a:cubicBezTo>
                  <a:cubicBezTo>
                    <a:pt x="113" y="82"/>
                    <a:pt x="113" y="84"/>
                    <a:pt x="113" y="85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12" y="88"/>
                    <a:pt x="111" y="89"/>
                    <a:pt x="110" y="92"/>
                  </a:cubicBezTo>
                  <a:moveTo>
                    <a:pt x="15" y="86"/>
                  </a:moveTo>
                  <a:cubicBezTo>
                    <a:pt x="14" y="85"/>
                    <a:pt x="14" y="85"/>
                    <a:pt x="14" y="8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4" y="83"/>
                    <a:pt x="14" y="81"/>
                    <a:pt x="14" y="80"/>
                  </a:cubicBezTo>
                  <a:cubicBezTo>
                    <a:pt x="15" y="81"/>
                    <a:pt x="15" y="82"/>
                    <a:pt x="15" y="83"/>
                  </a:cubicBezTo>
                  <a:cubicBezTo>
                    <a:pt x="15" y="84"/>
                    <a:pt x="15" y="85"/>
                    <a:pt x="15" y="86"/>
                  </a:cubicBezTo>
                  <a:moveTo>
                    <a:pt x="116" y="77"/>
                  </a:moveTo>
                  <a:cubicBezTo>
                    <a:pt x="116" y="77"/>
                    <a:pt x="116" y="76"/>
                    <a:pt x="116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7" y="76"/>
                    <a:pt x="117" y="77"/>
                    <a:pt x="116" y="77"/>
                  </a:cubicBezTo>
                  <a:moveTo>
                    <a:pt x="8" y="82"/>
                  </a:moveTo>
                  <a:cubicBezTo>
                    <a:pt x="9" y="80"/>
                    <a:pt x="10" y="77"/>
                    <a:pt x="12" y="74"/>
                  </a:cubicBezTo>
                  <a:cubicBezTo>
                    <a:pt x="12" y="76"/>
                    <a:pt x="11" y="77"/>
                    <a:pt x="11" y="79"/>
                  </a:cubicBezTo>
                  <a:cubicBezTo>
                    <a:pt x="11" y="80"/>
                    <a:pt x="11" y="81"/>
                    <a:pt x="10" y="82"/>
                  </a:cubicBezTo>
                  <a:cubicBezTo>
                    <a:pt x="9" y="82"/>
                    <a:pt x="9" y="82"/>
                    <a:pt x="8" y="82"/>
                  </a:cubicBezTo>
                  <a:moveTo>
                    <a:pt x="3" y="82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5" y="79"/>
                    <a:pt x="6" y="77"/>
                    <a:pt x="7" y="74"/>
                  </a:cubicBezTo>
                  <a:cubicBezTo>
                    <a:pt x="8" y="74"/>
                    <a:pt x="9" y="74"/>
                    <a:pt x="10" y="74"/>
                  </a:cubicBezTo>
                  <a:cubicBezTo>
                    <a:pt x="9" y="77"/>
                    <a:pt x="8" y="80"/>
                    <a:pt x="6" y="82"/>
                  </a:cubicBezTo>
                  <a:cubicBezTo>
                    <a:pt x="5" y="82"/>
                    <a:pt x="4" y="82"/>
                    <a:pt x="3" y="82"/>
                  </a:cubicBezTo>
                  <a:moveTo>
                    <a:pt x="116" y="83"/>
                  </a:moveTo>
                  <a:cubicBezTo>
                    <a:pt x="116" y="82"/>
                    <a:pt x="116" y="82"/>
                    <a:pt x="116" y="81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79"/>
                    <a:pt x="118" y="76"/>
                    <a:pt x="119" y="74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0" y="77"/>
                    <a:pt x="119" y="80"/>
                    <a:pt x="118" y="83"/>
                  </a:cubicBezTo>
                  <a:cubicBezTo>
                    <a:pt x="117" y="83"/>
                    <a:pt x="117" y="83"/>
                    <a:pt x="116" y="83"/>
                  </a:cubicBezTo>
                  <a:cubicBezTo>
                    <a:pt x="116" y="83"/>
                    <a:pt x="116" y="83"/>
                    <a:pt x="116" y="83"/>
                  </a:cubicBezTo>
                  <a:moveTo>
                    <a:pt x="119" y="82"/>
                  </a:moveTo>
                  <a:cubicBezTo>
                    <a:pt x="120" y="79"/>
                    <a:pt x="121" y="77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2" y="82"/>
                  </a:cubicBezTo>
                  <a:cubicBezTo>
                    <a:pt x="122" y="82"/>
                    <a:pt x="121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moveTo>
                    <a:pt x="3" y="79"/>
                  </a:moveTo>
                  <a:cubicBezTo>
                    <a:pt x="3" y="77"/>
                    <a:pt x="3" y="76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4" y="74"/>
                    <a:pt x="5" y="74"/>
                    <a:pt x="5" y="74"/>
                  </a:cubicBezTo>
                  <a:cubicBezTo>
                    <a:pt x="5" y="76"/>
                    <a:pt x="4" y="77"/>
                    <a:pt x="3" y="79"/>
                  </a:cubicBezTo>
                  <a:moveTo>
                    <a:pt x="17" y="40"/>
                  </a:moveTo>
                  <a:cubicBezTo>
                    <a:pt x="16" y="39"/>
                    <a:pt x="16" y="39"/>
                    <a:pt x="15" y="38"/>
                  </a:cubicBezTo>
                  <a:cubicBezTo>
                    <a:pt x="16" y="37"/>
                    <a:pt x="18" y="35"/>
                    <a:pt x="19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8"/>
                    <a:pt x="17" y="40"/>
                  </a:cubicBezTo>
                  <a:moveTo>
                    <a:pt x="15" y="37"/>
                  </a:moveTo>
                  <a:cubicBezTo>
                    <a:pt x="15" y="36"/>
                    <a:pt x="15" y="35"/>
                    <a:pt x="15" y="35"/>
                  </a:cubicBezTo>
                  <a:cubicBezTo>
                    <a:pt x="16" y="34"/>
                    <a:pt x="17" y="33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7" y="34"/>
                    <a:pt x="16" y="35"/>
                    <a:pt x="15" y="37"/>
                  </a:cubicBezTo>
                  <a:moveTo>
                    <a:pt x="111" y="38"/>
                  </a:moveTo>
                  <a:cubicBezTo>
                    <a:pt x="110" y="36"/>
                    <a:pt x="109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12" y="32"/>
                    <a:pt x="112" y="33"/>
                    <a:pt x="112" y="34"/>
                  </a:cubicBezTo>
                  <a:cubicBezTo>
                    <a:pt x="112" y="35"/>
                    <a:pt x="112" y="35"/>
                    <a:pt x="112" y="36"/>
                  </a:cubicBezTo>
                  <a:cubicBezTo>
                    <a:pt x="112" y="37"/>
                    <a:pt x="111" y="37"/>
                    <a:pt x="111" y="38"/>
                  </a:cubicBezTo>
                  <a:moveTo>
                    <a:pt x="15" y="32"/>
                  </a:moveTo>
                  <a:cubicBezTo>
                    <a:pt x="15" y="31"/>
                    <a:pt x="15" y="31"/>
                    <a:pt x="15" y="3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2"/>
                    <a:pt x="15" y="32"/>
                  </a:cubicBezTo>
                  <a:moveTo>
                    <a:pt x="36" y="21"/>
                  </a:moveTo>
                  <a:cubicBezTo>
                    <a:pt x="36" y="21"/>
                    <a:pt x="36" y="21"/>
                    <a:pt x="37" y="21"/>
                  </a:cubicBezTo>
                  <a:cubicBezTo>
                    <a:pt x="42" y="17"/>
                    <a:pt x="48" y="15"/>
                    <a:pt x="54" y="14"/>
                  </a:cubicBezTo>
                  <a:cubicBezTo>
                    <a:pt x="55" y="14"/>
                    <a:pt x="55" y="13"/>
                    <a:pt x="55" y="12"/>
                  </a:cubicBezTo>
                  <a:cubicBezTo>
                    <a:pt x="55" y="9"/>
                    <a:pt x="55" y="6"/>
                    <a:pt x="55" y="3"/>
                  </a:cubicBezTo>
                  <a:cubicBezTo>
                    <a:pt x="58" y="3"/>
                    <a:pt x="61" y="2"/>
                    <a:pt x="64" y="2"/>
                  </a:cubicBezTo>
                  <a:cubicBezTo>
                    <a:pt x="67" y="2"/>
                    <a:pt x="70" y="3"/>
                    <a:pt x="73" y="3"/>
                  </a:cubicBezTo>
                  <a:cubicBezTo>
                    <a:pt x="73" y="6"/>
                    <a:pt x="73" y="9"/>
                    <a:pt x="73" y="12"/>
                  </a:cubicBezTo>
                  <a:cubicBezTo>
                    <a:pt x="73" y="13"/>
                    <a:pt x="73" y="14"/>
                    <a:pt x="74" y="14"/>
                  </a:cubicBezTo>
                  <a:cubicBezTo>
                    <a:pt x="80" y="15"/>
                    <a:pt x="86" y="17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6" y="19"/>
                    <a:pt x="98" y="16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6"/>
                    <a:pt x="109" y="23"/>
                    <a:pt x="110" y="23"/>
                  </a:cubicBezTo>
                  <a:cubicBezTo>
                    <a:pt x="110" y="24"/>
                    <a:pt x="111" y="25"/>
                    <a:pt x="112" y="2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0" y="29"/>
                    <a:pt x="108" y="31"/>
                    <a:pt x="106" y="33"/>
                  </a:cubicBezTo>
                  <a:cubicBezTo>
                    <a:pt x="105" y="33"/>
                    <a:pt x="105" y="34"/>
                    <a:pt x="106" y="35"/>
                  </a:cubicBezTo>
                  <a:cubicBezTo>
                    <a:pt x="109" y="40"/>
                    <a:pt x="112" y="46"/>
                    <a:pt x="113" y="53"/>
                  </a:cubicBezTo>
                  <a:cubicBezTo>
                    <a:pt x="113" y="53"/>
                    <a:pt x="114" y="54"/>
                    <a:pt x="114" y="54"/>
                  </a:cubicBezTo>
                  <a:cubicBezTo>
                    <a:pt x="117" y="54"/>
                    <a:pt x="120" y="54"/>
                    <a:pt x="123" y="54"/>
                  </a:cubicBezTo>
                  <a:cubicBezTo>
                    <a:pt x="124" y="57"/>
                    <a:pt x="124" y="60"/>
                    <a:pt x="124" y="63"/>
                  </a:cubicBezTo>
                  <a:cubicBezTo>
                    <a:pt x="124" y="65"/>
                    <a:pt x="124" y="68"/>
                    <a:pt x="124" y="71"/>
                  </a:cubicBezTo>
                  <a:cubicBezTo>
                    <a:pt x="123" y="71"/>
                    <a:pt x="123" y="71"/>
                    <a:pt x="122" y="71"/>
                  </a:cubicBezTo>
                  <a:cubicBezTo>
                    <a:pt x="119" y="71"/>
                    <a:pt x="117" y="71"/>
                    <a:pt x="115" y="73"/>
                  </a:cubicBezTo>
                  <a:cubicBezTo>
                    <a:pt x="114" y="73"/>
                    <a:pt x="113" y="75"/>
                    <a:pt x="112" y="76"/>
                  </a:cubicBezTo>
                  <a:cubicBezTo>
                    <a:pt x="110" y="80"/>
                    <a:pt x="109" y="84"/>
                    <a:pt x="106" y="90"/>
                  </a:cubicBezTo>
                  <a:cubicBezTo>
                    <a:pt x="105" y="91"/>
                    <a:pt x="105" y="91"/>
                    <a:pt x="106" y="92"/>
                  </a:cubicBezTo>
                  <a:cubicBezTo>
                    <a:pt x="108" y="94"/>
                    <a:pt x="110" y="96"/>
                    <a:pt x="112" y="98"/>
                  </a:cubicBezTo>
                  <a:cubicBezTo>
                    <a:pt x="109" y="103"/>
                    <a:pt x="105" y="107"/>
                    <a:pt x="100" y="111"/>
                  </a:cubicBezTo>
                  <a:cubicBezTo>
                    <a:pt x="98" y="108"/>
                    <a:pt x="96" y="106"/>
                    <a:pt x="94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86" y="108"/>
                    <a:pt x="80" y="110"/>
                    <a:pt x="74" y="111"/>
                  </a:cubicBezTo>
                  <a:cubicBezTo>
                    <a:pt x="73" y="112"/>
                    <a:pt x="73" y="112"/>
                    <a:pt x="73" y="113"/>
                  </a:cubicBezTo>
                  <a:cubicBezTo>
                    <a:pt x="73" y="116"/>
                    <a:pt x="73" y="119"/>
                    <a:pt x="73" y="122"/>
                  </a:cubicBezTo>
                  <a:cubicBezTo>
                    <a:pt x="70" y="122"/>
                    <a:pt x="67" y="123"/>
                    <a:pt x="64" y="123"/>
                  </a:cubicBezTo>
                  <a:cubicBezTo>
                    <a:pt x="61" y="123"/>
                    <a:pt x="58" y="122"/>
                    <a:pt x="55" y="122"/>
                  </a:cubicBezTo>
                  <a:cubicBezTo>
                    <a:pt x="55" y="119"/>
                    <a:pt x="55" y="116"/>
                    <a:pt x="55" y="113"/>
                  </a:cubicBezTo>
                  <a:cubicBezTo>
                    <a:pt x="55" y="112"/>
                    <a:pt x="55" y="112"/>
                    <a:pt x="54" y="111"/>
                  </a:cubicBezTo>
                  <a:cubicBezTo>
                    <a:pt x="48" y="110"/>
                    <a:pt x="42" y="108"/>
                    <a:pt x="36" y="104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4" y="104"/>
                  </a:cubicBezTo>
                  <a:cubicBezTo>
                    <a:pt x="32" y="106"/>
                    <a:pt x="30" y="108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3" y="107"/>
                    <a:pt x="19" y="103"/>
                    <a:pt x="16" y="98"/>
                  </a:cubicBezTo>
                  <a:cubicBezTo>
                    <a:pt x="18" y="96"/>
                    <a:pt x="20" y="94"/>
                    <a:pt x="22" y="92"/>
                  </a:cubicBezTo>
                  <a:cubicBezTo>
                    <a:pt x="23" y="91"/>
                    <a:pt x="23" y="91"/>
                    <a:pt x="22" y="90"/>
                  </a:cubicBezTo>
                  <a:cubicBezTo>
                    <a:pt x="19" y="85"/>
                    <a:pt x="16" y="79"/>
                    <a:pt x="15" y="72"/>
                  </a:cubicBezTo>
                  <a:cubicBezTo>
                    <a:pt x="15" y="72"/>
                    <a:pt x="14" y="71"/>
                    <a:pt x="14" y="71"/>
                  </a:cubicBezTo>
                  <a:cubicBezTo>
                    <a:pt x="11" y="71"/>
                    <a:pt x="8" y="71"/>
                    <a:pt x="5" y="71"/>
                  </a:cubicBezTo>
                  <a:cubicBezTo>
                    <a:pt x="4" y="68"/>
                    <a:pt x="4" y="66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cubicBezTo>
                    <a:pt x="8" y="54"/>
                    <a:pt x="11" y="54"/>
                    <a:pt x="14" y="54"/>
                  </a:cubicBezTo>
                  <a:cubicBezTo>
                    <a:pt x="14" y="54"/>
                    <a:pt x="15" y="53"/>
                    <a:pt x="15" y="53"/>
                  </a:cubicBezTo>
                  <a:cubicBezTo>
                    <a:pt x="17" y="46"/>
                    <a:pt x="19" y="40"/>
                    <a:pt x="23" y="35"/>
                  </a:cubicBezTo>
                  <a:cubicBezTo>
                    <a:pt x="23" y="34"/>
                    <a:pt x="23" y="33"/>
                    <a:pt x="22" y="33"/>
                  </a:cubicBezTo>
                  <a:cubicBezTo>
                    <a:pt x="20" y="31"/>
                    <a:pt x="18" y="29"/>
                    <a:pt x="16" y="27"/>
                  </a:cubicBezTo>
                  <a:cubicBezTo>
                    <a:pt x="20" y="22"/>
                    <a:pt x="24" y="18"/>
                    <a:pt x="28" y="14"/>
                  </a:cubicBezTo>
                  <a:cubicBezTo>
                    <a:pt x="30" y="16"/>
                    <a:pt x="33" y="19"/>
                    <a:pt x="35" y="21"/>
                  </a:cubicBezTo>
                  <a:cubicBezTo>
                    <a:pt x="35" y="21"/>
                    <a:pt x="35" y="21"/>
                    <a:pt x="36" y="21"/>
                  </a:cubicBezTo>
                  <a:moveTo>
                    <a:pt x="64" y="0"/>
                  </a:moveTo>
                  <a:cubicBezTo>
                    <a:pt x="61" y="0"/>
                    <a:pt x="57" y="0"/>
                    <a:pt x="54" y="0"/>
                  </a:cubicBezTo>
                  <a:cubicBezTo>
                    <a:pt x="53" y="1"/>
                    <a:pt x="52" y="1"/>
                    <a:pt x="52" y="2"/>
                  </a:cubicBezTo>
                  <a:cubicBezTo>
                    <a:pt x="52" y="5"/>
                    <a:pt x="52" y="8"/>
                    <a:pt x="52" y="11"/>
                  </a:cubicBezTo>
                  <a:cubicBezTo>
                    <a:pt x="47" y="12"/>
                    <a:pt x="41" y="15"/>
                    <a:pt x="36" y="18"/>
                  </a:cubicBezTo>
                  <a:cubicBezTo>
                    <a:pt x="34" y="16"/>
                    <a:pt x="32" y="14"/>
                    <a:pt x="30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2" y="15"/>
                    <a:pt x="17" y="20"/>
                    <a:pt x="13" y="26"/>
                  </a:cubicBezTo>
                  <a:cubicBezTo>
                    <a:pt x="13" y="26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0"/>
                    <a:pt x="12" y="33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2" y="39"/>
                    <a:pt x="12" y="39"/>
                  </a:cubicBezTo>
                  <a:cubicBezTo>
                    <a:pt x="13" y="40"/>
                    <a:pt x="14" y="41"/>
                    <a:pt x="15" y="43"/>
                  </a:cubicBezTo>
                  <a:cubicBezTo>
                    <a:pt x="14" y="45"/>
                    <a:pt x="13" y="48"/>
                    <a:pt x="13" y="51"/>
                  </a:cubicBezTo>
                  <a:cubicBezTo>
                    <a:pt x="10" y="51"/>
                    <a:pt x="6" y="51"/>
                    <a:pt x="3" y="51"/>
                  </a:cubicBezTo>
                  <a:cubicBezTo>
                    <a:pt x="3" y="51"/>
                    <a:pt x="2" y="51"/>
                    <a:pt x="2" y="52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1" y="54"/>
                    <a:pt x="1" y="54"/>
                    <a:pt x="1" y="55"/>
                  </a:cubicBezTo>
                  <a:cubicBezTo>
                    <a:pt x="0" y="59"/>
                    <a:pt x="0" y="66"/>
                    <a:pt x="0" y="72"/>
                  </a:cubicBezTo>
                  <a:cubicBezTo>
                    <a:pt x="0" y="77"/>
                    <a:pt x="0" y="81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2" y="85"/>
                    <a:pt x="2" y="85"/>
                  </a:cubicBezTo>
                  <a:cubicBezTo>
                    <a:pt x="5" y="85"/>
                    <a:pt x="8" y="85"/>
                    <a:pt x="11" y="85"/>
                  </a:cubicBezTo>
                  <a:cubicBezTo>
                    <a:pt x="12" y="89"/>
                    <a:pt x="13" y="92"/>
                    <a:pt x="15" y="95"/>
                  </a:cubicBezTo>
                  <a:cubicBezTo>
                    <a:pt x="14" y="96"/>
                    <a:pt x="14" y="96"/>
                    <a:pt x="13" y="97"/>
                  </a:cubicBezTo>
                  <a:cubicBezTo>
                    <a:pt x="13" y="97"/>
                    <a:pt x="12" y="98"/>
                    <a:pt x="12" y="98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2"/>
                    <a:pt x="12" y="106"/>
                    <a:pt x="11" y="10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1"/>
                    <a:pt x="12" y="112"/>
                    <a:pt x="12" y="11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17"/>
                    <a:pt x="20" y="121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0" y="123"/>
                    <a:pt x="32" y="121"/>
                    <a:pt x="35" y="119"/>
                  </a:cubicBezTo>
                  <a:cubicBezTo>
                    <a:pt x="40" y="122"/>
                    <a:pt x="44" y="124"/>
                    <a:pt x="50" y="125"/>
                  </a:cubicBezTo>
                  <a:cubicBezTo>
                    <a:pt x="50" y="129"/>
                    <a:pt x="51" y="131"/>
                    <a:pt x="51" y="135"/>
                  </a:cubicBezTo>
                  <a:cubicBezTo>
                    <a:pt x="51" y="136"/>
                    <a:pt x="52" y="136"/>
                    <a:pt x="53" y="136"/>
                  </a:cubicBezTo>
                  <a:cubicBezTo>
                    <a:pt x="56" y="137"/>
                    <a:pt x="59" y="137"/>
                    <a:pt x="63" y="137"/>
                  </a:cubicBezTo>
                  <a:cubicBezTo>
                    <a:pt x="66" y="137"/>
                    <a:pt x="70" y="137"/>
                    <a:pt x="73" y="136"/>
                  </a:cubicBezTo>
                  <a:cubicBezTo>
                    <a:pt x="74" y="136"/>
                    <a:pt x="75" y="135"/>
                    <a:pt x="75" y="135"/>
                  </a:cubicBezTo>
                  <a:cubicBezTo>
                    <a:pt x="75" y="132"/>
                    <a:pt x="75" y="129"/>
                    <a:pt x="76" y="125"/>
                  </a:cubicBezTo>
                  <a:cubicBezTo>
                    <a:pt x="81" y="124"/>
                    <a:pt x="86" y="122"/>
                    <a:pt x="91" y="119"/>
                  </a:cubicBezTo>
                  <a:cubicBezTo>
                    <a:pt x="93" y="121"/>
                    <a:pt x="96" y="123"/>
                    <a:pt x="98" y="125"/>
                  </a:cubicBezTo>
                  <a:cubicBezTo>
                    <a:pt x="98" y="125"/>
                    <a:pt x="98" y="126"/>
                    <a:pt x="99" y="126"/>
                  </a:cubicBezTo>
                  <a:cubicBezTo>
                    <a:pt x="99" y="126"/>
                    <a:pt x="99" y="125"/>
                    <a:pt x="100" y="125"/>
                  </a:cubicBezTo>
                  <a:cubicBezTo>
                    <a:pt x="105" y="121"/>
                    <a:pt x="110" y="116"/>
                    <a:pt x="114" y="111"/>
                  </a:cubicBezTo>
                  <a:cubicBezTo>
                    <a:pt x="115" y="110"/>
                    <a:pt x="115" y="110"/>
                    <a:pt x="115" y="110"/>
                  </a:cubicBezTo>
                  <a:cubicBezTo>
                    <a:pt x="115" y="106"/>
                    <a:pt x="115" y="103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6" y="98"/>
                    <a:pt x="116" y="98"/>
                    <a:pt x="116" y="98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5" y="97"/>
                    <a:pt x="115" y="97"/>
                    <a:pt x="115" y="97"/>
                  </a:cubicBezTo>
                  <a:cubicBezTo>
                    <a:pt x="114" y="96"/>
                    <a:pt x="113" y="95"/>
                    <a:pt x="112" y="94"/>
                  </a:cubicBezTo>
                  <a:cubicBezTo>
                    <a:pt x="114" y="90"/>
                    <a:pt x="115" y="88"/>
                    <a:pt x="116" y="87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8" y="85"/>
                    <a:pt x="119" y="85"/>
                    <a:pt x="120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1" y="85"/>
                    <a:pt x="122" y="85"/>
                    <a:pt x="124" y="85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4" y="85"/>
                    <a:pt x="125" y="85"/>
                    <a:pt x="125" y="84"/>
                  </a:cubicBezTo>
                  <a:cubicBezTo>
                    <a:pt x="126" y="80"/>
                    <a:pt x="126" y="77"/>
                    <a:pt x="126" y="73"/>
                  </a:cubicBezTo>
                  <a:cubicBezTo>
                    <a:pt x="127" y="69"/>
                    <a:pt x="127" y="66"/>
                    <a:pt x="127" y="63"/>
                  </a:cubicBezTo>
                  <a:cubicBezTo>
                    <a:pt x="127" y="59"/>
                    <a:pt x="127" y="56"/>
                    <a:pt x="126" y="52"/>
                  </a:cubicBezTo>
                  <a:cubicBezTo>
                    <a:pt x="126" y="51"/>
                    <a:pt x="125" y="51"/>
                    <a:pt x="125" y="51"/>
                  </a:cubicBezTo>
                  <a:cubicBezTo>
                    <a:pt x="122" y="51"/>
                    <a:pt x="119" y="51"/>
                    <a:pt x="116" y="51"/>
                  </a:cubicBezTo>
                  <a:cubicBezTo>
                    <a:pt x="115" y="47"/>
                    <a:pt x="114" y="44"/>
                    <a:pt x="112" y="40"/>
                  </a:cubicBezTo>
                  <a:cubicBezTo>
                    <a:pt x="113" y="40"/>
                    <a:pt x="113" y="39"/>
                    <a:pt x="114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6"/>
                    <a:pt x="115" y="35"/>
                    <a:pt x="115" y="34"/>
                  </a:cubicBezTo>
                  <a:cubicBezTo>
                    <a:pt x="115" y="32"/>
                    <a:pt x="115" y="30"/>
                    <a:pt x="115" y="29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6" y="27"/>
                    <a:pt x="116" y="26"/>
                    <a:pt x="11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4" y="24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0" y="19"/>
                  </a:cubicBezTo>
                  <a:cubicBezTo>
                    <a:pt x="108" y="18"/>
                    <a:pt x="106" y="16"/>
                    <a:pt x="105" y="14"/>
                  </a:cubicBezTo>
                  <a:cubicBezTo>
                    <a:pt x="104" y="13"/>
                    <a:pt x="103" y="13"/>
                    <a:pt x="102" y="12"/>
                  </a:cubicBezTo>
                  <a:cubicBezTo>
                    <a:pt x="102" y="12"/>
                    <a:pt x="101" y="12"/>
                    <a:pt x="101" y="11"/>
                  </a:cubicBezTo>
                  <a:cubicBezTo>
                    <a:pt x="101" y="11"/>
                    <a:pt x="101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7" y="14"/>
                    <a:pt x="94" y="16"/>
                    <a:pt x="92" y="18"/>
                  </a:cubicBezTo>
                  <a:cubicBezTo>
                    <a:pt x="87" y="15"/>
                    <a:pt x="82" y="12"/>
                    <a:pt x="76" y="11"/>
                  </a:cubicBezTo>
                  <a:cubicBezTo>
                    <a:pt x="76" y="8"/>
                    <a:pt x="76" y="5"/>
                    <a:pt x="76" y="2"/>
                  </a:cubicBezTo>
                  <a:cubicBezTo>
                    <a:pt x="76" y="1"/>
                    <a:pt x="75" y="1"/>
                    <a:pt x="74" y="0"/>
                  </a:cubicBezTo>
                  <a:cubicBezTo>
                    <a:pt x="71" y="0"/>
                    <a:pt x="68" y="0"/>
                    <a:pt x="6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743"/>
            <p:cNvSpPr>
              <a:spLocks noEditPoints="1"/>
            </p:cNvSpPr>
            <p:nvPr/>
          </p:nvSpPr>
          <p:spPr bwMode="auto">
            <a:xfrm>
              <a:off x="1086191" y="3245665"/>
              <a:ext cx="125454" cy="125454"/>
            </a:xfrm>
            <a:custGeom>
              <a:avLst/>
              <a:gdLst>
                <a:gd name="T0" fmla="*/ 56 w 59"/>
                <a:gd name="T1" fmla="*/ 30 h 59"/>
                <a:gd name="T2" fmla="*/ 54 w 59"/>
                <a:gd name="T3" fmla="*/ 29 h 59"/>
                <a:gd name="T4" fmla="*/ 55 w 59"/>
                <a:gd name="T5" fmla="*/ 28 h 59"/>
                <a:gd name="T6" fmla="*/ 53 w 59"/>
                <a:gd name="T7" fmla="*/ 26 h 59"/>
                <a:gd name="T8" fmla="*/ 53 w 59"/>
                <a:gd name="T9" fmla="*/ 26 h 59"/>
                <a:gd name="T10" fmla="*/ 54 w 59"/>
                <a:gd name="T11" fmla="*/ 21 h 59"/>
                <a:gd name="T12" fmla="*/ 51 w 59"/>
                <a:gd name="T13" fmla="*/ 21 h 59"/>
                <a:gd name="T14" fmla="*/ 53 w 59"/>
                <a:gd name="T15" fmla="*/ 20 h 59"/>
                <a:gd name="T16" fmla="*/ 49 w 59"/>
                <a:gd name="T17" fmla="*/ 19 h 59"/>
                <a:gd name="T18" fmla="*/ 50 w 59"/>
                <a:gd name="T19" fmla="*/ 20 h 59"/>
                <a:gd name="T20" fmla="*/ 46 w 59"/>
                <a:gd name="T21" fmla="*/ 16 h 59"/>
                <a:gd name="T22" fmla="*/ 48 w 59"/>
                <a:gd name="T23" fmla="*/ 18 h 59"/>
                <a:gd name="T24" fmla="*/ 47 w 59"/>
                <a:gd name="T25" fmla="*/ 11 h 59"/>
                <a:gd name="T26" fmla="*/ 45 w 59"/>
                <a:gd name="T27" fmla="*/ 15 h 59"/>
                <a:gd name="T28" fmla="*/ 3 w 59"/>
                <a:gd name="T29" fmla="*/ 28 h 59"/>
                <a:gd name="T30" fmla="*/ 12 w 59"/>
                <a:gd name="T31" fmla="*/ 16 h 59"/>
                <a:gd name="T32" fmla="*/ 45 w 59"/>
                <a:gd name="T33" fmla="*/ 19 h 59"/>
                <a:gd name="T34" fmla="*/ 53 w 59"/>
                <a:gd name="T35" fmla="*/ 41 h 59"/>
                <a:gd name="T36" fmla="*/ 30 w 59"/>
                <a:gd name="T37" fmla="*/ 56 h 59"/>
                <a:gd name="T38" fmla="*/ 40 w 59"/>
                <a:gd name="T39" fmla="*/ 12 h 59"/>
                <a:gd name="T40" fmla="*/ 46 w 59"/>
                <a:gd name="T41" fmla="*/ 10 h 59"/>
                <a:gd name="T42" fmla="*/ 6 w 59"/>
                <a:gd name="T43" fmla="*/ 17 h 59"/>
                <a:gd name="T44" fmla="*/ 9 w 59"/>
                <a:gd name="T45" fmla="*/ 15 h 59"/>
                <a:gd name="T46" fmla="*/ 15 w 59"/>
                <a:gd name="T47" fmla="*/ 7 h 59"/>
                <a:gd name="T48" fmla="*/ 39 w 59"/>
                <a:gd name="T49" fmla="*/ 11 h 59"/>
                <a:gd name="T50" fmla="*/ 43 w 59"/>
                <a:gd name="T51" fmla="*/ 8 h 59"/>
                <a:gd name="T52" fmla="*/ 34 w 59"/>
                <a:gd name="T53" fmla="*/ 9 h 59"/>
                <a:gd name="T54" fmla="*/ 41 w 59"/>
                <a:gd name="T55" fmla="*/ 6 h 59"/>
                <a:gd name="T56" fmla="*/ 31 w 59"/>
                <a:gd name="T57" fmla="*/ 8 h 59"/>
                <a:gd name="T58" fmla="*/ 36 w 59"/>
                <a:gd name="T59" fmla="*/ 5 h 59"/>
                <a:gd name="T60" fmla="*/ 19 w 59"/>
                <a:gd name="T61" fmla="*/ 5 h 59"/>
                <a:gd name="T62" fmla="*/ 13 w 59"/>
                <a:gd name="T63" fmla="*/ 12 h 59"/>
                <a:gd name="T64" fmla="*/ 34 w 59"/>
                <a:gd name="T65" fmla="*/ 3 h 59"/>
                <a:gd name="T66" fmla="*/ 27 w 59"/>
                <a:gd name="T67" fmla="*/ 8 h 59"/>
                <a:gd name="T68" fmla="*/ 26 w 59"/>
                <a:gd name="T69" fmla="*/ 3 h 59"/>
                <a:gd name="T70" fmla="*/ 19 w 59"/>
                <a:gd name="T71" fmla="*/ 9 h 59"/>
                <a:gd name="T72" fmla="*/ 29 w 59"/>
                <a:gd name="T73" fmla="*/ 3 h 59"/>
                <a:gd name="T74" fmla="*/ 23 w 59"/>
                <a:gd name="T75" fmla="*/ 8 h 59"/>
                <a:gd name="T76" fmla="*/ 12 w 59"/>
                <a:gd name="T77" fmla="*/ 5 h 59"/>
                <a:gd name="T78" fmla="*/ 30 w 59"/>
                <a:gd name="T79" fmla="*/ 59 h 59"/>
                <a:gd name="T80" fmla="*/ 45 w 59"/>
                <a:gd name="T81" fmla="*/ 54 h 59"/>
                <a:gd name="T82" fmla="*/ 46 w 59"/>
                <a:gd name="T83" fmla="*/ 53 h 59"/>
                <a:gd name="T84" fmla="*/ 48 w 59"/>
                <a:gd name="T85" fmla="*/ 52 h 59"/>
                <a:gd name="T86" fmla="*/ 48 w 59"/>
                <a:gd name="T87" fmla="*/ 52 h 59"/>
                <a:gd name="T88" fmla="*/ 48 w 59"/>
                <a:gd name="T89" fmla="*/ 52 h 59"/>
                <a:gd name="T90" fmla="*/ 48 w 59"/>
                <a:gd name="T91" fmla="*/ 52 h 59"/>
                <a:gd name="T92" fmla="*/ 59 w 59"/>
                <a:gd name="T93" fmla="*/ 31 h 59"/>
                <a:gd name="T94" fmla="*/ 29 w 59"/>
                <a:gd name="T9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9" h="59">
                  <a:moveTo>
                    <a:pt x="56" y="32"/>
                  </a:moveTo>
                  <a:cubicBezTo>
                    <a:pt x="55" y="32"/>
                    <a:pt x="55" y="31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2"/>
                    <a:pt x="56" y="32"/>
                  </a:cubicBezTo>
                  <a:moveTo>
                    <a:pt x="54" y="29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5" y="27"/>
                    <a:pt x="55" y="28"/>
                    <a:pt x="55" y="28"/>
                  </a:cubicBezTo>
                  <a:cubicBezTo>
                    <a:pt x="54" y="29"/>
                    <a:pt x="54" y="29"/>
                    <a:pt x="54" y="29"/>
                  </a:cubicBezTo>
                  <a:moveTo>
                    <a:pt x="53" y="26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54" y="25"/>
                    <a:pt x="54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4" y="26"/>
                    <a:pt x="53" y="26"/>
                  </a:cubicBezTo>
                  <a:moveTo>
                    <a:pt x="52" y="24"/>
                  </a:move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3" y="22"/>
                    <a:pt x="54" y="21"/>
                  </a:cubicBezTo>
                  <a:cubicBezTo>
                    <a:pt x="54" y="22"/>
                    <a:pt x="54" y="22"/>
                    <a:pt x="54" y="23"/>
                  </a:cubicBezTo>
                  <a:cubicBezTo>
                    <a:pt x="54" y="23"/>
                    <a:pt x="53" y="24"/>
                    <a:pt x="52" y="24"/>
                  </a:cubicBezTo>
                  <a:moveTo>
                    <a:pt x="51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1" y="20"/>
                    <a:pt x="52" y="20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0"/>
                    <a:pt x="52" y="21"/>
                    <a:pt x="51" y="21"/>
                  </a:cubicBezTo>
                  <a:moveTo>
                    <a:pt x="50" y="20"/>
                  </a:moveTo>
                  <a:cubicBezTo>
                    <a:pt x="49" y="19"/>
                    <a:pt x="49" y="19"/>
                    <a:pt x="49" y="19"/>
                  </a:cubicBezTo>
                  <a:cubicBezTo>
                    <a:pt x="50" y="18"/>
                    <a:pt x="51" y="18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1" y="19"/>
                    <a:pt x="50" y="19"/>
                    <a:pt x="50" y="20"/>
                  </a:cubicBezTo>
                  <a:moveTo>
                    <a:pt x="48" y="18"/>
                  </a:moveTo>
                  <a:cubicBezTo>
                    <a:pt x="48" y="17"/>
                    <a:pt x="48" y="17"/>
                    <a:pt x="48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7" y="15"/>
                    <a:pt x="49" y="15"/>
                    <a:pt x="50" y="14"/>
                  </a:cubicBezTo>
                  <a:cubicBezTo>
                    <a:pt x="50" y="15"/>
                    <a:pt x="51" y="15"/>
                    <a:pt x="51" y="16"/>
                  </a:cubicBezTo>
                  <a:cubicBezTo>
                    <a:pt x="50" y="16"/>
                    <a:pt x="49" y="17"/>
                    <a:pt x="48" y="18"/>
                  </a:cubicBezTo>
                  <a:moveTo>
                    <a:pt x="45" y="15"/>
                  </a:moveTo>
                  <a:cubicBezTo>
                    <a:pt x="45" y="15"/>
                    <a:pt x="44" y="14"/>
                    <a:pt x="43" y="14"/>
                  </a:cubicBezTo>
                  <a:cubicBezTo>
                    <a:pt x="45" y="13"/>
                    <a:pt x="46" y="12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9" y="12"/>
                    <a:pt x="49" y="13"/>
                  </a:cubicBezTo>
                  <a:cubicBezTo>
                    <a:pt x="48" y="14"/>
                    <a:pt x="46" y="14"/>
                    <a:pt x="45" y="15"/>
                  </a:cubicBezTo>
                  <a:moveTo>
                    <a:pt x="30" y="56"/>
                  </a:moveTo>
                  <a:cubicBezTo>
                    <a:pt x="23" y="56"/>
                    <a:pt x="16" y="52"/>
                    <a:pt x="11" y="47"/>
                  </a:cubicBezTo>
                  <a:cubicBezTo>
                    <a:pt x="6" y="42"/>
                    <a:pt x="3" y="35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1"/>
                    <a:pt x="8" y="18"/>
                    <a:pt x="12" y="16"/>
                  </a:cubicBezTo>
                  <a:cubicBezTo>
                    <a:pt x="17" y="12"/>
                    <a:pt x="22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4" y="11"/>
                    <a:pt x="41" y="14"/>
                    <a:pt x="45" y="19"/>
                  </a:cubicBezTo>
                  <a:cubicBezTo>
                    <a:pt x="50" y="25"/>
                    <a:pt x="53" y="32"/>
                    <a:pt x="53" y="39"/>
                  </a:cubicBezTo>
                  <a:cubicBezTo>
                    <a:pt x="53" y="39"/>
                    <a:pt x="53" y="40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49" y="48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0" y="54"/>
                    <a:pt x="35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42" y="13"/>
                  </a:moveTo>
                  <a:cubicBezTo>
                    <a:pt x="41" y="12"/>
                    <a:pt x="41" y="12"/>
                    <a:pt x="40" y="12"/>
                  </a:cubicBezTo>
                  <a:cubicBezTo>
                    <a:pt x="42" y="11"/>
                    <a:pt x="43" y="10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5" y="11"/>
                    <a:pt x="43" y="12"/>
                    <a:pt x="42" y="13"/>
                  </a:cubicBezTo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11" y="12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10"/>
                    <a:pt x="10" y="12"/>
                    <a:pt x="9" y="15"/>
                  </a:cubicBezTo>
                  <a:cubicBezTo>
                    <a:pt x="8" y="15"/>
                    <a:pt x="7" y="16"/>
                    <a:pt x="6" y="17"/>
                  </a:cubicBezTo>
                  <a:moveTo>
                    <a:pt x="14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8"/>
                    <a:pt x="14" y="8"/>
                  </a:cubicBezTo>
                  <a:moveTo>
                    <a:pt x="39" y="11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1" y="8"/>
                    <a:pt x="42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0" y="10"/>
                    <a:pt x="39" y="11"/>
                  </a:cubicBezTo>
                  <a:moveTo>
                    <a:pt x="36" y="10"/>
                  </a:moveTo>
                  <a:cubicBezTo>
                    <a:pt x="36" y="9"/>
                    <a:pt x="35" y="9"/>
                    <a:pt x="34" y="9"/>
                  </a:cubicBezTo>
                  <a:cubicBezTo>
                    <a:pt x="35" y="8"/>
                    <a:pt x="36" y="7"/>
                    <a:pt x="37" y="6"/>
                  </a:cubicBezTo>
                  <a:cubicBezTo>
                    <a:pt x="38" y="6"/>
                    <a:pt x="38" y="5"/>
                    <a:pt x="39" y="5"/>
                  </a:cubicBezTo>
                  <a:cubicBezTo>
                    <a:pt x="40" y="5"/>
                    <a:pt x="40" y="6"/>
                    <a:pt x="41" y="6"/>
                  </a:cubicBezTo>
                  <a:cubicBezTo>
                    <a:pt x="39" y="7"/>
                    <a:pt x="38" y="8"/>
                    <a:pt x="36" y="10"/>
                  </a:cubicBezTo>
                  <a:moveTo>
                    <a:pt x="33" y="9"/>
                  </a:moveTo>
                  <a:cubicBezTo>
                    <a:pt x="32" y="8"/>
                    <a:pt x="32" y="8"/>
                    <a:pt x="31" y="8"/>
                  </a:cubicBezTo>
                  <a:cubicBezTo>
                    <a:pt x="33" y="7"/>
                    <a:pt x="34" y="5"/>
                    <a:pt x="36" y="4"/>
                  </a:cubicBezTo>
                  <a:cubicBezTo>
                    <a:pt x="36" y="4"/>
                    <a:pt x="37" y="4"/>
                    <a:pt x="37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4" y="7"/>
                    <a:pt x="33" y="9"/>
                  </a:cubicBezTo>
                  <a:moveTo>
                    <a:pt x="13" y="12"/>
                  </a:moveTo>
                  <a:cubicBezTo>
                    <a:pt x="15" y="9"/>
                    <a:pt x="17" y="7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0" y="6"/>
                    <a:pt x="18" y="8"/>
                    <a:pt x="15" y="10"/>
                  </a:cubicBezTo>
                  <a:cubicBezTo>
                    <a:pt x="15" y="11"/>
                    <a:pt x="14" y="11"/>
                    <a:pt x="13" y="12"/>
                  </a:cubicBezTo>
                  <a:moveTo>
                    <a:pt x="27" y="8"/>
                  </a:moveTo>
                  <a:cubicBezTo>
                    <a:pt x="28" y="6"/>
                    <a:pt x="30" y="4"/>
                    <a:pt x="32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2" y="5"/>
                    <a:pt x="31" y="6"/>
                    <a:pt x="29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moveTo>
                    <a:pt x="19" y="9"/>
                  </a:moveTo>
                  <a:cubicBezTo>
                    <a:pt x="21" y="7"/>
                    <a:pt x="23" y="5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5"/>
                    <a:pt x="22" y="7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3" y="8"/>
                  </a:moveTo>
                  <a:cubicBezTo>
                    <a:pt x="25" y="6"/>
                    <a:pt x="27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28" y="4"/>
                    <a:pt x="26" y="6"/>
                    <a:pt x="24" y="8"/>
                  </a:cubicBezTo>
                  <a:cubicBezTo>
                    <a:pt x="24" y="8"/>
                    <a:pt x="23" y="8"/>
                    <a:pt x="23" y="8"/>
                  </a:cubicBezTo>
                  <a:moveTo>
                    <a:pt x="29" y="0"/>
                  </a:moveTo>
                  <a:cubicBezTo>
                    <a:pt x="24" y="0"/>
                    <a:pt x="18" y="1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11"/>
                    <a:pt x="0" y="20"/>
                    <a:pt x="0" y="28"/>
                  </a:cubicBezTo>
                  <a:cubicBezTo>
                    <a:pt x="0" y="35"/>
                    <a:pt x="4" y="43"/>
                    <a:pt x="9" y="49"/>
                  </a:cubicBezTo>
                  <a:cubicBezTo>
                    <a:pt x="14" y="55"/>
                    <a:pt x="22" y="59"/>
                    <a:pt x="30" y="59"/>
                  </a:cubicBezTo>
                  <a:cubicBezTo>
                    <a:pt x="34" y="59"/>
                    <a:pt x="39" y="57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3"/>
                    <a:pt x="47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5" y="46"/>
                    <a:pt x="59" y="38"/>
                    <a:pt x="59" y="31"/>
                  </a:cubicBezTo>
                  <a:cubicBezTo>
                    <a:pt x="59" y="23"/>
                    <a:pt x="55" y="15"/>
                    <a:pt x="50" y="9"/>
                  </a:cubicBezTo>
                  <a:cubicBezTo>
                    <a:pt x="45" y="4"/>
                    <a:pt x="3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744"/>
            <p:cNvSpPr>
              <a:spLocks noEditPoints="1"/>
            </p:cNvSpPr>
            <p:nvPr/>
          </p:nvSpPr>
          <p:spPr bwMode="auto">
            <a:xfrm>
              <a:off x="1045866" y="3209821"/>
              <a:ext cx="201823" cy="214168"/>
            </a:xfrm>
            <a:custGeom>
              <a:avLst/>
              <a:gdLst>
                <a:gd name="T0" fmla="*/ 41 w 95"/>
                <a:gd name="T1" fmla="*/ 98 h 101"/>
                <a:gd name="T2" fmla="*/ 41 w 95"/>
                <a:gd name="T3" fmla="*/ 92 h 101"/>
                <a:gd name="T4" fmla="*/ 39 w 95"/>
                <a:gd name="T5" fmla="*/ 92 h 101"/>
                <a:gd name="T6" fmla="*/ 65 w 95"/>
                <a:gd name="T7" fmla="*/ 91 h 101"/>
                <a:gd name="T8" fmla="*/ 71 w 95"/>
                <a:gd name="T9" fmla="*/ 87 h 101"/>
                <a:gd name="T10" fmla="*/ 50 w 95"/>
                <a:gd name="T11" fmla="*/ 90 h 101"/>
                <a:gd name="T12" fmla="*/ 70 w 95"/>
                <a:gd name="T13" fmla="*/ 91 h 101"/>
                <a:gd name="T14" fmla="*/ 56 w 95"/>
                <a:gd name="T15" fmla="*/ 84 h 101"/>
                <a:gd name="T16" fmla="*/ 64 w 95"/>
                <a:gd name="T17" fmla="*/ 84 h 101"/>
                <a:gd name="T18" fmla="*/ 33 w 95"/>
                <a:gd name="T19" fmla="*/ 84 h 101"/>
                <a:gd name="T20" fmla="*/ 57 w 95"/>
                <a:gd name="T21" fmla="*/ 89 h 101"/>
                <a:gd name="T22" fmla="*/ 28 w 95"/>
                <a:gd name="T23" fmla="*/ 86 h 101"/>
                <a:gd name="T24" fmla="*/ 25 w 95"/>
                <a:gd name="T25" fmla="*/ 84 h 101"/>
                <a:gd name="T26" fmla="*/ 14 w 95"/>
                <a:gd name="T27" fmla="*/ 79 h 101"/>
                <a:gd name="T28" fmla="*/ 28 w 95"/>
                <a:gd name="T29" fmla="*/ 79 h 101"/>
                <a:gd name="T30" fmla="*/ 22 w 95"/>
                <a:gd name="T31" fmla="*/ 81 h 101"/>
                <a:gd name="T32" fmla="*/ 16 w 95"/>
                <a:gd name="T33" fmla="*/ 83 h 101"/>
                <a:gd name="T34" fmla="*/ 23 w 95"/>
                <a:gd name="T35" fmla="*/ 76 h 101"/>
                <a:gd name="T36" fmla="*/ 12 w 95"/>
                <a:gd name="T37" fmla="*/ 75 h 101"/>
                <a:gd name="T38" fmla="*/ 11 w 95"/>
                <a:gd name="T39" fmla="*/ 74 h 101"/>
                <a:gd name="T40" fmla="*/ 7 w 95"/>
                <a:gd name="T41" fmla="*/ 74 h 101"/>
                <a:gd name="T42" fmla="*/ 80 w 95"/>
                <a:gd name="T43" fmla="*/ 69 h 101"/>
                <a:gd name="T44" fmla="*/ 88 w 95"/>
                <a:gd name="T45" fmla="*/ 67 h 101"/>
                <a:gd name="T46" fmla="*/ 85 w 95"/>
                <a:gd name="T47" fmla="*/ 67 h 101"/>
                <a:gd name="T48" fmla="*/ 11 w 95"/>
                <a:gd name="T49" fmla="*/ 61 h 101"/>
                <a:gd name="T50" fmla="*/ 10 w 95"/>
                <a:gd name="T51" fmla="*/ 56 h 101"/>
                <a:gd name="T52" fmla="*/ 6 w 95"/>
                <a:gd name="T53" fmla="*/ 53 h 101"/>
                <a:gd name="T54" fmla="*/ 3 w 95"/>
                <a:gd name="T55" fmla="*/ 52 h 101"/>
                <a:gd name="T56" fmla="*/ 4 w 95"/>
                <a:gd name="T57" fmla="*/ 47 h 101"/>
                <a:gd name="T58" fmla="*/ 85 w 95"/>
                <a:gd name="T59" fmla="*/ 33 h 101"/>
                <a:gd name="T60" fmla="*/ 17 w 95"/>
                <a:gd name="T61" fmla="*/ 20 h 101"/>
                <a:gd name="T62" fmla="*/ 47 w 95"/>
                <a:gd name="T63" fmla="*/ 10 h 101"/>
                <a:gd name="T64" fmla="*/ 73 w 95"/>
                <a:gd name="T65" fmla="*/ 20 h 101"/>
                <a:gd name="T66" fmla="*/ 86 w 95"/>
                <a:gd name="T67" fmla="*/ 24 h 101"/>
                <a:gd name="T68" fmla="*/ 86 w 95"/>
                <a:gd name="T69" fmla="*/ 46 h 101"/>
                <a:gd name="T70" fmla="*/ 79 w 95"/>
                <a:gd name="T71" fmla="*/ 65 h 101"/>
                <a:gd name="T72" fmla="*/ 64 w 95"/>
                <a:gd name="T73" fmla="*/ 79 h 101"/>
                <a:gd name="T74" fmla="*/ 36 w 95"/>
                <a:gd name="T75" fmla="*/ 82 h 101"/>
                <a:gd name="T76" fmla="*/ 10 w 95"/>
                <a:gd name="T77" fmla="*/ 66 h 101"/>
                <a:gd name="T78" fmla="*/ 7 w 95"/>
                <a:gd name="T79" fmla="*/ 33 h 101"/>
                <a:gd name="T80" fmla="*/ 22 w 95"/>
                <a:gd name="T81" fmla="*/ 21 h 101"/>
                <a:gd name="T82" fmla="*/ 49 w 95"/>
                <a:gd name="T83" fmla="*/ 0 h 101"/>
                <a:gd name="T84" fmla="*/ 28 w 95"/>
                <a:gd name="T85" fmla="*/ 4 h 101"/>
                <a:gd name="T86" fmla="*/ 15 w 95"/>
                <a:gd name="T87" fmla="*/ 26 h 101"/>
                <a:gd name="T88" fmla="*/ 4 w 95"/>
                <a:gd name="T89" fmla="*/ 33 h 101"/>
                <a:gd name="T90" fmla="*/ 6 w 95"/>
                <a:gd name="T91" fmla="*/ 65 h 101"/>
                <a:gd name="T92" fmla="*/ 14 w 95"/>
                <a:gd name="T93" fmla="*/ 87 h 101"/>
                <a:gd name="T94" fmla="*/ 31 w 95"/>
                <a:gd name="T95" fmla="*/ 98 h 101"/>
                <a:gd name="T96" fmla="*/ 65 w 95"/>
                <a:gd name="T97" fmla="*/ 96 h 101"/>
                <a:gd name="T98" fmla="*/ 82 w 95"/>
                <a:gd name="T99" fmla="*/ 78 h 101"/>
                <a:gd name="T100" fmla="*/ 84 w 95"/>
                <a:gd name="T101" fmla="*/ 70 h 101"/>
                <a:gd name="T102" fmla="*/ 93 w 95"/>
                <a:gd name="T103" fmla="*/ 61 h 101"/>
                <a:gd name="T104" fmla="*/ 86 w 95"/>
                <a:gd name="T105" fmla="*/ 36 h 101"/>
                <a:gd name="T106" fmla="*/ 90 w 95"/>
                <a:gd name="T107" fmla="*/ 25 h 101"/>
                <a:gd name="T108" fmla="*/ 82 w 95"/>
                <a:gd name="T109" fmla="*/ 13 h 101"/>
                <a:gd name="T110" fmla="*/ 64 w 95"/>
                <a:gd name="T111" fmla="*/ 1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01">
                  <a:moveTo>
                    <a:pt x="45" y="98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7"/>
                    <a:pt x="45" y="97"/>
                    <a:pt x="45" y="98"/>
                  </a:cubicBezTo>
                  <a:moveTo>
                    <a:pt x="43" y="98"/>
                  </a:moveTo>
                  <a:cubicBezTo>
                    <a:pt x="42" y="98"/>
                    <a:pt x="42" y="98"/>
                    <a:pt x="41" y="98"/>
                  </a:cubicBezTo>
                  <a:cubicBezTo>
                    <a:pt x="42" y="96"/>
                    <a:pt x="43" y="94"/>
                    <a:pt x="44" y="93"/>
                  </a:cubicBezTo>
                  <a:cubicBezTo>
                    <a:pt x="45" y="93"/>
                    <a:pt x="45" y="93"/>
                    <a:pt x="46" y="93"/>
                  </a:cubicBezTo>
                  <a:cubicBezTo>
                    <a:pt x="45" y="94"/>
                    <a:pt x="44" y="96"/>
                    <a:pt x="43" y="98"/>
                  </a:cubicBezTo>
                  <a:moveTo>
                    <a:pt x="40" y="97"/>
                  </a:moveTo>
                  <a:cubicBezTo>
                    <a:pt x="39" y="97"/>
                    <a:pt x="38" y="97"/>
                    <a:pt x="38" y="97"/>
                  </a:cubicBezTo>
                  <a:cubicBezTo>
                    <a:pt x="39" y="95"/>
                    <a:pt x="40" y="94"/>
                    <a:pt x="41" y="92"/>
                  </a:cubicBezTo>
                  <a:cubicBezTo>
                    <a:pt x="41" y="92"/>
                    <a:pt x="42" y="92"/>
                    <a:pt x="43" y="92"/>
                  </a:cubicBezTo>
                  <a:cubicBezTo>
                    <a:pt x="41" y="94"/>
                    <a:pt x="40" y="96"/>
                    <a:pt x="40" y="97"/>
                  </a:cubicBezTo>
                  <a:moveTo>
                    <a:pt x="36" y="97"/>
                  </a:moveTo>
                  <a:cubicBezTo>
                    <a:pt x="36" y="97"/>
                    <a:pt x="35" y="97"/>
                    <a:pt x="34" y="96"/>
                  </a:cubicBezTo>
                  <a:cubicBezTo>
                    <a:pt x="36" y="95"/>
                    <a:pt x="37" y="93"/>
                    <a:pt x="38" y="92"/>
                  </a:cubicBezTo>
                  <a:cubicBezTo>
                    <a:pt x="38" y="92"/>
                    <a:pt x="39" y="92"/>
                    <a:pt x="39" y="92"/>
                  </a:cubicBezTo>
                  <a:cubicBezTo>
                    <a:pt x="38" y="93"/>
                    <a:pt x="37" y="95"/>
                    <a:pt x="36" y="97"/>
                  </a:cubicBezTo>
                  <a:moveTo>
                    <a:pt x="34" y="94"/>
                  </a:moveTo>
                  <a:cubicBezTo>
                    <a:pt x="34" y="93"/>
                    <a:pt x="35" y="92"/>
                    <a:pt x="35" y="91"/>
                  </a:cubicBezTo>
                  <a:cubicBezTo>
                    <a:pt x="35" y="91"/>
                    <a:pt x="36" y="91"/>
                    <a:pt x="36" y="91"/>
                  </a:cubicBezTo>
                  <a:cubicBezTo>
                    <a:pt x="36" y="92"/>
                    <a:pt x="35" y="93"/>
                    <a:pt x="34" y="94"/>
                  </a:cubicBezTo>
                  <a:moveTo>
                    <a:pt x="65" y="91"/>
                  </a:moveTo>
                  <a:cubicBezTo>
                    <a:pt x="65" y="91"/>
                    <a:pt x="65" y="90"/>
                    <a:pt x="64" y="90"/>
                  </a:cubicBezTo>
                  <a:cubicBezTo>
                    <a:pt x="65" y="89"/>
                    <a:pt x="65" y="88"/>
                    <a:pt x="66" y="87"/>
                  </a:cubicBezTo>
                  <a:cubicBezTo>
                    <a:pt x="66" y="89"/>
                    <a:pt x="65" y="90"/>
                    <a:pt x="65" y="91"/>
                  </a:cubicBezTo>
                  <a:moveTo>
                    <a:pt x="68" y="92"/>
                  </a:moveTo>
                  <a:cubicBezTo>
                    <a:pt x="68" y="91"/>
                    <a:pt x="69" y="89"/>
                    <a:pt x="69" y="88"/>
                  </a:cubicBezTo>
                  <a:cubicBezTo>
                    <a:pt x="70" y="88"/>
                    <a:pt x="70" y="87"/>
                    <a:pt x="71" y="87"/>
                  </a:cubicBezTo>
                  <a:cubicBezTo>
                    <a:pt x="70" y="89"/>
                    <a:pt x="69" y="90"/>
                    <a:pt x="68" y="92"/>
                  </a:cubicBezTo>
                  <a:moveTo>
                    <a:pt x="51" y="86"/>
                  </a:move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moveTo>
                    <a:pt x="50" y="90"/>
                  </a:moveTo>
                  <a:cubicBezTo>
                    <a:pt x="50" y="89"/>
                    <a:pt x="50" y="89"/>
                    <a:pt x="50" y="88"/>
                  </a:cubicBezTo>
                  <a:cubicBezTo>
                    <a:pt x="51" y="87"/>
                    <a:pt x="52" y="86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3" y="87"/>
                    <a:pt x="52" y="88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moveTo>
                    <a:pt x="70" y="91"/>
                  </a:moveTo>
                  <a:cubicBezTo>
                    <a:pt x="71" y="89"/>
                    <a:pt x="72" y="87"/>
                    <a:pt x="73" y="86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4" y="86"/>
                    <a:pt x="73" y="88"/>
                    <a:pt x="73" y="89"/>
                  </a:cubicBezTo>
                  <a:cubicBezTo>
                    <a:pt x="72" y="90"/>
                    <a:pt x="71" y="90"/>
                    <a:pt x="70" y="91"/>
                  </a:cubicBezTo>
                  <a:moveTo>
                    <a:pt x="52" y="90"/>
                  </a:moveTo>
                  <a:cubicBezTo>
                    <a:pt x="54" y="88"/>
                    <a:pt x="55" y="86"/>
                    <a:pt x="56" y="84"/>
                  </a:cubicBezTo>
                  <a:cubicBezTo>
                    <a:pt x="57" y="84"/>
                    <a:pt x="58" y="84"/>
                    <a:pt x="58" y="84"/>
                  </a:cubicBezTo>
                  <a:cubicBezTo>
                    <a:pt x="57" y="86"/>
                    <a:pt x="56" y="88"/>
                    <a:pt x="55" y="89"/>
                  </a:cubicBezTo>
                  <a:cubicBezTo>
                    <a:pt x="54" y="89"/>
                    <a:pt x="53" y="90"/>
                    <a:pt x="52" y="90"/>
                  </a:cubicBezTo>
                  <a:moveTo>
                    <a:pt x="63" y="89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4" y="87"/>
                    <a:pt x="64" y="85"/>
                    <a:pt x="64" y="84"/>
                  </a:cubicBezTo>
                  <a:cubicBezTo>
                    <a:pt x="65" y="84"/>
                    <a:pt x="65" y="85"/>
                    <a:pt x="66" y="86"/>
                  </a:cubicBezTo>
                  <a:cubicBezTo>
                    <a:pt x="65" y="87"/>
                    <a:pt x="64" y="88"/>
                    <a:pt x="63" y="89"/>
                  </a:cubicBezTo>
                  <a:moveTo>
                    <a:pt x="32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1" y="87"/>
                    <a:pt x="30" y="87"/>
                    <a:pt x="30" y="87"/>
                  </a:cubicBezTo>
                  <a:cubicBezTo>
                    <a:pt x="31" y="86"/>
                    <a:pt x="32" y="85"/>
                    <a:pt x="33" y="84"/>
                  </a:cubicBezTo>
                  <a:cubicBezTo>
                    <a:pt x="33" y="85"/>
                    <a:pt x="33" y="87"/>
                    <a:pt x="32" y="88"/>
                  </a:cubicBezTo>
                  <a:moveTo>
                    <a:pt x="57" y="89"/>
                  </a:moveTo>
                  <a:cubicBezTo>
                    <a:pt x="58" y="87"/>
                    <a:pt x="59" y="85"/>
                    <a:pt x="60" y="83"/>
                  </a:cubicBezTo>
                  <a:cubicBezTo>
                    <a:pt x="61" y="83"/>
                    <a:pt x="61" y="83"/>
                    <a:pt x="62" y="83"/>
                  </a:cubicBezTo>
                  <a:cubicBezTo>
                    <a:pt x="61" y="84"/>
                    <a:pt x="61" y="86"/>
                    <a:pt x="60" y="88"/>
                  </a:cubicBezTo>
                  <a:cubicBezTo>
                    <a:pt x="59" y="88"/>
                    <a:pt x="58" y="88"/>
                    <a:pt x="57" y="89"/>
                  </a:cubicBezTo>
                  <a:moveTo>
                    <a:pt x="75" y="87"/>
                  </a:moveTo>
                  <a:cubicBezTo>
                    <a:pt x="76" y="85"/>
                    <a:pt x="77" y="84"/>
                    <a:pt x="77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7" y="83"/>
                    <a:pt x="77" y="84"/>
                    <a:pt x="77" y="85"/>
                  </a:cubicBezTo>
                  <a:cubicBezTo>
                    <a:pt x="76" y="86"/>
                    <a:pt x="76" y="86"/>
                    <a:pt x="75" y="87"/>
                  </a:cubicBezTo>
                  <a:moveTo>
                    <a:pt x="28" y="86"/>
                  </a:moveTo>
                  <a:cubicBezTo>
                    <a:pt x="28" y="86"/>
                    <a:pt x="27" y="85"/>
                    <a:pt x="27" y="85"/>
                  </a:cubicBezTo>
                  <a:cubicBezTo>
                    <a:pt x="28" y="84"/>
                    <a:pt x="30" y="83"/>
                    <a:pt x="31" y="81"/>
                  </a:cubicBezTo>
                  <a:cubicBezTo>
                    <a:pt x="32" y="82"/>
                    <a:pt x="32" y="82"/>
                    <a:pt x="33" y="82"/>
                  </a:cubicBezTo>
                  <a:cubicBezTo>
                    <a:pt x="31" y="83"/>
                    <a:pt x="30" y="85"/>
                    <a:pt x="28" y="86"/>
                  </a:cubicBezTo>
                  <a:moveTo>
                    <a:pt x="26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6" y="82"/>
                    <a:pt x="28" y="81"/>
                    <a:pt x="29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8" y="82"/>
                    <a:pt x="27" y="83"/>
                    <a:pt x="26" y="84"/>
                  </a:cubicBezTo>
                  <a:moveTo>
                    <a:pt x="13" y="83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3" y="81"/>
                    <a:pt x="14" y="80"/>
                    <a:pt x="14" y="79"/>
                  </a:cubicBezTo>
                  <a:cubicBezTo>
                    <a:pt x="14" y="80"/>
                    <a:pt x="14" y="80"/>
                    <a:pt x="13" y="81"/>
                  </a:cubicBezTo>
                  <a:cubicBezTo>
                    <a:pt x="13" y="82"/>
                    <a:pt x="13" y="82"/>
                    <a:pt x="13" y="83"/>
                  </a:cubicBezTo>
                  <a:moveTo>
                    <a:pt x="24" y="83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4" y="81"/>
                    <a:pt x="25" y="80"/>
                    <a:pt x="27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6" y="80"/>
                    <a:pt x="25" y="81"/>
                    <a:pt x="24" y="83"/>
                  </a:cubicBezTo>
                  <a:moveTo>
                    <a:pt x="22" y="81"/>
                  </a:moveTo>
                  <a:cubicBezTo>
                    <a:pt x="22" y="80"/>
                    <a:pt x="23" y="80"/>
                    <a:pt x="23" y="79"/>
                  </a:cubicBezTo>
                  <a:cubicBezTo>
                    <a:pt x="23" y="78"/>
                    <a:pt x="24" y="78"/>
                    <a:pt x="25" y="77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3" y="80"/>
                    <a:pt x="22" y="81"/>
                  </a:cubicBezTo>
                  <a:moveTo>
                    <a:pt x="16" y="83"/>
                  </a:moveTo>
                  <a:cubicBezTo>
                    <a:pt x="16" y="82"/>
                    <a:pt x="16" y="82"/>
                    <a:pt x="16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8" y="78"/>
                    <a:pt x="19" y="78"/>
                    <a:pt x="20" y="77"/>
                  </a:cubicBezTo>
                  <a:cubicBezTo>
                    <a:pt x="20" y="78"/>
                    <a:pt x="19" y="79"/>
                    <a:pt x="19" y="81"/>
                  </a:cubicBezTo>
                  <a:cubicBezTo>
                    <a:pt x="18" y="81"/>
                    <a:pt x="17" y="82"/>
                    <a:pt x="16" y="83"/>
                  </a:cubicBezTo>
                  <a:moveTo>
                    <a:pt x="11" y="80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1" y="79"/>
                    <a:pt x="12" y="78"/>
                    <a:pt x="13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8"/>
                    <a:pt x="12" y="79"/>
                    <a:pt x="11" y="80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10" y="78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0" y="77"/>
                    <a:pt x="11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6"/>
                    <a:pt x="11" y="77"/>
                    <a:pt x="10" y="78"/>
                  </a:cubicBezTo>
                  <a:moveTo>
                    <a:pt x="8" y="76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9" y="75"/>
                    <a:pt x="10" y="74"/>
                    <a:pt x="10" y="73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4"/>
                    <a:pt x="9" y="75"/>
                    <a:pt x="8" y="76"/>
                  </a:cubicBezTo>
                  <a:moveTo>
                    <a:pt x="7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8" y="72"/>
                    <a:pt x="8" y="71"/>
                    <a:pt x="8" y="70"/>
                  </a:cubicBezTo>
                  <a:cubicBezTo>
                    <a:pt x="9" y="71"/>
                    <a:pt x="9" y="71"/>
                    <a:pt x="10" y="72"/>
                  </a:cubicBezTo>
                  <a:cubicBezTo>
                    <a:pt x="9" y="73"/>
                    <a:pt x="8" y="73"/>
                    <a:pt x="7" y="74"/>
                  </a:cubicBezTo>
                  <a:moveTo>
                    <a:pt x="78" y="72"/>
                  </a:move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69"/>
                    <a:pt x="81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79" y="70"/>
                    <a:pt x="79" y="71"/>
                    <a:pt x="78" y="72"/>
                  </a:cubicBezTo>
                  <a:moveTo>
                    <a:pt x="88" y="67"/>
                  </a:moveTo>
                  <a:cubicBezTo>
                    <a:pt x="87" y="67"/>
                    <a:pt x="87" y="67"/>
                    <a:pt x="86" y="67"/>
                  </a:cubicBezTo>
                  <a:cubicBezTo>
                    <a:pt x="87" y="65"/>
                    <a:pt x="88" y="64"/>
                    <a:pt x="89" y="62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9" y="64"/>
                    <a:pt x="88" y="65"/>
                    <a:pt x="88" y="67"/>
                  </a:cubicBezTo>
                  <a:moveTo>
                    <a:pt x="84" y="67"/>
                  </a:moveTo>
                  <a:cubicBezTo>
                    <a:pt x="84" y="66"/>
                    <a:pt x="84" y="66"/>
                    <a:pt x="84" y="65"/>
                  </a:cubicBezTo>
                  <a:cubicBezTo>
                    <a:pt x="85" y="64"/>
                    <a:pt x="86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3"/>
                    <a:pt x="86" y="65"/>
                    <a:pt x="85" y="67"/>
                  </a:cubicBezTo>
                  <a:cubicBezTo>
                    <a:pt x="84" y="67"/>
                    <a:pt x="84" y="67"/>
                    <a:pt x="84" y="67"/>
                  </a:cubicBezTo>
                  <a:moveTo>
                    <a:pt x="12" y="61"/>
                  </a:move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moveTo>
                    <a:pt x="11" y="61"/>
                  </a:moveTo>
                  <a:cubicBezTo>
                    <a:pt x="10" y="60"/>
                    <a:pt x="10" y="59"/>
                    <a:pt x="10" y="59"/>
                  </a:cubicBezTo>
                  <a:cubicBezTo>
                    <a:pt x="11" y="58"/>
                    <a:pt x="11" y="58"/>
                    <a:pt x="11" y="57"/>
                  </a:cubicBezTo>
                  <a:cubicBezTo>
                    <a:pt x="11" y="58"/>
                    <a:pt x="11" y="58"/>
                    <a:pt x="11" y="59"/>
                  </a:cubicBezTo>
                  <a:cubicBezTo>
                    <a:pt x="11" y="59"/>
                    <a:pt x="11" y="60"/>
                    <a:pt x="11" y="61"/>
                  </a:cubicBezTo>
                  <a:moveTo>
                    <a:pt x="10" y="56"/>
                  </a:move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0" y="56"/>
                  </a:cubicBezTo>
                  <a:moveTo>
                    <a:pt x="7" y="54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7" y="52"/>
                    <a:pt x="7" y="51"/>
                    <a:pt x="8" y="50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2"/>
                    <a:pt x="7" y="53"/>
                    <a:pt x="7" y="54"/>
                  </a:cubicBezTo>
                  <a:moveTo>
                    <a:pt x="4" y="53"/>
                  </a:moveTo>
                  <a:cubicBezTo>
                    <a:pt x="4" y="53"/>
                    <a:pt x="3" y="53"/>
                    <a:pt x="3" y="53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1"/>
                    <a:pt x="5" y="49"/>
                    <a:pt x="6" y="48"/>
                  </a:cubicBezTo>
                  <a:cubicBezTo>
                    <a:pt x="6" y="48"/>
                    <a:pt x="7" y="48"/>
                    <a:pt x="8" y="48"/>
                  </a:cubicBezTo>
                  <a:cubicBezTo>
                    <a:pt x="6" y="50"/>
                    <a:pt x="5" y="51"/>
                    <a:pt x="4" y="53"/>
                  </a:cubicBezTo>
                  <a:moveTo>
                    <a:pt x="3" y="49"/>
                  </a:moveTo>
                  <a:cubicBezTo>
                    <a:pt x="3" y="49"/>
                    <a:pt x="3" y="48"/>
                    <a:pt x="3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3" y="49"/>
                    <a:pt x="3" y="49"/>
                  </a:cubicBezTo>
                  <a:moveTo>
                    <a:pt x="85" y="33"/>
                  </a:moveTo>
                  <a:cubicBezTo>
                    <a:pt x="85" y="33"/>
                    <a:pt x="85" y="32"/>
                    <a:pt x="85" y="31"/>
                  </a:cubicBezTo>
                  <a:cubicBezTo>
                    <a:pt x="85" y="31"/>
                    <a:pt x="86" y="30"/>
                    <a:pt x="87" y="30"/>
                  </a:cubicBezTo>
                  <a:cubicBezTo>
                    <a:pt x="87" y="31"/>
                    <a:pt x="86" y="32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17" y="23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18" y="21"/>
                    <a:pt x="18" y="22"/>
                    <a:pt x="17" y="23"/>
                  </a:cubicBezTo>
                  <a:moveTo>
                    <a:pt x="17" y="21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7" y="20"/>
                    <a:pt x="17" y="21"/>
                  </a:cubicBezTo>
                  <a:moveTo>
                    <a:pt x="33" y="13"/>
                  </a:moveTo>
                  <a:cubicBezTo>
                    <a:pt x="33" y="13"/>
                    <a:pt x="34" y="13"/>
                    <a:pt x="34" y="13"/>
                  </a:cubicBezTo>
                  <a:cubicBezTo>
                    <a:pt x="38" y="11"/>
                    <a:pt x="43" y="10"/>
                    <a:pt x="47" y="10"/>
                  </a:cubicBezTo>
                  <a:cubicBezTo>
                    <a:pt x="48" y="10"/>
                    <a:pt x="49" y="9"/>
                    <a:pt x="49" y="9"/>
                  </a:cubicBezTo>
                  <a:cubicBezTo>
                    <a:pt x="49" y="7"/>
                    <a:pt x="49" y="5"/>
                    <a:pt x="50" y="3"/>
                  </a:cubicBezTo>
                  <a:cubicBezTo>
                    <a:pt x="54" y="3"/>
                    <a:pt x="58" y="3"/>
                    <a:pt x="62" y="5"/>
                  </a:cubicBezTo>
                  <a:cubicBezTo>
                    <a:pt x="61" y="7"/>
                    <a:pt x="61" y="9"/>
                    <a:pt x="60" y="11"/>
                  </a:cubicBezTo>
                  <a:cubicBezTo>
                    <a:pt x="60" y="11"/>
                    <a:pt x="61" y="12"/>
                    <a:pt x="61" y="12"/>
                  </a:cubicBezTo>
                  <a:cubicBezTo>
                    <a:pt x="66" y="14"/>
                    <a:pt x="70" y="17"/>
                    <a:pt x="73" y="20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7" y="19"/>
                    <a:pt x="79" y="17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2" y="18"/>
                    <a:pt x="83" y="20"/>
                    <a:pt x="84" y="21"/>
                  </a:cubicBezTo>
                  <a:cubicBezTo>
                    <a:pt x="85" y="22"/>
                    <a:pt x="86" y="23"/>
                    <a:pt x="86" y="24"/>
                  </a:cubicBezTo>
                  <a:cubicBezTo>
                    <a:pt x="86" y="24"/>
                    <a:pt x="87" y="25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5" y="27"/>
                    <a:pt x="84" y="28"/>
                    <a:pt x="82" y="30"/>
                  </a:cubicBezTo>
                  <a:cubicBezTo>
                    <a:pt x="81" y="30"/>
                    <a:pt x="81" y="31"/>
                    <a:pt x="81" y="31"/>
                  </a:cubicBezTo>
                  <a:cubicBezTo>
                    <a:pt x="83" y="36"/>
                    <a:pt x="84" y="40"/>
                    <a:pt x="85" y="45"/>
                  </a:cubicBezTo>
                  <a:cubicBezTo>
                    <a:pt x="85" y="46"/>
                    <a:pt x="85" y="46"/>
                    <a:pt x="86" y="46"/>
                  </a:cubicBezTo>
                  <a:cubicBezTo>
                    <a:pt x="88" y="47"/>
                    <a:pt x="90" y="47"/>
                    <a:pt x="92" y="47"/>
                  </a:cubicBezTo>
                  <a:cubicBezTo>
                    <a:pt x="92" y="51"/>
                    <a:pt x="91" y="55"/>
                    <a:pt x="90" y="59"/>
                  </a:cubicBezTo>
                  <a:cubicBezTo>
                    <a:pt x="89" y="59"/>
                    <a:pt x="88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5" y="59"/>
                    <a:pt x="84" y="59"/>
                    <a:pt x="83" y="60"/>
                  </a:cubicBezTo>
                  <a:cubicBezTo>
                    <a:pt x="81" y="61"/>
                    <a:pt x="80" y="63"/>
                    <a:pt x="79" y="65"/>
                  </a:cubicBezTo>
                  <a:cubicBezTo>
                    <a:pt x="78" y="67"/>
                    <a:pt x="77" y="69"/>
                    <a:pt x="75" y="71"/>
                  </a:cubicBezTo>
                  <a:cubicBezTo>
                    <a:pt x="74" y="71"/>
                    <a:pt x="74" y="72"/>
                    <a:pt x="75" y="73"/>
                  </a:cubicBezTo>
                  <a:cubicBezTo>
                    <a:pt x="76" y="74"/>
                    <a:pt x="77" y="76"/>
                    <a:pt x="78" y="78"/>
                  </a:cubicBezTo>
                  <a:cubicBezTo>
                    <a:pt x="75" y="81"/>
                    <a:pt x="72" y="83"/>
                    <a:pt x="69" y="85"/>
                  </a:cubicBezTo>
                  <a:cubicBezTo>
                    <a:pt x="67" y="83"/>
                    <a:pt x="66" y="81"/>
                    <a:pt x="65" y="80"/>
                  </a:cubicBezTo>
                  <a:cubicBezTo>
                    <a:pt x="65" y="79"/>
                    <a:pt x="64" y="79"/>
                    <a:pt x="64" y="79"/>
                  </a:cubicBezTo>
                  <a:cubicBezTo>
                    <a:pt x="64" y="79"/>
                    <a:pt x="63" y="79"/>
                    <a:pt x="63" y="79"/>
                  </a:cubicBezTo>
                  <a:cubicBezTo>
                    <a:pt x="59" y="81"/>
                    <a:pt x="54" y="82"/>
                    <a:pt x="50" y="82"/>
                  </a:cubicBezTo>
                  <a:cubicBezTo>
                    <a:pt x="49" y="82"/>
                    <a:pt x="48" y="83"/>
                    <a:pt x="48" y="84"/>
                  </a:cubicBezTo>
                  <a:cubicBezTo>
                    <a:pt x="48" y="86"/>
                    <a:pt x="47" y="88"/>
                    <a:pt x="47" y="90"/>
                  </a:cubicBezTo>
                  <a:cubicBezTo>
                    <a:pt x="43" y="90"/>
                    <a:pt x="39" y="89"/>
                    <a:pt x="35" y="88"/>
                  </a:cubicBezTo>
                  <a:cubicBezTo>
                    <a:pt x="36" y="86"/>
                    <a:pt x="36" y="84"/>
                    <a:pt x="36" y="82"/>
                  </a:cubicBezTo>
                  <a:cubicBezTo>
                    <a:pt x="36" y="81"/>
                    <a:pt x="36" y="80"/>
                    <a:pt x="35" y="80"/>
                  </a:cubicBezTo>
                  <a:cubicBezTo>
                    <a:pt x="31" y="78"/>
                    <a:pt x="27" y="76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0" y="74"/>
                    <a:pt x="18" y="75"/>
                    <a:pt x="17" y="76"/>
                  </a:cubicBezTo>
                  <a:cubicBezTo>
                    <a:pt x="14" y="73"/>
                    <a:pt x="11" y="70"/>
                    <a:pt x="10" y="66"/>
                  </a:cubicBezTo>
                  <a:cubicBezTo>
                    <a:pt x="11" y="65"/>
                    <a:pt x="13" y="64"/>
                    <a:pt x="15" y="63"/>
                  </a:cubicBezTo>
                  <a:cubicBezTo>
                    <a:pt x="15" y="62"/>
                    <a:pt x="16" y="61"/>
                    <a:pt x="15" y="61"/>
                  </a:cubicBezTo>
                  <a:cubicBezTo>
                    <a:pt x="13" y="56"/>
                    <a:pt x="12" y="52"/>
                    <a:pt x="12" y="47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9" y="45"/>
                    <a:pt x="7" y="45"/>
                    <a:pt x="5" y="45"/>
                  </a:cubicBezTo>
                  <a:cubicBezTo>
                    <a:pt x="5" y="41"/>
                    <a:pt x="6" y="37"/>
                    <a:pt x="7" y="33"/>
                  </a:cubicBezTo>
                  <a:cubicBezTo>
                    <a:pt x="9" y="33"/>
                    <a:pt x="11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5" y="33"/>
                  </a:cubicBezTo>
                  <a:cubicBezTo>
                    <a:pt x="16" y="31"/>
                    <a:pt x="17" y="29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4"/>
                    <a:pt x="21" y="23"/>
                    <a:pt x="22" y="21"/>
                  </a:cubicBezTo>
                  <a:cubicBezTo>
                    <a:pt x="23" y="21"/>
                    <a:pt x="23" y="20"/>
                    <a:pt x="22" y="19"/>
                  </a:cubicBezTo>
                  <a:cubicBezTo>
                    <a:pt x="21" y="18"/>
                    <a:pt x="20" y="16"/>
                    <a:pt x="19" y="14"/>
                  </a:cubicBezTo>
                  <a:cubicBezTo>
                    <a:pt x="22" y="12"/>
                    <a:pt x="25" y="9"/>
                    <a:pt x="28" y="7"/>
                  </a:cubicBezTo>
                  <a:cubicBezTo>
                    <a:pt x="30" y="9"/>
                    <a:pt x="31" y="11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moveTo>
                    <a:pt x="49" y="0"/>
                  </a:moveTo>
                  <a:cubicBezTo>
                    <a:pt x="48" y="0"/>
                    <a:pt x="47" y="0"/>
                    <a:pt x="47" y="1"/>
                  </a:cubicBezTo>
                  <a:cubicBezTo>
                    <a:pt x="47" y="3"/>
                    <a:pt x="46" y="5"/>
                    <a:pt x="46" y="7"/>
                  </a:cubicBezTo>
                  <a:cubicBezTo>
                    <a:pt x="42" y="7"/>
                    <a:pt x="38" y="8"/>
                    <a:pt x="34" y="10"/>
                  </a:cubicBezTo>
                  <a:cubicBezTo>
                    <a:pt x="33" y="8"/>
                    <a:pt x="31" y="6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9" y="4"/>
                    <a:pt x="28" y="4"/>
                    <a:pt x="28" y="4"/>
                  </a:cubicBezTo>
                  <a:cubicBezTo>
                    <a:pt x="24" y="6"/>
                    <a:pt x="19" y="9"/>
                    <a:pt x="16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7"/>
                    <a:pt x="14" y="19"/>
                    <a:pt x="13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4" y="24"/>
                    <a:pt x="14" y="25"/>
                    <a:pt x="15" y="26"/>
                  </a:cubicBezTo>
                  <a:cubicBezTo>
                    <a:pt x="14" y="27"/>
                    <a:pt x="13" y="29"/>
                    <a:pt x="12" y="31"/>
                  </a:cubicBezTo>
                  <a:cubicBezTo>
                    <a:pt x="10" y="30"/>
                    <a:pt x="8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8"/>
                    <a:pt x="0" y="49"/>
                    <a:pt x="0" y="54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3" y="56"/>
                    <a:pt x="5" y="56"/>
                    <a:pt x="7" y="57"/>
                  </a:cubicBezTo>
                  <a:cubicBezTo>
                    <a:pt x="7" y="59"/>
                    <a:pt x="8" y="61"/>
                    <a:pt x="8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6" y="65"/>
                    <a:pt x="6" y="65"/>
                  </a:cubicBezTo>
                  <a:cubicBezTo>
                    <a:pt x="6" y="68"/>
                    <a:pt x="5" y="71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4" y="75"/>
                    <a:pt x="5" y="76"/>
                  </a:cubicBezTo>
                  <a:cubicBezTo>
                    <a:pt x="7" y="80"/>
                    <a:pt x="9" y="83"/>
                    <a:pt x="12" y="86"/>
                  </a:cubicBezTo>
                  <a:cubicBezTo>
                    <a:pt x="13" y="87"/>
                    <a:pt x="13" y="87"/>
                    <a:pt x="14" y="87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5" y="87"/>
                    <a:pt x="15" y="87"/>
                  </a:cubicBezTo>
                  <a:cubicBezTo>
                    <a:pt x="17" y="86"/>
                    <a:pt x="18" y="85"/>
                    <a:pt x="20" y="84"/>
                  </a:cubicBezTo>
                  <a:cubicBezTo>
                    <a:pt x="23" y="86"/>
                    <a:pt x="26" y="88"/>
                    <a:pt x="30" y="90"/>
                  </a:cubicBezTo>
                  <a:cubicBezTo>
                    <a:pt x="30" y="92"/>
                    <a:pt x="30" y="94"/>
                    <a:pt x="30" y="97"/>
                  </a:cubicBezTo>
                  <a:cubicBezTo>
                    <a:pt x="30" y="98"/>
                    <a:pt x="30" y="98"/>
                    <a:pt x="31" y="98"/>
                  </a:cubicBezTo>
                  <a:cubicBezTo>
                    <a:pt x="36" y="100"/>
                    <a:pt x="41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0"/>
                    <a:pt x="47" y="100"/>
                  </a:cubicBezTo>
                  <a:cubicBezTo>
                    <a:pt x="48" y="98"/>
                    <a:pt x="49" y="96"/>
                    <a:pt x="49" y="93"/>
                  </a:cubicBezTo>
                  <a:cubicBezTo>
                    <a:pt x="54" y="93"/>
                    <a:pt x="57" y="92"/>
                    <a:pt x="61" y="90"/>
                  </a:cubicBezTo>
                  <a:cubicBezTo>
                    <a:pt x="62" y="92"/>
                    <a:pt x="64" y="94"/>
                    <a:pt x="65" y="96"/>
                  </a:cubicBezTo>
                  <a:cubicBezTo>
                    <a:pt x="65" y="96"/>
                    <a:pt x="65" y="96"/>
                    <a:pt x="66" y="96"/>
                  </a:cubicBezTo>
                  <a:cubicBezTo>
                    <a:pt x="66" y="96"/>
                    <a:pt x="66" y="96"/>
                    <a:pt x="67" y="96"/>
                  </a:cubicBezTo>
                  <a:cubicBezTo>
                    <a:pt x="71" y="94"/>
                    <a:pt x="75" y="91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0" y="84"/>
                    <a:pt x="81" y="82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1" y="76"/>
                    <a:pt x="80" y="75"/>
                    <a:pt x="80" y="75"/>
                  </a:cubicBezTo>
                  <a:cubicBezTo>
                    <a:pt x="81" y="73"/>
                    <a:pt x="82" y="71"/>
                    <a:pt x="83" y="71"/>
                  </a:cubicBezTo>
                  <a:cubicBezTo>
                    <a:pt x="83" y="70"/>
                    <a:pt x="84" y="70"/>
                    <a:pt x="84" y="70"/>
                  </a:cubicBezTo>
                  <a:cubicBezTo>
                    <a:pt x="84" y="70"/>
                    <a:pt x="84" y="70"/>
                    <a:pt x="85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70"/>
                    <a:pt x="87" y="70"/>
                    <a:pt x="89" y="70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9" y="70"/>
                    <a:pt x="90" y="70"/>
                    <a:pt x="90" y="69"/>
                  </a:cubicBezTo>
                  <a:cubicBezTo>
                    <a:pt x="91" y="67"/>
                    <a:pt x="92" y="64"/>
                    <a:pt x="93" y="61"/>
                  </a:cubicBezTo>
                  <a:cubicBezTo>
                    <a:pt x="94" y="56"/>
                    <a:pt x="95" y="51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5"/>
                    <a:pt x="95" y="45"/>
                    <a:pt x="94" y="45"/>
                  </a:cubicBezTo>
                  <a:cubicBezTo>
                    <a:pt x="92" y="44"/>
                    <a:pt x="90" y="44"/>
                    <a:pt x="87" y="44"/>
                  </a:cubicBezTo>
                  <a:cubicBezTo>
                    <a:pt x="87" y="41"/>
                    <a:pt x="87" y="39"/>
                    <a:pt x="86" y="36"/>
                  </a:cubicBezTo>
                  <a:cubicBezTo>
                    <a:pt x="87" y="36"/>
                    <a:pt x="87" y="36"/>
                    <a:pt x="88" y="35"/>
                  </a:cubicBezTo>
                  <a:cubicBezTo>
                    <a:pt x="88" y="35"/>
                    <a:pt x="89" y="35"/>
                    <a:pt x="89" y="34"/>
                  </a:cubicBezTo>
                  <a:cubicBezTo>
                    <a:pt x="89" y="32"/>
                    <a:pt x="90" y="30"/>
                    <a:pt x="90" y="28"/>
                  </a:cubicBezTo>
                  <a:cubicBezTo>
                    <a:pt x="90" y="28"/>
                    <a:pt x="90" y="27"/>
                    <a:pt x="90" y="27"/>
                  </a:cubicBezTo>
                  <a:cubicBezTo>
                    <a:pt x="91" y="27"/>
                    <a:pt x="91" y="26"/>
                    <a:pt x="90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4"/>
                    <a:pt x="89" y="23"/>
                    <a:pt x="88" y="22"/>
                  </a:cubicBezTo>
                  <a:cubicBezTo>
                    <a:pt x="88" y="22"/>
                    <a:pt x="88" y="21"/>
                    <a:pt x="87" y="20"/>
                  </a:cubicBezTo>
                  <a:cubicBezTo>
                    <a:pt x="86" y="19"/>
                    <a:pt x="85" y="17"/>
                    <a:pt x="84" y="16"/>
                  </a:cubicBezTo>
                  <a:cubicBezTo>
                    <a:pt x="83" y="15"/>
                    <a:pt x="83" y="14"/>
                    <a:pt x="82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71" y="14"/>
                    <a:pt x="67" y="12"/>
                    <a:pt x="64" y="10"/>
                  </a:cubicBezTo>
                  <a:cubicBezTo>
                    <a:pt x="64" y="8"/>
                    <a:pt x="64" y="6"/>
                    <a:pt x="65" y="4"/>
                  </a:cubicBezTo>
                  <a:cubicBezTo>
                    <a:pt x="65" y="3"/>
                    <a:pt x="64" y="2"/>
                    <a:pt x="64" y="2"/>
                  </a:cubicBezTo>
                  <a:cubicBezTo>
                    <a:pt x="59" y="0"/>
                    <a:pt x="54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745"/>
            <p:cNvSpPr>
              <a:spLocks noEditPoints="1"/>
            </p:cNvSpPr>
            <p:nvPr/>
          </p:nvSpPr>
          <p:spPr bwMode="auto">
            <a:xfrm>
              <a:off x="1086191" y="3459834"/>
              <a:ext cx="103948" cy="105740"/>
            </a:xfrm>
            <a:custGeom>
              <a:avLst/>
              <a:gdLst>
                <a:gd name="T0" fmla="*/ 46 w 49"/>
                <a:gd name="T1" fmla="*/ 27 h 50"/>
                <a:gd name="T2" fmla="*/ 46 w 49"/>
                <a:gd name="T3" fmla="*/ 28 h 50"/>
                <a:gd name="T4" fmla="*/ 45 w 49"/>
                <a:gd name="T5" fmla="*/ 25 h 50"/>
                <a:gd name="T6" fmla="*/ 46 w 49"/>
                <a:gd name="T7" fmla="*/ 26 h 50"/>
                <a:gd name="T8" fmla="*/ 45 w 49"/>
                <a:gd name="T9" fmla="*/ 24 h 50"/>
                <a:gd name="T10" fmla="*/ 46 w 49"/>
                <a:gd name="T11" fmla="*/ 23 h 50"/>
                <a:gd name="T12" fmla="*/ 45 w 49"/>
                <a:gd name="T13" fmla="*/ 24 h 50"/>
                <a:gd name="T14" fmla="*/ 43 w 49"/>
                <a:gd name="T15" fmla="*/ 20 h 50"/>
                <a:gd name="T16" fmla="*/ 45 w 49"/>
                <a:gd name="T17" fmla="*/ 22 h 50"/>
                <a:gd name="T18" fmla="*/ 42 w 49"/>
                <a:gd name="T19" fmla="*/ 18 h 50"/>
                <a:gd name="T20" fmla="*/ 42 w 49"/>
                <a:gd name="T21" fmla="*/ 14 h 50"/>
                <a:gd name="T22" fmla="*/ 42 w 49"/>
                <a:gd name="T23" fmla="*/ 18 h 50"/>
                <a:gd name="T24" fmla="*/ 10 w 49"/>
                <a:gd name="T25" fmla="*/ 40 h 50"/>
                <a:gd name="T26" fmla="*/ 4 w 49"/>
                <a:gd name="T27" fmla="*/ 20 h 50"/>
                <a:gd name="T28" fmla="*/ 4 w 49"/>
                <a:gd name="T29" fmla="*/ 20 h 50"/>
                <a:gd name="T30" fmla="*/ 22 w 49"/>
                <a:gd name="T31" fmla="*/ 10 h 50"/>
                <a:gd name="T32" fmla="*/ 37 w 49"/>
                <a:gd name="T33" fmla="*/ 17 h 50"/>
                <a:gd name="T34" fmla="*/ 43 w 49"/>
                <a:gd name="T35" fmla="*/ 36 h 50"/>
                <a:gd name="T36" fmla="*/ 36 w 49"/>
                <a:gd name="T37" fmla="*/ 44 h 50"/>
                <a:gd name="T38" fmla="*/ 25 w 49"/>
                <a:gd name="T39" fmla="*/ 47 h 50"/>
                <a:gd name="T40" fmla="*/ 35 w 49"/>
                <a:gd name="T41" fmla="*/ 11 h 50"/>
                <a:gd name="T42" fmla="*/ 40 w 49"/>
                <a:gd name="T43" fmla="*/ 11 h 50"/>
                <a:gd name="T44" fmla="*/ 39 w 49"/>
                <a:gd name="T45" fmla="*/ 14 h 50"/>
                <a:gd name="T46" fmla="*/ 12 w 49"/>
                <a:gd name="T47" fmla="*/ 7 h 50"/>
                <a:gd name="T48" fmla="*/ 7 w 49"/>
                <a:gd name="T49" fmla="*/ 13 h 50"/>
                <a:gd name="T50" fmla="*/ 30 w 49"/>
                <a:gd name="T51" fmla="*/ 9 h 50"/>
                <a:gd name="T52" fmla="*/ 34 w 49"/>
                <a:gd name="T53" fmla="*/ 6 h 50"/>
                <a:gd name="T54" fmla="*/ 34 w 49"/>
                <a:gd name="T55" fmla="*/ 10 h 50"/>
                <a:gd name="T56" fmla="*/ 18 w 49"/>
                <a:gd name="T57" fmla="*/ 5 h 50"/>
                <a:gd name="T58" fmla="*/ 14 w 49"/>
                <a:gd name="T59" fmla="*/ 8 h 50"/>
                <a:gd name="T60" fmla="*/ 29 w 49"/>
                <a:gd name="T61" fmla="*/ 8 h 50"/>
                <a:gd name="T62" fmla="*/ 28 w 49"/>
                <a:gd name="T63" fmla="*/ 4 h 50"/>
                <a:gd name="T64" fmla="*/ 32 w 49"/>
                <a:gd name="T65" fmla="*/ 5 h 50"/>
                <a:gd name="T66" fmla="*/ 18 w 49"/>
                <a:gd name="T67" fmla="*/ 7 h 50"/>
                <a:gd name="T68" fmla="*/ 24 w 49"/>
                <a:gd name="T69" fmla="*/ 3 h 50"/>
                <a:gd name="T70" fmla="*/ 22 w 49"/>
                <a:gd name="T71" fmla="*/ 7 h 50"/>
                <a:gd name="T72" fmla="*/ 24 w 49"/>
                <a:gd name="T73" fmla="*/ 0 h 50"/>
                <a:gd name="T74" fmla="*/ 12 w 49"/>
                <a:gd name="T75" fmla="*/ 4 h 50"/>
                <a:gd name="T76" fmla="*/ 7 w 49"/>
                <a:gd name="T77" fmla="*/ 42 h 50"/>
                <a:gd name="T78" fmla="*/ 25 w 49"/>
                <a:gd name="T79" fmla="*/ 50 h 50"/>
                <a:gd name="T80" fmla="*/ 36 w 49"/>
                <a:gd name="T81" fmla="*/ 47 h 50"/>
                <a:gd name="T82" fmla="*/ 36 w 49"/>
                <a:gd name="T83" fmla="*/ 47 h 50"/>
                <a:gd name="T84" fmla="*/ 37 w 49"/>
                <a:gd name="T85" fmla="*/ 46 h 50"/>
                <a:gd name="T86" fmla="*/ 39 w 49"/>
                <a:gd name="T87" fmla="*/ 45 h 50"/>
                <a:gd name="T88" fmla="*/ 39 w 49"/>
                <a:gd name="T89" fmla="*/ 45 h 50"/>
                <a:gd name="T90" fmla="*/ 39 w 49"/>
                <a:gd name="T91" fmla="*/ 45 h 50"/>
                <a:gd name="T92" fmla="*/ 39 w 49"/>
                <a:gd name="T93" fmla="*/ 45 h 50"/>
                <a:gd name="T94" fmla="*/ 39 w 49"/>
                <a:gd name="T95" fmla="*/ 45 h 50"/>
                <a:gd name="T96" fmla="*/ 42 w 49"/>
                <a:gd name="T97" fmla="*/ 9 h 50"/>
                <a:gd name="T98" fmla="*/ 24 w 49"/>
                <a:gd name="T9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50">
                  <a:moveTo>
                    <a:pt x="46" y="28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moveTo>
                    <a:pt x="46" y="26"/>
                  </a:moveTo>
                  <a:cubicBezTo>
                    <a:pt x="45" y="25"/>
                    <a:pt x="45" y="25"/>
                    <a:pt x="45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4"/>
                  </a:cubicBezTo>
                  <a:moveTo>
                    <a:pt x="44" y="22"/>
                  </a:moveTo>
                  <a:cubicBezTo>
                    <a:pt x="44" y="21"/>
                    <a:pt x="43" y="20"/>
                    <a:pt x="43" y="20"/>
                  </a:cubicBezTo>
                  <a:cubicBezTo>
                    <a:pt x="43" y="19"/>
                    <a:pt x="44" y="19"/>
                    <a:pt x="45" y="19"/>
                  </a:cubicBezTo>
                  <a:cubicBezTo>
                    <a:pt x="45" y="20"/>
                    <a:pt x="45" y="21"/>
                    <a:pt x="45" y="22"/>
                  </a:cubicBezTo>
                  <a:cubicBezTo>
                    <a:pt x="45" y="22"/>
                    <a:pt x="45" y="22"/>
                    <a:pt x="44" y="22"/>
                  </a:cubicBezTo>
                  <a:moveTo>
                    <a:pt x="42" y="18"/>
                  </a:moveTo>
                  <a:cubicBezTo>
                    <a:pt x="41" y="17"/>
                    <a:pt x="40" y="16"/>
                    <a:pt x="40" y="15"/>
                  </a:cubicBezTo>
                  <a:cubicBezTo>
                    <a:pt x="40" y="15"/>
                    <a:pt x="41" y="14"/>
                    <a:pt x="42" y="14"/>
                  </a:cubicBezTo>
                  <a:cubicBezTo>
                    <a:pt x="43" y="15"/>
                    <a:pt x="43" y="16"/>
                    <a:pt x="44" y="17"/>
                  </a:cubicBezTo>
                  <a:cubicBezTo>
                    <a:pt x="43" y="18"/>
                    <a:pt x="43" y="18"/>
                    <a:pt x="42" y="18"/>
                  </a:cubicBezTo>
                  <a:moveTo>
                    <a:pt x="25" y="47"/>
                  </a:moveTo>
                  <a:cubicBezTo>
                    <a:pt x="19" y="47"/>
                    <a:pt x="13" y="44"/>
                    <a:pt x="10" y="40"/>
                  </a:cubicBezTo>
                  <a:cubicBezTo>
                    <a:pt x="6" y="35"/>
                    <a:pt x="3" y="29"/>
                    <a:pt x="3" y="24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7"/>
                    <a:pt x="8" y="15"/>
                    <a:pt x="11" y="13"/>
                  </a:cubicBezTo>
                  <a:cubicBezTo>
                    <a:pt x="15" y="11"/>
                    <a:pt x="19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8" y="10"/>
                    <a:pt x="33" y="13"/>
                    <a:pt x="37" y="17"/>
                  </a:cubicBezTo>
                  <a:cubicBezTo>
                    <a:pt x="41" y="21"/>
                    <a:pt x="44" y="27"/>
                    <a:pt x="44" y="33"/>
                  </a:cubicBezTo>
                  <a:cubicBezTo>
                    <a:pt x="44" y="34"/>
                    <a:pt x="44" y="35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9"/>
                    <a:pt x="39" y="41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2" y="46"/>
                    <a:pt x="28" y="47"/>
                    <a:pt x="25" y="47"/>
                  </a:cubicBezTo>
                  <a:moveTo>
                    <a:pt x="39" y="14"/>
                  </a:moveTo>
                  <a:cubicBezTo>
                    <a:pt x="37" y="13"/>
                    <a:pt x="36" y="12"/>
                    <a:pt x="35" y="11"/>
                  </a:cubicBezTo>
                  <a:cubicBezTo>
                    <a:pt x="36" y="10"/>
                    <a:pt x="37" y="10"/>
                    <a:pt x="38" y="9"/>
                  </a:cubicBezTo>
                  <a:cubicBezTo>
                    <a:pt x="39" y="10"/>
                    <a:pt x="39" y="10"/>
                    <a:pt x="40" y="11"/>
                  </a:cubicBezTo>
                  <a:cubicBezTo>
                    <a:pt x="40" y="11"/>
                    <a:pt x="41" y="12"/>
                    <a:pt x="41" y="13"/>
                  </a:cubicBezTo>
                  <a:cubicBezTo>
                    <a:pt x="40" y="13"/>
                    <a:pt x="39" y="14"/>
                    <a:pt x="39" y="14"/>
                  </a:cubicBezTo>
                  <a:moveTo>
                    <a:pt x="7" y="13"/>
                  </a:moveTo>
                  <a:cubicBezTo>
                    <a:pt x="8" y="11"/>
                    <a:pt x="10" y="9"/>
                    <a:pt x="12" y="7"/>
                  </a:cubicBezTo>
                  <a:cubicBezTo>
                    <a:pt x="11" y="9"/>
                    <a:pt x="10" y="10"/>
                    <a:pt x="9" y="11"/>
                  </a:cubicBezTo>
                  <a:cubicBezTo>
                    <a:pt x="8" y="12"/>
                    <a:pt x="7" y="12"/>
                    <a:pt x="7" y="13"/>
                  </a:cubicBezTo>
                  <a:moveTo>
                    <a:pt x="34" y="10"/>
                  </a:moveTo>
                  <a:cubicBezTo>
                    <a:pt x="32" y="10"/>
                    <a:pt x="31" y="9"/>
                    <a:pt x="30" y="9"/>
                  </a:cubicBezTo>
                  <a:cubicBezTo>
                    <a:pt x="31" y="8"/>
                    <a:pt x="32" y="7"/>
                    <a:pt x="33" y="7"/>
                  </a:cubicBezTo>
                  <a:cubicBezTo>
                    <a:pt x="33" y="6"/>
                    <a:pt x="33" y="6"/>
                    <a:pt x="34" y="6"/>
                  </a:cubicBezTo>
                  <a:cubicBezTo>
                    <a:pt x="35" y="6"/>
                    <a:pt x="36" y="7"/>
                    <a:pt x="37" y="8"/>
                  </a:cubicBezTo>
                  <a:cubicBezTo>
                    <a:pt x="36" y="9"/>
                    <a:pt x="35" y="10"/>
                    <a:pt x="34" y="10"/>
                  </a:cubicBezTo>
                  <a:moveTo>
                    <a:pt x="13" y="9"/>
                  </a:moveTo>
                  <a:cubicBezTo>
                    <a:pt x="14" y="7"/>
                    <a:pt x="16" y="6"/>
                    <a:pt x="18" y="5"/>
                  </a:cubicBezTo>
                  <a:cubicBezTo>
                    <a:pt x="18" y="4"/>
                    <a:pt x="19" y="4"/>
                    <a:pt x="20" y="4"/>
                  </a:cubicBezTo>
                  <a:cubicBezTo>
                    <a:pt x="18" y="5"/>
                    <a:pt x="16" y="7"/>
                    <a:pt x="14" y="8"/>
                  </a:cubicBezTo>
                  <a:cubicBezTo>
                    <a:pt x="14" y="9"/>
                    <a:pt x="13" y="9"/>
                    <a:pt x="13" y="9"/>
                  </a:cubicBezTo>
                  <a:moveTo>
                    <a:pt x="29" y="8"/>
                  </a:moveTo>
                  <a:cubicBezTo>
                    <a:pt x="27" y="8"/>
                    <a:pt x="26" y="7"/>
                    <a:pt x="24" y="7"/>
                  </a:cubicBezTo>
                  <a:cubicBezTo>
                    <a:pt x="25" y="6"/>
                    <a:pt x="27" y="5"/>
                    <a:pt x="28" y="4"/>
                  </a:cubicBezTo>
                  <a:cubicBezTo>
                    <a:pt x="30" y="4"/>
                    <a:pt x="31" y="4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7"/>
                    <a:pt x="29" y="8"/>
                  </a:cubicBezTo>
                  <a:moveTo>
                    <a:pt x="18" y="7"/>
                  </a:moveTo>
                  <a:cubicBezTo>
                    <a:pt x="19" y="6"/>
                    <a:pt x="21" y="5"/>
                    <a:pt x="23" y="3"/>
                  </a:cubicBezTo>
                  <a:cubicBezTo>
                    <a:pt x="23" y="3"/>
                    <a:pt x="24" y="3"/>
                    <a:pt x="24" y="3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5"/>
                    <a:pt x="23" y="6"/>
                    <a:pt x="22" y="7"/>
                  </a:cubicBezTo>
                  <a:cubicBezTo>
                    <a:pt x="20" y="7"/>
                    <a:pt x="19" y="7"/>
                    <a:pt x="18" y="7"/>
                  </a:cubicBezTo>
                  <a:moveTo>
                    <a:pt x="24" y="0"/>
                  </a:moveTo>
                  <a:cubicBezTo>
                    <a:pt x="20" y="0"/>
                    <a:pt x="16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9"/>
                    <a:pt x="0" y="16"/>
                    <a:pt x="0" y="24"/>
                  </a:cubicBezTo>
                  <a:cubicBezTo>
                    <a:pt x="0" y="30"/>
                    <a:pt x="3" y="37"/>
                    <a:pt x="7" y="42"/>
                  </a:cubicBezTo>
                  <a:cubicBezTo>
                    <a:pt x="12" y="46"/>
                    <a:pt x="18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32" y="49"/>
                    <a:pt x="3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6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8" y="46"/>
                    <a:pt x="38" y="46"/>
                    <a:pt x="38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6" y="40"/>
                    <a:pt x="49" y="33"/>
                    <a:pt x="49" y="26"/>
                  </a:cubicBezTo>
                  <a:cubicBezTo>
                    <a:pt x="49" y="20"/>
                    <a:pt x="46" y="13"/>
                    <a:pt x="42" y="9"/>
                  </a:cubicBezTo>
                  <a:cubicBezTo>
                    <a:pt x="37" y="4"/>
                    <a:pt x="3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746"/>
            <p:cNvSpPr>
              <a:spLocks noEditPoints="1"/>
            </p:cNvSpPr>
            <p:nvPr/>
          </p:nvSpPr>
          <p:spPr bwMode="auto">
            <a:xfrm>
              <a:off x="1050347" y="3430262"/>
              <a:ext cx="169363" cy="180116"/>
            </a:xfrm>
            <a:custGeom>
              <a:avLst/>
              <a:gdLst>
                <a:gd name="T0" fmla="*/ 34 w 80"/>
                <a:gd name="T1" fmla="*/ 81 h 85"/>
                <a:gd name="T2" fmla="*/ 31 w 80"/>
                <a:gd name="T3" fmla="*/ 81 h 85"/>
                <a:gd name="T4" fmla="*/ 28 w 80"/>
                <a:gd name="T5" fmla="*/ 80 h 85"/>
                <a:gd name="T6" fmla="*/ 27 w 80"/>
                <a:gd name="T7" fmla="*/ 77 h 85"/>
                <a:gd name="T8" fmla="*/ 56 w 80"/>
                <a:gd name="T9" fmla="*/ 75 h 85"/>
                <a:gd name="T10" fmla="*/ 52 w 80"/>
                <a:gd name="T11" fmla="*/ 75 h 85"/>
                <a:gd name="T12" fmla="*/ 44 w 80"/>
                <a:gd name="T13" fmla="*/ 72 h 85"/>
                <a:gd name="T14" fmla="*/ 60 w 80"/>
                <a:gd name="T15" fmla="*/ 75 h 85"/>
                <a:gd name="T16" fmla="*/ 43 w 80"/>
                <a:gd name="T17" fmla="*/ 75 h 85"/>
                <a:gd name="T18" fmla="*/ 47 w 80"/>
                <a:gd name="T19" fmla="*/ 75 h 85"/>
                <a:gd name="T20" fmla="*/ 26 w 80"/>
                <a:gd name="T21" fmla="*/ 72 h 85"/>
                <a:gd name="T22" fmla="*/ 21 w 80"/>
                <a:gd name="T23" fmla="*/ 69 h 85"/>
                <a:gd name="T24" fmla="*/ 19 w 80"/>
                <a:gd name="T25" fmla="*/ 67 h 85"/>
                <a:gd name="T26" fmla="*/ 19 w 80"/>
                <a:gd name="T27" fmla="*/ 67 h 85"/>
                <a:gd name="T28" fmla="*/ 13 w 80"/>
                <a:gd name="T29" fmla="*/ 67 h 85"/>
                <a:gd name="T30" fmla="*/ 10 w 80"/>
                <a:gd name="T31" fmla="*/ 66 h 85"/>
                <a:gd name="T32" fmla="*/ 10 w 80"/>
                <a:gd name="T33" fmla="*/ 61 h 85"/>
                <a:gd name="T34" fmla="*/ 8 w 80"/>
                <a:gd name="T35" fmla="*/ 58 h 85"/>
                <a:gd name="T36" fmla="*/ 73 w 80"/>
                <a:gd name="T37" fmla="*/ 59 h 85"/>
                <a:gd name="T38" fmla="*/ 73 w 80"/>
                <a:gd name="T39" fmla="*/ 55 h 85"/>
                <a:gd name="T40" fmla="*/ 67 w 80"/>
                <a:gd name="T41" fmla="*/ 59 h 85"/>
                <a:gd name="T42" fmla="*/ 10 w 80"/>
                <a:gd name="T43" fmla="*/ 48 h 85"/>
                <a:gd name="T44" fmla="*/ 7 w 80"/>
                <a:gd name="T45" fmla="*/ 42 h 85"/>
                <a:gd name="T46" fmla="*/ 7 w 80"/>
                <a:gd name="T47" fmla="*/ 38 h 85"/>
                <a:gd name="T48" fmla="*/ 4 w 80"/>
                <a:gd name="T49" fmla="*/ 38 h 85"/>
                <a:gd name="T50" fmla="*/ 73 w 80"/>
                <a:gd name="T51" fmla="*/ 30 h 85"/>
                <a:gd name="T52" fmla="*/ 17 w 80"/>
                <a:gd name="T53" fmla="*/ 18 h 85"/>
                <a:gd name="T54" fmla="*/ 53 w 80"/>
                <a:gd name="T55" fmla="*/ 10 h 85"/>
                <a:gd name="T56" fmla="*/ 70 w 80"/>
                <a:gd name="T57" fmla="*/ 16 h 85"/>
                <a:gd name="T58" fmla="*/ 70 w 80"/>
                <a:gd name="T59" fmla="*/ 27 h 85"/>
                <a:gd name="T60" fmla="*/ 71 w 80"/>
                <a:gd name="T61" fmla="*/ 40 h 85"/>
                <a:gd name="T62" fmla="*/ 72 w 80"/>
                <a:gd name="T63" fmla="*/ 52 h 85"/>
                <a:gd name="T64" fmla="*/ 64 w 80"/>
                <a:gd name="T65" fmla="*/ 67 h 85"/>
                <a:gd name="T66" fmla="*/ 42 w 80"/>
                <a:gd name="T67" fmla="*/ 69 h 85"/>
                <a:gd name="T68" fmla="*/ 29 w 80"/>
                <a:gd name="T69" fmla="*/ 73 h 85"/>
                <a:gd name="T70" fmla="*/ 18 w 80"/>
                <a:gd name="T71" fmla="*/ 59 h 85"/>
                <a:gd name="T72" fmla="*/ 12 w 80"/>
                <a:gd name="T73" fmla="*/ 39 h 85"/>
                <a:gd name="T74" fmla="*/ 13 w 80"/>
                <a:gd name="T75" fmla="*/ 27 h 85"/>
                <a:gd name="T76" fmla="*/ 21 w 80"/>
                <a:gd name="T77" fmla="*/ 17 h 85"/>
                <a:gd name="T78" fmla="*/ 31 w 80"/>
                <a:gd name="T79" fmla="*/ 11 h 85"/>
                <a:gd name="T80" fmla="*/ 44 w 80"/>
                <a:gd name="T81" fmla="*/ 0 h 85"/>
                <a:gd name="T82" fmla="*/ 29 w 80"/>
                <a:gd name="T83" fmla="*/ 4 h 85"/>
                <a:gd name="T84" fmla="*/ 16 w 80"/>
                <a:gd name="T85" fmla="*/ 11 h 85"/>
                <a:gd name="T86" fmla="*/ 8 w 80"/>
                <a:gd name="T87" fmla="*/ 23 h 85"/>
                <a:gd name="T88" fmla="*/ 0 w 80"/>
                <a:gd name="T89" fmla="*/ 43 h 85"/>
                <a:gd name="T90" fmla="*/ 6 w 80"/>
                <a:gd name="T91" fmla="*/ 52 h 85"/>
                <a:gd name="T92" fmla="*/ 4 w 80"/>
                <a:gd name="T93" fmla="*/ 61 h 85"/>
                <a:gd name="T94" fmla="*/ 16 w 80"/>
                <a:gd name="T95" fmla="*/ 69 h 85"/>
                <a:gd name="T96" fmla="*/ 36 w 80"/>
                <a:gd name="T97" fmla="*/ 85 h 85"/>
                <a:gd name="T98" fmla="*/ 49 w 80"/>
                <a:gd name="T99" fmla="*/ 77 h 85"/>
                <a:gd name="T100" fmla="*/ 65 w 80"/>
                <a:gd name="T101" fmla="*/ 75 h 85"/>
                <a:gd name="T102" fmla="*/ 67 w 80"/>
                <a:gd name="T103" fmla="*/ 67 h 85"/>
                <a:gd name="T104" fmla="*/ 70 w 80"/>
                <a:gd name="T105" fmla="*/ 61 h 85"/>
                <a:gd name="T106" fmla="*/ 80 w 80"/>
                <a:gd name="T107" fmla="*/ 42 h 85"/>
                <a:gd name="T108" fmla="*/ 75 w 80"/>
                <a:gd name="T109" fmla="*/ 33 h 85"/>
                <a:gd name="T110" fmla="*/ 78 w 80"/>
                <a:gd name="T111" fmla="*/ 24 h 85"/>
                <a:gd name="T112" fmla="*/ 71 w 80"/>
                <a:gd name="T113" fmla="*/ 14 h 85"/>
                <a:gd name="T114" fmla="*/ 65 w 80"/>
                <a:gd name="T115" fmla="*/ 16 h 85"/>
                <a:gd name="T116" fmla="*/ 44 w 80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" h="85">
                  <a:moveTo>
                    <a:pt x="35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moveTo>
                    <a:pt x="34" y="81"/>
                  </a:moveTo>
                  <a:cubicBezTo>
                    <a:pt x="33" y="81"/>
                    <a:pt x="33" y="81"/>
                    <a:pt x="33" y="81"/>
                  </a:cubicBezTo>
                  <a:cubicBezTo>
                    <a:pt x="34" y="80"/>
                    <a:pt x="34" y="79"/>
                    <a:pt x="35" y="77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5" y="80"/>
                    <a:pt x="34" y="81"/>
                  </a:cubicBezTo>
                  <a:moveTo>
                    <a:pt x="31" y="81"/>
                  </a:moveTo>
                  <a:cubicBezTo>
                    <a:pt x="31" y="81"/>
                    <a:pt x="30" y="81"/>
                    <a:pt x="30" y="80"/>
                  </a:cubicBezTo>
                  <a:cubicBezTo>
                    <a:pt x="31" y="79"/>
                    <a:pt x="32" y="78"/>
                    <a:pt x="32" y="77"/>
                  </a:cubicBezTo>
                  <a:cubicBezTo>
                    <a:pt x="33" y="77"/>
                    <a:pt x="33" y="77"/>
                    <a:pt x="34" y="77"/>
                  </a:cubicBezTo>
                  <a:cubicBezTo>
                    <a:pt x="33" y="78"/>
                    <a:pt x="32" y="80"/>
                    <a:pt x="31" y="81"/>
                  </a:cubicBezTo>
                  <a:moveTo>
                    <a:pt x="28" y="80"/>
                  </a:moveTo>
                  <a:cubicBezTo>
                    <a:pt x="28" y="80"/>
                    <a:pt x="28" y="80"/>
                    <a:pt x="27" y="80"/>
                  </a:cubicBezTo>
                  <a:cubicBezTo>
                    <a:pt x="28" y="78"/>
                    <a:pt x="29" y="77"/>
                    <a:pt x="30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8"/>
                    <a:pt x="29" y="79"/>
                    <a:pt x="28" y="80"/>
                  </a:cubicBezTo>
                  <a:moveTo>
                    <a:pt x="27" y="77"/>
                  </a:moveTo>
                  <a:cubicBezTo>
                    <a:pt x="28" y="77"/>
                    <a:pt x="28" y="76"/>
                    <a:pt x="28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6"/>
                    <a:pt x="28" y="77"/>
                    <a:pt x="27" y="77"/>
                  </a:cubicBezTo>
                  <a:moveTo>
                    <a:pt x="55" y="78"/>
                  </a:moveTo>
                  <a:cubicBezTo>
                    <a:pt x="56" y="77"/>
                    <a:pt x="56" y="76"/>
                    <a:pt x="56" y="75"/>
                  </a:cubicBezTo>
                  <a:cubicBezTo>
                    <a:pt x="57" y="75"/>
                    <a:pt x="58" y="74"/>
                    <a:pt x="59" y="74"/>
                  </a:cubicBezTo>
                  <a:cubicBezTo>
                    <a:pt x="58" y="75"/>
                    <a:pt x="58" y="76"/>
                    <a:pt x="57" y="77"/>
                  </a:cubicBezTo>
                  <a:cubicBezTo>
                    <a:pt x="57" y="77"/>
                    <a:pt x="56" y="77"/>
                    <a:pt x="55" y="78"/>
                  </a:cubicBezTo>
                  <a:moveTo>
                    <a:pt x="53" y="77"/>
                  </a:moveTo>
                  <a:cubicBezTo>
                    <a:pt x="52" y="76"/>
                    <a:pt x="52" y="76"/>
                    <a:pt x="52" y="75"/>
                  </a:cubicBezTo>
                  <a:cubicBezTo>
                    <a:pt x="52" y="74"/>
                    <a:pt x="52" y="73"/>
                    <a:pt x="53" y="72"/>
                  </a:cubicBezTo>
                  <a:cubicBezTo>
                    <a:pt x="53" y="72"/>
                    <a:pt x="53" y="73"/>
                    <a:pt x="54" y="74"/>
                  </a:cubicBezTo>
                  <a:cubicBezTo>
                    <a:pt x="53" y="75"/>
                    <a:pt x="53" y="76"/>
                    <a:pt x="53" y="77"/>
                  </a:cubicBezTo>
                  <a:moveTo>
                    <a:pt x="42" y="72"/>
                  </a:moveTo>
                  <a:cubicBezTo>
                    <a:pt x="42" y="72"/>
                    <a:pt x="43" y="72"/>
                    <a:pt x="44" y="72"/>
                  </a:cubicBezTo>
                  <a:cubicBezTo>
                    <a:pt x="43" y="73"/>
                    <a:pt x="42" y="74"/>
                    <a:pt x="41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4"/>
                    <a:pt x="41" y="73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60" y="75"/>
                  </a:moveTo>
                  <a:cubicBezTo>
                    <a:pt x="60" y="74"/>
                    <a:pt x="61" y="73"/>
                    <a:pt x="61" y="73"/>
                  </a:cubicBezTo>
                  <a:cubicBezTo>
                    <a:pt x="62" y="72"/>
                    <a:pt x="63" y="72"/>
                    <a:pt x="63" y="71"/>
                  </a:cubicBezTo>
                  <a:cubicBezTo>
                    <a:pt x="63" y="72"/>
                    <a:pt x="63" y="73"/>
                    <a:pt x="63" y="73"/>
                  </a:cubicBezTo>
                  <a:cubicBezTo>
                    <a:pt x="62" y="74"/>
                    <a:pt x="61" y="74"/>
                    <a:pt x="60" y="75"/>
                  </a:cubicBezTo>
                  <a:moveTo>
                    <a:pt x="43" y="75"/>
                  </a:moveTo>
                  <a:cubicBezTo>
                    <a:pt x="44" y="74"/>
                    <a:pt x="45" y="73"/>
                    <a:pt x="46" y="72"/>
                  </a:cubicBezTo>
                  <a:cubicBezTo>
                    <a:pt x="46" y="71"/>
                    <a:pt x="47" y="71"/>
                    <a:pt x="47" y="71"/>
                  </a:cubicBezTo>
                  <a:cubicBezTo>
                    <a:pt x="46" y="73"/>
                    <a:pt x="45" y="74"/>
                    <a:pt x="45" y="75"/>
                  </a:cubicBezTo>
                  <a:cubicBezTo>
                    <a:pt x="44" y="75"/>
                    <a:pt x="43" y="75"/>
                    <a:pt x="43" y="75"/>
                  </a:cubicBezTo>
                  <a:moveTo>
                    <a:pt x="47" y="75"/>
                  </a:moveTo>
                  <a:cubicBezTo>
                    <a:pt x="48" y="73"/>
                    <a:pt x="48" y="72"/>
                    <a:pt x="49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2"/>
                    <a:pt x="49" y="73"/>
                    <a:pt x="49" y="74"/>
                  </a:cubicBezTo>
                  <a:cubicBezTo>
                    <a:pt x="48" y="74"/>
                    <a:pt x="47" y="74"/>
                    <a:pt x="47" y="75"/>
                  </a:cubicBezTo>
                  <a:moveTo>
                    <a:pt x="26" y="72"/>
                  </a:moveTo>
                  <a:cubicBezTo>
                    <a:pt x="24" y="72"/>
                    <a:pt x="23" y="71"/>
                    <a:pt x="22" y="70"/>
                  </a:cubicBezTo>
                  <a:cubicBezTo>
                    <a:pt x="23" y="69"/>
                    <a:pt x="25" y="69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6" y="70"/>
                    <a:pt x="26" y="71"/>
                    <a:pt x="26" y="72"/>
                  </a:cubicBezTo>
                  <a:moveTo>
                    <a:pt x="21" y="69"/>
                  </a:move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22" y="67"/>
                    <a:pt x="23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3" y="68"/>
                    <a:pt x="22" y="69"/>
                    <a:pt x="21" y="69"/>
                  </a:cubicBezTo>
                  <a:moveTo>
                    <a:pt x="19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6"/>
                    <a:pt x="18" y="65"/>
                    <a:pt x="19" y="65"/>
                  </a:cubicBezTo>
                  <a:cubicBezTo>
                    <a:pt x="19" y="64"/>
                    <a:pt x="19" y="64"/>
                    <a:pt x="20" y="64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1" y="66"/>
                    <a:pt x="20" y="66"/>
                    <a:pt x="19" y="67"/>
                  </a:cubicBezTo>
                  <a:moveTo>
                    <a:pt x="13" y="67"/>
                  </a:moveTo>
                  <a:cubicBezTo>
                    <a:pt x="13" y="66"/>
                    <a:pt x="14" y="65"/>
                    <a:pt x="14" y="65"/>
                  </a:cubicBezTo>
                  <a:cubicBezTo>
                    <a:pt x="15" y="64"/>
                    <a:pt x="15" y="64"/>
                    <a:pt x="16" y="64"/>
                  </a:cubicBezTo>
                  <a:cubicBezTo>
                    <a:pt x="16" y="64"/>
                    <a:pt x="15" y="65"/>
                    <a:pt x="15" y="66"/>
                  </a:cubicBezTo>
                  <a:cubicBezTo>
                    <a:pt x="14" y="66"/>
                    <a:pt x="14" y="67"/>
                    <a:pt x="13" y="67"/>
                  </a:cubicBezTo>
                  <a:moveTo>
                    <a:pt x="10" y="67"/>
                  </a:moveTo>
                  <a:cubicBezTo>
                    <a:pt x="10" y="66"/>
                    <a:pt x="9" y="65"/>
                    <a:pt x="9" y="64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1" y="64"/>
                    <a:pt x="11" y="65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8" y="63"/>
                  </a:moveTo>
                  <a:cubicBezTo>
                    <a:pt x="7" y="62"/>
                    <a:pt x="7" y="62"/>
                    <a:pt x="7" y="61"/>
                  </a:cubicBezTo>
                  <a:cubicBezTo>
                    <a:pt x="7" y="60"/>
                    <a:pt x="8" y="60"/>
                    <a:pt x="8" y="59"/>
                  </a:cubicBezTo>
                  <a:cubicBezTo>
                    <a:pt x="9" y="60"/>
                    <a:pt x="9" y="61"/>
                    <a:pt x="10" y="61"/>
                  </a:cubicBezTo>
                  <a:cubicBezTo>
                    <a:pt x="9" y="62"/>
                    <a:pt x="8" y="62"/>
                    <a:pt x="8" y="63"/>
                  </a:cubicBezTo>
                  <a:moveTo>
                    <a:pt x="6" y="60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7" y="58"/>
                    <a:pt x="7" y="57"/>
                  </a:cubicBezTo>
                  <a:cubicBezTo>
                    <a:pt x="7" y="57"/>
                    <a:pt x="7" y="58"/>
                    <a:pt x="8" y="58"/>
                  </a:cubicBezTo>
                  <a:cubicBezTo>
                    <a:pt x="7" y="59"/>
                    <a:pt x="7" y="59"/>
                    <a:pt x="6" y="60"/>
                  </a:cubicBezTo>
                  <a:moveTo>
                    <a:pt x="73" y="59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73" y="57"/>
                    <a:pt x="73" y="57"/>
                    <a:pt x="74" y="56"/>
                  </a:cubicBezTo>
                  <a:cubicBezTo>
                    <a:pt x="74" y="57"/>
                    <a:pt x="73" y="58"/>
                    <a:pt x="73" y="59"/>
                  </a:cubicBezTo>
                  <a:moveTo>
                    <a:pt x="67" y="59"/>
                  </a:moveTo>
                  <a:cubicBezTo>
                    <a:pt x="68" y="58"/>
                    <a:pt x="68" y="57"/>
                    <a:pt x="69" y="57"/>
                  </a:cubicBezTo>
                  <a:cubicBezTo>
                    <a:pt x="69" y="56"/>
                    <a:pt x="70" y="55"/>
                    <a:pt x="70" y="55"/>
                  </a:cubicBezTo>
                  <a:cubicBezTo>
                    <a:pt x="71" y="55"/>
                    <a:pt x="71" y="54"/>
                    <a:pt x="72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2" y="56"/>
                    <a:pt x="71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9" y="58"/>
                    <a:pt x="69" y="58"/>
                    <a:pt x="68" y="58"/>
                  </a:cubicBezTo>
                  <a:cubicBezTo>
                    <a:pt x="68" y="59"/>
                    <a:pt x="67" y="59"/>
                    <a:pt x="67" y="59"/>
                  </a:cubicBezTo>
                  <a:moveTo>
                    <a:pt x="10" y="48"/>
                  </a:move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7" y="42"/>
                  </a:move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1"/>
                    <a:pt x="8" y="40"/>
                  </a:cubicBezTo>
                  <a:cubicBezTo>
                    <a:pt x="8" y="41"/>
                    <a:pt x="7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5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5" y="39"/>
                    <a:pt x="6" y="38"/>
                  </a:cubicBezTo>
                  <a:cubicBezTo>
                    <a:pt x="6" y="38"/>
                    <a:pt x="7" y="38"/>
                    <a:pt x="7" y="38"/>
                  </a:cubicBezTo>
                  <a:cubicBezTo>
                    <a:pt x="6" y="40"/>
                    <a:pt x="6" y="41"/>
                    <a:pt x="5" y="42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moveTo>
                    <a:pt x="73" y="30"/>
                  </a:moveTo>
                  <a:cubicBezTo>
                    <a:pt x="73" y="30"/>
                    <a:pt x="73" y="29"/>
                    <a:pt x="73" y="29"/>
                  </a:cubicBezTo>
                  <a:cubicBezTo>
                    <a:pt x="73" y="29"/>
                    <a:pt x="74" y="29"/>
                    <a:pt x="74" y="28"/>
                  </a:cubicBezTo>
                  <a:cubicBezTo>
                    <a:pt x="74" y="29"/>
                    <a:pt x="74" y="29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moveTo>
                    <a:pt x="17" y="18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5"/>
                    <a:pt x="18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8" y="16"/>
                    <a:pt x="17" y="17"/>
                    <a:pt x="17" y="18"/>
                  </a:cubicBezTo>
                  <a:moveTo>
                    <a:pt x="43" y="9"/>
                  </a:moveTo>
                  <a:cubicBezTo>
                    <a:pt x="44" y="9"/>
                    <a:pt x="44" y="9"/>
                    <a:pt x="44" y="8"/>
                  </a:cubicBezTo>
                  <a:cubicBezTo>
                    <a:pt x="45" y="7"/>
                    <a:pt x="45" y="5"/>
                    <a:pt x="46" y="3"/>
                  </a:cubicBezTo>
                  <a:cubicBezTo>
                    <a:pt x="49" y="4"/>
                    <a:pt x="52" y="4"/>
                    <a:pt x="55" y="6"/>
                  </a:cubicBezTo>
                  <a:cubicBezTo>
                    <a:pt x="54" y="7"/>
                    <a:pt x="54" y="9"/>
                    <a:pt x="53" y="10"/>
                  </a:cubicBezTo>
                  <a:cubicBezTo>
                    <a:pt x="53" y="11"/>
                    <a:pt x="54" y="12"/>
                    <a:pt x="54" y="12"/>
                  </a:cubicBezTo>
                  <a:cubicBezTo>
                    <a:pt x="58" y="14"/>
                    <a:pt x="61" y="16"/>
                    <a:pt x="63" y="19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7" y="18"/>
                    <a:pt x="68" y="17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2" y="19"/>
                    <a:pt x="72" y="21"/>
                  </a:cubicBezTo>
                  <a:cubicBezTo>
                    <a:pt x="73" y="22"/>
                    <a:pt x="74" y="23"/>
                    <a:pt x="74" y="23"/>
                  </a:cubicBezTo>
                  <a:cubicBezTo>
                    <a:pt x="74" y="23"/>
                    <a:pt x="74" y="24"/>
                    <a:pt x="74" y="25"/>
                  </a:cubicBezTo>
                  <a:cubicBezTo>
                    <a:pt x="73" y="25"/>
                    <a:pt x="72" y="26"/>
                    <a:pt x="70" y="27"/>
                  </a:cubicBezTo>
                  <a:cubicBezTo>
                    <a:pt x="70" y="28"/>
                    <a:pt x="69" y="28"/>
                    <a:pt x="70" y="29"/>
                  </a:cubicBezTo>
                  <a:cubicBezTo>
                    <a:pt x="70" y="30"/>
                    <a:pt x="70" y="31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5"/>
                    <a:pt x="71" y="37"/>
                    <a:pt x="71" y="39"/>
                  </a:cubicBezTo>
                  <a:cubicBezTo>
                    <a:pt x="71" y="39"/>
                    <a:pt x="71" y="40"/>
                    <a:pt x="71" y="40"/>
                  </a:cubicBezTo>
                  <a:cubicBezTo>
                    <a:pt x="71" y="41"/>
                    <a:pt x="72" y="42"/>
                    <a:pt x="72" y="42"/>
                  </a:cubicBezTo>
                  <a:cubicBezTo>
                    <a:pt x="74" y="42"/>
                    <a:pt x="76" y="42"/>
                    <a:pt x="77" y="43"/>
                  </a:cubicBezTo>
                  <a:cubicBezTo>
                    <a:pt x="77" y="46"/>
                    <a:pt x="76" y="49"/>
                    <a:pt x="75" y="52"/>
                  </a:cubicBezTo>
                  <a:cubicBezTo>
                    <a:pt x="74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0" y="52"/>
                    <a:pt x="69" y="53"/>
                  </a:cubicBezTo>
                  <a:cubicBezTo>
                    <a:pt x="67" y="54"/>
                    <a:pt x="66" y="55"/>
                    <a:pt x="65" y="56"/>
                  </a:cubicBezTo>
                  <a:cubicBezTo>
                    <a:pt x="65" y="58"/>
                    <a:pt x="63" y="59"/>
                    <a:pt x="62" y="61"/>
                  </a:cubicBezTo>
                  <a:cubicBezTo>
                    <a:pt x="61" y="61"/>
                    <a:pt x="61" y="62"/>
                    <a:pt x="62" y="63"/>
                  </a:cubicBezTo>
                  <a:cubicBezTo>
                    <a:pt x="62" y="64"/>
                    <a:pt x="63" y="66"/>
                    <a:pt x="64" y="67"/>
                  </a:cubicBezTo>
                  <a:cubicBezTo>
                    <a:pt x="62" y="69"/>
                    <a:pt x="59" y="71"/>
                    <a:pt x="56" y="72"/>
                  </a:cubicBezTo>
                  <a:cubicBezTo>
                    <a:pt x="55" y="71"/>
                    <a:pt x="54" y="69"/>
                    <a:pt x="54" y="68"/>
                  </a:cubicBezTo>
                  <a:cubicBezTo>
                    <a:pt x="53" y="67"/>
                    <a:pt x="53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8" y="68"/>
                    <a:pt x="45" y="69"/>
                    <a:pt x="42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39" y="69"/>
                    <a:pt x="39" y="70"/>
                  </a:cubicBezTo>
                  <a:cubicBezTo>
                    <a:pt x="38" y="72"/>
                    <a:pt x="38" y="73"/>
                    <a:pt x="38" y="75"/>
                  </a:cubicBezTo>
                  <a:cubicBezTo>
                    <a:pt x="35" y="74"/>
                    <a:pt x="32" y="74"/>
                    <a:pt x="29" y="73"/>
                  </a:cubicBezTo>
                  <a:cubicBezTo>
                    <a:pt x="29" y="71"/>
                    <a:pt x="29" y="69"/>
                    <a:pt x="30" y="68"/>
                  </a:cubicBezTo>
                  <a:cubicBezTo>
                    <a:pt x="30" y="67"/>
                    <a:pt x="30" y="66"/>
                    <a:pt x="29" y="66"/>
                  </a:cubicBezTo>
                  <a:cubicBezTo>
                    <a:pt x="25" y="64"/>
                    <a:pt x="22" y="62"/>
                    <a:pt x="20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6" y="60"/>
                    <a:pt x="15" y="61"/>
                    <a:pt x="14" y="61"/>
                  </a:cubicBezTo>
                  <a:cubicBezTo>
                    <a:pt x="12" y="59"/>
                    <a:pt x="10" y="56"/>
                    <a:pt x="9" y="53"/>
                  </a:cubicBezTo>
                  <a:cubicBezTo>
                    <a:pt x="10" y="53"/>
                    <a:pt x="12" y="52"/>
                    <a:pt x="13" y="51"/>
                  </a:cubicBezTo>
                  <a:cubicBezTo>
                    <a:pt x="14" y="51"/>
                    <a:pt x="14" y="50"/>
                    <a:pt x="14" y="49"/>
                  </a:cubicBezTo>
                  <a:cubicBezTo>
                    <a:pt x="12" y="46"/>
                    <a:pt x="12" y="43"/>
                    <a:pt x="12" y="39"/>
                  </a:cubicBezTo>
                  <a:cubicBezTo>
                    <a:pt x="12" y="39"/>
                    <a:pt x="12" y="38"/>
                    <a:pt x="12" y="38"/>
                  </a:cubicBezTo>
                  <a:cubicBezTo>
                    <a:pt x="12" y="37"/>
                    <a:pt x="11" y="36"/>
                    <a:pt x="11" y="36"/>
                  </a:cubicBezTo>
                  <a:cubicBezTo>
                    <a:pt x="9" y="36"/>
                    <a:pt x="7" y="35"/>
                    <a:pt x="6" y="35"/>
                  </a:cubicBezTo>
                  <a:cubicBezTo>
                    <a:pt x="6" y="32"/>
                    <a:pt x="7" y="29"/>
                    <a:pt x="8" y="26"/>
                  </a:cubicBezTo>
                  <a:cubicBezTo>
                    <a:pt x="10" y="26"/>
                    <a:pt x="11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5" y="26"/>
                  </a:cubicBezTo>
                  <a:cubicBezTo>
                    <a:pt x="16" y="25"/>
                    <a:pt x="17" y="23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20" y="18"/>
                    <a:pt x="21" y="17"/>
                  </a:cubicBezTo>
                  <a:cubicBezTo>
                    <a:pt x="22" y="17"/>
                    <a:pt x="22" y="16"/>
                    <a:pt x="22" y="15"/>
                  </a:cubicBezTo>
                  <a:cubicBezTo>
                    <a:pt x="21" y="14"/>
                    <a:pt x="20" y="12"/>
                    <a:pt x="19" y="11"/>
                  </a:cubicBezTo>
                  <a:cubicBezTo>
                    <a:pt x="22" y="9"/>
                    <a:pt x="24" y="7"/>
                    <a:pt x="27" y="6"/>
                  </a:cubicBezTo>
                  <a:cubicBezTo>
                    <a:pt x="28" y="8"/>
                    <a:pt x="29" y="9"/>
                    <a:pt x="30" y="10"/>
                  </a:cubicBezTo>
                  <a:cubicBezTo>
                    <a:pt x="30" y="11"/>
                    <a:pt x="31" y="11"/>
                    <a:pt x="31" y="11"/>
                  </a:cubicBezTo>
                  <a:cubicBezTo>
                    <a:pt x="31" y="11"/>
                    <a:pt x="31" y="11"/>
                    <a:pt x="32" y="11"/>
                  </a:cubicBezTo>
                  <a:cubicBezTo>
                    <a:pt x="35" y="10"/>
                    <a:pt x="38" y="9"/>
                    <a:pt x="42" y="9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moveTo>
                    <a:pt x="44" y="0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3"/>
                    <a:pt x="42" y="5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8" y="6"/>
                    <a:pt x="35" y="7"/>
                    <a:pt x="32" y="8"/>
                  </a:cubicBezTo>
                  <a:cubicBezTo>
                    <a:pt x="31" y="6"/>
                    <a:pt x="30" y="5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3" y="5"/>
                    <a:pt x="20" y="7"/>
                    <a:pt x="16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3"/>
                    <a:pt x="15" y="15"/>
                    <a:pt x="14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5" y="20"/>
                  </a:cubicBezTo>
                  <a:cubicBezTo>
                    <a:pt x="14" y="21"/>
                    <a:pt x="13" y="23"/>
                    <a:pt x="13" y="24"/>
                  </a:cubicBezTo>
                  <a:cubicBezTo>
                    <a:pt x="11" y="24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6" y="23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29"/>
                    <a:pt x="1" y="38"/>
                    <a:pt x="0" y="43"/>
                  </a:cubicBezTo>
                  <a:cubicBezTo>
                    <a:pt x="0" y="43"/>
                    <a:pt x="1" y="44"/>
                    <a:pt x="2" y="44"/>
                  </a:cubicBezTo>
                  <a:cubicBezTo>
                    <a:pt x="3" y="45"/>
                    <a:pt x="5" y="45"/>
                    <a:pt x="7" y="45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9"/>
                    <a:pt x="7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6" y="52"/>
                    <a:pt x="5" y="52"/>
                    <a:pt x="5" y="53"/>
                  </a:cubicBezTo>
                  <a:cubicBezTo>
                    <a:pt x="5" y="55"/>
                    <a:pt x="4" y="57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60"/>
                    <a:pt x="3" y="61"/>
                    <a:pt x="4" y="61"/>
                  </a:cubicBezTo>
                  <a:cubicBezTo>
                    <a:pt x="5" y="64"/>
                    <a:pt x="7" y="68"/>
                    <a:pt x="9" y="70"/>
                  </a:cubicBezTo>
                  <a:cubicBezTo>
                    <a:pt x="9" y="71"/>
                    <a:pt x="10" y="71"/>
                    <a:pt x="10" y="71"/>
                  </a:cubicBezTo>
                  <a:cubicBezTo>
                    <a:pt x="10" y="71"/>
                    <a:pt x="11" y="71"/>
                    <a:pt x="11" y="71"/>
                  </a:cubicBezTo>
                  <a:cubicBezTo>
                    <a:pt x="11" y="71"/>
                    <a:pt x="11" y="71"/>
                    <a:pt x="12" y="71"/>
                  </a:cubicBezTo>
                  <a:cubicBezTo>
                    <a:pt x="13" y="70"/>
                    <a:pt x="14" y="70"/>
                    <a:pt x="16" y="69"/>
                  </a:cubicBezTo>
                  <a:cubicBezTo>
                    <a:pt x="18" y="71"/>
                    <a:pt x="20" y="73"/>
                    <a:pt x="23" y="74"/>
                  </a:cubicBezTo>
                  <a:cubicBezTo>
                    <a:pt x="23" y="76"/>
                    <a:pt x="23" y="78"/>
                    <a:pt x="23" y="80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8" y="83"/>
                    <a:pt x="32" y="84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7" y="85"/>
                    <a:pt x="38" y="84"/>
                    <a:pt x="38" y="83"/>
                  </a:cubicBezTo>
                  <a:cubicBezTo>
                    <a:pt x="38" y="82"/>
                    <a:pt x="39" y="80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8"/>
                    <a:pt x="49" y="77"/>
                  </a:cubicBezTo>
                  <a:cubicBezTo>
                    <a:pt x="50" y="78"/>
                    <a:pt x="51" y="80"/>
                    <a:pt x="52" y="81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4" y="82"/>
                    <a:pt x="54" y="82"/>
                  </a:cubicBezTo>
                  <a:cubicBezTo>
                    <a:pt x="58" y="80"/>
                    <a:pt x="61" y="78"/>
                    <a:pt x="65" y="7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71"/>
                    <a:pt x="67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6" y="65"/>
                    <a:pt x="66" y="64"/>
                  </a:cubicBezTo>
                  <a:cubicBezTo>
                    <a:pt x="67" y="63"/>
                    <a:pt x="68" y="62"/>
                    <a:pt x="69" y="6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2"/>
                    <a:pt x="74" y="62"/>
                    <a:pt x="74" y="62"/>
                  </a:cubicBezTo>
                  <a:cubicBezTo>
                    <a:pt x="74" y="62"/>
                    <a:pt x="75" y="61"/>
                    <a:pt x="75" y="61"/>
                  </a:cubicBezTo>
                  <a:cubicBezTo>
                    <a:pt x="76" y="59"/>
                    <a:pt x="77" y="57"/>
                    <a:pt x="77" y="54"/>
                  </a:cubicBezTo>
                  <a:cubicBezTo>
                    <a:pt x="79" y="50"/>
                    <a:pt x="80" y="46"/>
                    <a:pt x="80" y="42"/>
                  </a:cubicBezTo>
                  <a:cubicBezTo>
                    <a:pt x="80" y="41"/>
                    <a:pt x="80" y="41"/>
                    <a:pt x="79" y="40"/>
                  </a:cubicBezTo>
                  <a:cubicBezTo>
                    <a:pt x="78" y="40"/>
                    <a:pt x="76" y="40"/>
                    <a:pt x="74" y="39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7"/>
                    <a:pt x="74" y="35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6" y="32"/>
                    <a:pt x="76" y="32"/>
                  </a:cubicBezTo>
                  <a:cubicBezTo>
                    <a:pt x="76" y="30"/>
                    <a:pt x="77" y="28"/>
                    <a:pt x="77" y="2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5"/>
                    <a:pt x="78" y="25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2"/>
                    <a:pt x="76" y="21"/>
                  </a:cubicBezTo>
                  <a:cubicBezTo>
                    <a:pt x="76" y="21"/>
                    <a:pt x="75" y="19"/>
                    <a:pt x="74" y="17"/>
                  </a:cubicBezTo>
                  <a:cubicBezTo>
                    <a:pt x="73" y="16"/>
                    <a:pt x="73" y="16"/>
                    <a:pt x="72" y="15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4"/>
                    <a:pt x="66" y="15"/>
                    <a:pt x="65" y="16"/>
                  </a:cubicBezTo>
                  <a:cubicBezTo>
                    <a:pt x="62" y="14"/>
                    <a:pt x="60" y="12"/>
                    <a:pt x="57" y="10"/>
                  </a:cubicBezTo>
                  <a:cubicBezTo>
                    <a:pt x="57" y="8"/>
                    <a:pt x="57" y="7"/>
                    <a:pt x="58" y="5"/>
                  </a:cubicBezTo>
                  <a:cubicBezTo>
                    <a:pt x="58" y="4"/>
                    <a:pt x="58" y="4"/>
                    <a:pt x="57" y="3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54301" y="2830018"/>
            <a:ext cx="174699" cy="169064"/>
            <a:chOff x="2597015" y="4907933"/>
            <a:chExt cx="333349" cy="322596"/>
          </a:xfrm>
        </p:grpSpPr>
        <p:sp>
          <p:nvSpPr>
            <p:cNvPr id="58" name="Freeform 747"/>
            <p:cNvSpPr>
              <a:spLocks noEditPoints="1"/>
            </p:cNvSpPr>
            <p:nvPr/>
          </p:nvSpPr>
          <p:spPr bwMode="auto">
            <a:xfrm>
              <a:off x="2631067" y="4941985"/>
              <a:ext cx="265246" cy="254493"/>
            </a:xfrm>
            <a:custGeom>
              <a:avLst/>
              <a:gdLst>
                <a:gd name="T0" fmla="*/ 63 w 125"/>
                <a:gd name="T1" fmla="*/ 116 h 120"/>
                <a:gd name="T2" fmla="*/ 5 w 125"/>
                <a:gd name="T3" fmla="*/ 60 h 120"/>
                <a:gd name="T4" fmla="*/ 63 w 125"/>
                <a:gd name="T5" fmla="*/ 4 h 120"/>
                <a:gd name="T6" fmla="*/ 63 w 125"/>
                <a:gd name="T7" fmla="*/ 4 h 120"/>
                <a:gd name="T8" fmla="*/ 103 w 125"/>
                <a:gd name="T9" fmla="*/ 18 h 120"/>
                <a:gd name="T10" fmla="*/ 120 w 125"/>
                <a:gd name="T11" fmla="*/ 60 h 120"/>
                <a:gd name="T12" fmla="*/ 63 w 125"/>
                <a:gd name="T13" fmla="*/ 116 h 120"/>
                <a:gd name="T14" fmla="*/ 63 w 125"/>
                <a:gd name="T15" fmla="*/ 0 h 120"/>
                <a:gd name="T16" fmla="*/ 63 w 125"/>
                <a:gd name="T17" fmla="*/ 0 h 120"/>
                <a:gd name="T18" fmla="*/ 0 w 125"/>
                <a:gd name="T19" fmla="*/ 60 h 120"/>
                <a:gd name="T20" fmla="*/ 63 w 125"/>
                <a:gd name="T21" fmla="*/ 120 h 120"/>
                <a:gd name="T22" fmla="*/ 125 w 125"/>
                <a:gd name="T23" fmla="*/ 60 h 120"/>
                <a:gd name="T24" fmla="*/ 63 w 125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20">
                  <a:moveTo>
                    <a:pt x="63" y="116"/>
                  </a:moveTo>
                  <a:cubicBezTo>
                    <a:pt x="35" y="116"/>
                    <a:pt x="5" y="98"/>
                    <a:pt x="5" y="60"/>
                  </a:cubicBezTo>
                  <a:cubicBezTo>
                    <a:pt x="5" y="22"/>
                    <a:pt x="3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4" y="28"/>
                    <a:pt x="120" y="43"/>
                    <a:pt x="120" y="60"/>
                  </a:cubicBezTo>
                  <a:cubicBezTo>
                    <a:pt x="120" y="98"/>
                    <a:pt x="90" y="116"/>
                    <a:pt x="63" y="116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20"/>
                    <a:pt x="0" y="60"/>
                  </a:cubicBezTo>
                  <a:cubicBezTo>
                    <a:pt x="0" y="100"/>
                    <a:pt x="32" y="120"/>
                    <a:pt x="63" y="120"/>
                  </a:cubicBezTo>
                  <a:cubicBezTo>
                    <a:pt x="94" y="120"/>
                    <a:pt x="125" y="100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48"/>
            <p:cNvSpPr>
              <a:spLocks noEditPoints="1"/>
            </p:cNvSpPr>
            <p:nvPr/>
          </p:nvSpPr>
          <p:spPr bwMode="auto">
            <a:xfrm>
              <a:off x="2597015" y="4907933"/>
              <a:ext cx="333349" cy="322596"/>
            </a:xfrm>
            <a:custGeom>
              <a:avLst/>
              <a:gdLst>
                <a:gd name="T0" fmla="*/ 79 w 157"/>
                <a:gd name="T1" fmla="*/ 147 h 152"/>
                <a:gd name="T2" fmla="*/ 5 w 157"/>
                <a:gd name="T3" fmla="*/ 76 h 152"/>
                <a:gd name="T4" fmla="*/ 79 w 157"/>
                <a:gd name="T5" fmla="*/ 4 h 152"/>
                <a:gd name="T6" fmla="*/ 153 w 157"/>
                <a:gd name="T7" fmla="*/ 76 h 152"/>
                <a:gd name="T8" fmla="*/ 79 w 157"/>
                <a:gd name="T9" fmla="*/ 147 h 152"/>
                <a:gd name="T10" fmla="*/ 79 w 157"/>
                <a:gd name="T11" fmla="*/ 0 h 152"/>
                <a:gd name="T12" fmla="*/ 25 w 157"/>
                <a:gd name="T13" fmla="*/ 19 h 152"/>
                <a:gd name="T14" fmla="*/ 0 w 157"/>
                <a:gd name="T15" fmla="*/ 76 h 152"/>
                <a:gd name="T16" fmla="*/ 25 w 157"/>
                <a:gd name="T17" fmla="*/ 133 h 152"/>
                <a:gd name="T18" fmla="*/ 79 w 157"/>
                <a:gd name="T19" fmla="*/ 152 h 152"/>
                <a:gd name="T20" fmla="*/ 132 w 157"/>
                <a:gd name="T21" fmla="*/ 133 h 152"/>
                <a:gd name="T22" fmla="*/ 157 w 157"/>
                <a:gd name="T23" fmla="*/ 76 h 152"/>
                <a:gd name="T24" fmla="*/ 132 w 157"/>
                <a:gd name="T25" fmla="*/ 19 h 152"/>
                <a:gd name="T26" fmla="*/ 79 w 157"/>
                <a:gd name="T2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52">
                  <a:moveTo>
                    <a:pt x="79" y="147"/>
                  </a:moveTo>
                  <a:cubicBezTo>
                    <a:pt x="42" y="147"/>
                    <a:pt x="5" y="124"/>
                    <a:pt x="5" y="76"/>
                  </a:cubicBezTo>
                  <a:cubicBezTo>
                    <a:pt x="5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7"/>
                    <a:pt x="79" y="147"/>
                  </a:cubicBezTo>
                  <a:moveTo>
                    <a:pt x="79" y="0"/>
                  </a:move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99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8" y="119"/>
                    <a:pt x="157" y="99"/>
                    <a:pt x="157" y="76"/>
                  </a:cubicBezTo>
                  <a:cubicBezTo>
                    <a:pt x="157" y="53"/>
                    <a:pt x="148" y="33"/>
                    <a:pt x="132" y="19"/>
                  </a:cubicBezTo>
                  <a:cubicBezTo>
                    <a:pt x="118" y="7"/>
                    <a:pt x="99" y="0"/>
                    <a:pt x="7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2752041" y="4963492"/>
              <a:ext cx="14338" cy="27779"/>
            </a:xfrm>
            <a:custGeom>
              <a:avLst/>
              <a:gdLst>
                <a:gd name="T0" fmla="*/ 4 w 7"/>
                <a:gd name="T1" fmla="*/ 0 h 13"/>
                <a:gd name="T2" fmla="*/ 1 w 7"/>
                <a:gd name="T3" fmla="*/ 1 h 13"/>
                <a:gd name="T4" fmla="*/ 2 w 7"/>
                <a:gd name="T5" fmla="*/ 12 h 13"/>
                <a:gd name="T6" fmla="*/ 3 w 7"/>
                <a:gd name="T7" fmla="*/ 13 h 13"/>
                <a:gd name="T8" fmla="*/ 4 w 7"/>
                <a:gd name="T9" fmla="*/ 13 h 13"/>
                <a:gd name="T10" fmla="*/ 6 w 7"/>
                <a:gd name="T11" fmla="*/ 10 h 13"/>
                <a:gd name="T12" fmla="*/ 6 w 7"/>
                <a:gd name="T13" fmla="*/ 3 h 13"/>
                <a:gd name="T14" fmla="*/ 5 w 7"/>
                <a:gd name="T15" fmla="*/ 0 h 13"/>
                <a:gd name="T16" fmla="*/ 4 w 7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6" y="3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2752041" y="5141816"/>
              <a:ext cx="14338" cy="35844"/>
            </a:xfrm>
            <a:custGeom>
              <a:avLst/>
              <a:gdLst>
                <a:gd name="T0" fmla="*/ 3 w 7"/>
                <a:gd name="T1" fmla="*/ 0 h 17"/>
                <a:gd name="T2" fmla="*/ 1 w 7"/>
                <a:gd name="T3" fmla="*/ 2 h 17"/>
                <a:gd name="T4" fmla="*/ 1 w 7"/>
                <a:gd name="T5" fmla="*/ 14 h 17"/>
                <a:gd name="T6" fmla="*/ 2 w 7"/>
                <a:gd name="T7" fmla="*/ 16 h 17"/>
                <a:gd name="T8" fmla="*/ 4 w 7"/>
                <a:gd name="T9" fmla="*/ 17 h 17"/>
                <a:gd name="T10" fmla="*/ 6 w 7"/>
                <a:gd name="T11" fmla="*/ 16 h 17"/>
                <a:gd name="T12" fmla="*/ 5 w 7"/>
                <a:gd name="T13" fmla="*/ 1 h 17"/>
                <a:gd name="T14" fmla="*/ 4 w 7"/>
                <a:gd name="T15" fmla="*/ 0 h 17"/>
                <a:gd name="T16" fmla="*/ 3 w 7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5"/>
                    <a:pt x="0" y="11"/>
                    <a:pt x="1" y="14"/>
                  </a:cubicBezTo>
                  <a:cubicBezTo>
                    <a:pt x="1" y="14"/>
                    <a:pt x="1" y="16"/>
                    <a:pt x="2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6" y="16"/>
                  </a:cubicBezTo>
                  <a:cubicBezTo>
                    <a:pt x="7" y="15"/>
                    <a:pt x="7" y="3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2651677" y="5062959"/>
              <a:ext cx="38532" cy="15234"/>
            </a:xfrm>
            <a:custGeom>
              <a:avLst/>
              <a:gdLst>
                <a:gd name="T0" fmla="*/ 9 w 18"/>
                <a:gd name="T1" fmla="*/ 0 h 7"/>
                <a:gd name="T2" fmla="*/ 3 w 18"/>
                <a:gd name="T3" fmla="*/ 1 h 7"/>
                <a:gd name="T4" fmla="*/ 1 w 18"/>
                <a:gd name="T5" fmla="*/ 2 h 7"/>
                <a:gd name="T6" fmla="*/ 1 w 18"/>
                <a:gd name="T7" fmla="*/ 6 h 7"/>
                <a:gd name="T8" fmla="*/ 8 w 18"/>
                <a:gd name="T9" fmla="*/ 7 h 7"/>
                <a:gd name="T10" fmla="*/ 16 w 18"/>
                <a:gd name="T11" fmla="*/ 5 h 7"/>
                <a:gd name="T12" fmla="*/ 17 w 18"/>
                <a:gd name="T13" fmla="*/ 4 h 7"/>
                <a:gd name="T14" fmla="*/ 17 w 18"/>
                <a:gd name="T15" fmla="*/ 2 h 7"/>
                <a:gd name="T16" fmla="*/ 15 w 18"/>
                <a:gd name="T17" fmla="*/ 1 h 7"/>
                <a:gd name="T18" fmla="*/ 9 w 1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7">
                  <a:moveTo>
                    <a:pt x="9" y="0"/>
                  </a:move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1" y="1"/>
                    <a:pt x="1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1" y="6"/>
                    <a:pt x="2" y="7"/>
                    <a:pt x="8" y="7"/>
                  </a:cubicBezTo>
                  <a:cubicBezTo>
                    <a:pt x="10" y="7"/>
                    <a:pt x="15" y="6"/>
                    <a:pt x="16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1"/>
                    <a:pt x="15" y="1"/>
                    <a:pt x="15" y="1"/>
                  </a:cubicBezTo>
                  <a:cubicBezTo>
                    <a:pt x="13" y="0"/>
                    <a:pt x="11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2830001" y="5062959"/>
              <a:ext cx="36740" cy="15234"/>
            </a:xfrm>
            <a:custGeom>
              <a:avLst/>
              <a:gdLst>
                <a:gd name="T0" fmla="*/ 9 w 17"/>
                <a:gd name="T1" fmla="*/ 0 h 7"/>
                <a:gd name="T2" fmla="*/ 1 w 17"/>
                <a:gd name="T3" fmla="*/ 2 h 7"/>
                <a:gd name="T4" fmla="*/ 0 w 17"/>
                <a:gd name="T5" fmla="*/ 3 h 7"/>
                <a:gd name="T6" fmla="*/ 0 w 17"/>
                <a:gd name="T7" fmla="*/ 5 h 7"/>
                <a:gd name="T8" fmla="*/ 2 w 17"/>
                <a:gd name="T9" fmla="*/ 6 h 7"/>
                <a:gd name="T10" fmla="*/ 9 w 17"/>
                <a:gd name="T11" fmla="*/ 7 h 7"/>
                <a:gd name="T12" fmla="*/ 14 w 17"/>
                <a:gd name="T13" fmla="*/ 6 h 7"/>
                <a:gd name="T14" fmla="*/ 17 w 17"/>
                <a:gd name="T15" fmla="*/ 5 h 7"/>
                <a:gd name="T16" fmla="*/ 16 w 17"/>
                <a:gd name="T17" fmla="*/ 1 h 7"/>
                <a:gd name="T18" fmla="*/ 9 w 1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">
                  <a:moveTo>
                    <a:pt x="9" y="0"/>
                  </a:moveTo>
                  <a:cubicBezTo>
                    <a:pt x="7" y="0"/>
                    <a:pt x="3" y="0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6" y="7"/>
                    <a:pt x="9" y="7"/>
                  </a:cubicBezTo>
                  <a:cubicBezTo>
                    <a:pt x="11" y="7"/>
                    <a:pt x="13" y="7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6" y="1"/>
                    <a:pt x="15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2668703" y="5112244"/>
              <a:ext cx="19714" cy="17026"/>
            </a:xfrm>
            <a:custGeom>
              <a:avLst/>
              <a:gdLst>
                <a:gd name="T0" fmla="*/ 7 w 9"/>
                <a:gd name="T1" fmla="*/ 0 h 8"/>
                <a:gd name="T2" fmla="*/ 6 w 9"/>
                <a:gd name="T3" fmla="*/ 1 h 8"/>
                <a:gd name="T4" fmla="*/ 1 w 9"/>
                <a:gd name="T5" fmla="*/ 5 h 8"/>
                <a:gd name="T6" fmla="*/ 1 w 9"/>
                <a:gd name="T7" fmla="*/ 7 h 8"/>
                <a:gd name="T8" fmla="*/ 2 w 9"/>
                <a:gd name="T9" fmla="*/ 8 h 8"/>
                <a:gd name="T10" fmla="*/ 3 w 9"/>
                <a:gd name="T11" fmla="*/ 8 h 8"/>
                <a:gd name="T12" fmla="*/ 9 w 9"/>
                <a:gd name="T13" fmla="*/ 2 h 8"/>
                <a:gd name="T14" fmla="*/ 8 w 9"/>
                <a:gd name="T15" fmla="*/ 0 h 8"/>
                <a:gd name="T16" fmla="*/ 7 w 9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3" y="4"/>
                    <a:pt x="1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9" y="2"/>
                    <a:pt x="9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754"/>
            <p:cNvSpPr/>
            <p:nvPr/>
          </p:nvSpPr>
          <p:spPr bwMode="auto">
            <a:xfrm>
              <a:off x="2709028" y="5143608"/>
              <a:ext cx="15234" cy="17026"/>
            </a:xfrm>
            <a:custGeom>
              <a:avLst/>
              <a:gdLst>
                <a:gd name="T0" fmla="*/ 5 w 7"/>
                <a:gd name="T1" fmla="*/ 0 h 8"/>
                <a:gd name="T2" fmla="*/ 4 w 7"/>
                <a:gd name="T3" fmla="*/ 1 h 8"/>
                <a:gd name="T4" fmla="*/ 1 w 7"/>
                <a:gd name="T5" fmla="*/ 6 h 8"/>
                <a:gd name="T6" fmla="*/ 1 w 7"/>
                <a:gd name="T7" fmla="*/ 8 h 8"/>
                <a:gd name="T8" fmla="*/ 2 w 7"/>
                <a:gd name="T9" fmla="*/ 8 h 8"/>
                <a:gd name="T10" fmla="*/ 3 w 7"/>
                <a:gd name="T11" fmla="*/ 8 h 8"/>
                <a:gd name="T12" fmla="*/ 6 w 7"/>
                <a:gd name="T13" fmla="*/ 3 h 8"/>
                <a:gd name="T14" fmla="*/ 6 w 7"/>
                <a:gd name="T15" fmla="*/ 1 h 8"/>
                <a:gd name="T16" fmla="*/ 5 w 7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6"/>
                    <a:pt x="5" y="5"/>
                    <a:pt x="6" y="3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55"/>
            <p:cNvSpPr/>
            <p:nvPr/>
          </p:nvSpPr>
          <p:spPr bwMode="auto">
            <a:xfrm>
              <a:off x="2798638" y="5146296"/>
              <a:ext cx="17026" cy="12545"/>
            </a:xfrm>
            <a:custGeom>
              <a:avLst/>
              <a:gdLst>
                <a:gd name="T0" fmla="*/ 2 w 8"/>
                <a:gd name="T1" fmla="*/ 0 h 6"/>
                <a:gd name="T2" fmla="*/ 1 w 8"/>
                <a:gd name="T3" fmla="*/ 0 h 6"/>
                <a:gd name="T4" fmla="*/ 1 w 8"/>
                <a:gd name="T5" fmla="*/ 2 h 6"/>
                <a:gd name="T6" fmla="*/ 3 w 8"/>
                <a:gd name="T7" fmla="*/ 5 h 6"/>
                <a:gd name="T8" fmla="*/ 5 w 8"/>
                <a:gd name="T9" fmla="*/ 6 h 6"/>
                <a:gd name="T10" fmla="*/ 6 w 8"/>
                <a:gd name="T11" fmla="*/ 6 h 6"/>
                <a:gd name="T12" fmla="*/ 7 w 8"/>
                <a:gd name="T13" fmla="*/ 5 h 6"/>
                <a:gd name="T14" fmla="*/ 7 w 8"/>
                <a:gd name="T15" fmla="*/ 3 h 6"/>
                <a:gd name="T16" fmla="*/ 5 w 8"/>
                <a:gd name="T17" fmla="*/ 2 h 6"/>
                <a:gd name="T18" fmla="*/ 4 w 8"/>
                <a:gd name="T19" fmla="*/ 0 h 6"/>
                <a:gd name="T20" fmla="*/ 2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4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56"/>
            <p:cNvSpPr/>
            <p:nvPr/>
          </p:nvSpPr>
          <p:spPr bwMode="auto">
            <a:xfrm>
              <a:off x="2834482" y="5112244"/>
              <a:ext cx="18818" cy="12545"/>
            </a:xfrm>
            <a:custGeom>
              <a:avLst/>
              <a:gdLst>
                <a:gd name="T0" fmla="*/ 2 w 9"/>
                <a:gd name="T1" fmla="*/ 0 h 6"/>
                <a:gd name="T2" fmla="*/ 1 w 9"/>
                <a:gd name="T3" fmla="*/ 0 h 6"/>
                <a:gd name="T4" fmla="*/ 1 w 9"/>
                <a:gd name="T5" fmla="*/ 3 h 6"/>
                <a:gd name="T6" fmla="*/ 4 w 9"/>
                <a:gd name="T7" fmla="*/ 4 h 6"/>
                <a:gd name="T8" fmla="*/ 7 w 9"/>
                <a:gd name="T9" fmla="*/ 6 h 6"/>
                <a:gd name="T10" fmla="*/ 8 w 9"/>
                <a:gd name="T11" fmla="*/ 6 h 6"/>
                <a:gd name="T12" fmla="*/ 9 w 9"/>
                <a:gd name="T13" fmla="*/ 5 h 6"/>
                <a:gd name="T14" fmla="*/ 8 w 9"/>
                <a:gd name="T15" fmla="*/ 3 h 6"/>
                <a:gd name="T16" fmla="*/ 6 w 9"/>
                <a:gd name="T17" fmla="*/ 2 h 6"/>
                <a:gd name="T18" fmla="*/ 3 w 9"/>
                <a:gd name="T19" fmla="*/ 0 h 6"/>
                <a:gd name="T20" fmla="*/ 2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5"/>
                    <a:pt x="5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1"/>
                    <a:pt x="5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757"/>
            <p:cNvSpPr/>
            <p:nvPr/>
          </p:nvSpPr>
          <p:spPr bwMode="auto">
            <a:xfrm>
              <a:off x="2662431" y="5019050"/>
              <a:ext cx="23299" cy="14338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1 h 7"/>
                <a:gd name="T4" fmla="*/ 0 w 11"/>
                <a:gd name="T5" fmla="*/ 3 h 7"/>
                <a:gd name="T6" fmla="*/ 4 w 11"/>
                <a:gd name="T7" fmla="*/ 5 h 7"/>
                <a:gd name="T8" fmla="*/ 8 w 11"/>
                <a:gd name="T9" fmla="*/ 7 h 7"/>
                <a:gd name="T10" fmla="*/ 9 w 11"/>
                <a:gd name="T11" fmla="*/ 7 h 7"/>
                <a:gd name="T12" fmla="*/ 10 w 11"/>
                <a:gd name="T13" fmla="*/ 6 h 7"/>
                <a:gd name="T14" fmla="*/ 10 w 11"/>
                <a:gd name="T15" fmla="*/ 4 h 7"/>
                <a:gd name="T16" fmla="*/ 5 w 11"/>
                <a:gd name="T17" fmla="*/ 2 h 7"/>
                <a:gd name="T18" fmla="*/ 2 w 11"/>
                <a:gd name="T19" fmla="*/ 0 h 7"/>
                <a:gd name="T20" fmla="*/ 1 w 11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3" y="4"/>
                    <a:pt x="4" y="5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58"/>
            <p:cNvSpPr/>
            <p:nvPr/>
          </p:nvSpPr>
          <p:spPr bwMode="auto">
            <a:xfrm>
              <a:off x="2798638" y="4971557"/>
              <a:ext cx="17026" cy="19714"/>
            </a:xfrm>
            <a:custGeom>
              <a:avLst/>
              <a:gdLst>
                <a:gd name="T0" fmla="*/ 6 w 8"/>
                <a:gd name="T1" fmla="*/ 0 h 9"/>
                <a:gd name="T2" fmla="*/ 5 w 8"/>
                <a:gd name="T3" fmla="*/ 1 h 9"/>
                <a:gd name="T4" fmla="*/ 3 w 8"/>
                <a:gd name="T5" fmla="*/ 3 h 9"/>
                <a:gd name="T6" fmla="*/ 0 w 8"/>
                <a:gd name="T7" fmla="*/ 7 h 9"/>
                <a:gd name="T8" fmla="*/ 1 w 8"/>
                <a:gd name="T9" fmla="*/ 9 h 9"/>
                <a:gd name="T10" fmla="*/ 2 w 8"/>
                <a:gd name="T11" fmla="*/ 9 h 9"/>
                <a:gd name="T12" fmla="*/ 3 w 8"/>
                <a:gd name="T13" fmla="*/ 8 h 9"/>
                <a:gd name="T14" fmla="*/ 5 w 8"/>
                <a:gd name="T15" fmla="*/ 6 h 9"/>
                <a:gd name="T16" fmla="*/ 7 w 8"/>
                <a:gd name="T17" fmla="*/ 2 h 9"/>
                <a:gd name="T18" fmla="*/ 7 w 8"/>
                <a:gd name="T19" fmla="*/ 0 h 9"/>
                <a:gd name="T20" fmla="*/ 6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2" y="4"/>
                    <a:pt x="1" y="5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759"/>
            <p:cNvSpPr/>
            <p:nvPr/>
          </p:nvSpPr>
          <p:spPr bwMode="auto">
            <a:xfrm>
              <a:off x="2834482" y="4999336"/>
              <a:ext cx="17026" cy="17026"/>
            </a:xfrm>
            <a:custGeom>
              <a:avLst/>
              <a:gdLst>
                <a:gd name="T0" fmla="*/ 7 w 8"/>
                <a:gd name="T1" fmla="*/ 0 h 8"/>
                <a:gd name="T2" fmla="*/ 5 w 8"/>
                <a:gd name="T3" fmla="*/ 1 h 8"/>
                <a:gd name="T4" fmla="*/ 2 w 8"/>
                <a:gd name="T5" fmla="*/ 5 h 8"/>
                <a:gd name="T6" fmla="*/ 1 w 8"/>
                <a:gd name="T7" fmla="*/ 7 h 8"/>
                <a:gd name="T8" fmla="*/ 2 w 8"/>
                <a:gd name="T9" fmla="*/ 8 h 8"/>
                <a:gd name="T10" fmla="*/ 3 w 8"/>
                <a:gd name="T11" fmla="*/ 8 h 8"/>
                <a:gd name="T12" fmla="*/ 8 w 8"/>
                <a:gd name="T13" fmla="*/ 3 h 8"/>
                <a:gd name="T14" fmla="*/ 7 w 8"/>
                <a:gd name="T15" fmla="*/ 1 h 8"/>
                <a:gd name="T16" fmla="*/ 7 w 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60"/>
            <p:cNvSpPr>
              <a:spLocks noEditPoints="1"/>
            </p:cNvSpPr>
            <p:nvPr/>
          </p:nvSpPr>
          <p:spPr bwMode="auto">
            <a:xfrm>
              <a:off x="2699171" y="4986790"/>
              <a:ext cx="141584" cy="103948"/>
            </a:xfrm>
            <a:custGeom>
              <a:avLst/>
              <a:gdLst>
                <a:gd name="T0" fmla="*/ 30 w 67"/>
                <a:gd name="T1" fmla="*/ 43 h 49"/>
                <a:gd name="T2" fmla="*/ 27 w 67"/>
                <a:gd name="T3" fmla="*/ 41 h 49"/>
                <a:gd name="T4" fmla="*/ 30 w 67"/>
                <a:gd name="T5" fmla="*/ 37 h 49"/>
                <a:gd name="T6" fmla="*/ 30 w 67"/>
                <a:gd name="T7" fmla="*/ 37 h 49"/>
                <a:gd name="T8" fmla="*/ 33 w 67"/>
                <a:gd name="T9" fmla="*/ 39 h 49"/>
                <a:gd name="T10" fmla="*/ 32 w 67"/>
                <a:gd name="T11" fmla="*/ 42 h 49"/>
                <a:gd name="T12" fmla="*/ 30 w 67"/>
                <a:gd name="T13" fmla="*/ 43 h 49"/>
                <a:gd name="T14" fmla="*/ 4 w 67"/>
                <a:gd name="T15" fmla="*/ 0 h 49"/>
                <a:gd name="T16" fmla="*/ 3 w 67"/>
                <a:gd name="T17" fmla="*/ 0 h 49"/>
                <a:gd name="T18" fmla="*/ 6 w 67"/>
                <a:gd name="T19" fmla="*/ 11 h 49"/>
                <a:gd name="T20" fmla="*/ 28 w 67"/>
                <a:gd name="T21" fmla="*/ 48 h 49"/>
                <a:gd name="T22" fmla="*/ 29 w 67"/>
                <a:gd name="T23" fmla="*/ 49 h 49"/>
                <a:gd name="T24" fmla="*/ 65 w 67"/>
                <a:gd name="T25" fmla="*/ 25 h 49"/>
                <a:gd name="T26" fmla="*/ 60 w 67"/>
                <a:gd name="T27" fmla="*/ 19 h 49"/>
                <a:gd name="T28" fmla="*/ 32 w 67"/>
                <a:gd name="T29" fmla="*/ 34 h 49"/>
                <a:gd name="T30" fmla="*/ 11 w 67"/>
                <a:gd name="T31" fmla="*/ 6 h 49"/>
                <a:gd name="T32" fmla="*/ 4 w 67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9">
                  <a:moveTo>
                    <a:pt x="30" y="43"/>
                  </a:moveTo>
                  <a:cubicBezTo>
                    <a:pt x="29" y="43"/>
                    <a:pt x="28" y="43"/>
                    <a:pt x="27" y="41"/>
                  </a:cubicBezTo>
                  <a:cubicBezTo>
                    <a:pt x="26" y="40"/>
                    <a:pt x="28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3" y="38"/>
                    <a:pt x="33" y="39"/>
                  </a:cubicBezTo>
                  <a:cubicBezTo>
                    <a:pt x="34" y="40"/>
                    <a:pt x="33" y="42"/>
                    <a:pt x="32" y="42"/>
                  </a:cubicBezTo>
                  <a:cubicBezTo>
                    <a:pt x="32" y="43"/>
                    <a:pt x="31" y="43"/>
                    <a:pt x="30" y="43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6" y="11"/>
                    <a:pt x="6" y="11"/>
                  </a:cubicBezTo>
                  <a:cubicBezTo>
                    <a:pt x="13" y="23"/>
                    <a:pt x="24" y="45"/>
                    <a:pt x="28" y="48"/>
                  </a:cubicBezTo>
                  <a:cubicBezTo>
                    <a:pt x="28" y="48"/>
                    <a:pt x="29" y="49"/>
                    <a:pt x="29" y="49"/>
                  </a:cubicBezTo>
                  <a:cubicBezTo>
                    <a:pt x="35" y="49"/>
                    <a:pt x="65" y="25"/>
                    <a:pt x="65" y="25"/>
                  </a:cubicBezTo>
                  <a:cubicBezTo>
                    <a:pt x="67" y="20"/>
                    <a:pt x="62" y="19"/>
                    <a:pt x="60" y="19"/>
                  </a:cubicBezTo>
                  <a:cubicBezTo>
                    <a:pt x="60" y="19"/>
                    <a:pt x="37" y="32"/>
                    <a:pt x="32" y="34"/>
                  </a:cubicBezTo>
                  <a:cubicBezTo>
                    <a:pt x="28" y="32"/>
                    <a:pt x="17" y="14"/>
                    <a:pt x="11" y="6"/>
                  </a:cubicBezTo>
                  <a:cubicBezTo>
                    <a:pt x="11" y="6"/>
                    <a:pt x="6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2" name="Freeform 761"/>
          <p:cNvSpPr>
            <a:spLocks noEditPoints="1"/>
          </p:cNvSpPr>
          <p:nvPr/>
        </p:nvSpPr>
        <p:spPr bwMode="auto">
          <a:xfrm>
            <a:off x="2494652" y="2704529"/>
            <a:ext cx="206634" cy="211331"/>
          </a:xfrm>
          <a:custGeom>
            <a:avLst/>
            <a:gdLst>
              <a:gd name="T0" fmla="*/ 124 w 186"/>
              <a:gd name="T1" fmla="*/ 174 h 190"/>
              <a:gd name="T2" fmla="*/ 90 w 186"/>
              <a:gd name="T3" fmla="*/ 167 h 190"/>
              <a:gd name="T4" fmla="*/ 102 w 186"/>
              <a:gd name="T5" fmla="*/ 167 h 190"/>
              <a:gd name="T6" fmla="*/ 69 w 186"/>
              <a:gd name="T7" fmla="*/ 184 h 190"/>
              <a:gd name="T8" fmla="*/ 105 w 186"/>
              <a:gd name="T9" fmla="*/ 185 h 190"/>
              <a:gd name="T10" fmla="*/ 120 w 186"/>
              <a:gd name="T11" fmla="*/ 172 h 190"/>
              <a:gd name="T12" fmla="*/ 120 w 186"/>
              <a:gd name="T13" fmla="*/ 173 h 190"/>
              <a:gd name="T14" fmla="*/ 46 w 186"/>
              <a:gd name="T15" fmla="*/ 175 h 190"/>
              <a:gd name="T16" fmla="*/ 141 w 186"/>
              <a:gd name="T17" fmla="*/ 156 h 190"/>
              <a:gd name="T18" fmla="*/ 36 w 186"/>
              <a:gd name="T19" fmla="*/ 169 h 190"/>
              <a:gd name="T20" fmla="*/ 118 w 186"/>
              <a:gd name="T21" fmla="*/ 162 h 190"/>
              <a:gd name="T22" fmla="*/ 123 w 186"/>
              <a:gd name="T23" fmla="*/ 154 h 190"/>
              <a:gd name="T24" fmla="*/ 34 w 186"/>
              <a:gd name="T25" fmla="*/ 149 h 190"/>
              <a:gd name="T26" fmla="*/ 151 w 186"/>
              <a:gd name="T27" fmla="*/ 167 h 190"/>
              <a:gd name="T28" fmla="*/ 18 w 186"/>
              <a:gd name="T29" fmla="*/ 149 h 190"/>
              <a:gd name="T30" fmla="*/ 16 w 186"/>
              <a:gd name="T31" fmla="*/ 145 h 190"/>
              <a:gd name="T32" fmla="*/ 161 w 186"/>
              <a:gd name="T33" fmla="*/ 157 h 190"/>
              <a:gd name="T34" fmla="*/ 10 w 186"/>
              <a:gd name="T35" fmla="*/ 134 h 190"/>
              <a:gd name="T36" fmla="*/ 110 w 186"/>
              <a:gd name="T37" fmla="*/ 128 h 190"/>
              <a:gd name="T38" fmla="*/ 170 w 186"/>
              <a:gd name="T39" fmla="*/ 124 h 190"/>
              <a:gd name="T40" fmla="*/ 102 w 186"/>
              <a:gd name="T41" fmla="*/ 121 h 190"/>
              <a:gd name="T42" fmla="*/ 162 w 186"/>
              <a:gd name="T43" fmla="*/ 115 h 190"/>
              <a:gd name="T44" fmla="*/ 156 w 186"/>
              <a:gd name="T45" fmla="*/ 118 h 190"/>
              <a:gd name="T46" fmla="*/ 6 w 186"/>
              <a:gd name="T47" fmla="*/ 117 h 190"/>
              <a:gd name="T48" fmla="*/ 133 w 186"/>
              <a:gd name="T49" fmla="*/ 109 h 190"/>
              <a:gd name="T50" fmla="*/ 177 w 186"/>
              <a:gd name="T51" fmla="*/ 135 h 190"/>
              <a:gd name="T52" fmla="*/ 99 w 186"/>
              <a:gd name="T53" fmla="*/ 107 h 190"/>
              <a:gd name="T54" fmla="*/ 129 w 186"/>
              <a:gd name="T55" fmla="*/ 157 h 190"/>
              <a:gd name="T56" fmla="*/ 106 w 186"/>
              <a:gd name="T57" fmla="*/ 101 h 190"/>
              <a:gd name="T58" fmla="*/ 168 w 186"/>
              <a:gd name="T59" fmla="*/ 128 h 190"/>
              <a:gd name="T60" fmla="*/ 110 w 186"/>
              <a:gd name="T61" fmla="*/ 98 h 190"/>
              <a:gd name="T62" fmla="*/ 97 w 186"/>
              <a:gd name="T63" fmla="*/ 92 h 190"/>
              <a:gd name="T64" fmla="*/ 103 w 186"/>
              <a:gd name="T65" fmla="*/ 88 h 190"/>
              <a:gd name="T66" fmla="*/ 107 w 186"/>
              <a:gd name="T67" fmla="*/ 86 h 190"/>
              <a:gd name="T68" fmla="*/ 123 w 186"/>
              <a:gd name="T69" fmla="*/ 85 h 190"/>
              <a:gd name="T70" fmla="*/ 151 w 186"/>
              <a:gd name="T71" fmla="*/ 107 h 190"/>
              <a:gd name="T72" fmla="*/ 111 w 186"/>
              <a:gd name="T73" fmla="*/ 93 h 190"/>
              <a:gd name="T74" fmla="*/ 123 w 186"/>
              <a:gd name="T75" fmla="*/ 69 h 190"/>
              <a:gd name="T76" fmla="*/ 138 w 186"/>
              <a:gd name="T77" fmla="*/ 60 h 190"/>
              <a:gd name="T78" fmla="*/ 137 w 186"/>
              <a:gd name="T79" fmla="*/ 72 h 190"/>
              <a:gd name="T80" fmla="*/ 168 w 186"/>
              <a:gd name="T81" fmla="*/ 58 h 190"/>
              <a:gd name="T82" fmla="*/ 160 w 186"/>
              <a:gd name="T83" fmla="*/ 62 h 190"/>
              <a:gd name="T84" fmla="*/ 18 w 186"/>
              <a:gd name="T85" fmla="*/ 48 h 190"/>
              <a:gd name="T86" fmla="*/ 95 w 186"/>
              <a:gd name="T87" fmla="*/ 114 h 190"/>
              <a:gd name="T88" fmla="*/ 110 w 186"/>
              <a:gd name="T89" fmla="*/ 162 h 190"/>
              <a:gd name="T90" fmla="*/ 70 w 186"/>
              <a:gd name="T91" fmla="*/ 160 h 190"/>
              <a:gd name="T92" fmla="*/ 117 w 186"/>
              <a:gd name="T93" fmla="*/ 5 h 190"/>
              <a:gd name="T94" fmla="*/ 99 w 186"/>
              <a:gd name="T95" fmla="*/ 78 h 190"/>
              <a:gd name="T96" fmla="*/ 93 w 186"/>
              <a:gd name="T97" fmla="*/ 91 h 190"/>
              <a:gd name="T98" fmla="*/ 94 w 186"/>
              <a:gd name="T99" fmla="*/ 8 h 190"/>
              <a:gd name="T100" fmla="*/ 92 w 186"/>
              <a:gd name="T101" fmla="*/ 6 h 190"/>
              <a:gd name="T102" fmla="*/ 3 w 186"/>
              <a:gd name="T103" fmla="*/ 126 h 190"/>
              <a:gd name="T104" fmla="*/ 16 w 186"/>
              <a:gd name="T105" fmla="*/ 152 h 190"/>
              <a:gd name="T106" fmla="*/ 48 w 186"/>
              <a:gd name="T107" fmla="*/ 181 h 190"/>
              <a:gd name="T108" fmla="*/ 70 w 186"/>
              <a:gd name="T109" fmla="*/ 190 h 190"/>
              <a:gd name="T110" fmla="*/ 89 w 186"/>
              <a:gd name="T111" fmla="*/ 190 h 190"/>
              <a:gd name="T112" fmla="*/ 116 w 186"/>
              <a:gd name="T113" fmla="*/ 184 h 190"/>
              <a:gd name="T114" fmla="*/ 125 w 186"/>
              <a:gd name="T115" fmla="*/ 184 h 190"/>
              <a:gd name="T116" fmla="*/ 147 w 186"/>
              <a:gd name="T117" fmla="*/ 174 h 190"/>
              <a:gd name="T118" fmla="*/ 173 w 186"/>
              <a:gd name="T119" fmla="*/ 139 h 190"/>
              <a:gd name="T120" fmla="*/ 180 w 186"/>
              <a:gd name="T121" fmla="*/ 62 h 190"/>
              <a:gd name="T122" fmla="*/ 179 w 186"/>
              <a:gd name="T123" fmla="*/ 3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" h="190">
                <a:moveTo>
                  <a:pt x="112" y="184"/>
                </a:moveTo>
                <a:cubicBezTo>
                  <a:pt x="112" y="183"/>
                  <a:pt x="112" y="183"/>
                  <a:pt x="112" y="182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112" y="184"/>
                  <a:pt x="112" y="184"/>
                  <a:pt x="112" y="184"/>
                </a:cubicBezTo>
                <a:moveTo>
                  <a:pt x="124" y="178"/>
                </a:moveTo>
                <a:cubicBezTo>
                  <a:pt x="124" y="177"/>
                  <a:pt x="123" y="177"/>
                  <a:pt x="123" y="176"/>
                </a:cubicBezTo>
                <a:cubicBezTo>
                  <a:pt x="123" y="175"/>
                  <a:pt x="124" y="175"/>
                  <a:pt x="124" y="174"/>
                </a:cubicBezTo>
                <a:cubicBezTo>
                  <a:pt x="124" y="175"/>
                  <a:pt x="124" y="176"/>
                  <a:pt x="124" y="178"/>
                </a:cubicBezTo>
                <a:moveTo>
                  <a:pt x="91" y="167"/>
                </a:move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7"/>
                  <a:pt x="98" y="167"/>
                </a:cubicBezTo>
                <a:cubicBezTo>
                  <a:pt x="95" y="173"/>
                  <a:pt x="92" y="180"/>
                  <a:pt x="90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7" y="186"/>
                  <a:pt x="85" y="186"/>
                  <a:pt x="83" y="186"/>
                </a:cubicBezTo>
                <a:cubicBezTo>
                  <a:pt x="86" y="179"/>
                  <a:pt x="88" y="173"/>
                  <a:pt x="90" y="167"/>
                </a:cubicBezTo>
                <a:cubicBezTo>
                  <a:pt x="91" y="167"/>
                  <a:pt x="91" y="167"/>
                  <a:pt x="91" y="167"/>
                </a:cubicBezTo>
                <a:moveTo>
                  <a:pt x="79" y="185"/>
                </a:moveTo>
                <a:cubicBezTo>
                  <a:pt x="77" y="185"/>
                  <a:pt x="75" y="185"/>
                  <a:pt x="73" y="184"/>
                </a:cubicBezTo>
                <a:cubicBezTo>
                  <a:pt x="75" y="178"/>
                  <a:pt x="77" y="172"/>
                  <a:pt x="80" y="167"/>
                </a:cubicBezTo>
                <a:cubicBezTo>
                  <a:pt x="82" y="167"/>
                  <a:pt x="84" y="167"/>
                  <a:pt x="86" y="167"/>
                </a:cubicBezTo>
                <a:cubicBezTo>
                  <a:pt x="84" y="173"/>
                  <a:pt x="81" y="179"/>
                  <a:pt x="79" y="185"/>
                </a:cubicBezTo>
                <a:moveTo>
                  <a:pt x="94" y="186"/>
                </a:moveTo>
                <a:cubicBezTo>
                  <a:pt x="97" y="179"/>
                  <a:pt x="100" y="173"/>
                  <a:pt x="102" y="167"/>
                </a:cubicBezTo>
                <a:cubicBezTo>
                  <a:pt x="104" y="166"/>
                  <a:pt x="106" y="166"/>
                  <a:pt x="108" y="166"/>
                </a:cubicBezTo>
                <a:cubicBezTo>
                  <a:pt x="106" y="172"/>
                  <a:pt x="103" y="179"/>
                  <a:pt x="101" y="185"/>
                </a:cubicBezTo>
                <a:cubicBezTo>
                  <a:pt x="98" y="185"/>
                  <a:pt x="96" y="186"/>
                  <a:pt x="94" y="186"/>
                </a:cubicBezTo>
                <a:moveTo>
                  <a:pt x="69" y="184"/>
                </a:moveTo>
                <a:cubicBezTo>
                  <a:pt x="67" y="183"/>
                  <a:pt x="65" y="183"/>
                  <a:pt x="62" y="182"/>
                </a:cubicBezTo>
                <a:cubicBezTo>
                  <a:pt x="65" y="176"/>
                  <a:pt x="67" y="170"/>
                  <a:pt x="70" y="165"/>
                </a:cubicBezTo>
                <a:cubicBezTo>
                  <a:pt x="72" y="165"/>
                  <a:pt x="74" y="166"/>
                  <a:pt x="76" y="166"/>
                </a:cubicBezTo>
                <a:cubicBezTo>
                  <a:pt x="73" y="172"/>
                  <a:pt x="71" y="178"/>
                  <a:pt x="69" y="184"/>
                </a:cubicBezTo>
                <a:moveTo>
                  <a:pt x="105" y="185"/>
                </a:moveTo>
                <a:cubicBezTo>
                  <a:pt x="107" y="178"/>
                  <a:pt x="110" y="172"/>
                  <a:pt x="113" y="165"/>
                </a:cubicBezTo>
                <a:cubicBezTo>
                  <a:pt x="113" y="165"/>
                  <a:pt x="114" y="165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7"/>
                  <a:pt x="114" y="169"/>
                  <a:pt x="114" y="170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11" y="176"/>
                  <a:pt x="109" y="180"/>
                  <a:pt x="107" y="184"/>
                </a:cubicBezTo>
                <a:cubicBezTo>
                  <a:pt x="106" y="185"/>
                  <a:pt x="106" y="185"/>
                  <a:pt x="105" y="185"/>
                </a:cubicBezTo>
                <a:moveTo>
                  <a:pt x="59" y="181"/>
                </a:moveTo>
                <a:cubicBezTo>
                  <a:pt x="55" y="180"/>
                  <a:pt x="52" y="178"/>
                  <a:pt x="50" y="177"/>
                </a:cubicBezTo>
                <a:cubicBezTo>
                  <a:pt x="50" y="176"/>
                  <a:pt x="50" y="176"/>
                  <a:pt x="50" y="176"/>
                </a:cubicBezTo>
                <a:cubicBezTo>
                  <a:pt x="53" y="171"/>
                  <a:pt x="55" y="166"/>
                  <a:pt x="58" y="161"/>
                </a:cubicBezTo>
                <a:cubicBezTo>
                  <a:pt x="61" y="162"/>
                  <a:pt x="64" y="163"/>
                  <a:pt x="66" y="164"/>
                </a:cubicBezTo>
                <a:cubicBezTo>
                  <a:pt x="63" y="169"/>
                  <a:pt x="61" y="175"/>
                  <a:pt x="59" y="181"/>
                </a:cubicBezTo>
                <a:moveTo>
                  <a:pt x="120" y="173"/>
                </a:moveTo>
                <a:cubicBezTo>
                  <a:pt x="120" y="172"/>
                  <a:pt x="120" y="172"/>
                  <a:pt x="120" y="172"/>
                </a:cubicBezTo>
                <a:cubicBezTo>
                  <a:pt x="120" y="171"/>
                  <a:pt x="120" y="171"/>
                  <a:pt x="120" y="171"/>
                </a:cubicBezTo>
                <a:cubicBezTo>
                  <a:pt x="121" y="168"/>
                  <a:pt x="122" y="165"/>
                  <a:pt x="123" y="162"/>
                </a:cubicBezTo>
                <a:cubicBezTo>
                  <a:pt x="124" y="161"/>
                  <a:pt x="125" y="160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60"/>
                  <a:pt x="125" y="162"/>
                  <a:pt x="125" y="165"/>
                </a:cubicBezTo>
                <a:cubicBezTo>
                  <a:pt x="125" y="165"/>
                  <a:pt x="124" y="165"/>
                  <a:pt x="124" y="166"/>
                </a:cubicBezTo>
                <a:cubicBezTo>
                  <a:pt x="123" y="168"/>
                  <a:pt x="122" y="170"/>
                  <a:pt x="120" y="173"/>
                </a:cubicBezTo>
                <a:moveTo>
                  <a:pt x="128" y="179"/>
                </a:moveTo>
                <a:cubicBezTo>
                  <a:pt x="128" y="177"/>
                  <a:pt x="128" y="174"/>
                  <a:pt x="129" y="171"/>
                </a:cubicBezTo>
                <a:cubicBezTo>
                  <a:pt x="129" y="167"/>
                  <a:pt x="129" y="164"/>
                  <a:pt x="129" y="161"/>
                </a:cubicBezTo>
                <a:cubicBezTo>
                  <a:pt x="132" y="160"/>
                  <a:pt x="134" y="160"/>
                  <a:pt x="136" y="159"/>
                </a:cubicBezTo>
                <a:cubicBezTo>
                  <a:pt x="134" y="165"/>
                  <a:pt x="132" y="172"/>
                  <a:pt x="130" y="17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29" y="179"/>
                  <a:pt x="128" y="179"/>
                  <a:pt x="128" y="179"/>
                </a:cubicBezTo>
                <a:moveTo>
                  <a:pt x="46" y="175"/>
                </a:moveTo>
                <a:cubicBezTo>
                  <a:pt x="44" y="174"/>
                  <a:pt x="42" y="172"/>
                  <a:pt x="40" y="171"/>
                </a:cubicBezTo>
                <a:cubicBezTo>
                  <a:pt x="42" y="166"/>
                  <a:pt x="44" y="161"/>
                  <a:pt x="47" y="157"/>
                </a:cubicBezTo>
                <a:cubicBezTo>
                  <a:pt x="50" y="158"/>
                  <a:pt x="52" y="159"/>
                  <a:pt x="54" y="160"/>
                </a:cubicBezTo>
                <a:cubicBezTo>
                  <a:pt x="52" y="165"/>
                  <a:pt x="49" y="170"/>
                  <a:pt x="47" y="174"/>
                </a:cubicBezTo>
                <a:cubicBezTo>
                  <a:pt x="46" y="175"/>
                  <a:pt x="46" y="175"/>
                  <a:pt x="46" y="175"/>
                </a:cubicBezTo>
                <a:moveTo>
                  <a:pt x="134" y="177"/>
                </a:moveTo>
                <a:cubicBezTo>
                  <a:pt x="136" y="170"/>
                  <a:pt x="138" y="163"/>
                  <a:pt x="141" y="157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41" y="156"/>
                  <a:pt x="142" y="156"/>
                  <a:pt x="143" y="155"/>
                </a:cubicBezTo>
                <a:cubicBezTo>
                  <a:pt x="141" y="162"/>
                  <a:pt x="139" y="169"/>
                  <a:pt x="137" y="175"/>
                </a:cubicBezTo>
                <a:cubicBezTo>
                  <a:pt x="136" y="176"/>
                  <a:pt x="135" y="176"/>
                  <a:pt x="134" y="177"/>
                </a:cubicBezTo>
                <a:moveTo>
                  <a:pt x="36" y="169"/>
                </a:moveTo>
                <a:cubicBezTo>
                  <a:pt x="35" y="167"/>
                  <a:pt x="33" y="166"/>
                  <a:pt x="31" y="164"/>
                </a:cubicBezTo>
                <a:cubicBezTo>
                  <a:pt x="33" y="160"/>
                  <a:pt x="35" y="156"/>
                  <a:pt x="38" y="152"/>
                </a:cubicBezTo>
                <a:cubicBezTo>
                  <a:pt x="40" y="153"/>
                  <a:pt x="42" y="154"/>
                  <a:pt x="44" y="155"/>
                </a:cubicBezTo>
                <a:cubicBezTo>
                  <a:pt x="41" y="159"/>
                  <a:pt x="38" y="164"/>
                  <a:pt x="36" y="169"/>
                </a:cubicBezTo>
                <a:moveTo>
                  <a:pt x="142" y="173"/>
                </a:moveTo>
                <a:cubicBezTo>
                  <a:pt x="144" y="166"/>
                  <a:pt x="146" y="159"/>
                  <a:pt x="148" y="153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49" y="152"/>
                  <a:pt x="150" y="151"/>
                  <a:pt x="152" y="150"/>
                </a:cubicBezTo>
                <a:cubicBezTo>
                  <a:pt x="150" y="157"/>
                  <a:pt x="148" y="164"/>
                  <a:pt x="145" y="171"/>
                </a:cubicBezTo>
                <a:cubicBezTo>
                  <a:pt x="144" y="171"/>
                  <a:pt x="143" y="172"/>
                  <a:pt x="142" y="173"/>
                </a:cubicBezTo>
                <a:moveTo>
                  <a:pt x="118" y="165"/>
                </a:moveTo>
                <a:cubicBezTo>
                  <a:pt x="118" y="164"/>
                  <a:pt x="118" y="163"/>
                  <a:pt x="118" y="162"/>
                </a:cubicBezTo>
                <a:cubicBezTo>
                  <a:pt x="118" y="161"/>
                  <a:pt x="117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56"/>
                  <a:pt x="119" y="153"/>
                  <a:pt x="121" y="150"/>
                </a:cubicBezTo>
                <a:cubicBezTo>
                  <a:pt x="122" y="150"/>
                  <a:pt x="122" y="150"/>
                  <a:pt x="122" y="150"/>
                </a:cubicBezTo>
                <a:cubicBezTo>
                  <a:pt x="122" y="151"/>
                  <a:pt x="123" y="152"/>
                  <a:pt x="123" y="153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4"/>
                  <a:pt x="123" y="154"/>
                  <a:pt x="123" y="154"/>
                </a:cubicBezTo>
                <a:cubicBezTo>
                  <a:pt x="123" y="155"/>
                  <a:pt x="123" y="156"/>
                  <a:pt x="122" y="157"/>
                </a:cubicBezTo>
                <a:cubicBezTo>
                  <a:pt x="122" y="158"/>
                  <a:pt x="121" y="159"/>
                  <a:pt x="120" y="160"/>
                </a:cubicBezTo>
                <a:cubicBezTo>
                  <a:pt x="119" y="162"/>
                  <a:pt x="118" y="163"/>
                  <a:pt x="118" y="165"/>
                </a:cubicBezTo>
                <a:moveTo>
                  <a:pt x="28" y="161"/>
                </a:moveTo>
                <a:cubicBezTo>
                  <a:pt x="28" y="161"/>
                  <a:pt x="27" y="161"/>
                  <a:pt x="27" y="160"/>
                </a:cubicBezTo>
                <a:cubicBezTo>
                  <a:pt x="26" y="159"/>
                  <a:pt x="26" y="159"/>
                  <a:pt x="25" y="158"/>
                </a:cubicBezTo>
                <a:cubicBezTo>
                  <a:pt x="27" y="154"/>
                  <a:pt x="28" y="150"/>
                  <a:pt x="30" y="146"/>
                </a:cubicBezTo>
                <a:cubicBezTo>
                  <a:pt x="31" y="147"/>
                  <a:pt x="33" y="148"/>
                  <a:pt x="34" y="149"/>
                </a:cubicBezTo>
                <a:cubicBezTo>
                  <a:pt x="32" y="153"/>
                  <a:pt x="30" y="157"/>
                  <a:pt x="28" y="161"/>
                </a:cubicBezTo>
                <a:moveTo>
                  <a:pt x="151" y="167"/>
                </a:moveTo>
                <a:cubicBezTo>
                  <a:pt x="153" y="160"/>
                  <a:pt x="155" y="154"/>
                  <a:pt x="156" y="147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8" y="146"/>
                  <a:pt x="159" y="145"/>
                  <a:pt x="160" y="144"/>
                </a:cubicBezTo>
                <a:cubicBezTo>
                  <a:pt x="159" y="150"/>
                  <a:pt x="157" y="157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3" y="165"/>
                  <a:pt x="152" y="166"/>
                  <a:pt x="151" y="167"/>
                </a:cubicBezTo>
                <a:moveTo>
                  <a:pt x="114" y="155"/>
                </a:moveTo>
                <a:cubicBezTo>
                  <a:pt x="114" y="153"/>
                  <a:pt x="113" y="152"/>
                  <a:pt x="112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4" y="147"/>
                  <a:pt x="115" y="144"/>
                  <a:pt x="117" y="142"/>
                </a:cubicBezTo>
                <a:cubicBezTo>
                  <a:pt x="118" y="143"/>
                  <a:pt x="118" y="144"/>
                  <a:pt x="119" y="146"/>
                </a:cubicBezTo>
                <a:cubicBezTo>
                  <a:pt x="117" y="149"/>
                  <a:pt x="116" y="152"/>
                  <a:pt x="114" y="155"/>
                </a:cubicBezTo>
                <a:moveTo>
                  <a:pt x="22" y="154"/>
                </a:moveTo>
                <a:cubicBezTo>
                  <a:pt x="21" y="153"/>
                  <a:pt x="20" y="151"/>
                  <a:pt x="18" y="149"/>
                </a:cubicBezTo>
                <a:cubicBezTo>
                  <a:pt x="20" y="146"/>
                  <a:pt x="21" y="144"/>
                  <a:pt x="23" y="141"/>
                </a:cubicBezTo>
                <a:cubicBezTo>
                  <a:pt x="24" y="142"/>
                  <a:pt x="25" y="143"/>
                  <a:pt x="27" y="144"/>
                </a:cubicBezTo>
                <a:cubicBezTo>
                  <a:pt x="25" y="148"/>
                  <a:pt x="24" y="151"/>
                  <a:pt x="22" y="154"/>
                </a:cubicBezTo>
                <a:moveTo>
                  <a:pt x="16" y="145"/>
                </a:moveTo>
                <a:cubicBezTo>
                  <a:pt x="15" y="145"/>
                  <a:pt x="15" y="144"/>
                  <a:pt x="14" y="143"/>
                </a:cubicBezTo>
                <a:cubicBezTo>
                  <a:pt x="16" y="140"/>
                  <a:pt x="17" y="138"/>
                  <a:pt x="18" y="136"/>
                </a:cubicBezTo>
                <a:cubicBezTo>
                  <a:pt x="19" y="136"/>
                  <a:pt x="19" y="137"/>
                  <a:pt x="20" y="138"/>
                </a:cubicBezTo>
                <a:cubicBezTo>
                  <a:pt x="18" y="140"/>
                  <a:pt x="17" y="143"/>
                  <a:pt x="16" y="145"/>
                </a:cubicBezTo>
                <a:moveTo>
                  <a:pt x="161" y="157"/>
                </a:moveTo>
                <a:cubicBezTo>
                  <a:pt x="163" y="151"/>
                  <a:pt x="164" y="145"/>
                  <a:pt x="165" y="139"/>
                </a:cubicBezTo>
                <a:cubicBezTo>
                  <a:pt x="167" y="138"/>
                  <a:pt x="168" y="136"/>
                  <a:pt x="169" y="135"/>
                </a:cubicBezTo>
                <a:cubicBezTo>
                  <a:pt x="169" y="137"/>
                  <a:pt x="169" y="138"/>
                  <a:pt x="168" y="140"/>
                </a:cubicBezTo>
                <a:cubicBezTo>
                  <a:pt x="168" y="142"/>
                  <a:pt x="168" y="144"/>
                  <a:pt x="168" y="145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8" y="146"/>
                  <a:pt x="168" y="146"/>
                  <a:pt x="168" y="146"/>
                </a:cubicBezTo>
                <a:cubicBezTo>
                  <a:pt x="166" y="150"/>
                  <a:pt x="164" y="153"/>
                  <a:pt x="161" y="157"/>
                </a:cubicBezTo>
                <a:moveTo>
                  <a:pt x="111" y="145"/>
                </a:moveTo>
                <a:cubicBezTo>
                  <a:pt x="110" y="143"/>
                  <a:pt x="109" y="142"/>
                  <a:pt x="109" y="140"/>
                </a:cubicBezTo>
                <a:cubicBezTo>
                  <a:pt x="110" y="137"/>
                  <a:pt x="111" y="135"/>
                  <a:pt x="112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3" y="134"/>
                  <a:pt x="114" y="136"/>
                  <a:pt x="115" y="138"/>
                </a:cubicBezTo>
                <a:cubicBezTo>
                  <a:pt x="113" y="140"/>
                  <a:pt x="112" y="142"/>
                  <a:pt x="111" y="145"/>
                </a:cubicBezTo>
                <a:moveTo>
                  <a:pt x="12" y="139"/>
                </a:moveTo>
                <a:cubicBezTo>
                  <a:pt x="11" y="137"/>
                  <a:pt x="11" y="135"/>
                  <a:pt x="10" y="134"/>
                </a:cubicBezTo>
                <a:cubicBezTo>
                  <a:pt x="11" y="132"/>
                  <a:pt x="12" y="131"/>
                  <a:pt x="13" y="129"/>
                </a:cubicBezTo>
                <a:cubicBezTo>
                  <a:pt x="14" y="130"/>
                  <a:pt x="15" y="131"/>
                  <a:pt x="15" y="132"/>
                </a:cubicBezTo>
                <a:cubicBezTo>
                  <a:pt x="14" y="134"/>
                  <a:pt x="13" y="136"/>
                  <a:pt x="12" y="139"/>
                </a:cubicBezTo>
                <a:moveTo>
                  <a:pt x="107" y="134"/>
                </a:moveTo>
                <a:cubicBezTo>
                  <a:pt x="106" y="133"/>
                  <a:pt x="106" y="131"/>
                  <a:pt x="105" y="130"/>
                </a:cubicBezTo>
                <a:cubicBezTo>
                  <a:pt x="105" y="130"/>
                  <a:pt x="105" y="130"/>
                  <a:pt x="105" y="130"/>
                </a:cubicBezTo>
                <a:cubicBezTo>
                  <a:pt x="106" y="128"/>
                  <a:pt x="107" y="126"/>
                  <a:pt x="108" y="124"/>
                </a:cubicBezTo>
                <a:cubicBezTo>
                  <a:pt x="108" y="126"/>
                  <a:pt x="109" y="127"/>
                  <a:pt x="110" y="128"/>
                </a:cubicBezTo>
                <a:cubicBezTo>
                  <a:pt x="109" y="130"/>
                  <a:pt x="108" y="132"/>
                  <a:pt x="107" y="134"/>
                </a:cubicBezTo>
                <a:moveTo>
                  <a:pt x="8" y="129"/>
                </a:moveTo>
                <a:cubicBezTo>
                  <a:pt x="8" y="127"/>
                  <a:pt x="7" y="125"/>
                  <a:pt x="7" y="123"/>
                </a:cubicBezTo>
                <a:cubicBezTo>
                  <a:pt x="7" y="122"/>
                  <a:pt x="8" y="121"/>
                  <a:pt x="8" y="120"/>
                </a:cubicBezTo>
                <a:cubicBezTo>
                  <a:pt x="9" y="122"/>
                  <a:pt x="10" y="123"/>
                  <a:pt x="11" y="125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0" y="126"/>
                  <a:pt x="9" y="128"/>
                  <a:pt x="8" y="129"/>
                </a:cubicBezTo>
                <a:moveTo>
                  <a:pt x="170" y="124"/>
                </a:moveTo>
                <a:cubicBezTo>
                  <a:pt x="169" y="124"/>
                  <a:pt x="169" y="124"/>
                  <a:pt x="168" y="123"/>
                </a:cubicBezTo>
                <a:cubicBezTo>
                  <a:pt x="169" y="121"/>
                  <a:pt x="170" y="120"/>
                  <a:pt x="171" y="118"/>
                </a:cubicBezTo>
                <a:cubicBezTo>
                  <a:pt x="172" y="119"/>
                  <a:pt x="173" y="119"/>
                  <a:pt x="174" y="119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4" y="120"/>
                  <a:pt x="174" y="120"/>
                  <a:pt x="174" y="120"/>
                </a:cubicBezTo>
                <a:cubicBezTo>
                  <a:pt x="172" y="122"/>
                  <a:pt x="171" y="123"/>
                  <a:pt x="170" y="124"/>
                </a:cubicBezTo>
                <a:moveTo>
                  <a:pt x="103" y="125"/>
                </a:moveTo>
                <a:cubicBezTo>
                  <a:pt x="103" y="123"/>
                  <a:pt x="103" y="122"/>
                  <a:pt x="102" y="121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3" y="120"/>
                  <a:pt x="104" y="119"/>
                  <a:pt x="104" y="118"/>
                </a:cubicBezTo>
                <a:cubicBezTo>
                  <a:pt x="105" y="119"/>
                  <a:pt x="105" y="119"/>
                  <a:pt x="106" y="120"/>
                </a:cubicBezTo>
                <a:cubicBezTo>
                  <a:pt x="105" y="122"/>
                  <a:pt x="104" y="123"/>
                  <a:pt x="103" y="125"/>
                </a:cubicBezTo>
                <a:moveTo>
                  <a:pt x="164" y="122"/>
                </a:moveTo>
                <a:cubicBezTo>
                  <a:pt x="163" y="121"/>
                  <a:pt x="161" y="121"/>
                  <a:pt x="159" y="120"/>
                </a:cubicBezTo>
                <a:cubicBezTo>
                  <a:pt x="160" y="118"/>
                  <a:pt x="161" y="117"/>
                  <a:pt x="162" y="115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4" y="116"/>
                  <a:pt x="166" y="116"/>
                  <a:pt x="167" y="117"/>
                </a:cubicBezTo>
                <a:cubicBezTo>
                  <a:pt x="166" y="118"/>
                  <a:pt x="165" y="120"/>
                  <a:pt x="164" y="122"/>
                </a:cubicBezTo>
                <a:moveTo>
                  <a:pt x="101" y="116"/>
                </a:moveTo>
                <a:cubicBezTo>
                  <a:pt x="100" y="115"/>
                  <a:pt x="100" y="115"/>
                  <a:pt x="100" y="114"/>
                </a:cubicBezTo>
                <a:cubicBezTo>
                  <a:pt x="100" y="113"/>
                  <a:pt x="101" y="112"/>
                  <a:pt x="101" y="112"/>
                </a:cubicBezTo>
                <a:cubicBezTo>
                  <a:pt x="102" y="113"/>
                  <a:pt x="102" y="113"/>
                  <a:pt x="102" y="113"/>
                </a:cubicBezTo>
                <a:cubicBezTo>
                  <a:pt x="101" y="114"/>
                  <a:pt x="101" y="115"/>
                  <a:pt x="101" y="116"/>
                </a:cubicBezTo>
                <a:moveTo>
                  <a:pt x="156" y="118"/>
                </a:moveTo>
                <a:cubicBezTo>
                  <a:pt x="154" y="117"/>
                  <a:pt x="151" y="116"/>
                  <a:pt x="149" y="115"/>
                </a:cubicBezTo>
                <a:cubicBezTo>
                  <a:pt x="150" y="114"/>
                  <a:pt x="150" y="113"/>
                  <a:pt x="151" y="111"/>
                </a:cubicBezTo>
                <a:cubicBezTo>
                  <a:pt x="154" y="112"/>
                  <a:pt x="156" y="113"/>
                  <a:pt x="158" y="114"/>
                </a:cubicBezTo>
                <a:cubicBezTo>
                  <a:pt x="157" y="115"/>
                  <a:pt x="156" y="117"/>
                  <a:pt x="156" y="118"/>
                </a:cubicBezTo>
                <a:moveTo>
                  <a:pt x="6" y="117"/>
                </a:moveTo>
                <a:cubicBezTo>
                  <a:pt x="5" y="115"/>
                  <a:pt x="5" y="112"/>
                  <a:pt x="5" y="110"/>
                </a:cubicBezTo>
                <a:cubicBezTo>
                  <a:pt x="5" y="112"/>
                  <a:pt x="6" y="114"/>
                  <a:pt x="6" y="115"/>
                </a:cubicBezTo>
                <a:cubicBezTo>
                  <a:pt x="6" y="116"/>
                  <a:pt x="6" y="117"/>
                  <a:pt x="6" y="117"/>
                </a:cubicBezTo>
                <a:moveTo>
                  <a:pt x="145" y="114"/>
                </a:moveTo>
                <a:cubicBezTo>
                  <a:pt x="144" y="113"/>
                  <a:pt x="144" y="113"/>
                  <a:pt x="143" y="113"/>
                </a:cubicBezTo>
                <a:cubicBezTo>
                  <a:pt x="143" y="112"/>
                  <a:pt x="144" y="110"/>
                  <a:pt x="144" y="109"/>
                </a:cubicBezTo>
                <a:cubicBezTo>
                  <a:pt x="145" y="109"/>
                  <a:pt x="146" y="110"/>
                  <a:pt x="147" y="110"/>
                </a:cubicBezTo>
                <a:cubicBezTo>
                  <a:pt x="147" y="111"/>
                  <a:pt x="146" y="113"/>
                  <a:pt x="145" y="114"/>
                </a:cubicBezTo>
                <a:moveTo>
                  <a:pt x="139" y="111"/>
                </a:moveTo>
                <a:cubicBezTo>
                  <a:pt x="137" y="110"/>
                  <a:pt x="135" y="110"/>
                  <a:pt x="133" y="109"/>
                </a:cubicBezTo>
                <a:cubicBezTo>
                  <a:pt x="133" y="109"/>
                  <a:pt x="133" y="109"/>
                  <a:pt x="133" y="109"/>
                </a:cubicBezTo>
                <a:cubicBezTo>
                  <a:pt x="133" y="108"/>
                  <a:pt x="134" y="107"/>
                  <a:pt x="134" y="106"/>
                </a:cubicBezTo>
                <a:cubicBezTo>
                  <a:pt x="136" y="106"/>
                  <a:pt x="139" y="107"/>
                  <a:pt x="141" y="108"/>
                </a:cubicBezTo>
                <a:cubicBezTo>
                  <a:pt x="140" y="109"/>
                  <a:pt x="140" y="110"/>
                  <a:pt x="139" y="111"/>
                </a:cubicBezTo>
                <a:moveTo>
                  <a:pt x="177" y="135"/>
                </a:moveTo>
                <a:cubicBezTo>
                  <a:pt x="177" y="130"/>
                  <a:pt x="178" y="125"/>
                  <a:pt x="178" y="119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80" y="114"/>
                  <a:pt x="181" y="109"/>
                  <a:pt x="182" y="103"/>
                </a:cubicBezTo>
                <a:cubicBezTo>
                  <a:pt x="182" y="114"/>
                  <a:pt x="181" y="125"/>
                  <a:pt x="177" y="135"/>
                </a:cubicBezTo>
                <a:moveTo>
                  <a:pt x="129" y="107"/>
                </a:moveTo>
                <a:cubicBezTo>
                  <a:pt x="128" y="106"/>
                  <a:pt x="126" y="106"/>
                  <a:pt x="125" y="105"/>
                </a:cubicBezTo>
                <a:cubicBezTo>
                  <a:pt x="126" y="104"/>
                  <a:pt x="126" y="104"/>
                  <a:pt x="126" y="103"/>
                </a:cubicBezTo>
                <a:cubicBezTo>
                  <a:pt x="128" y="103"/>
                  <a:pt x="129" y="104"/>
                  <a:pt x="131" y="104"/>
                </a:cubicBezTo>
                <a:cubicBezTo>
                  <a:pt x="130" y="105"/>
                  <a:pt x="130" y="106"/>
                  <a:pt x="129" y="107"/>
                </a:cubicBezTo>
                <a:moveTo>
                  <a:pt x="98" y="109"/>
                </a:moveTo>
                <a:cubicBezTo>
                  <a:pt x="97" y="106"/>
                  <a:pt x="97" y="104"/>
                  <a:pt x="96" y="102"/>
                </a:cubicBezTo>
                <a:cubicBezTo>
                  <a:pt x="97" y="104"/>
                  <a:pt x="98" y="106"/>
                  <a:pt x="99" y="107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98" y="108"/>
                  <a:pt x="98" y="108"/>
                  <a:pt x="98" y="109"/>
                </a:cubicBezTo>
                <a:moveTo>
                  <a:pt x="121" y="104"/>
                </a:moveTo>
                <a:cubicBezTo>
                  <a:pt x="120" y="103"/>
                  <a:pt x="118" y="102"/>
                  <a:pt x="117" y="102"/>
                </a:cubicBezTo>
                <a:cubicBezTo>
                  <a:pt x="117" y="101"/>
                  <a:pt x="117" y="100"/>
                  <a:pt x="117" y="100"/>
                </a:cubicBezTo>
                <a:cubicBezTo>
                  <a:pt x="119" y="100"/>
                  <a:pt x="121" y="101"/>
                  <a:pt x="123" y="102"/>
                </a:cubicBezTo>
                <a:cubicBezTo>
                  <a:pt x="122" y="102"/>
                  <a:pt x="122" y="103"/>
                  <a:pt x="121" y="104"/>
                </a:cubicBezTo>
                <a:moveTo>
                  <a:pt x="129" y="157"/>
                </a:moveTo>
                <a:cubicBezTo>
                  <a:pt x="129" y="156"/>
                  <a:pt x="129" y="156"/>
                  <a:pt x="129" y="156"/>
                </a:cubicBezTo>
                <a:cubicBezTo>
                  <a:pt x="128" y="154"/>
                  <a:pt x="126" y="150"/>
                  <a:pt x="124" y="146"/>
                </a:cubicBezTo>
                <a:cubicBezTo>
                  <a:pt x="123" y="145"/>
                  <a:pt x="123" y="145"/>
                  <a:pt x="123" y="14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18" y="135"/>
                  <a:pt x="111" y="123"/>
                  <a:pt x="105" y="112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3" y="106"/>
                  <a:pt x="100" y="102"/>
                  <a:pt x="98" y="98"/>
                </a:cubicBezTo>
                <a:cubicBezTo>
                  <a:pt x="101" y="99"/>
                  <a:pt x="103" y="100"/>
                  <a:pt x="106" y="101"/>
                </a:cubicBezTo>
                <a:cubicBezTo>
                  <a:pt x="115" y="105"/>
                  <a:pt x="127" y="110"/>
                  <a:pt x="138" y="115"/>
                </a:cubicBezTo>
                <a:cubicBezTo>
                  <a:pt x="138" y="115"/>
                  <a:pt x="139" y="116"/>
                  <a:pt x="139" y="116"/>
                </a:cubicBezTo>
                <a:cubicBezTo>
                  <a:pt x="139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9" y="120"/>
                  <a:pt x="158" y="123"/>
                  <a:pt x="164" y="126"/>
                </a:cubicBezTo>
                <a:cubicBezTo>
                  <a:pt x="164" y="126"/>
                  <a:pt x="164" y="126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6" y="127"/>
                  <a:pt x="167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9"/>
                  <a:pt x="168" y="130"/>
                  <a:pt x="168" y="130"/>
                </a:cubicBezTo>
                <a:cubicBezTo>
                  <a:pt x="167" y="132"/>
                  <a:pt x="165" y="134"/>
                  <a:pt x="163" y="136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55" y="144"/>
                  <a:pt x="144" y="152"/>
                  <a:pt x="129" y="157"/>
                </a:cubicBezTo>
                <a:moveTo>
                  <a:pt x="113" y="100"/>
                </a:moveTo>
                <a:cubicBezTo>
                  <a:pt x="112" y="100"/>
                  <a:pt x="111" y="99"/>
                  <a:pt x="110" y="9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8"/>
                  <a:pt x="110" y="98"/>
                  <a:pt x="110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2" y="98"/>
                  <a:pt x="113" y="98"/>
                  <a:pt x="114" y="98"/>
                </a:cubicBezTo>
                <a:cubicBezTo>
                  <a:pt x="113" y="99"/>
                  <a:pt x="113" y="100"/>
                  <a:pt x="113" y="100"/>
                </a:cubicBezTo>
                <a:moveTo>
                  <a:pt x="106" y="97"/>
                </a:moveTo>
                <a:cubicBezTo>
                  <a:pt x="103" y="96"/>
                  <a:pt x="100" y="94"/>
                  <a:pt x="97" y="93"/>
                </a:cubicBezTo>
                <a:cubicBezTo>
                  <a:pt x="97" y="92"/>
                  <a:pt x="97" y="92"/>
                  <a:pt x="97" y="92"/>
                </a:cubicBezTo>
                <a:cubicBezTo>
                  <a:pt x="97" y="92"/>
                  <a:pt x="97" y="92"/>
                  <a:pt x="97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2" y="94"/>
                  <a:pt x="107" y="96"/>
                </a:cubicBezTo>
                <a:cubicBezTo>
                  <a:pt x="106" y="96"/>
                  <a:pt x="106" y="97"/>
                  <a:pt x="106" y="97"/>
                </a:cubicBezTo>
                <a:moveTo>
                  <a:pt x="98" y="89"/>
                </a:moveTo>
                <a:cubicBezTo>
                  <a:pt x="98" y="87"/>
                  <a:pt x="98" y="85"/>
                  <a:pt x="98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2" y="81"/>
                  <a:pt x="106" y="79"/>
                </a:cubicBezTo>
                <a:cubicBezTo>
                  <a:pt x="104" y="82"/>
                  <a:pt x="103" y="85"/>
                  <a:pt x="103" y="88"/>
                </a:cubicBezTo>
                <a:cubicBezTo>
                  <a:pt x="101" y="88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moveTo>
                  <a:pt x="107" y="86"/>
                </a:moveTo>
                <a:cubicBezTo>
                  <a:pt x="108" y="83"/>
                  <a:pt x="109" y="80"/>
                  <a:pt x="111" y="76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3" y="74"/>
                  <a:pt x="116" y="73"/>
                  <a:pt x="118" y="71"/>
                </a:cubicBezTo>
                <a:cubicBezTo>
                  <a:pt x="117" y="75"/>
                  <a:pt x="115" y="79"/>
                  <a:pt x="114" y="83"/>
                </a:cubicBezTo>
                <a:cubicBezTo>
                  <a:pt x="113" y="84"/>
                  <a:pt x="112" y="84"/>
                  <a:pt x="111" y="84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6"/>
                  <a:pt x="108" y="86"/>
                  <a:pt x="107" y="86"/>
                </a:cubicBezTo>
                <a:moveTo>
                  <a:pt x="123" y="85"/>
                </a:moveTo>
                <a:cubicBezTo>
                  <a:pt x="124" y="85"/>
                  <a:pt x="124" y="85"/>
                  <a:pt x="124" y="84"/>
                </a:cubicBezTo>
                <a:cubicBezTo>
                  <a:pt x="129" y="83"/>
                  <a:pt x="134" y="81"/>
                  <a:pt x="140" y="79"/>
                </a:cubicBezTo>
                <a:cubicBezTo>
                  <a:pt x="153" y="73"/>
                  <a:pt x="167" y="68"/>
                  <a:pt x="178" y="66"/>
                </a:cubicBezTo>
                <a:cubicBezTo>
                  <a:pt x="179" y="72"/>
                  <a:pt x="180" y="79"/>
                  <a:pt x="180" y="86"/>
                </a:cubicBezTo>
                <a:cubicBezTo>
                  <a:pt x="180" y="96"/>
                  <a:pt x="178" y="106"/>
                  <a:pt x="176" y="115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69" y="113"/>
                  <a:pt x="161" y="110"/>
                  <a:pt x="151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45" y="105"/>
                  <a:pt x="139" y="103"/>
                  <a:pt x="134" y="101"/>
                </a:cubicBezTo>
                <a:cubicBezTo>
                  <a:pt x="128" y="99"/>
                  <a:pt x="123" y="97"/>
                  <a:pt x="118" y="96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5" y="95"/>
                </a:cubicBezTo>
                <a:cubicBezTo>
                  <a:pt x="114" y="94"/>
                  <a:pt x="113" y="94"/>
                  <a:pt x="112" y="94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2"/>
                  <a:pt x="110" y="92"/>
                  <a:pt x="110" y="92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08" y="92"/>
                  <a:pt x="106" y="92"/>
                  <a:pt x="105" y="91"/>
                </a:cubicBezTo>
                <a:cubicBezTo>
                  <a:pt x="110" y="90"/>
                  <a:pt x="116" y="88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moveTo>
                  <a:pt x="119" y="81"/>
                </a:moveTo>
                <a:cubicBezTo>
                  <a:pt x="120" y="77"/>
                  <a:pt x="122" y="73"/>
                  <a:pt x="123" y="69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5" y="67"/>
                  <a:pt x="126" y="66"/>
                  <a:pt x="128" y="65"/>
                </a:cubicBezTo>
                <a:cubicBezTo>
                  <a:pt x="126" y="70"/>
                  <a:pt x="124" y="75"/>
                  <a:pt x="122" y="79"/>
                </a:cubicBezTo>
                <a:cubicBezTo>
                  <a:pt x="121" y="80"/>
                  <a:pt x="120" y="80"/>
                  <a:pt x="119" y="81"/>
                </a:cubicBezTo>
                <a:moveTo>
                  <a:pt x="127" y="77"/>
                </a:moveTo>
                <a:cubicBezTo>
                  <a:pt x="129" y="73"/>
                  <a:pt x="131" y="69"/>
                  <a:pt x="133" y="65"/>
                </a:cubicBezTo>
                <a:cubicBezTo>
                  <a:pt x="133" y="64"/>
                  <a:pt x="133" y="63"/>
                  <a:pt x="132" y="63"/>
                </a:cubicBezTo>
                <a:cubicBezTo>
                  <a:pt x="134" y="62"/>
                  <a:pt x="136" y="61"/>
                  <a:pt x="138" y="60"/>
                </a:cubicBezTo>
                <a:cubicBezTo>
                  <a:pt x="136" y="65"/>
                  <a:pt x="134" y="70"/>
                  <a:pt x="132" y="75"/>
                </a:cubicBezTo>
                <a:cubicBezTo>
                  <a:pt x="130" y="76"/>
                  <a:pt x="129" y="76"/>
                  <a:pt x="127" y="77"/>
                </a:cubicBezTo>
                <a:moveTo>
                  <a:pt x="137" y="72"/>
                </a:moveTo>
                <a:cubicBezTo>
                  <a:pt x="139" y="67"/>
                  <a:pt x="141" y="62"/>
                  <a:pt x="143" y="57"/>
                </a:cubicBezTo>
                <a:cubicBezTo>
                  <a:pt x="143" y="57"/>
                  <a:pt x="143" y="57"/>
                  <a:pt x="143" y="57"/>
                </a:cubicBezTo>
                <a:cubicBezTo>
                  <a:pt x="146" y="55"/>
                  <a:pt x="148" y="54"/>
                  <a:pt x="150" y="53"/>
                </a:cubicBezTo>
                <a:cubicBezTo>
                  <a:pt x="149" y="58"/>
                  <a:pt x="147" y="63"/>
                  <a:pt x="146" y="68"/>
                </a:cubicBezTo>
                <a:cubicBezTo>
                  <a:pt x="143" y="70"/>
                  <a:pt x="140" y="71"/>
                  <a:pt x="137" y="72"/>
                </a:cubicBezTo>
                <a:moveTo>
                  <a:pt x="151" y="66"/>
                </a:moveTo>
                <a:cubicBezTo>
                  <a:pt x="152" y="61"/>
                  <a:pt x="154" y="55"/>
                  <a:pt x="155" y="50"/>
                </a:cubicBezTo>
                <a:cubicBezTo>
                  <a:pt x="157" y="49"/>
                  <a:pt x="159" y="48"/>
                  <a:pt x="161" y="47"/>
                </a:cubicBezTo>
                <a:cubicBezTo>
                  <a:pt x="159" y="52"/>
                  <a:pt x="157" y="57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4" y="65"/>
                  <a:pt x="152" y="65"/>
                  <a:pt x="151" y="66"/>
                </a:cubicBezTo>
                <a:moveTo>
                  <a:pt x="168" y="58"/>
                </a:moveTo>
                <a:cubicBezTo>
                  <a:pt x="170" y="53"/>
                  <a:pt x="172" y="48"/>
                  <a:pt x="174" y="43"/>
                </a:cubicBezTo>
                <a:cubicBezTo>
                  <a:pt x="172" y="47"/>
                  <a:pt x="171" y="52"/>
                  <a:pt x="171" y="57"/>
                </a:cubicBezTo>
                <a:cubicBezTo>
                  <a:pt x="170" y="57"/>
                  <a:pt x="169" y="57"/>
                  <a:pt x="168" y="58"/>
                </a:cubicBezTo>
                <a:moveTo>
                  <a:pt x="160" y="62"/>
                </a:moveTo>
                <a:cubicBezTo>
                  <a:pt x="162" y="56"/>
                  <a:pt x="164" y="50"/>
                  <a:pt x="166" y="44"/>
                </a:cubicBezTo>
                <a:cubicBezTo>
                  <a:pt x="167" y="44"/>
                  <a:pt x="168" y="43"/>
                  <a:pt x="169" y="43"/>
                </a:cubicBezTo>
                <a:cubicBezTo>
                  <a:pt x="168" y="49"/>
                  <a:pt x="166" y="54"/>
                  <a:pt x="163" y="60"/>
                </a:cubicBezTo>
                <a:cubicBezTo>
                  <a:pt x="162" y="61"/>
                  <a:pt x="161" y="61"/>
                  <a:pt x="160" y="62"/>
                </a:cubicBezTo>
                <a:moveTo>
                  <a:pt x="46" y="152"/>
                </a:moveTo>
                <a:cubicBezTo>
                  <a:pt x="41" y="149"/>
                  <a:pt x="35" y="145"/>
                  <a:pt x="29" y="141"/>
                </a:cubicBezTo>
                <a:cubicBezTo>
                  <a:pt x="21" y="135"/>
                  <a:pt x="15" y="126"/>
                  <a:pt x="11" y="116"/>
                </a:cubicBezTo>
                <a:cubicBezTo>
                  <a:pt x="11" y="115"/>
                  <a:pt x="11" y="114"/>
                  <a:pt x="10" y="114"/>
                </a:cubicBezTo>
                <a:cubicBezTo>
                  <a:pt x="7" y="106"/>
                  <a:pt x="6" y="98"/>
                  <a:pt x="6" y="90"/>
                </a:cubicBezTo>
                <a:cubicBezTo>
                  <a:pt x="6" y="90"/>
                  <a:pt x="6" y="89"/>
                  <a:pt x="6" y="89"/>
                </a:cubicBezTo>
                <a:cubicBezTo>
                  <a:pt x="6" y="88"/>
                  <a:pt x="6" y="88"/>
                  <a:pt x="6" y="87"/>
                </a:cubicBezTo>
                <a:cubicBezTo>
                  <a:pt x="6" y="73"/>
                  <a:pt x="10" y="59"/>
                  <a:pt x="18" y="48"/>
                </a:cubicBezTo>
                <a:cubicBezTo>
                  <a:pt x="33" y="26"/>
                  <a:pt x="60" y="13"/>
                  <a:pt x="90" y="11"/>
                </a:cubicBezTo>
                <a:cubicBezTo>
                  <a:pt x="89" y="12"/>
                  <a:pt x="89" y="15"/>
                  <a:pt x="89" y="17"/>
                </a:cubicBezTo>
                <a:cubicBezTo>
                  <a:pt x="89" y="31"/>
                  <a:pt x="89" y="54"/>
                  <a:pt x="89" y="71"/>
                </a:cubicBezTo>
                <a:cubicBezTo>
                  <a:pt x="89" y="81"/>
                  <a:pt x="89" y="88"/>
                  <a:pt x="89" y="91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5"/>
                  <a:pt x="92" y="104"/>
                  <a:pt x="96" y="114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5" y="115"/>
                  <a:pt x="95" y="117"/>
                  <a:pt x="96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9" y="124"/>
                  <a:pt x="102" y="132"/>
                  <a:pt x="105" y="140"/>
                </a:cubicBezTo>
                <a:cubicBezTo>
                  <a:pt x="104" y="140"/>
                  <a:pt x="105" y="141"/>
                  <a:pt x="105" y="141"/>
                </a:cubicBezTo>
                <a:cubicBezTo>
                  <a:pt x="108" y="149"/>
                  <a:pt x="110" y="156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1" y="161"/>
                </a:cubicBezTo>
                <a:cubicBezTo>
                  <a:pt x="111" y="161"/>
                  <a:pt x="111" y="161"/>
                  <a:pt x="110" y="162"/>
                </a:cubicBezTo>
                <a:cubicBezTo>
                  <a:pt x="104" y="163"/>
                  <a:pt x="98" y="163"/>
                  <a:pt x="92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1" y="163"/>
                  <a:pt x="90" y="163"/>
                  <a:pt x="90" y="162"/>
                </a:cubicBezTo>
                <a:cubicBezTo>
                  <a:pt x="90" y="162"/>
                  <a:pt x="89" y="162"/>
                  <a:pt x="89" y="162"/>
                </a:cubicBezTo>
                <a:cubicBezTo>
                  <a:pt x="89" y="162"/>
                  <a:pt x="88" y="163"/>
                  <a:pt x="88" y="163"/>
                </a:cubicBezTo>
                <a:cubicBezTo>
                  <a:pt x="82" y="163"/>
                  <a:pt x="77" y="162"/>
                  <a:pt x="71" y="161"/>
                </a:cubicBezTo>
                <a:cubicBezTo>
                  <a:pt x="71" y="161"/>
                  <a:pt x="71" y="160"/>
                  <a:pt x="71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9" y="160"/>
                  <a:pt x="69" y="160"/>
                  <a:pt x="68" y="160"/>
                </a:cubicBezTo>
                <a:cubicBezTo>
                  <a:pt x="62" y="159"/>
                  <a:pt x="55" y="156"/>
                  <a:pt x="49" y="153"/>
                </a:cubicBezTo>
                <a:cubicBezTo>
                  <a:pt x="49" y="153"/>
                  <a:pt x="48" y="153"/>
                  <a:pt x="48" y="152"/>
                </a:cubicBezTo>
                <a:cubicBezTo>
                  <a:pt x="48" y="152"/>
                  <a:pt x="47" y="152"/>
                  <a:pt x="47" y="152"/>
                </a:cubicBezTo>
                <a:cubicBezTo>
                  <a:pt x="47" y="152"/>
                  <a:pt x="47" y="152"/>
                  <a:pt x="46" y="152"/>
                </a:cubicBezTo>
                <a:moveTo>
                  <a:pt x="99" y="78"/>
                </a:moveTo>
                <a:cubicBezTo>
                  <a:pt x="101" y="51"/>
                  <a:pt x="104" y="32"/>
                  <a:pt x="108" y="4"/>
                </a:cubicBezTo>
                <a:cubicBezTo>
                  <a:pt x="111" y="4"/>
                  <a:pt x="114" y="4"/>
                  <a:pt x="117" y="5"/>
                </a:cubicBezTo>
                <a:cubicBezTo>
                  <a:pt x="138" y="7"/>
                  <a:pt x="158" y="15"/>
                  <a:pt x="170" y="29"/>
                </a:cubicBezTo>
                <a:cubicBezTo>
                  <a:pt x="172" y="32"/>
                  <a:pt x="173" y="34"/>
                  <a:pt x="174" y="36"/>
                </a:cubicBezTo>
                <a:cubicBezTo>
                  <a:pt x="172" y="37"/>
                  <a:pt x="168" y="39"/>
                  <a:pt x="165" y="40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4" y="40"/>
                  <a:pt x="164" y="41"/>
                  <a:pt x="163" y="41"/>
                </a:cubicBezTo>
                <a:cubicBezTo>
                  <a:pt x="151" y="47"/>
                  <a:pt x="138" y="55"/>
                  <a:pt x="126" y="62"/>
                </a:cubicBezTo>
                <a:cubicBezTo>
                  <a:pt x="117" y="67"/>
                  <a:pt x="110" y="72"/>
                  <a:pt x="105" y="75"/>
                </a:cubicBezTo>
                <a:cubicBezTo>
                  <a:pt x="102" y="76"/>
                  <a:pt x="100" y="77"/>
                  <a:pt x="99" y="78"/>
                </a:cubicBezTo>
                <a:moveTo>
                  <a:pt x="107" y="0"/>
                </a:moveTo>
                <a:cubicBezTo>
                  <a:pt x="106" y="0"/>
                  <a:pt x="106" y="0"/>
                  <a:pt x="105" y="1"/>
                </a:cubicBezTo>
                <a:cubicBezTo>
                  <a:pt x="105" y="1"/>
                  <a:pt x="104" y="2"/>
                  <a:pt x="104" y="3"/>
                </a:cubicBezTo>
                <a:cubicBezTo>
                  <a:pt x="101" y="32"/>
                  <a:pt x="97" y="50"/>
                  <a:pt x="95" y="79"/>
                </a:cubicBezTo>
                <a:cubicBezTo>
                  <a:pt x="95" y="79"/>
                  <a:pt x="94" y="80"/>
                  <a:pt x="94" y="80"/>
                </a:cubicBezTo>
                <a:cubicBezTo>
                  <a:pt x="94" y="83"/>
                  <a:pt x="94" y="88"/>
                  <a:pt x="94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88"/>
                  <a:pt x="92" y="81"/>
                  <a:pt x="92" y="71"/>
                </a:cubicBezTo>
                <a:cubicBezTo>
                  <a:pt x="92" y="60"/>
                  <a:pt x="93" y="46"/>
                  <a:pt x="93" y="33"/>
                </a:cubicBezTo>
                <a:cubicBezTo>
                  <a:pt x="93" y="27"/>
                  <a:pt x="93" y="22"/>
                  <a:pt x="93" y="18"/>
                </a:cubicBezTo>
                <a:cubicBezTo>
                  <a:pt x="93" y="13"/>
                  <a:pt x="94" y="10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3" y="7"/>
                  <a:pt x="93" y="7"/>
                  <a:pt x="93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1" y="9"/>
                  <a:pt x="31" y="22"/>
                  <a:pt x="14" y="46"/>
                </a:cubicBezTo>
                <a:cubicBezTo>
                  <a:pt x="6" y="58"/>
                  <a:pt x="2" y="74"/>
                  <a:pt x="2" y="89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95"/>
                  <a:pt x="0" y="99"/>
                  <a:pt x="0" y="104"/>
                </a:cubicBezTo>
                <a:cubicBezTo>
                  <a:pt x="0" y="111"/>
                  <a:pt x="1" y="117"/>
                  <a:pt x="3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4"/>
                  <a:pt x="2" y="125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4" y="129"/>
                  <a:pt x="5" y="131"/>
                  <a:pt x="6" y="134"/>
                </a:cubicBezTo>
                <a:cubicBezTo>
                  <a:pt x="6" y="134"/>
                  <a:pt x="6" y="135"/>
                  <a:pt x="6" y="135"/>
                </a:cubicBezTo>
                <a:cubicBezTo>
                  <a:pt x="8" y="138"/>
                  <a:pt x="9" y="140"/>
                  <a:pt x="10" y="143"/>
                </a:cubicBezTo>
                <a:cubicBezTo>
                  <a:pt x="10" y="144"/>
                  <a:pt x="10" y="145"/>
                  <a:pt x="11" y="145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12" y="147"/>
                  <a:pt x="13" y="149"/>
                  <a:pt x="14" y="150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5" y="152"/>
                  <a:pt x="16" y="152"/>
                </a:cubicBezTo>
                <a:cubicBezTo>
                  <a:pt x="17" y="154"/>
                  <a:pt x="19" y="156"/>
                  <a:pt x="20" y="158"/>
                </a:cubicBezTo>
                <a:cubicBezTo>
                  <a:pt x="20" y="159"/>
                  <a:pt x="21" y="160"/>
                  <a:pt x="21" y="161"/>
                </a:cubicBezTo>
                <a:cubicBezTo>
                  <a:pt x="22" y="161"/>
                  <a:pt x="22" y="161"/>
                  <a:pt x="22" y="161"/>
                </a:cubicBezTo>
                <a:cubicBezTo>
                  <a:pt x="23" y="161"/>
                  <a:pt x="24" y="162"/>
                  <a:pt x="24" y="163"/>
                </a:cubicBezTo>
                <a:cubicBezTo>
                  <a:pt x="29" y="168"/>
                  <a:pt x="36" y="174"/>
                  <a:pt x="46" y="179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6" y="181"/>
                  <a:pt x="47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48" y="181"/>
                  <a:pt x="48" y="181"/>
                  <a:pt x="48" y="181"/>
                </a:cubicBezTo>
                <a:cubicBezTo>
                  <a:pt x="51" y="182"/>
                  <a:pt x="54" y="183"/>
                  <a:pt x="57" y="184"/>
                </a:cubicBezTo>
                <a:cubicBezTo>
                  <a:pt x="57" y="185"/>
                  <a:pt x="58" y="186"/>
                  <a:pt x="59" y="186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60" y="186"/>
                  <a:pt x="61" y="186"/>
                  <a:pt x="61" y="186"/>
                </a:cubicBezTo>
                <a:cubicBezTo>
                  <a:pt x="63" y="186"/>
                  <a:pt x="65" y="187"/>
                  <a:pt x="68" y="187"/>
                </a:cubicBezTo>
                <a:cubicBezTo>
                  <a:pt x="68" y="188"/>
                  <a:pt x="68" y="189"/>
                  <a:pt x="69" y="190"/>
                </a:cubicBezTo>
                <a:cubicBezTo>
                  <a:pt x="69" y="190"/>
                  <a:pt x="70" y="190"/>
                  <a:pt x="70" y="190"/>
                </a:cubicBezTo>
                <a:cubicBezTo>
                  <a:pt x="71" y="190"/>
                  <a:pt x="71" y="189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4" y="189"/>
                  <a:pt x="76" y="189"/>
                  <a:pt x="78" y="189"/>
                </a:cubicBezTo>
                <a:cubicBezTo>
                  <a:pt x="79" y="189"/>
                  <a:pt x="79" y="190"/>
                  <a:pt x="79" y="190"/>
                </a:cubicBezTo>
                <a:cubicBezTo>
                  <a:pt x="80" y="190"/>
                  <a:pt x="80" y="190"/>
                  <a:pt x="80" y="190"/>
                </a:cubicBezTo>
                <a:cubicBezTo>
                  <a:pt x="81" y="190"/>
                  <a:pt x="81" y="190"/>
                  <a:pt x="82" y="189"/>
                </a:cubicBezTo>
                <a:cubicBezTo>
                  <a:pt x="84" y="190"/>
                  <a:pt x="87" y="190"/>
                  <a:pt x="89" y="190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93" y="190"/>
                  <a:pt x="97" y="189"/>
                  <a:pt x="100" y="189"/>
                </a:cubicBezTo>
                <a:cubicBezTo>
                  <a:pt x="100" y="190"/>
                  <a:pt x="101" y="190"/>
                  <a:pt x="102" y="190"/>
                </a:cubicBezTo>
                <a:cubicBezTo>
                  <a:pt x="102" y="190"/>
                  <a:pt x="102" y="190"/>
                  <a:pt x="102" y="190"/>
                </a:cubicBezTo>
                <a:cubicBezTo>
                  <a:pt x="103" y="190"/>
                  <a:pt x="103" y="190"/>
                  <a:pt x="104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8" y="188"/>
                  <a:pt x="111" y="188"/>
                  <a:pt x="115" y="187"/>
                </a:cubicBezTo>
                <a:cubicBezTo>
                  <a:pt x="116" y="187"/>
                  <a:pt x="117" y="186"/>
                  <a:pt x="117" y="185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7" y="181"/>
                  <a:pt x="117" y="178"/>
                  <a:pt x="117" y="175"/>
                </a:cubicBezTo>
                <a:cubicBezTo>
                  <a:pt x="118" y="176"/>
                  <a:pt x="118" y="177"/>
                  <a:pt x="119" y="178"/>
                </a:cubicBezTo>
                <a:cubicBezTo>
                  <a:pt x="121" y="180"/>
                  <a:pt x="122" y="182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5" y="184"/>
                  <a:pt x="125" y="184"/>
                  <a:pt x="125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26" y="184"/>
                  <a:pt x="126" y="184"/>
                  <a:pt x="126" y="184"/>
                </a:cubicBezTo>
                <a:cubicBezTo>
                  <a:pt x="131" y="183"/>
                  <a:pt x="135" y="181"/>
                  <a:pt x="139" y="179"/>
                </a:cubicBezTo>
                <a:cubicBezTo>
                  <a:pt x="139" y="179"/>
                  <a:pt x="139" y="179"/>
                  <a:pt x="140" y="178"/>
                </a:cubicBezTo>
                <a:cubicBezTo>
                  <a:pt x="142" y="177"/>
                  <a:pt x="144" y="176"/>
                  <a:pt x="147" y="174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9" y="173"/>
                </a:cubicBezTo>
                <a:cubicBezTo>
                  <a:pt x="149" y="173"/>
                  <a:pt x="149" y="173"/>
                  <a:pt x="149" y="173"/>
                </a:cubicBezTo>
                <a:cubicBezTo>
                  <a:pt x="158" y="166"/>
                  <a:pt x="166" y="159"/>
                  <a:pt x="170" y="149"/>
                </a:cubicBezTo>
                <a:cubicBezTo>
                  <a:pt x="171" y="149"/>
                  <a:pt x="171" y="149"/>
                  <a:pt x="171" y="149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1" y="148"/>
                  <a:pt x="171" y="148"/>
                  <a:pt x="172" y="147"/>
                </a:cubicBezTo>
                <a:cubicBezTo>
                  <a:pt x="172" y="145"/>
                  <a:pt x="172" y="142"/>
                  <a:pt x="173" y="139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3" y="140"/>
                  <a:pt x="173" y="141"/>
                  <a:pt x="174" y="141"/>
                </a:cubicBezTo>
                <a:cubicBezTo>
                  <a:pt x="175" y="142"/>
                  <a:pt x="175" y="142"/>
                  <a:pt x="176" y="142"/>
                </a:cubicBezTo>
                <a:cubicBezTo>
                  <a:pt x="176" y="142"/>
                  <a:pt x="177" y="142"/>
                  <a:pt x="177" y="142"/>
                </a:cubicBezTo>
                <a:cubicBezTo>
                  <a:pt x="178" y="142"/>
                  <a:pt x="178" y="141"/>
                  <a:pt x="179" y="141"/>
                </a:cubicBezTo>
                <a:cubicBezTo>
                  <a:pt x="184" y="129"/>
                  <a:pt x="186" y="116"/>
                  <a:pt x="186" y="103"/>
                </a:cubicBezTo>
                <a:cubicBezTo>
                  <a:pt x="186" y="103"/>
                  <a:pt x="186" y="102"/>
                  <a:pt x="186" y="102"/>
                </a:cubicBezTo>
                <a:cubicBezTo>
                  <a:pt x="186" y="89"/>
                  <a:pt x="184" y="76"/>
                  <a:pt x="182" y="63"/>
                </a:cubicBezTo>
                <a:cubicBezTo>
                  <a:pt x="182" y="62"/>
                  <a:pt x="181" y="62"/>
                  <a:pt x="180" y="62"/>
                </a:cubicBezTo>
                <a:cubicBezTo>
                  <a:pt x="180" y="61"/>
                  <a:pt x="180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1" y="63"/>
                  <a:pt x="162" y="66"/>
                  <a:pt x="152" y="70"/>
                </a:cubicBezTo>
                <a:cubicBezTo>
                  <a:pt x="160" y="66"/>
                  <a:pt x="167" y="63"/>
                  <a:pt x="173" y="60"/>
                </a:cubicBezTo>
                <a:cubicBezTo>
                  <a:pt x="174" y="60"/>
                  <a:pt x="174" y="59"/>
                  <a:pt x="174" y="58"/>
                </a:cubicBezTo>
                <a:cubicBezTo>
                  <a:pt x="175" y="52"/>
                  <a:pt x="177" y="46"/>
                  <a:pt x="178" y="39"/>
                </a:cubicBezTo>
                <a:cubicBezTo>
                  <a:pt x="179" y="39"/>
                  <a:pt x="180" y="38"/>
                  <a:pt x="179" y="37"/>
                </a:cubicBezTo>
                <a:cubicBezTo>
                  <a:pt x="177" y="33"/>
                  <a:pt x="175" y="30"/>
                  <a:pt x="173" y="27"/>
                </a:cubicBezTo>
                <a:cubicBezTo>
                  <a:pt x="160" y="11"/>
                  <a:pt x="139" y="3"/>
                  <a:pt x="118" y="1"/>
                </a:cubicBezTo>
                <a:cubicBezTo>
                  <a:pt x="114" y="0"/>
                  <a:pt x="111" y="0"/>
                  <a:pt x="107" y="0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990547" y="2741729"/>
            <a:ext cx="119753" cy="129616"/>
            <a:chOff x="2342523" y="3214302"/>
            <a:chExt cx="228505" cy="247324"/>
          </a:xfrm>
        </p:grpSpPr>
        <p:sp>
          <p:nvSpPr>
            <p:cNvPr id="74" name="Freeform 762"/>
            <p:cNvSpPr>
              <a:spLocks noEditPoints="1"/>
            </p:cNvSpPr>
            <p:nvPr/>
          </p:nvSpPr>
          <p:spPr bwMode="auto">
            <a:xfrm>
              <a:off x="2367614" y="3239393"/>
              <a:ext cx="44805" cy="57350"/>
            </a:xfrm>
            <a:custGeom>
              <a:avLst/>
              <a:gdLst>
                <a:gd name="T0" fmla="*/ 9 w 21"/>
                <a:gd name="T1" fmla="*/ 24 h 27"/>
                <a:gd name="T2" fmla="*/ 9 w 21"/>
                <a:gd name="T3" fmla="*/ 24 h 27"/>
                <a:gd name="T4" fmla="*/ 6 w 21"/>
                <a:gd name="T5" fmla="*/ 23 h 27"/>
                <a:gd name="T6" fmla="*/ 4 w 21"/>
                <a:gd name="T7" fmla="*/ 21 h 27"/>
                <a:gd name="T8" fmla="*/ 4 w 21"/>
                <a:gd name="T9" fmla="*/ 20 h 27"/>
                <a:gd name="T10" fmla="*/ 5 w 21"/>
                <a:gd name="T11" fmla="*/ 20 h 27"/>
                <a:gd name="T12" fmla="*/ 10 w 21"/>
                <a:gd name="T13" fmla="*/ 12 h 27"/>
                <a:gd name="T14" fmla="*/ 13 w 21"/>
                <a:gd name="T15" fmla="*/ 12 h 27"/>
                <a:gd name="T16" fmla="*/ 13 w 21"/>
                <a:gd name="T17" fmla="*/ 12 h 27"/>
                <a:gd name="T18" fmla="*/ 13 w 21"/>
                <a:gd name="T19" fmla="*/ 12 h 27"/>
                <a:gd name="T20" fmla="*/ 15 w 21"/>
                <a:gd name="T21" fmla="*/ 12 h 27"/>
                <a:gd name="T22" fmla="*/ 16 w 21"/>
                <a:gd name="T23" fmla="*/ 13 h 27"/>
                <a:gd name="T24" fmla="*/ 17 w 21"/>
                <a:gd name="T25" fmla="*/ 15 h 27"/>
                <a:gd name="T26" fmla="*/ 15 w 21"/>
                <a:gd name="T27" fmla="*/ 20 h 27"/>
                <a:gd name="T28" fmla="*/ 9 w 21"/>
                <a:gd name="T29" fmla="*/ 24 h 27"/>
                <a:gd name="T30" fmla="*/ 5 w 21"/>
                <a:gd name="T31" fmla="*/ 12 h 27"/>
                <a:gd name="T32" fmla="*/ 5 w 21"/>
                <a:gd name="T33" fmla="*/ 12 h 27"/>
                <a:gd name="T34" fmla="*/ 6 w 21"/>
                <a:gd name="T35" fmla="*/ 9 h 27"/>
                <a:gd name="T36" fmla="*/ 6 w 21"/>
                <a:gd name="T37" fmla="*/ 11 h 27"/>
                <a:gd name="T38" fmla="*/ 5 w 21"/>
                <a:gd name="T39" fmla="*/ 12 h 27"/>
                <a:gd name="T40" fmla="*/ 17 w 21"/>
                <a:gd name="T41" fmla="*/ 9 h 27"/>
                <a:gd name="T42" fmla="*/ 17 w 21"/>
                <a:gd name="T43" fmla="*/ 9 h 27"/>
                <a:gd name="T44" fmla="*/ 17 w 21"/>
                <a:gd name="T45" fmla="*/ 7 h 27"/>
                <a:gd name="T46" fmla="*/ 17 w 21"/>
                <a:gd name="T47" fmla="*/ 8 h 27"/>
                <a:gd name="T48" fmla="*/ 17 w 21"/>
                <a:gd name="T49" fmla="*/ 9 h 27"/>
                <a:gd name="T50" fmla="*/ 17 w 21"/>
                <a:gd name="T51" fmla="*/ 9 h 27"/>
                <a:gd name="T52" fmla="*/ 9 w 21"/>
                <a:gd name="T53" fmla="*/ 9 h 27"/>
                <a:gd name="T54" fmla="*/ 10 w 21"/>
                <a:gd name="T55" fmla="*/ 4 h 27"/>
                <a:gd name="T56" fmla="*/ 11 w 21"/>
                <a:gd name="T57" fmla="*/ 4 h 27"/>
                <a:gd name="T58" fmla="*/ 10 w 21"/>
                <a:gd name="T59" fmla="*/ 9 h 27"/>
                <a:gd name="T60" fmla="*/ 9 w 21"/>
                <a:gd name="T61" fmla="*/ 9 h 27"/>
                <a:gd name="T62" fmla="*/ 14 w 21"/>
                <a:gd name="T63" fmla="*/ 8 h 27"/>
                <a:gd name="T64" fmla="*/ 13 w 21"/>
                <a:gd name="T65" fmla="*/ 8 h 27"/>
                <a:gd name="T66" fmla="*/ 14 w 21"/>
                <a:gd name="T67" fmla="*/ 3 h 27"/>
                <a:gd name="T68" fmla="*/ 15 w 21"/>
                <a:gd name="T69" fmla="*/ 4 h 27"/>
                <a:gd name="T70" fmla="*/ 16 w 21"/>
                <a:gd name="T71" fmla="*/ 4 h 27"/>
                <a:gd name="T72" fmla="*/ 14 w 21"/>
                <a:gd name="T73" fmla="*/ 8 h 27"/>
                <a:gd name="T74" fmla="*/ 13 w 21"/>
                <a:gd name="T75" fmla="*/ 0 h 27"/>
                <a:gd name="T76" fmla="*/ 8 w 21"/>
                <a:gd name="T77" fmla="*/ 1 h 27"/>
                <a:gd name="T78" fmla="*/ 2 w 21"/>
                <a:gd name="T79" fmla="*/ 11 h 27"/>
                <a:gd name="T80" fmla="*/ 0 w 21"/>
                <a:gd name="T81" fmla="*/ 18 h 27"/>
                <a:gd name="T82" fmla="*/ 1 w 21"/>
                <a:gd name="T83" fmla="*/ 22 h 27"/>
                <a:gd name="T84" fmla="*/ 4 w 21"/>
                <a:gd name="T85" fmla="*/ 26 h 27"/>
                <a:gd name="T86" fmla="*/ 9 w 21"/>
                <a:gd name="T87" fmla="*/ 27 h 27"/>
                <a:gd name="T88" fmla="*/ 9 w 21"/>
                <a:gd name="T89" fmla="*/ 27 h 27"/>
                <a:gd name="T90" fmla="*/ 18 w 21"/>
                <a:gd name="T91" fmla="*/ 22 h 27"/>
                <a:gd name="T92" fmla="*/ 21 w 21"/>
                <a:gd name="T93" fmla="*/ 9 h 27"/>
                <a:gd name="T94" fmla="*/ 19 w 21"/>
                <a:gd name="T95" fmla="*/ 9 h 27"/>
                <a:gd name="T96" fmla="*/ 21 w 21"/>
                <a:gd name="T97" fmla="*/ 9 h 27"/>
                <a:gd name="T98" fmla="*/ 21 w 21"/>
                <a:gd name="T99" fmla="*/ 8 h 27"/>
                <a:gd name="T100" fmla="*/ 20 w 21"/>
                <a:gd name="T101" fmla="*/ 4 h 27"/>
                <a:gd name="T102" fmla="*/ 17 w 21"/>
                <a:gd name="T103" fmla="*/ 1 h 27"/>
                <a:gd name="T104" fmla="*/ 13 w 2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7"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7"/>
                    <a:pt x="7" y="14"/>
                    <a:pt x="10" y="12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6" y="17"/>
                    <a:pt x="16" y="19"/>
                    <a:pt x="15" y="20"/>
                  </a:cubicBezTo>
                  <a:cubicBezTo>
                    <a:pt x="14" y="22"/>
                    <a:pt x="11" y="24"/>
                    <a:pt x="9" y="24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6" y="10"/>
                    <a:pt x="6" y="9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10" y="6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7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4" y="8"/>
                    <a:pt x="13" y="8"/>
                    <a:pt x="13" y="8"/>
                  </a:cubicBezTo>
                  <a:cubicBezTo>
                    <a:pt x="13" y="6"/>
                    <a:pt x="14" y="5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10" y="0"/>
                    <a:pt x="8" y="1"/>
                  </a:cubicBezTo>
                  <a:cubicBezTo>
                    <a:pt x="5" y="3"/>
                    <a:pt x="3" y="7"/>
                    <a:pt x="2" y="11"/>
                  </a:cubicBezTo>
                  <a:cubicBezTo>
                    <a:pt x="1" y="13"/>
                    <a:pt x="0" y="15"/>
                    <a:pt x="0" y="18"/>
                  </a:cubicBezTo>
                  <a:cubicBezTo>
                    <a:pt x="0" y="19"/>
                    <a:pt x="1" y="21"/>
                    <a:pt x="1" y="22"/>
                  </a:cubicBezTo>
                  <a:cubicBezTo>
                    <a:pt x="2" y="24"/>
                    <a:pt x="3" y="25"/>
                    <a:pt x="4" y="26"/>
                  </a:cubicBezTo>
                  <a:cubicBezTo>
                    <a:pt x="6" y="27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6" y="25"/>
                    <a:pt x="18" y="22"/>
                  </a:cubicBezTo>
                  <a:cubicBezTo>
                    <a:pt x="20" y="18"/>
                    <a:pt x="21" y="13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5"/>
                    <a:pt x="20" y="4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63"/>
            <p:cNvSpPr>
              <a:spLocks noEditPoints="1"/>
            </p:cNvSpPr>
            <p:nvPr/>
          </p:nvSpPr>
          <p:spPr bwMode="auto">
            <a:xfrm>
              <a:off x="2342523" y="3214302"/>
              <a:ext cx="93194" cy="127246"/>
            </a:xfrm>
            <a:custGeom>
              <a:avLst/>
              <a:gdLst>
                <a:gd name="T0" fmla="*/ 16 w 44"/>
                <a:gd name="T1" fmla="*/ 56 h 60"/>
                <a:gd name="T2" fmla="*/ 21 w 44"/>
                <a:gd name="T3" fmla="*/ 51 h 60"/>
                <a:gd name="T4" fmla="*/ 20 w 44"/>
                <a:gd name="T5" fmla="*/ 56 h 60"/>
                <a:gd name="T6" fmla="*/ 23 w 44"/>
                <a:gd name="T7" fmla="*/ 56 h 60"/>
                <a:gd name="T8" fmla="*/ 25 w 44"/>
                <a:gd name="T9" fmla="*/ 51 h 60"/>
                <a:gd name="T10" fmla="*/ 28 w 44"/>
                <a:gd name="T11" fmla="*/ 50 h 60"/>
                <a:gd name="T12" fmla="*/ 26 w 44"/>
                <a:gd name="T13" fmla="*/ 55 h 60"/>
                <a:gd name="T14" fmla="*/ 23 w 44"/>
                <a:gd name="T15" fmla="*/ 56 h 60"/>
                <a:gd name="T16" fmla="*/ 12 w 44"/>
                <a:gd name="T17" fmla="*/ 54 h 60"/>
                <a:gd name="T18" fmla="*/ 13 w 44"/>
                <a:gd name="T19" fmla="*/ 50 h 60"/>
                <a:gd name="T20" fmla="*/ 13 w 44"/>
                <a:gd name="T21" fmla="*/ 55 h 60"/>
                <a:gd name="T22" fmla="*/ 8 w 44"/>
                <a:gd name="T23" fmla="*/ 51 h 60"/>
                <a:gd name="T24" fmla="*/ 11 w 44"/>
                <a:gd name="T25" fmla="*/ 48 h 60"/>
                <a:gd name="T26" fmla="*/ 29 w 44"/>
                <a:gd name="T27" fmla="*/ 53 h 60"/>
                <a:gd name="T28" fmla="*/ 33 w 44"/>
                <a:gd name="T29" fmla="*/ 47 h 60"/>
                <a:gd name="T30" fmla="*/ 32 w 44"/>
                <a:gd name="T31" fmla="*/ 51 h 60"/>
                <a:gd name="T32" fmla="*/ 6 w 44"/>
                <a:gd name="T33" fmla="*/ 49 h 60"/>
                <a:gd name="T34" fmla="*/ 6 w 44"/>
                <a:gd name="T35" fmla="*/ 44 h 60"/>
                <a:gd name="T36" fmla="*/ 6 w 44"/>
                <a:gd name="T37" fmla="*/ 49 h 60"/>
                <a:gd name="T38" fmla="*/ 37 w 44"/>
                <a:gd name="T39" fmla="*/ 43 h 60"/>
                <a:gd name="T40" fmla="*/ 38 w 44"/>
                <a:gd name="T41" fmla="*/ 43 h 60"/>
                <a:gd name="T42" fmla="*/ 4 w 44"/>
                <a:gd name="T43" fmla="*/ 41 h 60"/>
                <a:gd name="T44" fmla="*/ 4 w 44"/>
                <a:gd name="T45" fmla="*/ 41 h 60"/>
                <a:gd name="T46" fmla="*/ 21 w 44"/>
                <a:gd name="T47" fmla="*/ 47 h 60"/>
                <a:gd name="T48" fmla="*/ 5 w 44"/>
                <a:gd name="T49" fmla="*/ 30 h 60"/>
                <a:gd name="T50" fmla="*/ 17 w 44"/>
                <a:gd name="T51" fmla="*/ 5 h 60"/>
                <a:gd name="T52" fmla="*/ 25 w 44"/>
                <a:gd name="T53" fmla="*/ 3 h 60"/>
                <a:gd name="T54" fmla="*/ 37 w 44"/>
                <a:gd name="T55" fmla="*/ 11 h 60"/>
                <a:gd name="T56" fmla="*/ 40 w 44"/>
                <a:gd name="T57" fmla="*/ 24 h 60"/>
                <a:gd name="T58" fmla="*/ 26 w 44"/>
                <a:gd name="T59" fmla="*/ 47 h 60"/>
                <a:gd name="T60" fmla="*/ 21 w 44"/>
                <a:gd name="T61" fmla="*/ 47 h 60"/>
                <a:gd name="T62" fmla="*/ 16 w 44"/>
                <a:gd name="T63" fmla="*/ 2 h 60"/>
                <a:gd name="T64" fmla="*/ 1 w 44"/>
                <a:gd name="T65" fmla="*/ 28 h 60"/>
                <a:gd name="T66" fmla="*/ 0 w 44"/>
                <a:gd name="T67" fmla="*/ 40 h 60"/>
                <a:gd name="T68" fmla="*/ 20 w 44"/>
                <a:gd name="T69" fmla="*/ 60 h 60"/>
                <a:gd name="T70" fmla="*/ 21 w 44"/>
                <a:gd name="T71" fmla="*/ 59 h 60"/>
                <a:gd name="T72" fmla="*/ 27 w 44"/>
                <a:gd name="T73" fmla="*/ 58 h 60"/>
                <a:gd name="T74" fmla="*/ 44 w 44"/>
                <a:gd name="T75" fmla="*/ 23 h 60"/>
                <a:gd name="T76" fmla="*/ 40 w 44"/>
                <a:gd name="T77" fmla="*/ 9 h 60"/>
                <a:gd name="T78" fmla="*/ 25 w 44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" h="60">
                  <a:moveTo>
                    <a:pt x="20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7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3"/>
                    <a:pt x="21" y="54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moveTo>
                    <a:pt x="23" y="56"/>
                  </a:moveTo>
                  <a:cubicBezTo>
                    <a:pt x="24" y="54"/>
                    <a:pt x="24" y="53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0"/>
                    <a:pt x="26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1"/>
                    <a:pt x="27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4" y="55"/>
                    <a:pt x="23" y="56"/>
                  </a:cubicBezTo>
                  <a:moveTo>
                    <a:pt x="13" y="55"/>
                  </a:moveTo>
                  <a:cubicBezTo>
                    <a:pt x="13" y="55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2"/>
                    <a:pt x="13" y="51"/>
                    <a:pt x="13" y="50"/>
                  </a:cubicBezTo>
                  <a:cubicBezTo>
                    <a:pt x="14" y="50"/>
                    <a:pt x="15" y="50"/>
                    <a:pt x="15" y="50"/>
                  </a:cubicBezTo>
                  <a:cubicBezTo>
                    <a:pt x="15" y="52"/>
                    <a:pt x="14" y="53"/>
                    <a:pt x="13" y="55"/>
                  </a:cubicBezTo>
                  <a:moveTo>
                    <a:pt x="9" y="53"/>
                  </a:moveTo>
                  <a:cubicBezTo>
                    <a:pt x="9" y="52"/>
                    <a:pt x="8" y="52"/>
                    <a:pt x="8" y="51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50"/>
                    <a:pt x="10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3" y="47"/>
                    <a:pt x="33" y="47"/>
                  </a:cubicBezTo>
                  <a:cubicBezTo>
                    <a:pt x="33" y="48"/>
                    <a:pt x="33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2"/>
                    <a:pt x="31" y="53"/>
                    <a:pt x="29" y="53"/>
                  </a:cubicBezTo>
                  <a:moveTo>
                    <a:pt x="6" y="49"/>
                  </a:moveTo>
                  <a:cubicBezTo>
                    <a:pt x="6" y="48"/>
                    <a:pt x="5" y="48"/>
                    <a:pt x="5" y="47"/>
                  </a:cubicBezTo>
                  <a:cubicBezTo>
                    <a:pt x="6" y="46"/>
                    <a:pt x="6" y="45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6" y="47"/>
                    <a:pt x="6" y="49"/>
                  </a:cubicBezTo>
                  <a:moveTo>
                    <a:pt x="36" y="46"/>
                  </a:moveTo>
                  <a:cubicBezTo>
                    <a:pt x="37" y="45"/>
                    <a:pt x="37" y="44"/>
                    <a:pt x="37" y="43"/>
                  </a:cubicBezTo>
                  <a:cubicBezTo>
                    <a:pt x="38" y="42"/>
                    <a:pt x="38" y="42"/>
                    <a:pt x="38" y="41"/>
                  </a:cubicBezTo>
                  <a:cubicBezTo>
                    <a:pt x="38" y="42"/>
                    <a:pt x="38" y="42"/>
                    <a:pt x="38" y="43"/>
                  </a:cubicBezTo>
                  <a:cubicBezTo>
                    <a:pt x="37" y="44"/>
                    <a:pt x="37" y="45"/>
                    <a:pt x="36" y="46"/>
                  </a:cubicBezTo>
                  <a:moveTo>
                    <a:pt x="4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moveTo>
                    <a:pt x="21" y="47"/>
                  </a:moveTo>
                  <a:cubicBezTo>
                    <a:pt x="17" y="47"/>
                    <a:pt x="13" y="46"/>
                    <a:pt x="10" y="43"/>
                  </a:cubicBezTo>
                  <a:cubicBezTo>
                    <a:pt x="6" y="39"/>
                    <a:pt x="5" y="35"/>
                    <a:pt x="5" y="30"/>
                  </a:cubicBezTo>
                  <a:cubicBezTo>
                    <a:pt x="5" y="26"/>
                    <a:pt x="6" y="23"/>
                    <a:pt x="7" y="20"/>
                  </a:cubicBezTo>
                  <a:cubicBezTo>
                    <a:pt x="9" y="14"/>
                    <a:pt x="12" y="8"/>
                    <a:pt x="17" y="5"/>
                  </a:cubicBezTo>
                  <a:cubicBezTo>
                    <a:pt x="20" y="4"/>
                    <a:pt x="23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3"/>
                    <a:pt x="32" y="4"/>
                    <a:pt x="34" y="7"/>
                  </a:cubicBezTo>
                  <a:cubicBezTo>
                    <a:pt x="35" y="8"/>
                    <a:pt x="36" y="9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5"/>
                    <a:pt x="40" y="19"/>
                    <a:pt x="40" y="24"/>
                  </a:cubicBezTo>
                  <a:cubicBezTo>
                    <a:pt x="40" y="27"/>
                    <a:pt x="39" y="31"/>
                    <a:pt x="38" y="34"/>
                  </a:cubicBezTo>
                  <a:cubicBezTo>
                    <a:pt x="36" y="40"/>
                    <a:pt x="31" y="45"/>
                    <a:pt x="26" y="47"/>
                  </a:cubicBezTo>
                  <a:cubicBezTo>
                    <a:pt x="24" y="47"/>
                    <a:pt x="23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9" y="6"/>
                    <a:pt x="5" y="12"/>
                    <a:pt x="3" y="19"/>
                  </a:cubicBezTo>
                  <a:cubicBezTo>
                    <a:pt x="2" y="22"/>
                    <a:pt x="2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3"/>
                    <a:pt x="0" y="36"/>
                    <a:pt x="0" y="40"/>
                  </a:cubicBezTo>
                  <a:cubicBezTo>
                    <a:pt x="0" y="44"/>
                    <a:pt x="1" y="49"/>
                    <a:pt x="4" y="52"/>
                  </a:cubicBezTo>
                  <a:cubicBezTo>
                    <a:pt x="8" y="58"/>
                    <a:pt x="14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7" y="58"/>
                  </a:cubicBezTo>
                  <a:cubicBezTo>
                    <a:pt x="34" y="56"/>
                    <a:pt x="39" y="50"/>
                    <a:pt x="41" y="44"/>
                  </a:cubicBezTo>
                  <a:cubicBezTo>
                    <a:pt x="43" y="39"/>
                    <a:pt x="44" y="31"/>
                    <a:pt x="44" y="23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6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64"/>
            <p:cNvSpPr>
              <a:spLocks noEditPoints="1"/>
            </p:cNvSpPr>
            <p:nvPr/>
          </p:nvSpPr>
          <p:spPr bwMode="auto">
            <a:xfrm>
              <a:off x="2505613" y="3362159"/>
              <a:ext cx="42117" cy="57350"/>
            </a:xfrm>
            <a:custGeom>
              <a:avLst/>
              <a:gdLst>
                <a:gd name="T0" fmla="*/ 8 w 20"/>
                <a:gd name="T1" fmla="*/ 24 h 27"/>
                <a:gd name="T2" fmla="*/ 8 w 20"/>
                <a:gd name="T3" fmla="*/ 24 h 27"/>
                <a:gd name="T4" fmla="*/ 6 w 20"/>
                <a:gd name="T5" fmla="*/ 23 h 27"/>
                <a:gd name="T6" fmla="*/ 4 w 20"/>
                <a:gd name="T7" fmla="*/ 21 h 27"/>
                <a:gd name="T8" fmla="*/ 4 w 20"/>
                <a:gd name="T9" fmla="*/ 20 h 27"/>
                <a:gd name="T10" fmla="*/ 4 w 20"/>
                <a:gd name="T11" fmla="*/ 20 h 27"/>
                <a:gd name="T12" fmla="*/ 9 w 20"/>
                <a:gd name="T13" fmla="*/ 12 h 27"/>
                <a:gd name="T14" fmla="*/ 12 w 20"/>
                <a:gd name="T15" fmla="*/ 11 h 27"/>
                <a:gd name="T16" fmla="*/ 12 w 20"/>
                <a:gd name="T17" fmla="*/ 11 h 27"/>
                <a:gd name="T18" fmla="*/ 14 w 20"/>
                <a:gd name="T19" fmla="*/ 12 h 27"/>
                <a:gd name="T20" fmla="*/ 16 w 20"/>
                <a:gd name="T21" fmla="*/ 13 h 27"/>
                <a:gd name="T22" fmla="*/ 16 w 20"/>
                <a:gd name="T23" fmla="*/ 15 h 27"/>
                <a:gd name="T24" fmla="*/ 14 w 20"/>
                <a:gd name="T25" fmla="*/ 20 h 27"/>
                <a:gd name="T26" fmla="*/ 8 w 20"/>
                <a:gd name="T27" fmla="*/ 24 h 27"/>
                <a:gd name="T28" fmla="*/ 4 w 20"/>
                <a:gd name="T29" fmla="*/ 12 h 27"/>
                <a:gd name="T30" fmla="*/ 5 w 20"/>
                <a:gd name="T31" fmla="*/ 12 h 27"/>
                <a:gd name="T32" fmla="*/ 6 w 20"/>
                <a:gd name="T33" fmla="*/ 8 h 27"/>
                <a:gd name="T34" fmla="*/ 5 w 20"/>
                <a:gd name="T35" fmla="*/ 11 h 27"/>
                <a:gd name="T36" fmla="*/ 4 w 20"/>
                <a:gd name="T37" fmla="*/ 12 h 27"/>
                <a:gd name="T38" fmla="*/ 17 w 20"/>
                <a:gd name="T39" fmla="*/ 9 h 27"/>
                <a:gd name="T40" fmla="*/ 16 w 20"/>
                <a:gd name="T41" fmla="*/ 9 h 27"/>
                <a:gd name="T42" fmla="*/ 17 w 20"/>
                <a:gd name="T43" fmla="*/ 7 h 27"/>
                <a:gd name="T44" fmla="*/ 17 w 20"/>
                <a:gd name="T45" fmla="*/ 8 h 27"/>
                <a:gd name="T46" fmla="*/ 17 w 20"/>
                <a:gd name="T47" fmla="*/ 9 h 27"/>
                <a:gd name="T48" fmla="*/ 17 w 20"/>
                <a:gd name="T49" fmla="*/ 9 h 27"/>
                <a:gd name="T50" fmla="*/ 9 w 20"/>
                <a:gd name="T51" fmla="*/ 9 h 27"/>
                <a:gd name="T52" fmla="*/ 10 w 20"/>
                <a:gd name="T53" fmla="*/ 4 h 27"/>
                <a:gd name="T54" fmla="*/ 11 w 20"/>
                <a:gd name="T55" fmla="*/ 3 h 27"/>
                <a:gd name="T56" fmla="*/ 9 w 20"/>
                <a:gd name="T57" fmla="*/ 8 h 27"/>
                <a:gd name="T58" fmla="*/ 9 w 20"/>
                <a:gd name="T59" fmla="*/ 9 h 27"/>
                <a:gd name="T60" fmla="*/ 14 w 20"/>
                <a:gd name="T61" fmla="*/ 8 h 27"/>
                <a:gd name="T62" fmla="*/ 12 w 20"/>
                <a:gd name="T63" fmla="*/ 8 h 27"/>
                <a:gd name="T64" fmla="*/ 14 w 20"/>
                <a:gd name="T65" fmla="*/ 3 h 27"/>
                <a:gd name="T66" fmla="*/ 15 w 20"/>
                <a:gd name="T67" fmla="*/ 4 h 27"/>
                <a:gd name="T68" fmla="*/ 15 w 20"/>
                <a:gd name="T69" fmla="*/ 4 h 27"/>
                <a:gd name="T70" fmla="*/ 14 w 20"/>
                <a:gd name="T71" fmla="*/ 8 h 27"/>
                <a:gd name="T72" fmla="*/ 13 w 20"/>
                <a:gd name="T73" fmla="*/ 0 h 27"/>
                <a:gd name="T74" fmla="*/ 8 w 20"/>
                <a:gd name="T75" fmla="*/ 1 h 27"/>
                <a:gd name="T76" fmla="*/ 1 w 20"/>
                <a:gd name="T77" fmla="*/ 10 h 27"/>
                <a:gd name="T78" fmla="*/ 0 w 20"/>
                <a:gd name="T79" fmla="*/ 18 h 27"/>
                <a:gd name="T80" fmla="*/ 1 w 20"/>
                <a:gd name="T81" fmla="*/ 22 h 27"/>
                <a:gd name="T82" fmla="*/ 4 w 20"/>
                <a:gd name="T83" fmla="*/ 26 h 27"/>
                <a:gd name="T84" fmla="*/ 8 w 20"/>
                <a:gd name="T85" fmla="*/ 27 h 27"/>
                <a:gd name="T86" fmla="*/ 8 w 20"/>
                <a:gd name="T87" fmla="*/ 27 h 27"/>
                <a:gd name="T88" fmla="*/ 17 w 20"/>
                <a:gd name="T89" fmla="*/ 22 h 27"/>
                <a:gd name="T90" fmla="*/ 20 w 20"/>
                <a:gd name="T91" fmla="*/ 9 h 27"/>
                <a:gd name="T92" fmla="*/ 19 w 20"/>
                <a:gd name="T93" fmla="*/ 9 h 27"/>
                <a:gd name="T94" fmla="*/ 20 w 20"/>
                <a:gd name="T95" fmla="*/ 9 h 27"/>
                <a:gd name="T96" fmla="*/ 20 w 20"/>
                <a:gd name="T97" fmla="*/ 8 h 27"/>
                <a:gd name="T98" fmla="*/ 19 w 20"/>
                <a:gd name="T99" fmla="*/ 3 h 27"/>
                <a:gd name="T100" fmla="*/ 16 w 20"/>
                <a:gd name="T101" fmla="*/ 0 h 27"/>
                <a:gd name="T102" fmla="*/ 13 w 20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6" y="23"/>
                  </a:cubicBezTo>
                  <a:cubicBezTo>
                    <a:pt x="5" y="23"/>
                    <a:pt x="4" y="22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7"/>
                    <a:pt x="7" y="14"/>
                    <a:pt x="9" y="12"/>
                  </a:cubicBezTo>
                  <a:cubicBezTo>
                    <a:pt x="10" y="12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7"/>
                    <a:pt x="15" y="19"/>
                    <a:pt x="14" y="20"/>
                  </a:cubicBezTo>
                  <a:cubicBezTo>
                    <a:pt x="13" y="22"/>
                    <a:pt x="10" y="24"/>
                    <a:pt x="8" y="24"/>
                  </a:cubicBezTo>
                  <a:moveTo>
                    <a:pt x="4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9"/>
                    <a:pt x="6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7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7" y="8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9" y="9"/>
                  </a:moveTo>
                  <a:cubicBezTo>
                    <a:pt x="9" y="7"/>
                    <a:pt x="9" y="5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moveTo>
                    <a:pt x="14" y="8"/>
                  </a:moveTo>
                  <a:cubicBezTo>
                    <a:pt x="13" y="8"/>
                    <a:pt x="13" y="8"/>
                    <a:pt x="12" y="8"/>
                  </a:cubicBezTo>
                  <a:cubicBezTo>
                    <a:pt x="13" y="6"/>
                    <a:pt x="13" y="5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7"/>
                    <a:pt x="14" y="8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4" y="3"/>
                    <a:pt x="2" y="7"/>
                    <a:pt x="1" y="10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4"/>
                    <a:pt x="2" y="25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27"/>
                    <a:pt x="15" y="25"/>
                    <a:pt x="17" y="22"/>
                  </a:cubicBezTo>
                  <a:cubicBezTo>
                    <a:pt x="20" y="18"/>
                    <a:pt x="20" y="13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5"/>
                    <a:pt x="19" y="3"/>
                  </a:cubicBezTo>
                  <a:cubicBezTo>
                    <a:pt x="19" y="2"/>
                    <a:pt x="18" y="1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765"/>
            <p:cNvSpPr>
              <a:spLocks noEditPoints="1"/>
            </p:cNvSpPr>
            <p:nvPr/>
          </p:nvSpPr>
          <p:spPr bwMode="auto">
            <a:xfrm>
              <a:off x="2480522" y="3337068"/>
              <a:ext cx="90506" cy="124558"/>
            </a:xfrm>
            <a:custGeom>
              <a:avLst/>
              <a:gdLst>
                <a:gd name="T0" fmla="*/ 16 w 43"/>
                <a:gd name="T1" fmla="*/ 56 h 59"/>
                <a:gd name="T2" fmla="*/ 21 w 43"/>
                <a:gd name="T3" fmla="*/ 51 h 59"/>
                <a:gd name="T4" fmla="*/ 20 w 43"/>
                <a:gd name="T5" fmla="*/ 56 h 59"/>
                <a:gd name="T6" fmla="*/ 23 w 43"/>
                <a:gd name="T7" fmla="*/ 55 h 59"/>
                <a:gd name="T8" fmla="*/ 25 w 43"/>
                <a:gd name="T9" fmla="*/ 50 h 59"/>
                <a:gd name="T10" fmla="*/ 27 w 43"/>
                <a:gd name="T11" fmla="*/ 50 h 59"/>
                <a:gd name="T12" fmla="*/ 26 w 43"/>
                <a:gd name="T13" fmla="*/ 55 h 59"/>
                <a:gd name="T14" fmla="*/ 23 w 43"/>
                <a:gd name="T15" fmla="*/ 55 h 59"/>
                <a:gd name="T16" fmla="*/ 11 w 43"/>
                <a:gd name="T17" fmla="*/ 54 h 59"/>
                <a:gd name="T18" fmla="*/ 13 w 43"/>
                <a:gd name="T19" fmla="*/ 49 h 59"/>
                <a:gd name="T20" fmla="*/ 13 w 43"/>
                <a:gd name="T21" fmla="*/ 55 h 59"/>
                <a:gd name="T22" fmla="*/ 7 w 43"/>
                <a:gd name="T23" fmla="*/ 51 h 59"/>
                <a:gd name="T24" fmla="*/ 11 w 43"/>
                <a:gd name="T25" fmla="*/ 48 h 59"/>
                <a:gd name="T26" fmla="*/ 29 w 43"/>
                <a:gd name="T27" fmla="*/ 53 h 59"/>
                <a:gd name="T28" fmla="*/ 33 w 43"/>
                <a:gd name="T29" fmla="*/ 46 h 59"/>
                <a:gd name="T30" fmla="*/ 32 w 43"/>
                <a:gd name="T31" fmla="*/ 51 h 59"/>
                <a:gd name="T32" fmla="*/ 5 w 43"/>
                <a:gd name="T33" fmla="*/ 48 h 59"/>
                <a:gd name="T34" fmla="*/ 6 w 43"/>
                <a:gd name="T35" fmla="*/ 44 h 59"/>
                <a:gd name="T36" fmla="*/ 5 w 43"/>
                <a:gd name="T37" fmla="*/ 48 h 59"/>
                <a:gd name="T38" fmla="*/ 37 w 43"/>
                <a:gd name="T39" fmla="*/ 43 h 59"/>
                <a:gd name="T40" fmla="*/ 37 w 43"/>
                <a:gd name="T41" fmla="*/ 43 h 59"/>
                <a:gd name="T42" fmla="*/ 3 w 43"/>
                <a:gd name="T43" fmla="*/ 41 h 59"/>
                <a:gd name="T44" fmla="*/ 3 w 43"/>
                <a:gd name="T45" fmla="*/ 41 h 59"/>
                <a:gd name="T46" fmla="*/ 21 w 43"/>
                <a:gd name="T47" fmla="*/ 47 h 59"/>
                <a:gd name="T48" fmla="*/ 4 w 43"/>
                <a:gd name="T49" fmla="*/ 29 h 59"/>
                <a:gd name="T50" fmla="*/ 17 w 43"/>
                <a:gd name="T51" fmla="*/ 5 h 59"/>
                <a:gd name="T52" fmla="*/ 25 w 43"/>
                <a:gd name="T53" fmla="*/ 3 h 59"/>
                <a:gd name="T54" fmla="*/ 36 w 43"/>
                <a:gd name="T55" fmla="*/ 11 h 59"/>
                <a:gd name="T56" fmla="*/ 36 w 43"/>
                <a:gd name="T57" fmla="*/ 11 h 59"/>
                <a:gd name="T58" fmla="*/ 37 w 43"/>
                <a:gd name="T59" fmla="*/ 34 h 59"/>
                <a:gd name="T60" fmla="*/ 21 w 43"/>
                <a:gd name="T61" fmla="*/ 47 h 59"/>
                <a:gd name="T62" fmla="*/ 25 w 43"/>
                <a:gd name="T63" fmla="*/ 0 h 59"/>
                <a:gd name="T64" fmla="*/ 3 w 43"/>
                <a:gd name="T65" fmla="*/ 18 h 59"/>
                <a:gd name="T66" fmla="*/ 1 w 43"/>
                <a:gd name="T67" fmla="*/ 29 h 59"/>
                <a:gd name="T68" fmla="*/ 3 w 43"/>
                <a:gd name="T69" fmla="*/ 52 h 59"/>
                <a:gd name="T70" fmla="*/ 19 w 43"/>
                <a:gd name="T71" fmla="*/ 59 h 59"/>
                <a:gd name="T72" fmla="*/ 21 w 43"/>
                <a:gd name="T73" fmla="*/ 59 h 59"/>
                <a:gd name="T74" fmla="*/ 41 w 43"/>
                <a:gd name="T75" fmla="*/ 44 h 59"/>
                <a:gd name="T76" fmla="*/ 43 w 43"/>
                <a:gd name="T77" fmla="*/ 22 h 59"/>
                <a:gd name="T78" fmla="*/ 36 w 43"/>
                <a:gd name="T7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" h="59">
                  <a:moveTo>
                    <a:pt x="19" y="56"/>
                  </a:moveTo>
                  <a:cubicBezTo>
                    <a:pt x="18" y="56"/>
                    <a:pt x="17" y="56"/>
                    <a:pt x="16" y="56"/>
                  </a:cubicBezTo>
                  <a:cubicBezTo>
                    <a:pt x="16" y="54"/>
                    <a:pt x="17" y="52"/>
                    <a:pt x="18" y="51"/>
                  </a:cubicBezTo>
                  <a:cubicBezTo>
                    <a:pt x="19" y="51"/>
                    <a:pt x="20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1" y="52"/>
                    <a:pt x="20" y="54"/>
                    <a:pt x="20" y="56"/>
                  </a:cubicBezTo>
                  <a:cubicBezTo>
                    <a:pt x="19" y="56"/>
                    <a:pt x="19" y="56"/>
                    <a:pt x="19" y="56"/>
                  </a:cubicBezTo>
                  <a:moveTo>
                    <a:pt x="23" y="55"/>
                  </a:moveTo>
                  <a:cubicBezTo>
                    <a:pt x="23" y="54"/>
                    <a:pt x="24" y="53"/>
                    <a:pt x="24" y="51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1"/>
                    <a:pt x="26" y="53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moveTo>
                    <a:pt x="13" y="55"/>
                  </a:moveTo>
                  <a:cubicBezTo>
                    <a:pt x="12" y="55"/>
                    <a:pt x="12" y="54"/>
                    <a:pt x="11" y="54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2"/>
                    <a:pt x="12" y="51"/>
                    <a:pt x="13" y="49"/>
                  </a:cubicBezTo>
                  <a:cubicBezTo>
                    <a:pt x="14" y="50"/>
                    <a:pt x="14" y="50"/>
                    <a:pt x="15" y="50"/>
                  </a:cubicBezTo>
                  <a:cubicBezTo>
                    <a:pt x="14" y="52"/>
                    <a:pt x="13" y="53"/>
                    <a:pt x="13" y="55"/>
                  </a:cubicBezTo>
                  <a:moveTo>
                    <a:pt x="9" y="53"/>
                  </a:moveTo>
                  <a:cubicBezTo>
                    <a:pt x="8" y="52"/>
                    <a:pt x="8" y="52"/>
                    <a:pt x="7" y="51"/>
                  </a:cubicBezTo>
                  <a:cubicBezTo>
                    <a:pt x="8" y="50"/>
                    <a:pt x="8" y="48"/>
                    <a:pt x="9" y="47"/>
                  </a:cubicBezTo>
                  <a:cubicBezTo>
                    <a:pt x="9" y="47"/>
                    <a:pt x="10" y="48"/>
                    <a:pt x="11" y="48"/>
                  </a:cubicBezTo>
                  <a:cubicBezTo>
                    <a:pt x="10" y="50"/>
                    <a:pt x="9" y="51"/>
                    <a:pt x="9" y="53"/>
                  </a:cubicBezTo>
                  <a:moveTo>
                    <a:pt x="29" y="53"/>
                  </a:moveTo>
                  <a:cubicBezTo>
                    <a:pt x="30" y="51"/>
                    <a:pt x="30" y="50"/>
                    <a:pt x="31" y="48"/>
                  </a:cubicBezTo>
                  <a:cubicBezTo>
                    <a:pt x="32" y="47"/>
                    <a:pt x="32" y="47"/>
                    <a:pt x="33" y="46"/>
                  </a:cubicBezTo>
                  <a:cubicBezTo>
                    <a:pt x="33" y="48"/>
                    <a:pt x="32" y="49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2"/>
                    <a:pt x="30" y="52"/>
                    <a:pt x="29" y="53"/>
                  </a:cubicBezTo>
                  <a:moveTo>
                    <a:pt x="5" y="48"/>
                  </a:moveTo>
                  <a:cubicBezTo>
                    <a:pt x="5" y="48"/>
                    <a:pt x="5" y="48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7"/>
                    <a:pt x="5" y="48"/>
                  </a:cubicBezTo>
                  <a:moveTo>
                    <a:pt x="36" y="46"/>
                  </a:moveTo>
                  <a:cubicBezTo>
                    <a:pt x="36" y="45"/>
                    <a:pt x="36" y="44"/>
                    <a:pt x="37" y="43"/>
                  </a:cubicBezTo>
                  <a:cubicBezTo>
                    <a:pt x="37" y="42"/>
                    <a:pt x="37" y="41"/>
                    <a:pt x="38" y="41"/>
                  </a:cubicBezTo>
                  <a:cubicBezTo>
                    <a:pt x="38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moveTo>
                    <a:pt x="3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moveTo>
                    <a:pt x="21" y="47"/>
                  </a:moveTo>
                  <a:cubicBezTo>
                    <a:pt x="16" y="47"/>
                    <a:pt x="12" y="46"/>
                    <a:pt x="9" y="43"/>
                  </a:cubicBezTo>
                  <a:cubicBezTo>
                    <a:pt x="6" y="39"/>
                    <a:pt x="4" y="35"/>
                    <a:pt x="4" y="29"/>
                  </a:cubicBezTo>
                  <a:cubicBezTo>
                    <a:pt x="4" y="26"/>
                    <a:pt x="5" y="23"/>
                    <a:pt x="6" y="20"/>
                  </a:cubicBezTo>
                  <a:cubicBezTo>
                    <a:pt x="8" y="14"/>
                    <a:pt x="12" y="8"/>
                    <a:pt x="17" y="5"/>
                  </a:cubicBezTo>
                  <a:cubicBezTo>
                    <a:pt x="19" y="4"/>
                    <a:pt x="22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8" y="3"/>
                    <a:pt x="31" y="4"/>
                    <a:pt x="33" y="6"/>
                  </a:cubicBezTo>
                  <a:cubicBezTo>
                    <a:pt x="35" y="8"/>
                    <a:pt x="36" y="9"/>
                    <a:pt x="36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5"/>
                    <a:pt x="39" y="19"/>
                    <a:pt x="39" y="24"/>
                  </a:cubicBezTo>
                  <a:cubicBezTo>
                    <a:pt x="39" y="27"/>
                    <a:pt x="39" y="31"/>
                    <a:pt x="37" y="34"/>
                  </a:cubicBezTo>
                  <a:cubicBezTo>
                    <a:pt x="35" y="40"/>
                    <a:pt x="31" y="45"/>
                    <a:pt x="25" y="47"/>
                  </a:cubicBezTo>
                  <a:cubicBezTo>
                    <a:pt x="24" y="47"/>
                    <a:pt x="22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5" y="0"/>
                  </a:moveTo>
                  <a:cubicBezTo>
                    <a:pt x="21" y="0"/>
                    <a:pt x="18" y="0"/>
                    <a:pt x="15" y="2"/>
                  </a:cubicBezTo>
                  <a:cubicBezTo>
                    <a:pt x="9" y="6"/>
                    <a:pt x="5" y="12"/>
                    <a:pt x="3" y="18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2"/>
                    <a:pt x="0" y="36"/>
                    <a:pt x="0" y="40"/>
                  </a:cubicBezTo>
                  <a:cubicBezTo>
                    <a:pt x="0" y="44"/>
                    <a:pt x="1" y="49"/>
                    <a:pt x="3" y="52"/>
                  </a:cubicBezTo>
                  <a:cubicBezTo>
                    <a:pt x="8" y="58"/>
                    <a:pt x="14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9"/>
                    <a:pt x="25" y="59"/>
                    <a:pt x="26" y="58"/>
                  </a:cubicBezTo>
                  <a:cubicBezTo>
                    <a:pt x="33" y="56"/>
                    <a:pt x="38" y="50"/>
                    <a:pt x="41" y="44"/>
                  </a:cubicBezTo>
                  <a:cubicBezTo>
                    <a:pt x="43" y="39"/>
                    <a:pt x="43" y="31"/>
                    <a:pt x="43" y="2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9" y="7"/>
                    <a:pt x="38" y="5"/>
                    <a:pt x="36" y="4"/>
                  </a:cubicBezTo>
                  <a:cubicBezTo>
                    <a:pt x="33" y="1"/>
                    <a:pt x="29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766"/>
            <p:cNvSpPr>
              <a:spLocks noEditPoints="1"/>
            </p:cNvSpPr>
            <p:nvPr/>
          </p:nvSpPr>
          <p:spPr bwMode="auto">
            <a:xfrm>
              <a:off x="2376575" y="3214302"/>
              <a:ext cx="158610" cy="247324"/>
            </a:xfrm>
            <a:custGeom>
              <a:avLst/>
              <a:gdLst>
                <a:gd name="T0" fmla="*/ 13 w 75"/>
                <a:gd name="T1" fmla="*/ 109 h 117"/>
                <a:gd name="T2" fmla="*/ 13 w 75"/>
                <a:gd name="T3" fmla="*/ 108 h 117"/>
                <a:gd name="T4" fmla="*/ 14 w 75"/>
                <a:gd name="T5" fmla="*/ 111 h 117"/>
                <a:gd name="T6" fmla="*/ 8 w 75"/>
                <a:gd name="T7" fmla="*/ 106 h 117"/>
                <a:gd name="T8" fmla="*/ 13 w 75"/>
                <a:gd name="T9" fmla="*/ 100 h 117"/>
                <a:gd name="T10" fmla="*/ 6 w 75"/>
                <a:gd name="T11" fmla="*/ 104 h 117"/>
                <a:gd name="T12" fmla="*/ 5 w 75"/>
                <a:gd name="T13" fmla="*/ 103 h 117"/>
                <a:gd name="T14" fmla="*/ 9 w 75"/>
                <a:gd name="T15" fmla="*/ 97 h 117"/>
                <a:gd name="T16" fmla="*/ 4 w 75"/>
                <a:gd name="T17" fmla="*/ 97 h 117"/>
                <a:gd name="T18" fmla="*/ 4 w 75"/>
                <a:gd name="T19" fmla="*/ 93 h 117"/>
                <a:gd name="T20" fmla="*/ 4 w 75"/>
                <a:gd name="T21" fmla="*/ 97 h 117"/>
                <a:gd name="T22" fmla="*/ 18 w 75"/>
                <a:gd name="T23" fmla="*/ 102 h 117"/>
                <a:gd name="T24" fmla="*/ 71 w 75"/>
                <a:gd name="T25" fmla="*/ 21 h 117"/>
                <a:gd name="T26" fmla="*/ 18 w 75"/>
                <a:gd name="T27" fmla="*/ 110 h 117"/>
                <a:gd name="T28" fmla="*/ 5 w 75"/>
                <a:gd name="T29" fmla="*/ 89 h 117"/>
                <a:gd name="T30" fmla="*/ 61 w 75"/>
                <a:gd name="T31" fmla="*/ 4 h 117"/>
                <a:gd name="T32" fmla="*/ 71 w 75"/>
                <a:gd name="T33" fmla="*/ 10 h 117"/>
                <a:gd name="T34" fmla="*/ 60 w 75"/>
                <a:gd name="T35" fmla="*/ 0 h 117"/>
                <a:gd name="T36" fmla="*/ 30 w 75"/>
                <a:gd name="T37" fmla="*/ 46 h 117"/>
                <a:gd name="T38" fmla="*/ 1 w 75"/>
                <a:gd name="T39" fmla="*/ 88 h 117"/>
                <a:gd name="T40" fmla="*/ 1 w 75"/>
                <a:gd name="T41" fmla="*/ 88 h 117"/>
                <a:gd name="T42" fmla="*/ 0 w 75"/>
                <a:gd name="T43" fmla="*/ 89 h 117"/>
                <a:gd name="T44" fmla="*/ 1 w 75"/>
                <a:gd name="T45" fmla="*/ 95 h 117"/>
                <a:gd name="T46" fmla="*/ 1 w 75"/>
                <a:gd name="T47" fmla="*/ 104 h 117"/>
                <a:gd name="T48" fmla="*/ 2 w 75"/>
                <a:gd name="T49" fmla="*/ 106 h 117"/>
                <a:gd name="T50" fmla="*/ 15 w 75"/>
                <a:gd name="T51" fmla="*/ 117 h 117"/>
                <a:gd name="T52" fmla="*/ 16 w 75"/>
                <a:gd name="T53" fmla="*/ 117 h 117"/>
                <a:gd name="T54" fmla="*/ 16 w 75"/>
                <a:gd name="T55" fmla="*/ 117 h 117"/>
                <a:gd name="T56" fmla="*/ 17 w 75"/>
                <a:gd name="T57" fmla="*/ 117 h 117"/>
                <a:gd name="T58" fmla="*/ 18 w 75"/>
                <a:gd name="T59" fmla="*/ 117 h 117"/>
                <a:gd name="T60" fmla="*/ 18 w 75"/>
                <a:gd name="T61" fmla="*/ 117 h 117"/>
                <a:gd name="T62" fmla="*/ 75 w 75"/>
                <a:gd name="T63" fmla="*/ 25 h 117"/>
                <a:gd name="T64" fmla="*/ 75 w 75"/>
                <a:gd name="T65" fmla="*/ 21 h 117"/>
                <a:gd name="T66" fmla="*/ 75 w 75"/>
                <a:gd name="T67" fmla="*/ 10 h 117"/>
                <a:gd name="T68" fmla="*/ 75 w 75"/>
                <a:gd name="T69" fmla="*/ 9 h 117"/>
                <a:gd name="T70" fmla="*/ 74 w 75"/>
                <a:gd name="T71" fmla="*/ 9 h 117"/>
                <a:gd name="T72" fmla="*/ 74 w 75"/>
                <a:gd name="T73" fmla="*/ 8 h 117"/>
                <a:gd name="T74" fmla="*/ 60 w 75"/>
                <a:gd name="T7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117">
                  <a:moveTo>
                    <a:pt x="14" y="111"/>
                  </a:moveTo>
                  <a:cubicBezTo>
                    <a:pt x="14" y="111"/>
                    <a:pt x="13" y="110"/>
                    <a:pt x="13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09"/>
                    <a:pt x="13" y="108"/>
                  </a:cubicBezTo>
                  <a:cubicBezTo>
                    <a:pt x="13" y="107"/>
                    <a:pt x="14" y="105"/>
                    <a:pt x="15" y="103"/>
                  </a:cubicBezTo>
                  <a:cubicBezTo>
                    <a:pt x="15" y="106"/>
                    <a:pt x="14" y="108"/>
                    <a:pt x="14" y="111"/>
                  </a:cubicBezTo>
                  <a:moveTo>
                    <a:pt x="10" y="107"/>
                  </a:moveTo>
                  <a:cubicBezTo>
                    <a:pt x="10" y="107"/>
                    <a:pt x="9" y="106"/>
                    <a:pt x="8" y="106"/>
                  </a:cubicBezTo>
                  <a:cubicBezTo>
                    <a:pt x="9" y="103"/>
                    <a:pt x="10" y="101"/>
                    <a:pt x="11" y="99"/>
                  </a:cubicBezTo>
                  <a:cubicBezTo>
                    <a:pt x="12" y="99"/>
                    <a:pt x="12" y="100"/>
                    <a:pt x="13" y="100"/>
                  </a:cubicBezTo>
                  <a:cubicBezTo>
                    <a:pt x="12" y="103"/>
                    <a:pt x="11" y="105"/>
                    <a:pt x="10" y="107"/>
                  </a:cubicBezTo>
                  <a:moveTo>
                    <a:pt x="6" y="104"/>
                  </a:moveTo>
                  <a:cubicBezTo>
                    <a:pt x="5" y="104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6" y="100"/>
                    <a:pt x="7" y="98"/>
                    <a:pt x="8" y="96"/>
                  </a:cubicBezTo>
                  <a:cubicBezTo>
                    <a:pt x="8" y="96"/>
                    <a:pt x="9" y="97"/>
                    <a:pt x="9" y="97"/>
                  </a:cubicBezTo>
                  <a:cubicBezTo>
                    <a:pt x="8" y="99"/>
                    <a:pt x="7" y="102"/>
                    <a:pt x="6" y="104"/>
                  </a:cubicBezTo>
                  <a:moveTo>
                    <a:pt x="4" y="97"/>
                  </a:moveTo>
                  <a:cubicBezTo>
                    <a:pt x="4" y="96"/>
                    <a:pt x="4" y="96"/>
                    <a:pt x="4" y="95"/>
                  </a:cubicBezTo>
                  <a:cubicBezTo>
                    <a:pt x="4" y="94"/>
                    <a:pt x="4" y="94"/>
                    <a:pt x="4" y="93"/>
                  </a:cubicBezTo>
                  <a:cubicBezTo>
                    <a:pt x="5" y="93"/>
                    <a:pt x="5" y="94"/>
                    <a:pt x="6" y="94"/>
                  </a:cubicBezTo>
                  <a:cubicBezTo>
                    <a:pt x="5" y="95"/>
                    <a:pt x="5" y="96"/>
                    <a:pt x="4" y="97"/>
                  </a:cubicBezTo>
                  <a:moveTo>
                    <a:pt x="18" y="110"/>
                  </a:moveTo>
                  <a:cubicBezTo>
                    <a:pt x="18" y="107"/>
                    <a:pt x="18" y="104"/>
                    <a:pt x="18" y="102"/>
                  </a:cubicBezTo>
                  <a:cubicBezTo>
                    <a:pt x="36" y="75"/>
                    <a:pt x="55" y="44"/>
                    <a:pt x="71" y="16"/>
                  </a:cubicBezTo>
                  <a:cubicBezTo>
                    <a:pt x="71" y="18"/>
                    <a:pt x="71" y="19"/>
                    <a:pt x="71" y="21"/>
                  </a:cubicBezTo>
                  <a:cubicBezTo>
                    <a:pt x="71" y="22"/>
                    <a:pt x="71" y="23"/>
                    <a:pt x="71" y="24"/>
                  </a:cubicBezTo>
                  <a:cubicBezTo>
                    <a:pt x="55" y="51"/>
                    <a:pt x="36" y="82"/>
                    <a:pt x="18" y="110"/>
                  </a:cubicBezTo>
                  <a:moveTo>
                    <a:pt x="16" y="98"/>
                  </a:moveTo>
                  <a:cubicBezTo>
                    <a:pt x="13" y="95"/>
                    <a:pt x="9" y="92"/>
                    <a:pt x="5" y="89"/>
                  </a:cubicBezTo>
                  <a:cubicBezTo>
                    <a:pt x="16" y="76"/>
                    <a:pt x="25" y="62"/>
                    <a:pt x="33" y="48"/>
                  </a:cubicBezTo>
                  <a:cubicBezTo>
                    <a:pt x="42" y="34"/>
                    <a:pt x="52" y="19"/>
                    <a:pt x="61" y="4"/>
                  </a:cubicBezTo>
                  <a:cubicBezTo>
                    <a:pt x="63" y="5"/>
                    <a:pt x="64" y="5"/>
                    <a:pt x="65" y="6"/>
                  </a:cubicBezTo>
                  <a:cubicBezTo>
                    <a:pt x="67" y="7"/>
                    <a:pt x="68" y="9"/>
                    <a:pt x="71" y="10"/>
                  </a:cubicBezTo>
                  <a:cubicBezTo>
                    <a:pt x="54" y="39"/>
                    <a:pt x="34" y="71"/>
                    <a:pt x="16" y="98"/>
                  </a:cubicBezTo>
                  <a:moveTo>
                    <a:pt x="60" y="0"/>
                  </a:moveTo>
                  <a:cubicBezTo>
                    <a:pt x="59" y="0"/>
                    <a:pt x="59" y="1"/>
                    <a:pt x="58" y="1"/>
                  </a:cubicBezTo>
                  <a:cubicBezTo>
                    <a:pt x="49" y="16"/>
                    <a:pt x="40" y="31"/>
                    <a:pt x="30" y="46"/>
                  </a:cubicBezTo>
                  <a:cubicBezTo>
                    <a:pt x="21" y="61"/>
                    <a:pt x="12" y="75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91"/>
                    <a:pt x="1" y="93"/>
                    <a:pt x="1" y="95"/>
                  </a:cubicBezTo>
                  <a:cubicBezTo>
                    <a:pt x="1" y="97"/>
                    <a:pt x="1" y="99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09"/>
                    <a:pt x="11" y="113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36" y="88"/>
                    <a:pt x="58" y="55"/>
                    <a:pt x="75" y="25"/>
                  </a:cubicBezTo>
                  <a:cubicBezTo>
                    <a:pt x="75" y="25"/>
                    <a:pt x="75" y="24"/>
                    <a:pt x="75" y="24"/>
                  </a:cubicBezTo>
                  <a:cubicBezTo>
                    <a:pt x="75" y="23"/>
                    <a:pt x="75" y="22"/>
                    <a:pt x="75" y="21"/>
                  </a:cubicBezTo>
                  <a:cubicBezTo>
                    <a:pt x="75" y="19"/>
                    <a:pt x="75" y="17"/>
                    <a:pt x="75" y="13"/>
                  </a:cubicBezTo>
                  <a:cubicBezTo>
                    <a:pt x="75" y="12"/>
                    <a:pt x="75" y="11"/>
                    <a:pt x="75" y="10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6"/>
                    <a:pt x="69" y="5"/>
                    <a:pt x="67" y="4"/>
                  </a:cubicBezTo>
                  <a:cubicBezTo>
                    <a:pt x="65" y="2"/>
                    <a:pt x="63" y="1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9" name="Freeform 767"/>
          <p:cNvSpPr>
            <a:spLocks noEditPoints="1"/>
          </p:cNvSpPr>
          <p:nvPr/>
        </p:nvSpPr>
        <p:spPr bwMode="auto">
          <a:xfrm>
            <a:off x="2763515" y="3533751"/>
            <a:ext cx="159202" cy="206634"/>
          </a:xfrm>
          <a:custGeom>
            <a:avLst/>
            <a:gdLst>
              <a:gd name="T0" fmla="*/ 68 w 143"/>
              <a:gd name="T1" fmla="*/ 164 h 186"/>
              <a:gd name="T2" fmla="*/ 55 w 143"/>
              <a:gd name="T3" fmla="*/ 181 h 186"/>
              <a:gd name="T4" fmla="*/ 66 w 143"/>
              <a:gd name="T5" fmla="*/ 179 h 186"/>
              <a:gd name="T6" fmla="*/ 33 w 143"/>
              <a:gd name="T7" fmla="*/ 182 h 186"/>
              <a:gd name="T8" fmla="*/ 38 w 143"/>
              <a:gd name="T9" fmla="*/ 181 h 186"/>
              <a:gd name="T10" fmla="*/ 70 w 143"/>
              <a:gd name="T11" fmla="*/ 180 h 186"/>
              <a:gd name="T12" fmla="*/ 77 w 143"/>
              <a:gd name="T13" fmla="*/ 178 h 186"/>
              <a:gd name="T14" fmla="*/ 21 w 143"/>
              <a:gd name="T15" fmla="*/ 181 h 186"/>
              <a:gd name="T16" fmla="*/ 47 w 143"/>
              <a:gd name="T17" fmla="*/ 162 h 186"/>
              <a:gd name="T18" fmla="*/ 109 w 143"/>
              <a:gd name="T19" fmla="*/ 160 h 186"/>
              <a:gd name="T20" fmla="*/ 99 w 143"/>
              <a:gd name="T21" fmla="*/ 160 h 186"/>
              <a:gd name="T22" fmla="*/ 88 w 143"/>
              <a:gd name="T23" fmla="*/ 177 h 186"/>
              <a:gd name="T24" fmla="*/ 5 w 143"/>
              <a:gd name="T25" fmla="*/ 179 h 186"/>
              <a:gd name="T26" fmla="*/ 21 w 143"/>
              <a:gd name="T27" fmla="*/ 156 h 186"/>
              <a:gd name="T28" fmla="*/ 10 w 143"/>
              <a:gd name="T29" fmla="*/ 180 h 186"/>
              <a:gd name="T30" fmla="*/ 24 w 143"/>
              <a:gd name="T31" fmla="*/ 139 h 186"/>
              <a:gd name="T32" fmla="*/ 20 w 143"/>
              <a:gd name="T33" fmla="*/ 151 h 186"/>
              <a:gd name="T34" fmla="*/ 16 w 143"/>
              <a:gd name="T35" fmla="*/ 155 h 186"/>
              <a:gd name="T36" fmla="*/ 30 w 143"/>
              <a:gd name="T37" fmla="*/ 133 h 186"/>
              <a:gd name="T38" fmla="*/ 31 w 143"/>
              <a:gd name="T39" fmla="*/ 124 h 186"/>
              <a:gd name="T40" fmla="*/ 35 w 143"/>
              <a:gd name="T41" fmla="*/ 123 h 186"/>
              <a:gd name="T42" fmla="*/ 68 w 143"/>
              <a:gd name="T43" fmla="*/ 113 h 186"/>
              <a:gd name="T44" fmla="*/ 73 w 143"/>
              <a:gd name="T45" fmla="*/ 112 h 186"/>
              <a:gd name="T46" fmla="*/ 35 w 143"/>
              <a:gd name="T47" fmla="*/ 114 h 186"/>
              <a:gd name="T48" fmla="*/ 76 w 143"/>
              <a:gd name="T49" fmla="*/ 104 h 186"/>
              <a:gd name="T50" fmla="*/ 76 w 143"/>
              <a:gd name="T51" fmla="*/ 104 h 186"/>
              <a:gd name="T52" fmla="*/ 92 w 143"/>
              <a:gd name="T53" fmla="*/ 89 h 186"/>
              <a:gd name="T54" fmla="*/ 95 w 143"/>
              <a:gd name="T55" fmla="*/ 74 h 186"/>
              <a:gd name="T56" fmla="*/ 93 w 143"/>
              <a:gd name="T57" fmla="*/ 79 h 186"/>
              <a:gd name="T58" fmla="*/ 106 w 143"/>
              <a:gd name="T59" fmla="*/ 61 h 186"/>
              <a:gd name="T60" fmla="*/ 103 w 143"/>
              <a:gd name="T61" fmla="*/ 53 h 186"/>
              <a:gd name="T62" fmla="*/ 106 w 143"/>
              <a:gd name="T63" fmla="*/ 58 h 186"/>
              <a:gd name="T64" fmla="*/ 110 w 143"/>
              <a:gd name="T65" fmla="*/ 40 h 186"/>
              <a:gd name="T66" fmla="*/ 105 w 143"/>
              <a:gd name="T67" fmla="*/ 33 h 186"/>
              <a:gd name="T68" fmla="*/ 105 w 143"/>
              <a:gd name="T69" fmla="*/ 30 h 186"/>
              <a:gd name="T70" fmla="*/ 105 w 143"/>
              <a:gd name="T71" fmla="*/ 30 h 186"/>
              <a:gd name="T72" fmla="*/ 110 w 143"/>
              <a:gd name="T73" fmla="*/ 21 h 186"/>
              <a:gd name="T74" fmla="*/ 104 w 143"/>
              <a:gd name="T75" fmla="*/ 17 h 186"/>
              <a:gd name="T76" fmla="*/ 110 w 143"/>
              <a:gd name="T77" fmla="*/ 15 h 186"/>
              <a:gd name="T78" fmla="*/ 114 w 143"/>
              <a:gd name="T79" fmla="*/ 29 h 186"/>
              <a:gd name="T80" fmla="*/ 139 w 143"/>
              <a:gd name="T81" fmla="*/ 53 h 186"/>
              <a:gd name="T82" fmla="*/ 112 w 143"/>
              <a:gd name="T83" fmla="*/ 151 h 186"/>
              <a:gd name="T84" fmla="*/ 37 w 143"/>
              <a:gd name="T85" fmla="*/ 127 h 186"/>
              <a:gd name="T86" fmla="*/ 63 w 143"/>
              <a:gd name="T87" fmla="*/ 115 h 186"/>
              <a:gd name="T88" fmla="*/ 66 w 143"/>
              <a:gd name="T89" fmla="*/ 116 h 186"/>
              <a:gd name="T90" fmla="*/ 109 w 143"/>
              <a:gd name="T91" fmla="*/ 0 h 186"/>
              <a:gd name="T92" fmla="*/ 103 w 143"/>
              <a:gd name="T93" fmla="*/ 7 h 186"/>
              <a:gd name="T94" fmla="*/ 99 w 143"/>
              <a:gd name="T95" fmla="*/ 12 h 186"/>
              <a:gd name="T96" fmla="*/ 101 w 143"/>
              <a:gd name="T97" fmla="*/ 25 h 186"/>
              <a:gd name="T98" fmla="*/ 64 w 143"/>
              <a:gd name="T99" fmla="*/ 110 h 186"/>
              <a:gd name="T100" fmla="*/ 45 w 143"/>
              <a:gd name="T101" fmla="*/ 96 h 186"/>
              <a:gd name="T102" fmla="*/ 43 w 143"/>
              <a:gd name="T103" fmla="*/ 97 h 186"/>
              <a:gd name="T104" fmla="*/ 14 w 143"/>
              <a:gd name="T105" fmla="*/ 150 h 186"/>
              <a:gd name="T106" fmla="*/ 3 w 143"/>
              <a:gd name="T107" fmla="*/ 172 h 186"/>
              <a:gd name="T108" fmla="*/ 1 w 143"/>
              <a:gd name="T109" fmla="*/ 178 h 186"/>
              <a:gd name="T110" fmla="*/ 1 w 143"/>
              <a:gd name="T111" fmla="*/ 181 h 186"/>
              <a:gd name="T112" fmla="*/ 23 w 143"/>
              <a:gd name="T113" fmla="*/ 185 h 186"/>
              <a:gd name="T114" fmla="*/ 35 w 143"/>
              <a:gd name="T115" fmla="*/ 186 h 186"/>
              <a:gd name="T116" fmla="*/ 100 w 143"/>
              <a:gd name="T117" fmla="*/ 177 h 186"/>
              <a:gd name="T118" fmla="*/ 117 w 143"/>
              <a:gd name="T119" fmla="*/ 149 h 186"/>
              <a:gd name="T120" fmla="*/ 134 w 143"/>
              <a:gd name="T121" fmla="*/ 5 h 186"/>
              <a:gd name="T122" fmla="*/ 111 w 143"/>
              <a:gd name="T123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" h="186">
                <a:moveTo>
                  <a:pt x="42" y="182"/>
                </a:moveTo>
                <a:cubicBezTo>
                  <a:pt x="48" y="176"/>
                  <a:pt x="53" y="170"/>
                  <a:pt x="59" y="165"/>
                </a:cubicBezTo>
                <a:cubicBezTo>
                  <a:pt x="60" y="164"/>
                  <a:pt x="60" y="164"/>
                  <a:pt x="60" y="163"/>
                </a:cubicBezTo>
                <a:cubicBezTo>
                  <a:pt x="63" y="164"/>
                  <a:pt x="65" y="164"/>
                  <a:pt x="68" y="164"/>
                </a:cubicBezTo>
                <a:cubicBezTo>
                  <a:pt x="63" y="169"/>
                  <a:pt x="58" y="174"/>
                  <a:pt x="52" y="179"/>
                </a:cubicBezTo>
                <a:cubicBezTo>
                  <a:pt x="52" y="180"/>
                  <a:pt x="52" y="180"/>
                  <a:pt x="52" y="181"/>
                </a:cubicBezTo>
                <a:cubicBezTo>
                  <a:pt x="49" y="181"/>
                  <a:pt x="45" y="181"/>
                  <a:pt x="42" y="182"/>
                </a:cubicBezTo>
                <a:moveTo>
                  <a:pt x="55" y="181"/>
                </a:moveTo>
                <a:cubicBezTo>
                  <a:pt x="60" y="175"/>
                  <a:pt x="66" y="170"/>
                  <a:pt x="72" y="165"/>
                </a:cubicBezTo>
                <a:cubicBezTo>
                  <a:pt x="72" y="164"/>
                  <a:pt x="72" y="164"/>
                  <a:pt x="72" y="164"/>
                </a:cubicBezTo>
                <a:cubicBezTo>
                  <a:pt x="75" y="164"/>
                  <a:pt x="78" y="164"/>
                  <a:pt x="81" y="163"/>
                </a:cubicBezTo>
                <a:cubicBezTo>
                  <a:pt x="76" y="169"/>
                  <a:pt x="71" y="174"/>
                  <a:pt x="66" y="179"/>
                </a:cubicBezTo>
                <a:cubicBezTo>
                  <a:pt x="65" y="180"/>
                  <a:pt x="65" y="180"/>
                  <a:pt x="65" y="180"/>
                </a:cubicBezTo>
                <a:cubicBezTo>
                  <a:pt x="62" y="180"/>
                  <a:pt x="58" y="181"/>
                  <a:pt x="55" y="181"/>
                </a:cubicBezTo>
                <a:moveTo>
                  <a:pt x="33" y="182"/>
                </a:moveTo>
                <a:cubicBezTo>
                  <a:pt x="33" y="182"/>
                  <a:pt x="33" y="182"/>
                  <a:pt x="33" y="182"/>
                </a:cubicBezTo>
                <a:cubicBezTo>
                  <a:pt x="31" y="182"/>
                  <a:pt x="30" y="182"/>
                  <a:pt x="29" y="182"/>
                </a:cubicBezTo>
                <a:cubicBezTo>
                  <a:pt x="36" y="175"/>
                  <a:pt x="44" y="169"/>
                  <a:pt x="51" y="163"/>
                </a:cubicBezTo>
                <a:cubicBezTo>
                  <a:pt x="53" y="163"/>
                  <a:pt x="55" y="163"/>
                  <a:pt x="57" y="163"/>
                </a:cubicBezTo>
                <a:cubicBezTo>
                  <a:pt x="50" y="169"/>
                  <a:pt x="44" y="175"/>
                  <a:pt x="38" y="181"/>
                </a:cubicBezTo>
                <a:cubicBezTo>
                  <a:pt x="38" y="181"/>
                  <a:pt x="38" y="181"/>
                  <a:pt x="37" y="181"/>
                </a:cubicBezTo>
                <a:cubicBezTo>
                  <a:pt x="37" y="181"/>
                  <a:pt x="37" y="181"/>
                  <a:pt x="36" y="182"/>
                </a:cubicBezTo>
                <a:cubicBezTo>
                  <a:pt x="35" y="182"/>
                  <a:pt x="34" y="182"/>
                  <a:pt x="33" y="182"/>
                </a:cubicBezTo>
                <a:moveTo>
                  <a:pt x="70" y="180"/>
                </a:moveTo>
                <a:cubicBezTo>
                  <a:pt x="75" y="174"/>
                  <a:pt x="80" y="169"/>
                  <a:pt x="86" y="163"/>
                </a:cubicBezTo>
                <a:cubicBezTo>
                  <a:pt x="86" y="163"/>
                  <a:pt x="86" y="163"/>
                  <a:pt x="86" y="163"/>
                </a:cubicBezTo>
                <a:cubicBezTo>
                  <a:pt x="89" y="162"/>
                  <a:pt x="91" y="162"/>
                  <a:pt x="94" y="161"/>
                </a:cubicBezTo>
                <a:cubicBezTo>
                  <a:pt x="88" y="167"/>
                  <a:pt x="83" y="173"/>
                  <a:pt x="77" y="178"/>
                </a:cubicBezTo>
                <a:cubicBezTo>
                  <a:pt x="77" y="179"/>
                  <a:pt x="77" y="179"/>
                  <a:pt x="77" y="179"/>
                </a:cubicBezTo>
                <a:cubicBezTo>
                  <a:pt x="74" y="179"/>
                  <a:pt x="72" y="179"/>
                  <a:pt x="70" y="180"/>
                </a:cubicBezTo>
                <a:moveTo>
                  <a:pt x="24" y="181"/>
                </a:moveTo>
                <a:cubicBezTo>
                  <a:pt x="23" y="181"/>
                  <a:pt x="22" y="181"/>
                  <a:pt x="21" y="181"/>
                </a:cubicBezTo>
                <a:cubicBezTo>
                  <a:pt x="19" y="181"/>
                  <a:pt x="16" y="181"/>
                  <a:pt x="14" y="181"/>
                </a:cubicBezTo>
                <a:cubicBezTo>
                  <a:pt x="19" y="176"/>
                  <a:pt x="32" y="166"/>
                  <a:pt x="38" y="16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42" y="161"/>
                  <a:pt x="45" y="162"/>
                  <a:pt x="47" y="162"/>
                </a:cubicBezTo>
                <a:cubicBezTo>
                  <a:pt x="40" y="169"/>
                  <a:pt x="32" y="175"/>
                  <a:pt x="24" y="181"/>
                </a:cubicBezTo>
                <a:moveTo>
                  <a:pt x="92" y="176"/>
                </a:moveTo>
                <a:cubicBezTo>
                  <a:pt x="97" y="171"/>
                  <a:pt x="102" y="166"/>
                  <a:pt x="108" y="161"/>
                </a:cubicBezTo>
                <a:cubicBezTo>
                  <a:pt x="108" y="160"/>
                  <a:pt x="108" y="160"/>
                  <a:pt x="109" y="160"/>
                </a:cubicBezTo>
                <a:cubicBezTo>
                  <a:pt x="105" y="164"/>
                  <a:pt x="102" y="169"/>
                  <a:pt x="99" y="174"/>
                </a:cubicBezTo>
                <a:cubicBezTo>
                  <a:pt x="97" y="174"/>
                  <a:pt x="94" y="175"/>
                  <a:pt x="92" y="176"/>
                </a:cubicBezTo>
                <a:moveTo>
                  <a:pt x="82" y="178"/>
                </a:moveTo>
                <a:cubicBezTo>
                  <a:pt x="88" y="172"/>
                  <a:pt x="94" y="166"/>
                  <a:pt x="99" y="160"/>
                </a:cubicBezTo>
                <a:cubicBezTo>
                  <a:pt x="102" y="159"/>
                  <a:pt x="105" y="158"/>
                  <a:pt x="107" y="157"/>
                </a:cubicBezTo>
                <a:cubicBezTo>
                  <a:pt x="107" y="158"/>
                  <a:pt x="106" y="158"/>
                  <a:pt x="106" y="159"/>
                </a:cubicBezTo>
                <a:cubicBezTo>
                  <a:pt x="100" y="164"/>
                  <a:pt x="94" y="170"/>
                  <a:pt x="88" y="175"/>
                </a:cubicBezTo>
                <a:cubicBezTo>
                  <a:pt x="88" y="176"/>
                  <a:pt x="88" y="176"/>
                  <a:pt x="88" y="177"/>
                </a:cubicBezTo>
                <a:cubicBezTo>
                  <a:pt x="86" y="177"/>
                  <a:pt x="84" y="177"/>
                  <a:pt x="82" y="178"/>
                </a:cubicBezTo>
                <a:moveTo>
                  <a:pt x="10" y="180"/>
                </a:moveTo>
                <a:cubicBezTo>
                  <a:pt x="8" y="180"/>
                  <a:pt x="7" y="179"/>
                  <a:pt x="5" y="179"/>
                </a:cubicBezTo>
                <a:cubicBezTo>
                  <a:pt x="5" y="179"/>
                  <a:pt x="5" y="179"/>
                  <a:pt x="5" y="179"/>
                </a:cubicBezTo>
                <a:cubicBezTo>
                  <a:pt x="8" y="175"/>
                  <a:pt x="10" y="172"/>
                  <a:pt x="13" y="168"/>
                </a:cubicBezTo>
                <a:cubicBezTo>
                  <a:pt x="15" y="163"/>
                  <a:pt x="18" y="159"/>
                  <a:pt x="20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1" y="156"/>
                  <a:pt x="21" y="156"/>
                  <a:pt x="21" y="156"/>
                </a:cubicBezTo>
                <a:cubicBezTo>
                  <a:pt x="25" y="157"/>
                  <a:pt x="30" y="159"/>
                  <a:pt x="35" y="160"/>
                </a:cubicBezTo>
                <a:cubicBezTo>
                  <a:pt x="31" y="163"/>
                  <a:pt x="25" y="168"/>
                  <a:pt x="20" y="172"/>
                </a:cubicBezTo>
                <a:cubicBezTo>
                  <a:pt x="17" y="174"/>
                  <a:pt x="14" y="176"/>
                  <a:pt x="12" y="178"/>
                </a:cubicBezTo>
                <a:cubicBezTo>
                  <a:pt x="12" y="179"/>
                  <a:pt x="11" y="179"/>
                  <a:pt x="10" y="180"/>
                </a:cubicBezTo>
                <a:cubicBezTo>
                  <a:pt x="10" y="180"/>
                  <a:pt x="10" y="180"/>
                  <a:pt x="10" y="180"/>
                </a:cubicBezTo>
                <a:moveTo>
                  <a:pt x="16" y="155"/>
                </a:moveTo>
                <a:cubicBezTo>
                  <a:pt x="18" y="151"/>
                  <a:pt x="20" y="146"/>
                  <a:pt x="23" y="141"/>
                </a:cubicBezTo>
                <a:cubicBezTo>
                  <a:pt x="23" y="140"/>
                  <a:pt x="24" y="139"/>
                  <a:pt x="24" y="139"/>
                </a:cubicBezTo>
                <a:cubicBezTo>
                  <a:pt x="25" y="138"/>
                  <a:pt x="26" y="137"/>
                  <a:pt x="28" y="136"/>
                </a:cubicBezTo>
                <a:cubicBezTo>
                  <a:pt x="27" y="137"/>
                  <a:pt x="27" y="138"/>
                  <a:pt x="27" y="138"/>
                </a:cubicBezTo>
                <a:cubicBezTo>
                  <a:pt x="25" y="142"/>
                  <a:pt x="23" y="145"/>
                  <a:pt x="21" y="148"/>
                </a:cubicBezTo>
                <a:cubicBezTo>
                  <a:pt x="21" y="149"/>
                  <a:pt x="20" y="150"/>
                  <a:pt x="20" y="151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9" y="152"/>
                  <a:pt x="19" y="152"/>
                </a:cubicBezTo>
                <a:cubicBezTo>
                  <a:pt x="19" y="152"/>
                  <a:pt x="18" y="152"/>
                  <a:pt x="18" y="153"/>
                </a:cubicBezTo>
                <a:cubicBezTo>
                  <a:pt x="17" y="153"/>
                  <a:pt x="17" y="154"/>
                  <a:pt x="16" y="155"/>
                </a:cubicBezTo>
                <a:moveTo>
                  <a:pt x="26" y="134"/>
                </a:moveTo>
                <a:cubicBezTo>
                  <a:pt x="27" y="132"/>
                  <a:pt x="28" y="131"/>
                  <a:pt x="29" y="129"/>
                </a:cubicBezTo>
                <a:cubicBezTo>
                  <a:pt x="30" y="128"/>
                  <a:pt x="31" y="127"/>
                  <a:pt x="33" y="127"/>
                </a:cubicBezTo>
                <a:cubicBezTo>
                  <a:pt x="32" y="129"/>
                  <a:pt x="31" y="131"/>
                  <a:pt x="30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9" y="133"/>
                  <a:pt x="28" y="133"/>
                  <a:pt x="28" y="133"/>
                </a:cubicBezTo>
                <a:cubicBezTo>
                  <a:pt x="28" y="133"/>
                  <a:pt x="27" y="133"/>
                  <a:pt x="26" y="134"/>
                </a:cubicBezTo>
                <a:moveTo>
                  <a:pt x="31" y="124"/>
                </a:moveTo>
                <a:cubicBezTo>
                  <a:pt x="31" y="124"/>
                  <a:pt x="31" y="124"/>
                  <a:pt x="31" y="124"/>
                </a:cubicBezTo>
                <a:cubicBezTo>
                  <a:pt x="32" y="122"/>
                  <a:pt x="33" y="120"/>
                  <a:pt x="33" y="118"/>
                </a:cubicBezTo>
                <a:cubicBezTo>
                  <a:pt x="35" y="118"/>
                  <a:pt x="36" y="117"/>
                  <a:pt x="38" y="116"/>
                </a:cubicBezTo>
                <a:cubicBezTo>
                  <a:pt x="37" y="118"/>
                  <a:pt x="36" y="120"/>
                  <a:pt x="35" y="123"/>
                </a:cubicBezTo>
                <a:cubicBezTo>
                  <a:pt x="35" y="122"/>
                  <a:pt x="34" y="122"/>
                  <a:pt x="34" y="122"/>
                </a:cubicBezTo>
                <a:cubicBezTo>
                  <a:pt x="34" y="122"/>
                  <a:pt x="33" y="123"/>
                  <a:pt x="33" y="123"/>
                </a:cubicBezTo>
                <a:cubicBezTo>
                  <a:pt x="32" y="123"/>
                  <a:pt x="32" y="124"/>
                  <a:pt x="31" y="124"/>
                </a:cubicBezTo>
                <a:moveTo>
                  <a:pt x="68" y="113"/>
                </a:moveTo>
                <a:cubicBezTo>
                  <a:pt x="69" y="111"/>
                  <a:pt x="70" y="110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4" y="108"/>
                  <a:pt x="76" y="107"/>
                  <a:pt x="78" y="107"/>
                </a:cubicBezTo>
                <a:cubicBezTo>
                  <a:pt x="77" y="108"/>
                  <a:pt x="75" y="110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3" y="112"/>
                  <a:pt x="73" y="112"/>
                  <a:pt x="73" y="112"/>
                </a:cubicBezTo>
                <a:cubicBezTo>
                  <a:pt x="71" y="112"/>
                  <a:pt x="69" y="112"/>
                  <a:pt x="68" y="113"/>
                </a:cubicBezTo>
                <a:moveTo>
                  <a:pt x="35" y="114"/>
                </a:moveTo>
                <a:cubicBezTo>
                  <a:pt x="37" y="111"/>
                  <a:pt x="40" y="108"/>
                  <a:pt x="42" y="105"/>
                </a:cubicBezTo>
                <a:cubicBezTo>
                  <a:pt x="41" y="107"/>
                  <a:pt x="40" y="109"/>
                  <a:pt x="40" y="112"/>
                </a:cubicBezTo>
                <a:cubicBezTo>
                  <a:pt x="38" y="112"/>
                  <a:pt x="37" y="113"/>
                  <a:pt x="35" y="114"/>
                </a:cubicBezTo>
                <a:moveTo>
                  <a:pt x="76" y="104"/>
                </a:moveTo>
                <a:cubicBezTo>
                  <a:pt x="78" y="102"/>
                  <a:pt x="80" y="99"/>
                  <a:pt x="82" y="96"/>
                </a:cubicBezTo>
                <a:cubicBezTo>
                  <a:pt x="84" y="95"/>
                  <a:pt x="87" y="95"/>
                  <a:pt x="89" y="94"/>
                </a:cubicBezTo>
                <a:cubicBezTo>
                  <a:pt x="87" y="96"/>
                  <a:pt x="85" y="99"/>
                  <a:pt x="83" y="101"/>
                </a:cubicBezTo>
                <a:cubicBezTo>
                  <a:pt x="80" y="102"/>
                  <a:pt x="78" y="103"/>
                  <a:pt x="76" y="104"/>
                </a:cubicBezTo>
                <a:moveTo>
                  <a:pt x="85" y="92"/>
                </a:moveTo>
                <a:cubicBezTo>
                  <a:pt x="87" y="89"/>
                  <a:pt x="89" y="86"/>
                  <a:pt x="91" y="83"/>
                </a:cubicBezTo>
                <a:cubicBezTo>
                  <a:pt x="93" y="82"/>
                  <a:pt x="95" y="82"/>
                  <a:pt x="97" y="81"/>
                </a:cubicBezTo>
                <a:cubicBezTo>
                  <a:pt x="96" y="84"/>
                  <a:pt x="94" y="86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0" y="90"/>
                  <a:pt x="88" y="91"/>
                  <a:pt x="85" y="92"/>
                </a:cubicBezTo>
                <a:moveTo>
                  <a:pt x="93" y="79"/>
                </a:moveTo>
                <a:cubicBezTo>
                  <a:pt x="94" y="77"/>
                  <a:pt x="95" y="76"/>
                  <a:pt x="95" y="74"/>
                </a:cubicBezTo>
                <a:cubicBezTo>
                  <a:pt x="97" y="73"/>
                  <a:pt x="99" y="73"/>
                  <a:pt x="101" y="72"/>
                </a:cubicBezTo>
                <a:cubicBezTo>
                  <a:pt x="101" y="74"/>
                  <a:pt x="100" y="76"/>
                  <a:pt x="99" y="77"/>
                </a:cubicBezTo>
                <a:cubicBezTo>
                  <a:pt x="98" y="77"/>
                  <a:pt x="98" y="77"/>
                  <a:pt x="98" y="77"/>
                </a:cubicBezTo>
                <a:cubicBezTo>
                  <a:pt x="97" y="78"/>
                  <a:pt x="95" y="79"/>
                  <a:pt x="93" y="79"/>
                </a:cubicBezTo>
                <a:moveTo>
                  <a:pt x="97" y="71"/>
                </a:moveTo>
                <a:cubicBezTo>
                  <a:pt x="98" y="68"/>
                  <a:pt x="99" y="66"/>
                  <a:pt x="100" y="63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2" y="62"/>
                  <a:pt x="104" y="61"/>
                  <a:pt x="106" y="61"/>
                </a:cubicBezTo>
                <a:cubicBezTo>
                  <a:pt x="105" y="63"/>
                  <a:pt x="104" y="66"/>
                  <a:pt x="103" y="69"/>
                </a:cubicBezTo>
                <a:cubicBezTo>
                  <a:pt x="101" y="69"/>
                  <a:pt x="99" y="70"/>
                  <a:pt x="97" y="71"/>
                </a:cubicBezTo>
                <a:moveTo>
                  <a:pt x="101" y="59"/>
                </a:moveTo>
                <a:cubicBezTo>
                  <a:pt x="102" y="57"/>
                  <a:pt x="102" y="55"/>
                  <a:pt x="103" y="53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1"/>
                  <a:pt x="108" y="51"/>
                </a:cubicBezTo>
                <a:cubicBezTo>
                  <a:pt x="108" y="53"/>
                  <a:pt x="107" y="55"/>
                  <a:pt x="107" y="58"/>
                </a:cubicBezTo>
                <a:cubicBezTo>
                  <a:pt x="106" y="58"/>
                  <a:pt x="106" y="58"/>
                  <a:pt x="106" y="58"/>
                </a:cubicBezTo>
                <a:cubicBezTo>
                  <a:pt x="105" y="58"/>
                  <a:pt x="103" y="58"/>
                  <a:pt x="101" y="59"/>
                </a:cubicBezTo>
                <a:moveTo>
                  <a:pt x="103" y="49"/>
                </a:moveTo>
                <a:cubicBezTo>
                  <a:pt x="104" y="47"/>
                  <a:pt x="104" y="44"/>
                  <a:pt x="104" y="42"/>
                </a:cubicBezTo>
                <a:cubicBezTo>
                  <a:pt x="106" y="42"/>
                  <a:pt x="108" y="41"/>
                  <a:pt x="110" y="40"/>
                </a:cubicBezTo>
                <a:cubicBezTo>
                  <a:pt x="110" y="43"/>
                  <a:pt x="109" y="45"/>
                  <a:pt x="109" y="47"/>
                </a:cubicBezTo>
                <a:cubicBezTo>
                  <a:pt x="107" y="48"/>
                  <a:pt x="105" y="48"/>
                  <a:pt x="103" y="49"/>
                </a:cubicBezTo>
                <a:moveTo>
                  <a:pt x="105" y="39"/>
                </a:moveTo>
                <a:cubicBezTo>
                  <a:pt x="105" y="37"/>
                  <a:pt x="105" y="35"/>
                  <a:pt x="105" y="33"/>
                </a:cubicBezTo>
                <a:cubicBezTo>
                  <a:pt x="107" y="32"/>
                  <a:pt x="109" y="32"/>
                  <a:pt x="111" y="31"/>
                </a:cubicBezTo>
                <a:cubicBezTo>
                  <a:pt x="110" y="33"/>
                  <a:pt x="110" y="35"/>
                  <a:pt x="110" y="37"/>
                </a:cubicBezTo>
                <a:cubicBezTo>
                  <a:pt x="108" y="38"/>
                  <a:pt x="106" y="38"/>
                  <a:pt x="105" y="39"/>
                </a:cubicBezTo>
                <a:moveTo>
                  <a:pt x="105" y="30"/>
                </a:moveTo>
                <a:cubicBezTo>
                  <a:pt x="105" y="29"/>
                  <a:pt x="105" y="28"/>
                  <a:pt x="105" y="27"/>
                </a:cubicBezTo>
                <a:cubicBezTo>
                  <a:pt x="107" y="26"/>
                  <a:pt x="109" y="25"/>
                  <a:pt x="110" y="24"/>
                </a:cubicBezTo>
                <a:cubicBezTo>
                  <a:pt x="110" y="25"/>
                  <a:pt x="111" y="27"/>
                  <a:pt x="111" y="28"/>
                </a:cubicBezTo>
                <a:cubicBezTo>
                  <a:pt x="109" y="29"/>
                  <a:pt x="107" y="29"/>
                  <a:pt x="105" y="30"/>
                </a:cubicBezTo>
                <a:moveTo>
                  <a:pt x="105" y="24"/>
                </a:moveTo>
                <a:cubicBezTo>
                  <a:pt x="105" y="22"/>
                  <a:pt x="104" y="21"/>
                  <a:pt x="104" y="20"/>
                </a:cubicBezTo>
                <a:cubicBezTo>
                  <a:pt x="106" y="19"/>
                  <a:pt x="108" y="19"/>
                  <a:pt x="110" y="18"/>
                </a:cubicBezTo>
                <a:cubicBezTo>
                  <a:pt x="110" y="19"/>
                  <a:pt x="110" y="20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10" y="21"/>
                  <a:pt x="109" y="21"/>
                  <a:pt x="109" y="21"/>
                </a:cubicBezTo>
                <a:cubicBezTo>
                  <a:pt x="108" y="22"/>
                  <a:pt x="106" y="23"/>
                  <a:pt x="105" y="24"/>
                </a:cubicBezTo>
                <a:moveTo>
                  <a:pt x="104" y="17"/>
                </a:moveTo>
                <a:cubicBezTo>
                  <a:pt x="104" y="16"/>
                  <a:pt x="103" y="14"/>
                  <a:pt x="103" y="13"/>
                </a:cubicBezTo>
                <a:cubicBezTo>
                  <a:pt x="104" y="12"/>
                  <a:pt x="105" y="11"/>
                  <a:pt x="106" y="9"/>
                </a:cubicBezTo>
                <a:cubicBezTo>
                  <a:pt x="107" y="8"/>
                  <a:pt x="107" y="7"/>
                  <a:pt x="108" y="6"/>
                </a:cubicBezTo>
                <a:cubicBezTo>
                  <a:pt x="109" y="9"/>
                  <a:pt x="109" y="12"/>
                  <a:pt x="110" y="15"/>
                </a:cubicBezTo>
                <a:cubicBezTo>
                  <a:pt x="108" y="16"/>
                  <a:pt x="106" y="16"/>
                  <a:pt x="104" y="17"/>
                </a:cubicBezTo>
                <a:moveTo>
                  <a:pt x="70" y="119"/>
                </a:moveTo>
                <a:cubicBezTo>
                  <a:pt x="71" y="119"/>
                  <a:pt x="71" y="119"/>
                  <a:pt x="72" y="119"/>
                </a:cubicBezTo>
                <a:cubicBezTo>
                  <a:pt x="107" y="87"/>
                  <a:pt x="115" y="53"/>
                  <a:pt x="114" y="29"/>
                </a:cubicBezTo>
                <a:cubicBezTo>
                  <a:pt x="114" y="19"/>
                  <a:pt x="113" y="11"/>
                  <a:pt x="112" y="5"/>
                </a:cubicBezTo>
                <a:cubicBezTo>
                  <a:pt x="113" y="5"/>
                  <a:pt x="113" y="5"/>
                  <a:pt x="113" y="5"/>
                </a:cubicBezTo>
                <a:cubicBezTo>
                  <a:pt x="118" y="7"/>
                  <a:pt x="126" y="7"/>
                  <a:pt x="131" y="7"/>
                </a:cubicBezTo>
                <a:cubicBezTo>
                  <a:pt x="133" y="14"/>
                  <a:pt x="139" y="32"/>
                  <a:pt x="139" y="53"/>
                </a:cubicBezTo>
                <a:cubicBezTo>
                  <a:pt x="139" y="80"/>
                  <a:pt x="130" y="113"/>
                  <a:pt x="98" y="140"/>
                </a:cubicBezTo>
                <a:cubicBezTo>
                  <a:pt x="98" y="140"/>
                  <a:pt x="97" y="141"/>
                  <a:pt x="97" y="141"/>
                </a:cubicBezTo>
                <a:cubicBezTo>
                  <a:pt x="97" y="142"/>
                  <a:pt x="98" y="142"/>
                  <a:pt x="98" y="143"/>
                </a:cubicBezTo>
                <a:cubicBezTo>
                  <a:pt x="103" y="145"/>
                  <a:pt x="107" y="148"/>
                  <a:pt x="112" y="151"/>
                </a:cubicBezTo>
                <a:cubicBezTo>
                  <a:pt x="100" y="157"/>
                  <a:pt x="86" y="160"/>
                  <a:pt x="70" y="160"/>
                </a:cubicBezTo>
                <a:cubicBezTo>
                  <a:pt x="56" y="160"/>
                  <a:pt x="40" y="158"/>
                  <a:pt x="23" y="153"/>
                </a:cubicBezTo>
                <a:cubicBezTo>
                  <a:pt x="23" y="152"/>
                  <a:pt x="24" y="152"/>
                  <a:pt x="24" y="151"/>
                </a:cubicBezTo>
                <a:cubicBezTo>
                  <a:pt x="26" y="147"/>
                  <a:pt x="32" y="137"/>
                  <a:pt x="37" y="127"/>
                </a:cubicBezTo>
                <a:cubicBezTo>
                  <a:pt x="40" y="122"/>
                  <a:pt x="42" y="117"/>
                  <a:pt x="44" y="112"/>
                </a:cubicBezTo>
                <a:cubicBezTo>
                  <a:pt x="45" y="108"/>
                  <a:pt x="46" y="105"/>
                  <a:pt x="47" y="102"/>
                </a:cubicBezTo>
                <a:cubicBezTo>
                  <a:pt x="51" y="105"/>
                  <a:pt x="57" y="110"/>
                  <a:pt x="62" y="114"/>
                </a:cubicBezTo>
                <a:cubicBezTo>
                  <a:pt x="62" y="114"/>
                  <a:pt x="62" y="114"/>
                  <a:pt x="63" y="115"/>
                </a:cubicBezTo>
                <a:cubicBezTo>
                  <a:pt x="63" y="115"/>
                  <a:pt x="64" y="115"/>
                  <a:pt x="64" y="115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5" y="115"/>
                  <a:pt x="65" y="116"/>
                  <a:pt x="66" y="116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7" y="117"/>
                  <a:pt x="68" y="118"/>
                  <a:pt x="69" y="119"/>
                </a:cubicBezTo>
                <a:cubicBezTo>
                  <a:pt x="70" y="119"/>
                  <a:pt x="70" y="119"/>
                  <a:pt x="70" y="119"/>
                </a:cubicBezTo>
                <a:moveTo>
                  <a:pt x="110" y="0"/>
                </a:moveTo>
                <a:cubicBezTo>
                  <a:pt x="109" y="0"/>
                  <a:pt x="109" y="0"/>
                  <a:pt x="10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8" y="1"/>
                  <a:pt x="108" y="1"/>
                  <a:pt x="108" y="1"/>
                </a:cubicBezTo>
                <a:cubicBezTo>
                  <a:pt x="106" y="3"/>
                  <a:pt x="104" y="5"/>
                  <a:pt x="103" y="7"/>
                </a:cubicBezTo>
                <a:cubicBezTo>
                  <a:pt x="101" y="9"/>
                  <a:pt x="100" y="11"/>
                  <a:pt x="100" y="11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2"/>
                  <a:pt x="99" y="12"/>
                  <a:pt x="99" y="12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100" y="15"/>
                  <a:pt x="101" y="19"/>
                  <a:pt x="101" y="25"/>
                </a:cubicBezTo>
                <a:cubicBezTo>
                  <a:pt x="101" y="25"/>
                  <a:pt x="100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8"/>
                  <a:pt x="101" y="29"/>
                  <a:pt x="101" y="31"/>
                </a:cubicBezTo>
                <a:cubicBezTo>
                  <a:pt x="101" y="50"/>
                  <a:pt x="95" y="81"/>
                  <a:pt x="64" y="110"/>
                </a:cubicBezTo>
                <a:cubicBezTo>
                  <a:pt x="58" y="105"/>
                  <a:pt x="51" y="100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3" y="97"/>
                  <a:pt x="43" y="97"/>
                  <a:pt x="43" y="97"/>
                </a:cubicBezTo>
                <a:cubicBezTo>
                  <a:pt x="37" y="104"/>
                  <a:pt x="32" y="112"/>
                  <a:pt x="27" y="120"/>
                </a:cubicBezTo>
                <a:cubicBezTo>
                  <a:pt x="26" y="121"/>
                  <a:pt x="26" y="122"/>
                  <a:pt x="27" y="122"/>
                </a:cubicBezTo>
                <a:cubicBezTo>
                  <a:pt x="27" y="122"/>
                  <a:pt x="27" y="122"/>
                  <a:pt x="27" y="122"/>
                </a:cubicBezTo>
                <a:cubicBezTo>
                  <a:pt x="24" y="130"/>
                  <a:pt x="19" y="140"/>
                  <a:pt x="14" y="150"/>
                </a:cubicBezTo>
                <a:cubicBezTo>
                  <a:pt x="11" y="157"/>
                  <a:pt x="7" y="164"/>
                  <a:pt x="5" y="169"/>
                </a:cubicBezTo>
                <a:cubicBezTo>
                  <a:pt x="5" y="170"/>
                  <a:pt x="4" y="170"/>
                  <a:pt x="4" y="171"/>
                </a:cubicBezTo>
                <a:cubicBezTo>
                  <a:pt x="4" y="171"/>
                  <a:pt x="4" y="171"/>
                  <a:pt x="4" y="171"/>
                </a:cubicBezTo>
                <a:cubicBezTo>
                  <a:pt x="3" y="172"/>
                  <a:pt x="3" y="172"/>
                  <a:pt x="3" y="172"/>
                </a:cubicBezTo>
                <a:cubicBezTo>
                  <a:pt x="3" y="172"/>
                  <a:pt x="3" y="173"/>
                  <a:pt x="3" y="173"/>
                </a:cubicBezTo>
                <a:cubicBezTo>
                  <a:pt x="2" y="174"/>
                  <a:pt x="2" y="176"/>
                  <a:pt x="1" y="177"/>
                </a:cubicBezTo>
                <a:cubicBezTo>
                  <a:pt x="1" y="177"/>
                  <a:pt x="1" y="177"/>
                  <a:pt x="1" y="178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79"/>
                  <a:pt x="0" y="179"/>
                </a:cubicBezTo>
                <a:cubicBezTo>
                  <a:pt x="1" y="180"/>
                  <a:pt x="1" y="180"/>
                  <a:pt x="1" y="180"/>
                </a:cubicBezTo>
                <a:cubicBezTo>
                  <a:pt x="1" y="180"/>
                  <a:pt x="1" y="181"/>
                  <a:pt x="1" y="181"/>
                </a:cubicBezTo>
                <a:cubicBezTo>
                  <a:pt x="1" y="182"/>
                  <a:pt x="2" y="182"/>
                  <a:pt x="2" y="182"/>
                </a:cubicBezTo>
                <a:cubicBezTo>
                  <a:pt x="3" y="183"/>
                  <a:pt x="3" y="183"/>
                  <a:pt x="4" y="183"/>
                </a:cubicBezTo>
                <a:cubicBezTo>
                  <a:pt x="9" y="184"/>
                  <a:pt x="15" y="185"/>
                  <a:pt x="21" y="185"/>
                </a:cubicBezTo>
                <a:cubicBezTo>
                  <a:pt x="22" y="185"/>
                  <a:pt x="23" y="185"/>
                  <a:pt x="23" y="185"/>
                </a:cubicBezTo>
                <a:cubicBezTo>
                  <a:pt x="24" y="185"/>
                  <a:pt x="24" y="185"/>
                  <a:pt x="24" y="185"/>
                </a:cubicBezTo>
                <a:cubicBezTo>
                  <a:pt x="27" y="186"/>
                  <a:pt x="30" y="186"/>
                  <a:pt x="33" y="186"/>
                </a:cubicBezTo>
                <a:cubicBezTo>
                  <a:pt x="33" y="186"/>
                  <a:pt x="34" y="186"/>
                  <a:pt x="35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5" y="186"/>
                  <a:pt x="36" y="186"/>
                  <a:pt x="36" y="186"/>
                </a:cubicBezTo>
                <a:cubicBezTo>
                  <a:pt x="36" y="186"/>
                  <a:pt x="37" y="186"/>
                  <a:pt x="37" y="186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58" y="185"/>
                  <a:pt x="84" y="183"/>
                  <a:pt x="100" y="177"/>
                </a:cubicBezTo>
                <a:cubicBezTo>
                  <a:pt x="101" y="177"/>
                  <a:pt x="101" y="177"/>
                  <a:pt x="101" y="177"/>
                </a:cubicBezTo>
                <a:cubicBezTo>
                  <a:pt x="107" y="169"/>
                  <a:pt x="113" y="160"/>
                  <a:pt x="119" y="152"/>
                </a:cubicBezTo>
                <a:cubicBezTo>
                  <a:pt x="119" y="151"/>
                  <a:pt x="119" y="150"/>
                  <a:pt x="118" y="149"/>
                </a:cubicBezTo>
                <a:cubicBezTo>
                  <a:pt x="118" y="149"/>
                  <a:pt x="117" y="149"/>
                  <a:pt x="117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2" y="146"/>
                  <a:pt x="107" y="143"/>
                  <a:pt x="103" y="141"/>
                </a:cubicBezTo>
                <a:cubicBezTo>
                  <a:pt x="134" y="113"/>
                  <a:pt x="143" y="80"/>
                  <a:pt x="143" y="53"/>
                </a:cubicBezTo>
                <a:cubicBezTo>
                  <a:pt x="143" y="30"/>
                  <a:pt x="137" y="11"/>
                  <a:pt x="134" y="5"/>
                </a:cubicBezTo>
                <a:cubicBezTo>
                  <a:pt x="134" y="4"/>
                  <a:pt x="133" y="4"/>
                  <a:pt x="132" y="4"/>
                </a:cubicBezTo>
                <a:cubicBezTo>
                  <a:pt x="130" y="3"/>
                  <a:pt x="125" y="3"/>
                  <a:pt x="120" y="3"/>
                </a:cubicBezTo>
                <a:cubicBezTo>
                  <a:pt x="118" y="2"/>
                  <a:pt x="116" y="2"/>
                  <a:pt x="114" y="2"/>
                </a:cubicBezTo>
                <a:cubicBezTo>
                  <a:pt x="112" y="1"/>
                  <a:pt x="111" y="1"/>
                  <a:pt x="111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10" y="0"/>
                  <a:pt x="110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0" name="Freeform 768"/>
          <p:cNvSpPr>
            <a:spLocks noEditPoints="1"/>
          </p:cNvSpPr>
          <p:nvPr/>
        </p:nvSpPr>
        <p:spPr bwMode="auto">
          <a:xfrm>
            <a:off x="1898606" y="3294725"/>
            <a:ext cx="157793" cy="153097"/>
          </a:xfrm>
          <a:custGeom>
            <a:avLst/>
            <a:gdLst>
              <a:gd name="T0" fmla="*/ 80 w 142"/>
              <a:gd name="T1" fmla="*/ 133 h 138"/>
              <a:gd name="T2" fmla="*/ 80 w 142"/>
              <a:gd name="T3" fmla="*/ 133 h 138"/>
              <a:gd name="T4" fmla="*/ 78 w 142"/>
              <a:gd name="T5" fmla="*/ 133 h 138"/>
              <a:gd name="T6" fmla="*/ 83 w 142"/>
              <a:gd name="T7" fmla="*/ 95 h 138"/>
              <a:gd name="T8" fmla="*/ 77 w 142"/>
              <a:gd name="T9" fmla="*/ 92 h 138"/>
              <a:gd name="T10" fmla="*/ 53 w 142"/>
              <a:gd name="T11" fmla="*/ 74 h 138"/>
              <a:gd name="T12" fmla="*/ 65 w 142"/>
              <a:gd name="T13" fmla="*/ 91 h 138"/>
              <a:gd name="T14" fmla="*/ 52 w 142"/>
              <a:gd name="T15" fmla="*/ 83 h 138"/>
              <a:gd name="T16" fmla="*/ 49 w 142"/>
              <a:gd name="T17" fmla="*/ 74 h 138"/>
              <a:gd name="T18" fmla="*/ 137 w 142"/>
              <a:gd name="T19" fmla="*/ 82 h 138"/>
              <a:gd name="T20" fmla="*/ 124 w 142"/>
              <a:gd name="T21" fmla="*/ 83 h 138"/>
              <a:gd name="T22" fmla="*/ 132 w 142"/>
              <a:gd name="T23" fmla="*/ 56 h 138"/>
              <a:gd name="T24" fmla="*/ 125 w 142"/>
              <a:gd name="T25" fmla="*/ 83 h 138"/>
              <a:gd name="T26" fmla="*/ 124 w 142"/>
              <a:gd name="T27" fmla="*/ 59 h 138"/>
              <a:gd name="T28" fmla="*/ 120 w 142"/>
              <a:gd name="T29" fmla="*/ 76 h 138"/>
              <a:gd name="T30" fmla="*/ 84 w 142"/>
              <a:gd name="T31" fmla="*/ 49 h 138"/>
              <a:gd name="T32" fmla="*/ 56 w 142"/>
              <a:gd name="T33" fmla="*/ 35 h 138"/>
              <a:gd name="T34" fmla="*/ 126 w 142"/>
              <a:gd name="T35" fmla="*/ 33 h 138"/>
              <a:gd name="T36" fmla="*/ 29 w 142"/>
              <a:gd name="T37" fmla="*/ 64 h 138"/>
              <a:gd name="T38" fmla="*/ 75 w 142"/>
              <a:gd name="T39" fmla="*/ 31 h 138"/>
              <a:gd name="T40" fmla="*/ 111 w 142"/>
              <a:gd name="T41" fmla="*/ 30 h 138"/>
              <a:gd name="T42" fmla="*/ 50 w 142"/>
              <a:gd name="T43" fmla="*/ 66 h 138"/>
              <a:gd name="T44" fmla="*/ 54 w 142"/>
              <a:gd name="T45" fmla="*/ 65 h 138"/>
              <a:gd name="T46" fmla="*/ 25 w 142"/>
              <a:gd name="T47" fmla="*/ 47 h 138"/>
              <a:gd name="T48" fmla="*/ 121 w 142"/>
              <a:gd name="T49" fmla="*/ 40 h 138"/>
              <a:gd name="T50" fmla="*/ 55 w 142"/>
              <a:gd name="T51" fmla="*/ 22 h 138"/>
              <a:gd name="T52" fmla="*/ 28 w 142"/>
              <a:gd name="T53" fmla="*/ 61 h 138"/>
              <a:gd name="T54" fmla="*/ 115 w 142"/>
              <a:gd name="T55" fmla="*/ 19 h 138"/>
              <a:gd name="T56" fmla="*/ 65 w 142"/>
              <a:gd name="T57" fmla="*/ 12 h 138"/>
              <a:gd name="T58" fmla="*/ 84 w 142"/>
              <a:gd name="T59" fmla="*/ 16 h 138"/>
              <a:gd name="T60" fmla="*/ 97 w 142"/>
              <a:gd name="T61" fmla="*/ 24 h 138"/>
              <a:gd name="T62" fmla="*/ 110 w 142"/>
              <a:gd name="T63" fmla="*/ 19 h 138"/>
              <a:gd name="T64" fmla="*/ 111 w 142"/>
              <a:gd name="T65" fmla="*/ 31 h 138"/>
              <a:gd name="T66" fmla="*/ 124 w 142"/>
              <a:gd name="T67" fmla="*/ 46 h 138"/>
              <a:gd name="T68" fmla="*/ 134 w 142"/>
              <a:gd name="T69" fmla="*/ 52 h 138"/>
              <a:gd name="T70" fmla="*/ 127 w 142"/>
              <a:gd name="T71" fmla="*/ 52 h 138"/>
              <a:gd name="T72" fmla="*/ 119 w 142"/>
              <a:gd name="T73" fmla="*/ 86 h 138"/>
              <a:gd name="T74" fmla="*/ 129 w 142"/>
              <a:gd name="T75" fmla="*/ 86 h 138"/>
              <a:gd name="T76" fmla="*/ 128 w 142"/>
              <a:gd name="T77" fmla="*/ 104 h 138"/>
              <a:gd name="T78" fmla="*/ 100 w 142"/>
              <a:gd name="T79" fmla="*/ 98 h 138"/>
              <a:gd name="T80" fmla="*/ 63 w 142"/>
              <a:gd name="T81" fmla="*/ 83 h 138"/>
              <a:gd name="T82" fmla="*/ 75 w 142"/>
              <a:gd name="T83" fmla="*/ 52 h 138"/>
              <a:gd name="T84" fmla="*/ 92 w 142"/>
              <a:gd name="T85" fmla="*/ 41 h 138"/>
              <a:gd name="T86" fmla="*/ 71 w 142"/>
              <a:gd name="T87" fmla="*/ 25 h 138"/>
              <a:gd name="T88" fmla="*/ 57 w 142"/>
              <a:gd name="T89" fmla="*/ 17 h 138"/>
              <a:gd name="T90" fmla="*/ 21 w 142"/>
              <a:gd name="T91" fmla="*/ 48 h 138"/>
              <a:gd name="T92" fmla="*/ 25 w 142"/>
              <a:gd name="T93" fmla="*/ 70 h 138"/>
              <a:gd name="T94" fmla="*/ 51 w 142"/>
              <a:gd name="T95" fmla="*/ 88 h 138"/>
              <a:gd name="T96" fmla="*/ 55 w 142"/>
              <a:gd name="T97" fmla="*/ 114 h 138"/>
              <a:gd name="T98" fmla="*/ 61 w 142"/>
              <a:gd name="T99" fmla="*/ 119 h 138"/>
              <a:gd name="T100" fmla="*/ 60 w 142"/>
              <a:gd name="T101" fmla="*/ 132 h 138"/>
              <a:gd name="T102" fmla="*/ 97 w 142"/>
              <a:gd name="T103" fmla="*/ 18 h 138"/>
              <a:gd name="T104" fmla="*/ 38 w 142"/>
              <a:gd name="T105" fmla="*/ 15 h 138"/>
              <a:gd name="T106" fmla="*/ 38 w 142"/>
              <a:gd name="T107" fmla="*/ 15 h 138"/>
              <a:gd name="T108" fmla="*/ 91 w 142"/>
              <a:gd name="T109" fmla="*/ 15 h 138"/>
              <a:gd name="T110" fmla="*/ 75 w 142"/>
              <a:gd name="T111" fmla="*/ 8 h 138"/>
              <a:gd name="T112" fmla="*/ 62 w 142"/>
              <a:gd name="T113" fmla="*/ 6 h 138"/>
              <a:gd name="T114" fmla="*/ 71 w 142"/>
              <a:gd name="T115" fmla="*/ 0 h 138"/>
              <a:gd name="T116" fmla="*/ 23 w 142"/>
              <a:gd name="T117" fmla="*/ 18 h 138"/>
              <a:gd name="T118" fmla="*/ 141 w 142"/>
              <a:gd name="T119" fmla="*/ 82 h 138"/>
              <a:gd name="T120" fmla="*/ 117 w 142"/>
              <a:gd name="T121" fmla="*/ 1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2" h="138">
                <a:moveTo>
                  <a:pt x="90" y="131"/>
                </a:moveTo>
                <a:cubicBezTo>
                  <a:pt x="90" y="131"/>
                  <a:pt x="90" y="131"/>
                  <a:pt x="90" y="131"/>
                </a:cubicBezTo>
                <a:cubicBezTo>
                  <a:pt x="94" y="121"/>
                  <a:pt x="99" y="112"/>
                  <a:pt x="103" y="103"/>
                </a:cubicBezTo>
                <a:cubicBezTo>
                  <a:pt x="114" y="112"/>
                  <a:pt x="97" y="126"/>
                  <a:pt x="91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moveTo>
                  <a:pt x="80" y="133"/>
                </a:moveTo>
                <a:cubicBezTo>
                  <a:pt x="84" y="123"/>
                  <a:pt x="89" y="112"/>
                  <a:pt x="93" y="102"/>
                </a:cubicBezTo>
                <a:cubicBezTo>
                  <a:pt x="95" y="102"/>
                  <a:pt x="98" y="103"/>
                  <a:pt x="100" y="10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96" y="112"/>
                  <a:pt x="92" y="121"/>
                  <a:pt x="88" y="130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1"/>
                  <a:pt x="87" y="131"/>
                  <a:pt x="87" y="132"/>
                </a:cubicBezTo>
                <a:cubicBezTo>
                  <a:pt x="85" y="132"/>
                  <a:pt x="83" y="133"/>
                  <a:pt x="80" y="133"/>
                </a:cubicBezTo>
                <a:moveTo>
                  <a:pt x="71" y="133"/>
                </a:moveTo>
                <a:cubicBezTo>
                  <a:pt x="70" y="133"/>
                  <a:pt x="69" y="133"/>
                  <a:pt x="68" y="133"/>
                </a:cubicBezTo>
                <a:cubicBezTo>
                  <a:pt x="74" y="121"/>
                  <a:pt x="79" y="109"/>
                  <a:pt x="85" y="97"/>
                </a:cubicBezTo>
                <a:cubicBezTo>
                  <a:pt x="86" y="99"/>
                  <a:pt x="87" y="100"/>
                  <a:pt x="85" y="101"/>
                </a:cubicBezTo>
                <a:cubicBezTo>
                  <a:pt x="85" y="101"/>
                  <a:pt x="86" y="101"/>
                  <a:pt x="87" y="101"/>
                </a:cubicBezTo>
                <a:cubicBezTo>
                  <a:pt x="88" y="101"/>
                  <a:pt x="89" y="101"/>
                  <a:pt x="91" y="102"/>
                </a:cubicBezTo>
                <a:cubicBezTo>
                  <a:pt x="86" y="112"/>
                  <a:pt x="82" y="123"/>
                  <a:pt x="78" y="133"/>
                </a:cubicBezTo>
                <a:cubicBezTo>
                  <a:pt x="76" y="133"/>
                  <a:pt x="73" y="133"/>
                  <a:pt x="71" y="133"/>
                </a:cubicBezTo>
                <a:moveTo>
                  <a:pt x="66" y="133"/>
                </a:moveTo>
                <a:cubicBezTo>
                  <a:pt x="65" y="133"/>
                  <a:pt x="65" y="133"/>
                  <a:pt x="64" y="133"/>
                </a:cubicBezTo>
                <a:cubicBezTo>
                  <a:pt x="66" y="126"/>
                  <a:pt x="69" y="120"/>
                  <a:pt x="65" y="116"/>
                </a:cubicBezTo>
                <a:cubicBezTo>
                  <a:pt x="68" y="110"/>
                  <a:pt x="71" y="104"/>
                  <a:pt x="75" y="98"/>
                </a:cubicBezTo>
                <a:cubicBezTo>
                  <a:pt x="76" y="96"/>
                  <a:pt x="78" y="94"/>
                  <a:pt x="79" y="93"/>
                </a:cubicBezTo>
                <a:cubicBezTo>
                  <a:pt x="81" y="94"/>
                  <a:pt x="82" y="95"/>
                  <a:pt x="83" y="95"/>
                </a:cubicBezTo>
                <a:cubicBezTo>
                  <a:pt x="77" y="108"/>
                  <a:pt x="72" y="121"/>
                  <a:pt x="66" y="133"/>
                </a:cubicBezTo>
                <a:moveTo>
                  <a:pt x="63" y="115"/>
                </a:moveTo>
                <a:cubicBezTo>
                  <a:pt x="61" y="114"/>
                  <a:pt x="60" y="112"/>
                  <a:pt x="59" y="111"/>
                </a:cubicBezTo>
                <a:cubicBezTo>
                  <a:pt x="62" y="104"/>
                  <a:pt x="65" y="97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1" y="90"/>
                  <a:pt x="74" y="91"/>
                  <a:pt x="77" y="92"/>
                </a:cubicBezTo>
                <a:cubicBezTo>
                  <a:pt x="75" y="93"/>
                  <a:pt x="74" y="95"/>
                  <a:pt x="73" y="97"/>
                </a:cubicBezTo>
                <a:cubicBezTo>
                  <a:pt x="69" y="103"/>
                  <a:pt x="66" y="109"/>
                  <a:pt x="63" y="115"/>
                </a:cubicBezTo>
                <a:moveTo>
                  <a:pt x="50" y="75"/>
                </a:moveTo>
                <a:cubicBezTo>
                  <a:pt x="51" y="75"/>
                  <a:pt x="51" y="74"/>
                  <a:pt x="52" y="74"/>
                </a:cubicBezTo>
                <a:cubicBezTo>
                  <a:pt x="52" y="74"/>
                  <a:pt x="52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3" y="74"/>
                  <a:pt x="53" y="74"/>
                  <a:pt x="53" y="74"/>
                </a:cubicBezTo>
                <a:cubicBezTo>
                  <a:pt x="56" y="76"/>
                  <a:pt x="57" y="80"/>
                  <a:pt x="56" y="82"/>
                </a:cubicBezTo>
                <a:cubicBezTo>
                  <a:pt x="56" y="82"/>
                  <a:pt x="60" y="85"/>
                  <a:pt x="60" y="87"/>
                </a:cubicBezTo>
                <a:cubicBezTo>
                  <a:pt x="61" y="87"/>
                  <a:pt x="62" y="87"/>
                  <a:pt x="63" y="87"/>
                </a:cubicBezTo>
                <a:cubicBezTo>
                  <a:pt x="63" y="88"/>
                  <a:pt x="63" y="89"/>
                  <a:pt x="63" y="90"/>
                </a:cubicBezTo>
                <a:cubicBezTo>
                  <a:pt x="63" y="90"/>
                  <a:pt x="64" y="91"/>
                  <a:pt x="64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2" y="97"/>
                  <a:pt x="60" y="102"/>
                  <a:pt x="58" y="108"/>
                </a:cubicBezTo>
                <a:cubicBezTo>
                  <a:pt x="57" y="105"/>
                  <a:pt x="57" y="102"/>
                  <a:pt x="58" y="99"/>
                </a:cubicBezTo>
                <a:cubicBezTo>
                  <a:pt x="58" y="96"/>
                  <a:pt x="58" y="93"/>
                  <a:pt x="61" y="91"/>
                </a:cubicBezTo>
                <a:cubicBezTo>
                  <a:pt x="60" y="91"/>
                  <a:pt x="59" y="90"/>
                  <a:pt x="58" y="89"/>
                </a:cubicBezTo>
                <a:cubicBezTo>
                  <a:pt x="58" y="89"/>
                  <a:pt x="57" y="89"/>
                  <a:pt x="57" y="89"/>
                </a:cubicBezTo>
                <a:cubicBezTo>
                  <a:pt x="56" y="88"/>
                  <a:pt x="57" y="87"/>
                  <a:pt x="57" y="87"/>
                </a:cubicBezTo>
                <a:cubicBezTo>
                  <a:pt x="55" y="87"/>
                  <a:pt x="54" y="84"/>
                  <a:pt x="52" y="83"/>
                </a:cubicBezTo>
                <a:cubicBezTo>
                  <a:pt x="53" y="81"/>
                  <a:pt x="54" y="80"/>
                  <a:pt x="55" y="78"/>
                </a:cubicBezTo>
                <a:cubicBezTo>
                  <a:pt x="55" y="77"/>
                  <a:pt x="55" y="77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3" y="76"/>
                  <a:pt x="53" y="77"/>
                  <a:pt x="53" y="77"/>
                </a:cubicBezTo>
                <a:cubicBezTo>
                  <a:pt x="52" y="79"/>
                  <a:pt x="51" y="81"/>
                  <a:pt x="50" y="82"/>
                </a:cubicBezTo>
                <a:cubicBezTo>
                  <a:pt x="49" y="82"/>
                  <a:pt x="48" y="81"/>
                  <a:pt x="46" y="81"/>
                </a:cubicBezTo>
                <a:cubicBezTo>
                  <a:pt x="48" y="79"/>
                  <a:pt x="48" y="77"/>
                  <a:pt x="49" y="74"/>
                </a:cubicBezTo>
                <a:cubicBezTo>
                  <a:pt x="50" y="75"/>
                  <a:pt x="50" y="75"/>
                  <a:pt x="50" y="75"/>
                </a:cubicBezTo>
                <a:moveTo>
                  <a:pt x="128" y="82"/>
                </a:move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30" y="75"/>
                  <a:pt x="133" y="68"/>
                  <a:pt x="136" y="62"/>
                </a:cubicBezTo>
                <a:cubicBezTo>
                  <a:pt x="137" y="64"/>
                  <a:pt x="138" y="67"/>
                  <a:pt x="138" y="70"/>
                </a:cubicBezTo>
                <a:cubicBezTo>
                  <a:pt x="138" y="74"/>
                  <a:pt x="137" y="78"/>
                  <a:pt x="137" y="82"/>
                </a:cubicBezTo>
                <a:cubicBezTo>
                  <a:pt x="136" y="83"/>
                  <a:pt x="136" y="85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5"/>
                  <a:pt x="134" y="83"/>
                  <a:pt x="133" y="83"/>
                </a:cubicBezTo>
                <a:cubicBezTo>
                  <a:pt x="132" y="82"/>
                  <a:pt x="131" y="82"/>
                  <a:pt x="129" y="82"/>
                </a:cubicBezTo>
                <a:cubicBezTo>
                  <a:pt x="129" y="82"/>
                  <a:pt x="129" y="82"/>
                  <a:pt x="129" y="82"/>
                </a:cubicBezTo>
                <a:cubicBezTo>
                  <a:pt x="129" y="82"/>
                  <a:pt x="128" y="82"/>
                  <a:pt x="128" y="82"/>
                </a:cubicBezTo>
                <a:moveTo>
                  <a:pt x="124" y="83"/>
                </a:moveTo>
                <a:cubicBezTo>
                  <a:pt x="123" y="83"/>
                  <a:pt x="122" y="83"/>
                  <a:pt x="122" y="83"/>
                </a:cubicBezTo>
                <a:cubicBezTo>
                  <a:pt x="122" y="82"/>
                  <a:pt x="121" y="82"/>
                  <a:pt x="121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3" y="72"/>
                  <a:pt x="126" y="65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1" y="57"/>
                  <a:pt x="132" y="57"/>
                  <a:pt x="132" y="56"/>
                </a:cubicBezTo>
                <a:cubicBezTo>
                  <a:pt x="133" y="56"/>
                  <a:pt x="133" y="56"/>
                  <a:pt x="134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9"/>
                  <a:pt x="134" y="59"/>
                  <a:pt x="134" y="60"/>
                </a:cubicBezTo>
                <a:cubicBezTo>
                  <a:pt x="131" y="67"/>
                  <a:pt x="128" y="74"/>
                  <a:pt x="125" y="81"/>
                </a:cubicBezTo>
                <a:cubicBezTo>
                  <a:pt x="125" y="81"/>
                  <a:pt x="125" y="82"/>
                  <a:pt x="125" y="82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moveTo>
                  <a:pt x="120" y="76"/>
                </a:moveTo>
                <a:cubicBezTo>
                  <a:pt x="120" y="76"/>
                  <a:pt x="120" y="75"/>
                  <a:pt x="120" y="74"/>
                </a:cubicBezTo>
                <a:cubicBezTo>
                  <a:pt x="120" y="72"/>
                  <a:pt x="120" y="70"/>
                  <a:pt x="120" y="68"/>
                </a:cubicBezTo>
                <a:cubicBezTo>
                  <a:pt x="120" y="66"/>
                  <a:pt x="121" y="65"/>
                  <a:pt x="121" y="64"/>
                </a:cubicBezTo>
                <a:cubicBezTo>
                  <a:pt x="122" y="63"/>
                  <a:pt x="123" y="61"/>
                  <a:pt x="124" y="59"/>
                </a:cubicBezTo>
                <a:cubicBezTo>
                  <a:pt x="125" y="58"/>
                  <a:pt x="125" y="57"/>
                  <a:pt x="126" y="57"/>
                </a:cubicBezTo>
                <a:cubicBezTo>
                  <a:pt x="126" y="56"/>
                  <a:pt x="127" y="56"/>
                  <a:pt x="127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5" y="63"/>
                  <a:pt x="122" y="70"/>
                  <a:pt x="120" y="76"/>
                </a:cubicBezTo>
                <a:moveTo>
                  <a:pt x="75" y="48"/>
                </a:moveTo>
                <a:cubicBezTo>
                  <a:pt x="77" y="44"/>
                  <a:pt x="79" y="40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40"/>
                  <a:pt x="82" y="47"/>
                  <a:pt x="84" y="49"/>
                </a:cubicBezTo>
                <a:cubicBezTo>
                  <a:pt x="82" y="48"/>
                  <a:pt x="79" y="48"/>
                  <a:pt x="76" y="48"/>
                </a:cubicBezTo>
                <a:cubicBezTo>
                  <a:pt x="76" y="48"/>
                  <a:pt x="75" y="48"/>
                  <a:pt x="75" y="48"/>
                </a:cubicBezTo>
                <a:moveTo>
                  <a:pt x="44" y="80"/>
                </a:moveTo>
                <a:cubicBezTo>
                  <a:pt x="42" y="79"/>
                  <a:pt x="40" y="78"/>
                  <a:pt x="39" y="77"/>
                </a:cubicBezTo>
                <a:cubicBezTo>
                  <a:pt x="38" y="77"/>
                  <a:pt x="36" y="74"/>
                  <a:pt x="34" y="72"/>
                </a:cubicBezTo>
                <a:cubicBezTo>
                  <a:pt x="41" y="59"/>
                  <a:pt x="48" y="47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7" y="36"/>
                  <a:pt x="59" y="37"/>
                  <a:pt x="61" y="38"/>
                </a:cubicBezTo>
                <a:cubicBezTo>
                  <a:pt x="56" y="47"/>
                  <a:pt x="51" y="56"/>
                  <a:pt x="46" y="65"/>
                </a:cubicBezTo>
                <a:cubicBezTo>
                  <a:pt x="46" y="66"/>
                  <a:pt x="46" y="66"/>
                  <a:pt x="45" y="66"/>
                </a:cubicBezTo>
                <a:cubicBezTo>
                  <a:pt x="43" y="68"/>
                  <a:pt x="46" y="71"/>
                  <a:pt x="47" y="72"/>
                </a:cubicBezTo>
                <a:cubicBezTo>
                  <a:pt x="47" y="75"/>
                  <a:pt x="46" y="78"/>
                  <a:pt x="44" y="80"/>
                </a:cubicBezTo>
                <a:moveTo>
                  <a:pt x="124" y="37"/>
                </a:moveTo>
                <a:cubicBezTo>
                  <a:pt x="125" y="36"/>
                  <a:pt x="125" y="34"/>
                  <a:pt x="126" y="33"/>
                </a:cubicBezTo>
                <a:cubicBezTo>
                  <a:pt x="127" y="34"/>
                  <a:pt x="128" y="36"/>
                  <a:pt x="128" y="38"/>
                </a:cubicBezTo>
                <a:cubicBezTo>
                  <a:pt x="128" y="37"/>
                  <a:pt x="127" y="37"/>
                  <a:pt x="126" y="37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4" y="37"/>
                  <a:pt x="124" y="37"/>
                  <a:pt x="124" y="37"/>
                </a:cubicBezTo>
                <a:moveTo>
                  <a:pt x="33" y="70"/>
                </a:moveTo>
                <a:cubicBezTo>
                  <a:pt x="31" y="68"/>
                  <a:pt x="30" y="66"/>
                  <a:pt x="29" y="64"/>
                </a:cubicBezTo>
                <a:cubicBezTo>
                  <a:pt x="35" y="53"/>
                  <a:pt x="44" y="43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2" y="34"/>
                  <a:pt x="53" y="33"/>
                  <a:pt x="54" y="34"/>
                </a:cubicBezTo>
                <a:cubicBezTo>
                  <a:pt x="46" y="45"/>
                  <a:pt x="39" y="57"/>
                  <a:pt x="33" y="70"/>
                </a:cubicBezTo>
                <a:moveTo>
                  <a:pt x="59" y="69"/>
                </a:moveTo>
                <a:cubicBezTo>
                  <a:pt x="58" y="69"/>
                  <a:pt x="58" y="68"/>
                  <a:pt x="57" y="67"/>
                </a:cubicBezTo>
                <a:cubicBezTo>
                  <a:pt x="62" y="54"/>
                  <a:pt x="68" y="43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7" y="32"/>
                  <a:pt x="80" y="31"/>
                  <a:pt x="81" y="34"/>
                </a:cubicBezTo>
                <a:cubicBezTo>
                  <a:pt x="78" y="39"/>
                  <a:pt x="75" y="43"/>
                  <a:pt x="72" y="48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1"/>
                  <a:pt x="59" y="69"/>
                  <a:pt x="59" y="69"/>
                </a:cubicBezTo>
                <a:moveTo>
                  <a:pt x="111" y="30"/>
                </a:move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moveTo>
                  <a:pt x="61" y="32"/>
                </a:moveTo>
                <a:cubicBezTo>
                  <a:pt x="60" y="32"/>
                  <a:pt x="59" y="32"/>
                  <a:pt x="59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0"/>
                  <a:pt x="60" y="30"/>
                  <a:pt x="61" y="29"/>
                </a:cubicBezTo>
                <a:cubicBezTo>
                  <a:pt x="61" y="30"/>
                  <a:pt x="61" y="31"/>
                  <a:pt x="61" y="32"/>
                </a:cubicBezTo>
                <a:moveTo>
                  <a:pt x="50" y="66"/>
                </a:moveTo>
                <a:cubicBezTo>
                  <a:pt x="49" y="65"/>
                  <a:pt x="49" y="65"/>
                  <a:pt x="49" y="65"/>
                </a:cubicBezTo>
                <a:cubicBezTo>
                  <a:pt x="54" y="56"/>
                  <a:pt x="59" y="47"/>
                  <a:pt x="64" y="38"/>
                </a:cubicBezTo>
                <a:cubicBezTo>
                  <a:pt x="65" y="38"/>
                  <a:pt x="66" y="37"/>
                  <a:pt x="65" y="34"/>
                </a:cubicBezTo>
                <a:cubicBezTo>
                  <a:pt x="65" y="29"/>
                  <a:pt x="65" y="28"/>
                  <a:pt x="66" y="28"/>
                </a:cubicBezTo>
                <a:cubicBezTo>
                  <a:pt x="67" y="28"/>
                  <a:pt x="69" y="30"/>
                  <a:pt x="72" y="31"/>
                </a:cubicBezTo>
                <a:cubicBezTo>
                  <a:pt x="66" y="42"/>
                  <a:pt x="60" y="53"/>
                  <a:pt x="55" y="65"/>
                </a:cubicBezTo>
                <a:cubicBezTo>
                  <a:pt x="55" y="65"/>
                  <a:pt x="55" y="65"/>
                  <a:pt x="54" y="65"/>
                </a:cubicBezTo>
                <a:cubicBezTo>
                  <a:pt x="54" y="65"/>
                  <a:pt x="53" y="65"/>
                  <a:pt x="51" y="65"/>
                </a:cubicBezTo>
                <a:cubicBezTo>
                  <a:pt x="51" y="65"/>
                  <a:pt x="50" y="66"/>
                  <a:pt x="50" y="66"/>
                </a:cubicBezTo>
                <a:moveTo>
                  <a:pt x="25" y="47"/>
                </a:moveTo>
                <a:cubicBezTo>
                  <a:pt x="25" y="45"/>
                  <a:pt x="24" y="43"/>
                  <a:pt x="24" y="42"/>
                </a:cubicBezTo>
                <a:cubicBezTo>
                  <a:pt x="27" y="37"/>
                  <a:pt x="34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35" y="33"/>
                  <a:pt x="30" y="40"/>
                  <a:pt x="25" y="47"/>
                </a:cubicBezTo>
                <a:moveTo>
                  <a:pt x="121" y="40"/>
                </a:moveTo>
                <a:cubicBezTo>
                  <a:pt x="121" y="40"/>
                  <a:pt x="120" y="39"/>
                  <a:pt x="120" y="39"/>
                </a:cubicBezTo>
                <a:cubicBezTo>
                  <a:pt x="119" y="38"/>
                  <a:pt x="119" y="37"/>
                  <a:pt x="118" y="35"/>
                </a:cubicBezTo>
                <a:cubicBezTo>
                  <a:pt x="119" y="32"/>
                  <a:pt x="120" y="29"/>
                  <a:pt x="121" y="25"/>
                </a:cubicBezTo>
                <a:cubicBezTo>
                  <a:pt x="122" y="27"/>
                  <a:pt x="123" y="28"/>
                  <a:pt x="124" y="3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3" y="33"/>
                  <a:pt x="122" y="37"/>
                  <a:pt x="121" y="40"/>
                </a:cubicBezTo>
                <a:moveTo>
                  <a:pt x="28" y="61"/>
                </a:moveTo>
                <a:cubicBezTo>
                  <a:pt x="26" y="58"/>
                  <a:pt x="26" y="56"/>
                  <a:pt x="26" y="55"/>
                </a:cubicBezTo>
                <a:cubicBezTo>
                  <a:pt x="26" y="53"/>
                  <a:pt x="26" y="51"/>
                  <a:pt x="26" y="50"/>
                </a:cubicBezTo>
                <a:cubicBezTo>
                  <a:pt x="31" y="42"/>
                  <a:pt x="37" y="35"/>
                  <a:pt x="42" y="27"/>
                </a:cubicBezTo>
                <a:cubicBezTo>
                  <a:pt x="42" y="27"/>
                  <a:pt x="43" y="26"/>
                  <a:pt x="43" y="26"/>
                </a:cubicBezTo>
                <a:cubicBezTo>
                  <a:pt x="46" y="25"/>
                  <a:pt x="52" y="22"/>
                  <a:pt x="55" y="20"/>
                </a:cubicBezTo>
                <a:cubicBezTo>
                  <a:pt x="54" y="21"/>
                  <a:pt x="55" y="21"/>
                  <a:pt x="55" y="22"/>
                </a:cubicBezTo>
                <a:cubicBezTo>
                  <a:pt x="56" y="23"/>
                  <a:pt x="57" y="24"/>
                  <a:pt x="58" y="25"/>
                </a:cubicBezTo>
                <a:cubicBezTo>
                  <a:pt x="59" y="26"/>
                  <a:pt x="52" y="28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3" y="41"/>
                  <a:pt x="34" y="50"/>
                  <a:pt x="28" y="61"/>
                </a:cubicBezTo>
                <a:moveTo>
                  <a:pt x="117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7"/>
                  <a:pt x="115" y="25"/>
                  <a:pt x="115" y="24"/>
                </a:cubicBezTo>
                <a:cubicBezTo>
                  <a:pt x="115" y="22"/>
                  <a:pt x="115" y="21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6" y="20"/>
                  <a:pt x="118" y="22"/>
                  <a:pt x="119" y="23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7"/>
                  <a:pt x="118" y="30"/>
                  <a:pt x="117" y="32"/>
                </a:cubicBezTo>
                <a:moveTo>
                  <a:pt x="38" y="20"/>
                </a:moveTo>
                <a:cubicBezTo>
                  <a:pt x="42" y="20"/>
                  <a:pt x="45" y="18"/>
                  <a:pt x="48" y="17"/>
                </a:cubicBezTo>
                <a:cubicBezTo>
                  <a:pt x="53" y="13"/>
                  <a:pt x="59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71" y="12"/>
                  <a:pt x="76" y="13"/>
                  <a:pt x="81" y="15"/>
                </a:cubicBezTo>
                <a:cubicBezTo>
                  <a:pt x="81" y="15"/>
                  <a:pt x="81" y="16"/>
                  <a:pt x="81" y="16"/>
                </a:cubicBezTo>
                <a:cubicBezTo>
                  <a:pt x="81" y="17"/>
                  <a:pt x="81" y="17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8"/>
                  <a:pt x="89" y="19"/>
                  <a:pt x="91" y="20"/>
                </a:cubicBezTo>
                <a:cubicBezTo>
                  <a:pt x="92" y="20"/>
                  <a:pt x="93" y="20"/>
                  <a:pt x="93" y="21"/>
                </a:cubicBezTo>
                <a:cubicBezTo>
                  <a:pt x="94" y="21"/>
                  <a:pt x="94" y="22"/>
                  <a:pt x="95" y="23"/>
                </a:cubicBezTo>
                <a:cubicBezTo>
                  <a:pt x="95" y="23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8" y="23"/>
                  <a:pt x="98" y="23"/>
                  <a:pt x="98" y="23"/>
                </a:cubicBezTo>
                <a:cubicBezTo>
                  <a:pt x="98" y="23"/>
                  <a:pt x="99" y="23"/>
                  <a:pt x="99" y="22"/>
                </a:cubicBezTo>
                <a:cubicBezTo>
                  <a:pt x="99" y="22"/>
                  <a:pt x="101" y="20"/>
                  <a:pt x="102" y="18"/>
                </a:cubicBezTo>
                <a:cubicBezTo>
                  <a:pt x="104" y="17"/>
                  <a:pt x="106" y="16"/>
                  <a:pt x="108" y="15"/>
                </a:cubicBezTo>
                <a:cubicBezTo>
                  <a:pt x="108" y="15"/>
                  <a:pt x="108" y="15"/>
                  <a:pt x="108" y="15"/>
                </a:cubicBezTo>
                <a:cubicBezTo>
                  <a:pt x="109" y="15"/>
                  <a:pt x="110" y="16"/>
                  <a:pt x="110" y="16"/>
                </a:cubicBezTo>
                <a:cubicBezTo>
                  <a:pt x="110" y="17"/>
                  <a:pt x="110" y="18"/>
                  <a:pt x="110" y="19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9"/>
                  <a:pt x="110" y="19"/>
                  <a:pt x="111" y="20"/>
                </a:cubicBezTo>
                <a:cubicBezTo>
                  <a:pt x="111" y="22"/>
                  <a:pt x="111" y="23"/>
                  <a:pt x="111" y="24"/>
                </a:cubicBezTo>
                <a:cubicBezTo>
                  <a:pt x="111" y="25"/>
                  <a:pt x="111" y="27"/>
                  <a:pt x="110" y="27"/>
                </a:cubicBezTo>
                <a:cubicBezTo>
                  <a:pt x="110" y="28"/>
                  <a:pt x="110" y="29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2" y="32"/>
                  <a:pt x="113" y="35"/>
                  <a:pt x="114" y="38"/>
                </a:cubicBezTo>
                <a:cubicBezTo>
                  <a:pt x="115" y="39"/>
                  <a:pt x="116" y="40"/>
                  <a:pt x="116" y="41"/>
                </a:cubicBezTo>
                <a:cubicBezTo>
                  <a:pt x="117" y="43"/>
                  <a:pt x="118" y="44"/>
                  <a:pt x="118" y="44"/>
                </a:cubicBezTo>
                <a:cubicBezTo>
                  <a:pt x="119" y="45"/>
                  <a:pt x="119" y="45"/>
                  <a:pt x="120" y="46"/>
                </a:cubicBezTo>
                <a:cubicBezTo>
                  <a:pt x="121" y="46"/>
                  <a:pt x="121" y="46"/>
                  <a:pt x="122" y="46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23" y="46"/>
                  <a:pt x="123" y="46"/>
                  <a:pt x="124" y="46"/>
                </a:cubicBezTo>
                <a:cubicBezTo>
                  <a:pt x="125" y="45"/>
                  <a:pt x="125" y="44"/>
                  <a:pt x="125" y="44"/>
                </a:cubicBezTo>
                <a:cubicBezTo>
                  <a:pt x="126" y="43"/>
                  <a:pt x="126" y="42"/>
                  <a:pt x="126" y="42"/>
                </a:cubicBezTo>
                <a:cubicBezTo>
                  <a:pt x="127" y="42"/>
                  <a:pt x="128" y="42"/>
                  <a:pt x="129" y="43"/>
                </a:cubicBezTo>
                <a:cubicBezTo>
                  <a:pt x="131" y="44"/>
                  <a:pt x="132" y="46"/>
                  <a:pt x="133" y="47"/>
                </a:cubicBezTo>
                <a:cubicBezTo>
                  <a:pt x="134" y="48"/>
                  <a:pt x="134" y="48"/>
                  <a:pt x="135" y="48"/>
                </a:cubicBezTo>
                <a:cubicBezTo>
                  <a:pt x="135" y="49"/>
                  <a:pt x="135" y="51"/>
                  <a:pt x="136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3" y="52"/>
                  <a:pt x="132" y="52"/>
                  <a:pt x="132" y="52"/>
                </a:cubicBezTo>
                <a:cubicBezTo>
                  <a:pt x="131" y="52"/>
                  <a:pt x="130" y="52"/>
                  <a:pt x="130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8" y="52"/>
                  <a:pt x="127" y="52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6" y="52"/>
                  <a:pt x="124" y="52"/>
                  <a:pt x="123" y="53"/>
                </a:cubicBezTo>
                <a:cubicBezTo>
                  <a:pt x="122" y="55"/>
                  <a:pt x="120" y="56"/>
                  <a:pt x="119" y="58"/>
                </a:cubicBezTo>
                <a:cubicBezTo>
                  <a:pt x="118" y="60"/>
                  <a:pt x="117" y="61"/>
                  <a:pt x="117" y="63"/>
                </a:cubicBezTo>
                <a:cubicBezTo>
                  <a:pt x="116" y="64"/>
                  <a:pt x="116" y="65"/>
                  <a:pt x="116" y="67"/>
                </a:cubicBezTo>
                <a:cubicBezTo>
                  <a:pt x="115" y="69"/>
                  <a:pt x="115" y="72"/>
                  <a:pt x="115" y="74"/>
                </a:cubicBezTo>
                <a:cubicBezTo>
                  <a:pt x="115" y="77"/>
                  <a:pt x="116" y="80"/>
                  <a:pt x="117" y="83"/>
                </a:cubicBezTo>
                <a:cubicBezTo>
                  <a:pt x="117" y="84"/>
                  <a:pt x="118" y="85"/>
                  <a:pt x="119" y="86"/>
                </a:cubicBezTo>
                <a:cubicBezTo>
                  <a:pt x="121" y="87"/>
                  <a:pt x="122" y="88"/>
                  <a:pt x="12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5" y="87"/>
                  <a:pt x="125" y="87"/>
                  <a:pt x="125" y="87"/>
                </a:cubicBezTo>
                <a:cubicBezTo>
                  <a:pt x="126" y="87"/>
                  <a:pt x="128" y="87"/>
                  <a:pt x="128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30" y="86"/>
                  <a:pt x="131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1" y="88"/>
                  <a:pt x="132" y="88"/>
                  <a:pt x="132" y="89"/>
                </a:cubicBezTo>
                <a:cubicBezTo>
                  <a:pt x="132" y="91"/>
                  <a:pt x="131" y="94"/>
                  <a:pt x="130" y="97"/>
                </a:cubicBezTo>
                <a:cubicBezTo>
                  <a:pt x="130" y="99"/>
                  <a:pt x="129" y="102"/>
                  <a:pt x="128" y="103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22" y="114"/>
                  <a:pt x="113" y="122"/>
                  <a:pt x="102" y="127"/>
                </a:cubicBezTo>
                <a:cubicBezTo>
                  <a:pt x="107" y="122"/>
                  <a:pt x="111" y="117"/>
                  <a:pt x="111" y="111"/>
                </a:cubicBezTo>
                <a:cubicBezTo>
                  <a:pt x="111" y="106"/>
                  <a:pt x="109" y="102"/>
                  <a:pt x="106" y="99"/>
                </a:cubicBezTo>
                <a:cubicBezTo>
                  <a:pt x="105" y="99"/>
                  <a:pt x="104" y="98"/>
                  <a:pt x="103" y="98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98" y="98"/>
                  <a:pt x="96" y="98"/>
                  <a:pt x="94" y="98"/>
                </a:cubicBezTo>
                <a:cubicBezTo>
                  <a:pt x="92" y="97"/>
                  <a:pt x="91" y="97"/>
                  <a:pt x="90" y="97"/>
                </a:cubicBezTo>
                <a:cubicBezTo>
                  <a:pt x="87" y="90"/>
                  <a:pt x="74" y="85"/>
                  <a:pt x="68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4"/>
                  <a:pt x="65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3" y="83"/>
                  <a:pt x="63" y="83"/>
                  <a:pt x="63" y="83"/>
                </a:cubicBezTo>
                <a:cubicBezTo>
                  <a:pt x="62" y="82"/>
                  <a:pt x="61" y="81"/>
                  <a:pt x="61" y="80"/>
                </a:cubicBezTo>
                <a:cubicBezTo>
                  <a:pt x="61" y="79"/>
                  <a:pt x="61" y="78"/>
                  <a:pt x="61" y="77"/>
                </a:cubicBezTo>
                <a:cubicBezTo>
                  <a:pt x="60" y="76"/>
                  <a:pt x="60" y="74"/>
                  <a:pt x="59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2" y="73"/>
                  <a:pt x="63" y="72"/>
                  <a:pt x="64" y="70"/>
                </a:cubicBezTo>
                <a:cubicBezTo>
                  <a:pt x="65" y="68"/>
                  <a:pt x="68" y="63"/>
                  <a:pt x="70" y="60"/>
                </a:cubicBezTo>
                <a:cubicBezTo>
                  <a:pt x="73" y="56"/>
                  <a:pt x="74" y="54"/>
                  <a:pt x="75" y="52"/>
                </a:cubicBezTo>
                <a:cubicBezTo>
                  <a:pt x="75" y="52"/>
                  <a:pt x="76" y="52"/>
                  <a:pt x="76" y="52"/>
                </a:cubicBezTo>
                <a:cubicBezTo>
                  <a:pt x="79" y="52"/>
                  <a:pt x="82" y="53"/>
                  <a:pt x="83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5" y="53"/>
                  <a:pt x="87" y="52"/>
                  <a:pt x="87" y="51"/>
                </a:cubicBezTo>
                <a:cubicBezTo>
                  <a:pt x="88" y="50"/>
                  <a:pt x="88" y="49"/>
                  <a:pt x="88" y="48"/>
                </a:cubicBezTo>
                <a:cubicBezTo>
                  <a:pt x="88" y="47"/>
                  <a:pt x="89" y="45"/>
                  <a:pt x="91" y="42"/>
                </a:cubicBezTo>
                <a:cubicBezTo>
                  <a:pt x="91" y="42"/>
                  <a:pt x="92" y="41"/>
                  <a:pt x="92" y="41"/>
                </a:cubicBezTo>
                <a:cubicBezTo>
                  <a:pt x="93" y="39"/>
                  <a:pt x="92" y="37"/>
                  <a:pt x="91" y="36"/>
                </a:cubicBezTo>
                <a:cubicBezTo>
                  <a:pt x="90" y="35"/>
                  <a:pt x="89" y="35"/>
                  <a:pt x="88" y="34"/>
                </a:cubicBezTo>
                <a:cubicBezTo>
                  <a:pt x="88" y="34"/>
                  <a:pt x="87" y="34"/>
                  <a:pt x="87" y="34"/>
                </a:cubicBezTo>
                <a:cubicBezTo>
                  <a:pt x="86" y="34"/>
                  <a:pt x="86" y="34"/>
                  <a:pt x="86" y="33"/>
                </a:cubicBezTo>
                <a:cubicBezTo>
                  <a:pt x="84" y="28"/>
                  <a:pt x="80" y="27"/>
                  <a:pt x="77" y="27"/>
                </a:cubicBezTo>
                <a:cubicBezTo>
                  <a:pt x="76" y="27"/>
                  <a:pt x="75" y="27"/>
                  <a:pt x="74" y="27"/>
                </a:cubicBezTo>
                <a:cubicBezTo>
                  <a:pt x="73" y="26"/>
                  <a:pt x="72" y="26"/>
                  <a:pt x="71" y="25"/>
                </a:cubicBezTo>
                <a:cubicBezTo>
                  <a:pt x="69" y="24"/>
                  <a:pt x="68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5" y="23"/>
                  <a:pt x="64" y="24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2" y="23"/>
                  <a:pt x="62" y="22"/>
                  <a:pt x="61" y="22"/>
                </a:cubicBezTo>
                <a:cubicBezTo>
                  <a:pt x="60" y="21"/>
                  <a:pt x="60" y="20"/>
                  <a:pt x="59" y="20"/>
                </a:cubicBezTo>
                <a:cubicBezTo>
                  <a:pt x="59" y="18"/>
                  <a:pt x="58" y="17"/>
                  <a:pt x="57" y="17"/>
                </a:cubicBezTo>
                <a:cubicBezTo>
                  <a:pt x="56" y="16"/>
                  <a:pt x="56" y="16"/>
                  <a:pt x="55" y="16"/>
                </a:cubicBezTo>
                <a:cubicBezTo>
                  <a:pt x="54" y="16"/>
                  <a:pt x="53" y="16"/>
                  <a:pt x="52" y="17"/>
                </a:cubicBezTo>
                <a:cubicBezTo>
                  <a:pt x="49" y="19"/>
                  <a:pt x="41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2" y="22"/>
                  <a:pt x="26" y="30"/>
                  <a:pt x="21" y="39"/>
                </a:cubicBezTo>
                <a:cubicBezTo>
                  <a:pt x="20" y="40"/>
                  <a:pt x="20" y="40"/>
                  <a:pt x="20" y="41"/>
                </a:cubicBezTo>
                <a:cubicBezTo>
                  <a:pt x="20" y="43"/>
                  <a:pt x="20" y="45"/>
                  <a:pt x="21" y="48"/>
                </a:cubicBezTo>
                <a:cubicBezTo>
                  <a:pt x="21" y="49"/>
                  <a:pt x="21" y="51"/>
                  <a:pt x="22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1" y="53"/>
                  <a:pt x="22" y="53"/>
                </a:cubicBezTo>
                <a:cubicBezTo>
                  <a:pt x="22" y="54"/>
                  <a:pt x="22" y="54"/>
                  <a:pt x="22" y="54"/>
                </a:cubicBezTo>
                <a:cubicBezTo>
                  <a:pt x="21" y="57"/>
                  <a:pt x="22" y="61"/>
                  <a:pt x="25" y="66"/>
                </a:cubicBezTo>
                <a:cubicBezTo>
                  <a:pt x="25" y="67"/>
                  <a:pt x="25" y="68"/>
                  <a:pt x="24" y="68"/>
                </a:cubicBezTo>
                <a:cubicBezTo>
                  <a:pt x="24" y="69"/>
                  <a:pt x="24" y="69"/>
                  <a:pt x="25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0"/>
                  <a:pt x="26" y="69"/>
                  <a:pt x="26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7" y="69"/>
                  <a:pt x="27" y="69"/>
                </a:cubicBezTo>
                <a:cubicBezTo>
                  <a:pt x="28" y="71"/>
                  <a:pt x="33" y="79"/>
                  <a:pt x="37" y="81"/>
                </a:cubicBezTo>
                <a:cubicBezTo>
                  <a:pt x="40" y="83"/>
                  <a:pt x="46" y="86"/>
                  <a:pt x="50" y="87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89"/>
                  <a:pt x="52" y="89"/>
                  <a:pt x="52" y="90"/>
                </a:cubicBezTo>
                <a:cubicBezTo>
                  <a:pt x="53" y="90"/>
                  <a:pt x="53" y="91"/>
                  <a:pt x="53" y="92"/>
                </a:cubicBezTo>
                <a:cubicBezTo>
                  <a:pt x="54" y="92"/>
                  <a:pt x="54" y="92"/>
                  <a:pt x="54" y="93"/>
                </a:cubicBezTo>
                <a:cubicBezTo>
                  <a:pt x="54" y="94"/>
                  <a:pt x="54" y="96"/>
                  <a:pt x="54" y="97"/>
                </a:cubicBezTo>
                <a:cubicBezTo>
                  <a:pt x="54" y="97"/>
                  <a:pt x="53" y="98"/>
                  <a:pt x="53" y="99"/>
                </a:cubicBezTo>
                <a:cubicBezTo>
                  <a:pt x="53" y="101"/>
                  <a:pt x="52" y="108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5"/>
                  <a:pt x="55" y="115"/>
                  <a:pt x="55" y="116"/>
                </a:cubicBezTo>
                <a:cubicBezTo>
                  <a:pt x="55" y="116"/>
                  <a:pt x="55" y="117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7" y="118"/>
                  <a:pt x="57" y="117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59" y="117"/>
                  <a:pt x="60" y="118"/>
                  <a:pt x="61" y="119"/>
                </a:cubicBezTo>
                <a:cubicBezTo>
                  <a:pt x="61" y="119"/>
                  <a:pt x="60" y="120"/>
                  <a:pt x="60" y="121"/>
                </a:cubicBezTo>
                <a:cubicBezTo>
                  <a:pt x="60" y="121"/>
                  <a:pt x="60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2" y="122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3" y="122"/>
                  <a:pt x="62" y="124"/>
                  <a:pt x="61" y="127"/>
                </a:cubicBezTo>
                <a:cubicBezTo>
                  <a:pt x="61" y="129"/>
                  <a:pt x="60" y="131"/>
                  <a:pt x="60" y="132"/>
                </a:cubicBezTo>
                <a:cubicBezTo>
                  <a:pt x="31" y="128"/>
                  <a:pt x="5" y="107"/>
                  <a:pt x="5" y="69"/>
                </a:cubicBezTo>
                <a:cubicBezTo>
                  <a:pt x="5" y="46"/>
                  <a:pt x="15" y="29"/>
                  <a:pt x="29" y="18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9"/>
                  <a:pt x="32" y="19"/>
                  <a:pt x="33" y="19"/>
                </a:cubicBezTo>
                <a:cubicBezTo>
                  <a:pt x="34" y="19"/>
                  <a:pt x="35" y="19"/>
                  <a:pt x="35" y="20"/>
                </a:cubicBezTo>
                <a:cubicBezTo>
                  <a:pt x="36" y="20"/>
                  <a:pt x="37" y="20"/>
                  <a:pt x="38" y="20"/>
                </a:cubicBezTo>
                <a:moveTo>
                  <a:pt x="97" y="18"/>
                </a:moveTo>
                <a:cubicBezTo>
                  <a:pt x="96" y="17"/>
                  <a:pt x="96" y="17"/>
                  <a:pt x="96" y="17"/>
                </a:cubicBezTo>
                <a:cubicBezTo>
                  <a:pt x="95" y="17"/>
                  <a:pt x="94" y="16"/>
                  <a:pt x="93" y="16"/>
                </a:cubicBezTo>
                <a:cubicBezTo>
                  <a:pt x="94" y="14"/>
                  <a:pt x="95" y="12"/>
                  <a:pt x="96" y="10"/>
                </a:cubicBezTo>
                <a:cubicBezTo>
                  <a:pt x="98" y="11"/>
                  <a:pt x="100" y="12"/>
                  <a:pt x="102" y="13"/>
                </a:cubicBezTo>
                <a:cubicBezTo>
                  <a:pt x="101" y="14"/>
                  <a:pt x="99" y="15"/>
                  <a:pt x="98" y="16"/>
                </a:cubicBezTo>
                <a:cubicBezTo>
                  <a:pt x="98" y="17"/>
                  <a:pt x="97" y="17"/>
                  <a:pt x="97" y="18"/>
                </a:cubicBezTo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7" y="15"/>
                  <a:pt x="37" y="15"/>
                </a:cubicBezTo>
                <a:cubicBezTo>
                  <a:pt x="36" y="15"/>
                  <a:pt x="35" y="15"/>
                  <a:pt x="34" y="15"/>
                </a:cubicBezTo>
                <a:cubicBezTo>
                  <a:pt x="38" y="12"/>
                  <a:pt x="43" y="10"/>
                  <a:pt x="47" y="9"/>
                </a:cubicBezTo>
                <a:cubicBezTo>
                  <a:pt x="47" y="10"/>
                  <a:pt x="46" y="11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3" y="14"/>
                  <a:pt x="41" y="15"/>
                  <a:pt x="38" y="15"/>
                </a:cubicBezTo>
                <a:moveTo>
                  <a:pt x="91" y="15"/>
                </a:moveTo>
                <a:cubicBezTo>
                  <a:pt x="89" y="14"/>
                  <a:pt x="88" y="13"/>
                  <a:pt x="87" y="12"/>
                </a:cubicBezTo>
                <a:cubicBezTo>
                  <a:pt x="87" y="12"/>
                  <a:pt x="86" y="12"/>
                  <a:pt x="85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6" y="10"/>
                  <a:pt x="87" y="9"/>
                  <a:pt x="88" y="7"/>
                </a:cubicBezTo>
                <a:cubicBezTo>
                  <a:pt x="90" y="8"/>
                  <a:pt x="92" y="8"/>
                  <a:pt x="94" y="9"/>
                </a:cubicBezTo>
                <a:cubicBezTo>
                  <a:pt x="93" y="11"/>
                  <a:pt x="92" y="13"/>
                  <a:pt x="91" y="15"/>
                </a:cubicBezTo>
                <a:moveTo>
                  <a:pt x="49" y="11"/>
                </a:moveTo>
                <a:cubicBezTo>
                  <a:pt x="49" y="10"/>
                  <a:pt x="49" y="9"/>
                  <a:pt x="49" y="8"/>
                </a:cubicBezTo>
                <a:cubicBezTo>
                  <a:pt x="52" y="7"/>
                  <a:pt x="55" y="7"/>
                  <a:pt x="58" y="6"/>
                </a:cubicBezTo>
                <a:cubicBezTo>
                  <a:pt x="58" y="7"/>
                  <a:pt x="58" y="7"/>
                  <a:pt x="58" y="8"/>
                </a:cubicBezTo>
                <a:cubicBezTo>
                  <a:pt x="55" y="9"/>
                  <a:pt x="52" y="10"/>
                  <a:pt x="49" y="11"/>
                </a:cubicBezTo>
                <a:moveTo>
                  <a:pt x="83" y="11"/>
                </a:moveTo>
                <a:cubicBezTo>
                  <a:pt x="81" y="10"/>
                  <a:pt x="78" y="9"/>
                  <a:pt x="75" y="8"/>
                </a:cubicBezTo>
                <a:cubicBezTo>
                  <a:pt x="75" y="7"/>
                  <a:pt x="76" y="6"/>
                  <a:pt x="77" y="5"/>
                </a:cubicBezTo>
                <a:cubicBezTo>
                  <a:pt x="79" y="6"/>
                  <a:pt x="82" y="6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5" y="7"/>
                  <a:pt x="86" y="7"/>
                </a:cubicBezTo>
                <a:cubicBezTo>
                  <a:pt x="85" y="8"/>
                  <a:pt x="84" y="10"/>
                  <a:pt x="83" y="11"/>
                </a:cubicBezTo>
                <a:moveTo>
                  <a:pt x="61" y="8"/>
                </a:moveTo>
                <a:cubicBezTo>
                  <a:pt x="61" y="7"/>
                  <a:pt x="61" y="6"/>
                  <a:pt x="62" y="6"/>
                </a:cubicBezTo>
                <a:cubicBezTo>
                  <a:pt x="63" y="5"/>
                  <a:pt x="64" y="5"/>
                  <a:pt x="65" y="5"/>
                </a:cubicBezTo>
                <a:cubicBezTo>
                  <a:pt x="66" y="5"/>
                  <a:pt x="68" y="5"/>
                  <a:pt x="69" y="5"/>
                </a:cubicBezTo>
                <a:cubicBezTo>
                  <a:pt x="71" y="5"/>
                  <a:pt x="73" y="5"/>
                  <a:pt x="74" y="5"/>
                </a:cubicBezTo>
                <a:cubicBezTo>
                  <a:pt x="74" y="6"/>
                  <a:pt x="73" y="7"/>
                  <a:pt x="73" y="8"/>
                </a:cubicBezTo>
                <a:cubicBezTo>
                  <a:pt x="70" y="8"/>
                  <a:pt x="67" y="7"/>
                  <a:pt x="65" y="7"/>
                </a:cubicBezTo>
                <a:cubicBezTo>
                  <a:pt x="64" y="7"/>
                  <a:pt x="62" y="7"/>
                  <a:pt x="61" y="8"/>
                </a:cubicBezTo>
                <a:moveTo>
                  <a:pt x="71" y="0"/>
                </a:moveTo>
                <a:cubicBezTo>
                  <a:pt x="69" y="0"/>
                  <a:pt x="68" y="1"/>
                  <a:pt x="66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53" y="2"/>
                  <a:pt x="41" y="5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6" y="15"/>
                  <a:pt x="26" y="15"/>
                </a:cubicBezTo>
                <a:cubicBezTo>
                  <a:pt x="25" y="16"/>
                  <a:pt x="24" y="17"/>
                  <a:pt x="23" y="18"/>
                </a:cubicBezTo>
                <a:cubicBezTo>
                  <a:pt x="8" y="30"/>
                  <a:pt x="0" y="48"/>
                  <a:pt x="0" y="69"/>
                </a:cubicBezTo>
                <a:cubicBezTo>
                  <a:pt x="0" y="110"/>
                  <a:pt x="30" y="133"/>
                  <a:pt x="62" y="137"/>
                </a:cubicBezTo>
                <a:cubicBezTo>
                  <a:pt x="62" y="138"/>
                  <a:pt x="63" y="138"/>
                  <a:pt x="64" y="138"/>
                </a:cubicBezTo>
                <a:cubicBezTo>
                  <a:pt x="64" y="138"/>
                  <a:pt x="67" y="138"/>
                  <a:pt x="72" y="138"/>
                </a:cubicBezTo>
                <a:cubicBezTo>
                  <a:pt x="85" y="138"/>
                  <a:pt x="90" y="136"/>
                  <a:pt x="92" y="135"/>
                </a:cubicBezTo>
                <a:cubicBezTo>
                  <a:pt x="103" y="132"/>
                  <a:pt x="112" y="127"/>
                  <a:pt x="120" y="121"/>
                </a:cubicBezTo>
                <a:cubicBezTo>
                  <a:pt x="131" y="111"/>
                  <a:pt x="138" y="98"/>
                  <a:pt x="141" y="82"/>
                </a:cubicBezTo>
                <a:cubicBezTo>
                  <a:pt x="142" y="79"/>
                  <a:pt x="142" y="75"/>
                  <a:pt x="142" y="72"/>
                </a:cubicBezTo>
                <a:cubicBezTo>
                  <a:pt x="142" y="71"/>
                  <a:pt x="142" y="71"/>
                  <a:pt x="142" y="70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49"/>
                  <a:pt x="135" y="32"/>
                  <a:pt x="122" y="20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20" y="18"/>
                  <a:pt x="119" y="17"/>
                  <a:pt x="118" y="16"/>
                </a:cubicBezTo>
                <a:cubicBezTo>
                  <a:pt x="118" y="15"/>
                  <a:pt x="117" y="15"/>
                  <a:pt x="117" y="15"/>
                </a:cubicBezTo>
                <a:cubicBezTo>
                  <a:pt x="104" y="6"/>
                  <a:pt x="88" y="0"/>
                  <a:pt x="71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763928" y="3103070"/>
            <a:ext cx="152627" cy="203816"/>
            <a:chOff x="1924044" y="2721446"/>
            <a:chExt cx="291233" cy="388908"/>
          </a:xfrm>
        </p:grpSpPr>
        <p:sp>
          <p:nvSpPr>
            <p:cNvPr id="82" name="Freeform 769"/>
            <p:cNvSpPr>
              <a:spLocks noEditPoints="1"/>
            </p:cNvSpPr>
            <p:nvPr/>
          </p:nvSpPr>
          <p:spPr bwMode="auto">
            <a:xfrm>
              <a:off x="1924044" y="2721446"/>
              <a:ext cx="291233" cy="388908"/>
            </a:xfrm>
            <a:custGeom>
              <a:avLst/>
              <a:gdLst>
                <a:gd name="T0" fmla="*/ 107 w 137"/>
                <a:gd name="T1" fmla="*/ 84 h 183"/>
                <a:gd name="T2" fmla="*/ 125 w 137"/>
                <a:gd name="T3" fmla="*/ 157 h 183"/>
                <a:gd name="T4" fmla="*/ 128 w 137"/>
                <a:gd name="T5" fmla="*/ 169 h 183"/>
                <a:gd name="T6" fmla="*/ 121 w 137"/>
                <a:gd name="T7" fmla="*/ 169 h 183"/>
                <a:gd name="T8" fmla="*/ 116 w 137"/>
                <a:gd name="T9" fmla="*/ 167 h 183"/>
                <a:gd name="T10" fmla="*/ 35 w 137"/>
                <a:gd name="T11" fmla="*/ 172 h 183"/>
                <a:gd name="T12" fmla="*/ 16 w 137"/>
                <a:gd name="T13" fmla="*/ 177 h 183"/>
                <a:gd name="T14" fmla="*/ 5 w 137"/>
                <a:gd name="T15" fmla="*/ 133 h 183"/>
                <a:gd name="T16" fmla="*/ 39 w 137"/>
                <a:gd name="T17" fmla="*/ 62 h 183"/>
                <a:gd name="T18" fmla="*/ 35 w 137"/>
                <a:gd name="T19" fmla="*/ 59 h 183"/>
                <a:gd name="T20" fmla="*/ 122 w 137"/>
                <a:gd name="T21" fmla="*/ 64 h 183"/>
                <a:gd name="T22" fmla="*/ 124 w 137"/>
                <a:gd name="T23" fmla="*/ 64 h 183"/>
                <a:gd name="T24" fmla="*/ 52 w 137"/>
                <a:gd name="T25" fmla="*/ 60 h 183"/>
                <a:gd name="T26" fmla="*/ 115 w 137"/>
                <a:gd name="T27" fmla="*/ 57 h 183"/>
                <a:gd name="T28" fmla="*/ 65 w 137"/>
                <a:gd name="T29" fmla="*/ 56 h 183"/>
                <a:gd name="T30" fmla="*/ 104 w 137"/>
                <a:gd name="T31" fmla="*/ 56 h 183"/>
                <a:gd name="T32" fmla="*/ 76 w 137"/>
                <a:gd name="T33" fmla="*/ 54 h 183"/>
                <a:gd name="T34" fmla="*/ 96 w 137"/>
                <a:gd name="T35" fmla="*/ 54 h 183"/>
                <a:gd name="T36" fmla="*/ 82 w 137"/>
                <a:gd name="T37" fmla="*/ 53 h 183"/>
                <a:gd name="T38" fmla="*/ 81 w 137"/>
                <a:gd name="T39" fmla="*/ 57 h 183"/>
                <a:gd name="T40" fmla="*/ 88 w 137"/>
                <a:gd name="T41" fmla="*/ 55 h 183"/>
                <a:gd name="T42" fmla="*/ 89 w 137"/>
                <a:gd name="T43" fmla="*/ 57 h 183"/>
                <a:gd name="T44" fmla="*/ 38 w 137"/>
                <a:gd name="T45" fmla="*/ 55 h 183"/>
                <a:gd name="T46" fmla="*/ 35 w 137"/>
                <a:gd name="T47" fmla="*/ 49 h 183"/>
                <a:gd name="T48" fmla="*/ 89 w 137"/>
                <a:gd name="T49" fmla="*/ 46 h 183"/>
                <a:gd name="T50" fmla="*/ 51 w 137"/>
                <a:gd name="T51" fmla="*/ 53 h 183"/>
                <a:gd name="T52" fmla="*/ 63 w 137"/>
                <a:gd name="T53" fmla="*/ 52 h 183"/>
                <a:gd name="T54" fmla="*/ 100 w 137"/>
                <a:gd name="T55" fmla="*/ 43 h 183"/>
                <a:gd name="T56" fmla="*/ 73 w 137"/>
                <a:gd name="T57" fmla="*/ 50 h 183"/>
                <a:gd name="T58" fmla="*/ 85 w 137"/>
                <a:gd name="T59" fmla="*/ 45 h 183"/>
                <a:gd name="T60" fmla="*/ 82 w 137"/>
                <a:gd name="T61" fmla="*/ 49 h 183"/>
                <a:gd name="T62" fmla="*/ 111 w 137"/>
                <a:gd name="T63" fmla="*/ 40 h 183"/>
                <a:gd name="T64" fmla="*/ 49 w 137"/>
                <a:gd name="T65" fmla="*/ 28 h 183"/>
                <a:gd name="T66" fmla="*/ 65 w 137"/>
                <a:gd name="T67" fmla="*/ 5 h 183"/>
                <a:gd name="T68" fmla="*/ 63 w 137"/>
                <a:gd name="T69" fmla="*/ 30 h 183"/>
                <a:gd name="T70" fmla="*/ 78 w 137"/>
                <a:gd name="T71" fmla="*/ 8 h 183"/>
                <a:gd name="T72" fmla="*/ 44 w 137"/>
                <a:gd name="T73" fmla="*/ 42 h 183"/>
                <a:gd name="T74" fmla="*/ 41 w 137"/>
                <a:gd name="T75" fmla="*/ 32 h 183"/>
                <a:gd name="T76" fmla="*/ 65 w 137"/>
                <a:gd name="T77" fmla="*/ 0 h 183"/>
                <a:gd name="T78" fmla="*/ 31 w 137"/>
                <a:gd name="T79" fmla="*/ 10 h 183"/>
                <a:gd name="T80" fmla="*/ 34 w 137"/>
                <a:gd name="T81" fmla="*/ 42 h 183"/>
                <a:gd name="T82" fmla="*/ 31 w 137"/>
                <a:gd name="T83" fmla="*/ 59 h 183"/>
                <a:gd name="T84" fmla="*/ 0 w 137"/>
                <a:gd name="T85" fmla="*/ 133 h 183"/>
                <a:gd name="T86" fmla="*/ 12 w 137"/>
                <a:gd name="T87" fmla="*/ 180 h 183"/>
                <a:gd name="T88" fmla="*/ 35 w 137"/>
                <a:gd name="T89" fmla="*/ 177 h 183"/>
                <a:gd name="T90" fmla="*/ 106 w 137"/>
                <a:gd name="T91" fmla="*/ 174 h 183"/>
                <a:gd name="T92" fmla="*/ 131 w 137"/>
                <a:gd name="T93" fmla="*/ 173 h 183"/>
                <a:gd name="T94" fmla="*/ 130 w 137"/>
                <a:gd name="T95" fmla="*/ 157 h 183"/>
                <a:gd name="T96" fmla="*/ 89 w 137"/>
                <a:gd name="T97" fmla="*/ 64 h 183"/>
                <a:gd name="T98" fmla="*/ 124 w 137"/>
                <a:gd name="T99" fmla="*/ 69 h 183"/>
                <a:gd name="T100" fmla="*/ 134 w 137"/>
                <a:gd name="T101" fmla="*/ 54 h 183"/>
                <a:gd name="T102" fmla="*/ 115 w 137"/>
                <a:gd name="T103" fmla="*/ 43 h 183"/>
                <a:gd name="T104" fmla="*/ 112 w 137"/>
                <a:gd name="T105" fmla="*/ 32 h 183"/>
                <a:gd name="T106" fmla="*/ 100 w 137"/>
                <a:gd name="T107" fmla="*/ 15 h 183"/>
                <a:gd name="T108" fmla="*/ 82 w 137"/>
                <a:gd name="T109" fmla="*/ 4 h 183"/>
                <a:gd name="T110" fmla="*/ 69 w 137"/>
                <a:gd name="T11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7" h="183">
                  <a:moveTo>
                    <a:pt x="41" y="66"/>
                  </a:moveTo>
                  <a:cubicBezTo>
                    <a:pt x="43" y="66"/>
                    <a:pt x="45" y="66"/>
                    <a:pt x="45" y="66"/>
                  </a:cubicBezTo>
                  <a:cubicBezTo>
                    <a:pt x="62" y="65"/>
                    <a:pt x="72" y="64"/>
                    <a:pt x="80" y="62"/>
                  </a:cubicBezTo>
                  <a:cubicBezTo>
                    <a:pt x="80" y="63"/>
                    <a:pt x="81" y="64"/>
                    <a:pt x="82" y="65"/>
                  </a:cubicBezTo>
                  <a:cubicBezTo>
                    <a:pt x="84" y="67"/>
                    <a:pt x="87" y="69"/>
                    <a:pt x="90" y="71"/>
                  </a:cubicBezTo>
                  <a:cubicBezTo>
                    <a:pt x="95" y="75"/>
                    <a:pt x="101" y="79"/>
                    <a:pt x="107" y="84"/>
                  </a:cubicBezTo>
                  <a:cubicBezTo>
                    <a:pt x="113" y="88"/>
                    <a:pt x="118" y="93"/>
                    <a:pt x="122" y="98"/>
                  </a:cubicBezTo>
                  <a:cubicBezTo>
                    <a:pt x="128" y="107"/>
                    <a:pt x="131" y="117"/>
                    <a:pt x="131" y="128"/>
                  </a:cubicBezTo>
                  <a:cubicBezTo>
                    <a:pt x="131" y="131"/>
                    <a:pt x="131" y="134"/>
                    <a:pt x="130" y="137"/>
                  </a:cubicBezTo>
                  <a:cubicBezTo>
                    <a:pt x="129" y="141"/>
                    <a:pt x="128" y="143"/>
                    <a:pt x="127" y="146"/>
                  </a:cubicBezTo>
                  <a:cubicBezTo>
                    <a:pt x="126" y="149"/>
                    <a:pt x="125" y="153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8"/>
                    <a:pt x="125" y="159"/>
                    <a:pt x="126" y="160"/>
                  </a:cubicBezTo>
                  <a:cubicBezTo>
                    <a:pt x="126" y="162"/>
                    <a:pt x="126" y="163"/>
                    <a:pt x="127" y="165"/>
                  </a:cubicBezTo>
                  <a:cubicBezTo>
                    <a:pt x="127" y="167"/>
                    <a:pt x="128" y="168"/>
                    <a:pt x="128" y="169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5" y="170"/>
                    <a:pt x="122" y="170"/>
                    <a:pt x="121" y="169"/>
                  </a:cubicBezTo>
                  <a:cubicBezTo>
                    <a:pt x="120" y="168"/>
                    <a:pt x="119" y="168"/>
                    <a:pt x="118" y="168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1" y="168"/>
                    <a:pt x="108" y="168"/>
                    <a:pt x="105" y="169"/>
                  </a:cubicBezTo>
                  <a:cubicBezTo>
                    <a:pt x="102" y="169"/>
                    <a:pt x="99" y="170"/>
                    <a:pt x="94" y="171"/>
                  </a:cubicBezTo>
                  <a:cubicBezTo>
                    <a:pt x="86" y="172"/>
                    <a:pt x="79" y="173"/>
                    <a:pt x="71" y="173"/>
                  </a:cubicBezTo>
                  <a:cubicBezTo>
                    <a:pt x="67" y="173"/>
                    <a:pt x="64" y="173"/>
                    <a:pt x="61" y="173"/>
                  </a:cubicBezTo>
                  <a:cubicBezTo>
                    <a:pt x="56" y="173"/>
                    <a:pt x="51" y="173"/>
                    <a:pt x="46" y="173"/>
                  </a:cubicBezTo>
                  <a:cubicBezTo>
                    <a:pt x="43" y="173"/>
                    <a:pt x="39" y="172"/>
                    <a:pt x="35" y="172"/>
                  </a:cubicBezTo>
                  <a:cubicBezTo>
                    <a:pt x="30" y="172"/>
                    <a:pt x="25" y="173"/>
                    <a:pt x="21" y="176"/>
                  </a:cubicBezTo>
                  <a:cubicBezTo>
                    <a:pt x="20" y="176"/>
                    <a:pt x="19" y="177"/>
                    <a:pt x="19" y="177"/>
                  </a:cubicBezTo>
                  <a:cubicBezTo>
                    <a:pt x="18" y="177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6" y="176"/>
                    <a:pt x="16" y="174"/>
                    <a:pt x="16" y="173"/>
                  </a:cubicBezTo>
                  <a:cubicBezTo>
                    <a:pt x="16" y="172"/>
                    <a:pt x="16" y="172"/>
                    <a:pt x="16" y="171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16" y="170"/>
                    <a:pt x="16" y="170"/>
                    <a:pt x="16" y="169"/>
                  </a:cubicBezTo>
                  <a:cubicBezTo>
                    <a:pt x="13" y="162"/>
                    <a:pt x="11" y="157"/>
                    <a:pt x="9" y="151"/>
                  </a:cubicBezTo>
                  <a:cubicBezTo>
                    <a:pt x="7" y="146"/>
                    <a:pt x="6" y="140"/>
                    <a:pt x="5" y="133"/>
                  </a:cubicBezTo>
                  <a:cubicBezTo>
                    <a:pt x="5" y="132"/>
                    <a:pt x="5" y="131"/>
                    <a:pt x="5" y="130"/>
                  </a:cubicBezTo>
                  <a:cubicBezTo>
                    <a:pt x="5" y="117"/>
                    <a:pt x="9" y="103"/>
                    <a:pt x="16" y="92"/>
                  </a:cubicBezTo>
                  <a:cubicBezTo>
                    <a:pt x="20" y="88"/>
                    <a:pt x="24" y="84"/>
                    <a:pt x="28" y="81"/>
                  </a:cubicBezTo>
                  <a:cubicBezTo>
                    <a:pt x="33" y="77"/>
                    <a:pt x="37" y="72"/>
                    <a:pt x="39" y="66"/>
                  </a:cubicBezTo>
                  <a:cubicBezTo>
                    <a:pt x="40" y="66"/>
                    <a:pt x="41" y="66"/>
                    <a:pt x="41" y="66"/>
                  </a:cubicBezTo>
                  <a:moveTo>
                    <a:pt x="39" y="62"/>
                  </a:moveTo>
                  <a:cubicBezTo>
                    <a:pt x="39" y="62"/>
                    <a:pt x="38" y="62"/>
                    <a:pt x="38" y="62"/>
                  </a:cubicBezTo>
                  <a:cubicBezTo>
                    <a:pt x="37" y="61"/>
                    <a:pt x="36" y="61"/>
                    <a:pt x="36" y="61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9"/>
                    <a:pt x="37" y="59"/>
                    <a:pt x="38" y="59"/>
                  </a:cubicBezTo>
                  <a:cubicBezTo>
                    <a:pt x="38" y="59"/>
                    <a:pt x="39" y="59"/>
                    <a:pt x="39" y="59"/>
                  </a:cubicBezTo>
                  <a:cubicBezTo>
                    <a:pt x="40" y="59"/>
                    <a:pt x="40" y="59"/>
                    <a:pt x="41" y="59"/>
                  </a:cubicBezTo>
                  <a:cubicBezTo>
                    <a:pt x="40" y="60"/>
                    <a:pt x="40" y="61"/>
                    <a:pt x="39" y="62"/>
                  </a:cubicBezTo>
                  <a:moveTo>
                    <a:pt x="124" y="64"/>
                  </a:moveTo>
                  <a:cubicBezTo>
                    <a:pt x="123" y="64"/>
                    <a:pt x="123" y="64"/>
                    <a:pt x="122" y="64"/>
                  </a:cubicBezTo>
                  <a:cubicBezTo>
                    <a:pt x="123" y="62"/>
                    <a:pt x="125" y="60"/>
                    <a:pt x="126" y="58"/>
                  </a:cubicBezTo>
                  <a:cubicBezTo>
                    <a:pt x="127" y="58"/>
                    <a:pt x="129" y="58"/>
                    <a:pt x="130" y="58"/>
                  </a:cubicBezTo>
                  <a:cubicBezTo>
                    <a:pt x="130" y="58"/>
                    <a:pt x="131" y="58"/>
                    <a:pt x="131" y="58"/>
                  </a:cubicBezTo>
                  <a:cubicBezTo>
                    <a:pt x="131" y="60"/>
                    <a:pt x="131" y="62"/>
                    <a:pt x="131" y="64"/>
                  </a:cubicBezTo>
                  <a:cubicBezTo>
                    <a:pt x="129" y="64"/>
                    <a:pt x="127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24" y="64"/>
                    <a:pt x="124" y="64"/>
                  </a:cubicBezTo>
                  <a:moveTo>
                    <a:pt x="44" y="62"/>
                  </a:moveTo>
                  <a:cubicBezTo>
                    <a:pt x="45" y="61"/>
                    <a:pt x="46" y="60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8" y="58"/>
                    <a:pt x="51" y="58"/>
                    <a:pt x="54" y="58"/>
                  </a:cubicBezTo>
                  <a:cubicBezTo>
                    <a:pt x="53" y="59"/>
                    <a:pt x="53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0" y="61"/>
                    <a:pt x="48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moveTo>
                    <a:pt x="117" y="64"/>
                  </a:moveTo>
                  <a:cubicBezTo>
                    <a:pt x="115" y="64"/>
                    <a:pt x="113" y="63"/>
                    <a:pt x="111" y="63"/>
                  </a:cubicBezTo>
                  <a:cubicBezTo>
                    <a:pt x="112" y="61"/>
                    <a:pt x="113" y="59"/>
                    <a:pt x="115" y="57"/>
                  </a:cubicBezTo>
                  <a:cubicBezTo>
                    <a:pt x="117" y="58"/>
                    <a:pt x="119" y="58"/>
                    <a:pt x="121" y="58"/>
                  </a:cubicBezTo>
                  <a:cubicBezTo>
                    <a:pt x="119" y="60"/>
                    <a:pt x="118" y="62"/>
                    <a:pt x="117" y="64"/>
                  </a:cubicBezTo>
                  <a:moveTo>
                    <a:pt x="57" y="61"/>
                  </a:moveTo>
                  <a:cubicBezTo>
                    <a:pt x="58" y="60"/>
                    <a:pt x="58" y="58"/>
                    <a:pt x="59" y="57"/>
                  </a:cubicBezTo>
                  <a:cubicBezTo>
                    <a:pt x="61" y="57"/>
                    <a:pt x="63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7"/>
                    <a:pt x="64" y="58"/>
                    <a:pt x="64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2" y="60"/>
                    <a:pt x="59" y="61"/>
                    <a:pt x="57" y="61"/>
                  </a:cubicBezTo>
                  <a:moveTo>
                    <a:pt x="106" y="62"/>
                  </a:moveTo>
                  <a:cubicBezTo>
                    <a:pt x="104" y="62"/>
                    <a:pt x="102" y="61"/>
                    <a:pt x="100" y="61"/>
                  </a:cubicBezTo>
                  <a:cubicBezTo>
                    <a:pt x="102" y="59"/>
                    <a:pt x="103" y="57"/>
                    <a:pt x="104" y="56"/>
                  </a:cubicBezTo>
                  <a:cubicBezTo>
                    <a:pt x="106" y="56"/>
                    <a:pt x="108" y="57"/>
                    <a:pt x="110" y="57"/>
                  </a:cubicBezTo>
                  <a:cubicBezTo>
                    <a:pt x="109" y="59"/>
                    <a:pt x="107" y="60"/>
                    <a:pt x="106" y="62"/>
                  </a:cubicBezTo>
                  <a:moveTo>
                    <a:pt x="69" y="60"/>
                  </a:moveTo>
                  <a:cubicBezTo>
                    <a:pt x="69" y="58"/>
                    <a:pt x="70" y="57"/>
                    <a:pt x="71" y="56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3" y="55"/>
                    <a:pt x="74" y="55"/>
                    <a:pt x="76" y="54"/>
                  </a:cubicBezTo>
                  <a:cubicBezTo>
                    <a:pt x="75" y="56"/>
                    <a:pt x="74" y="57"/>
                    <a:pt x="73" y="58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2" y="59"/>
                    <a:pt x="70" y="59"/>
                    <a:pt x="69" y="60"/>
                  </a:cubicBezTo>
                  <a:moveTo>
                    <a:pt x="96" y="60"/>
                  </a:moveTo>
                  <a:cubicBezTo>
                    <a:pt x="95" y="59"/>
                    <a:pt x="94" y="59"/>
                    <a:pt x="93" y="59"/>
                  </a:cubicBezTo>
                  <a:cubicBezTo>
                    <a:pt x="94" y="57"/>
                    <a:pt x="95" y="55"/>
                    <a:pt x="96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4"/>
                    <a:pt x="98" y="55"/>
                    <a:pt x="99" y="55"/>
                  </a:cubicBezTo>
                  <a:cubicBezTo>
                    <a:pt x="98" y="56"/>
                    <a:pt x="97" y="58"/>
                    <a:pt x="96" y="60"/>
                  </a:cubicBezTo>
                  <a:moveTo>
                    <a:pt x="79" y="58"/>
                  </a:moveTo>
                  <a:cubicBezTo>
                    <a:pt x="79" y="56"/>
                    <a:pt x="80" y="55"/>
                    <a:pt x="81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4"/>
                    <a:pt x="84" y="55"/>
                    <a:pt x="84" y="55"/>
                  </a:cubicBezTo>
                  <a:cubicBezTo>
                    <a:pt x="84" y="56"/>
                    <a:pt x="83" y="56"/>
                    <a:pt x="83" y="56"/>
                  </a:cubicBezTo>
                  <a:cubicBezTo>
                    <a:pt x="83" y="57"/>
                    <a:pt x="83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8"/>
                    <a:pt x="79" y="58"/>
                  </a:cubicBezTo>
                  <a:moveTo>
                    <a:pt x="89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4"/>
                    <a:pt x="87" y="52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1"/>
                    <a:pt x="88" y="51"/>
                    <a:pt x="88" y="51"/>
                  </a:cubicBezTo>
                  <a:cubicBezTo>
                    <a:pt x="89" y="52"/>
                    <a:pt x="90" y="52"/>
                    <a:pt x="91" y="52"/>
                  </a:cubicBezTo>
                  <a:cubicBezTo>
                    <a:pt x="90" y="54"/>
                    <a:pt x="89" y="55"/>
                    <a:pt x="89" y="57"/>
                  </a:cubicBezTo>
                  <a:moveTo>
                    <a:pt x="37" y="48"/>
                  </a:moveTo>
                  <a:cubicBezTo>
                    <a:pt x="38" y="48"/>
                    <a:pt x="38" y="48"/>
                    <a:pt x="39" y="48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0" y="50"/>
                    <a:pt x="40" y="52"/>
                    <a:pt x="38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5"/>
                    <a:pt x="36" y="55"/>
                    <a:pt x="35" y="54"/>
                  </a:cubicBezTo>
                  <a:cubicBezTo>
                    <a:pt x="35" y="54"/>
                    <a:pt x="34" y="54"/>
                    <a:pt x="34" y="52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0"/>
                    <a:pt x="35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moveTo>
                    <a:pt x="91" y="48"/>
                  </a:moveTo>
                  <a:cubicBezTo>
                    <a:pt x="91" y="48"/>
                    <a:pt x="90" y="48"/>
                    <a:pt x="89" y="47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0" y="46"/>
                    <a:pt x="91" y="46"/>
                  </a:cubicBezTo>
                  <a:cubicBezTo>
                    <a:pt x="91" y="47"/>
                    <a:pt x="91" y="47"/>
                    <a:pt x="91" y="48"/>
                  </a:cubicBezTo>
                  <a:moveTo>
                    <a:pt x="43" y="55"/>
                  </a:moveTo>
                  <a:cubicBezTo>
                    <a:pt x="44" y="52"/>
                    <a:pt x="45" y="49"/>
                    <a:pt x="45" y="47"/>
                  </a:cubicBezTo>
                  <a:cubicBezTo>
                    <a:pt x="48" y="46"/>
                    <a:pt x="51" y="46"/>
                    <a:pt x="54" y="45"/>
                  </a:cubicBezTo>
                  <a:cubicBezTo>
                    <a:pt x="53" y="48"/>
                    <a:pt x="52" y="51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48" y="54"/>
                    <a:pt x="45" y="54"/>
                    <a:pt x="43" y="55"/>
                  </a:cubicBezTo>
                  <a:moveTo>
                    <a:pt x="56" y="53"/>
                  </a:moveTo>
                  <a:cubicBezTo>
                    <a:pt x="57" y="50"/>
                    <a:pt x="58" y="48"/>
                    <a:pt x="59" y="45"/>
                  </a:cubicBezTo>
                  <a:cubicBezTo>
                    <a:pt x="61" y="45"/>
                    <a:pt x="64" y="44"/>
                    <a:pt x="66" y="44"/>
                  </a:cubicBezTo>
                  <a:cubicBezTo>
                    <a:pt x="65" y="47"/>
                    <a:pt x="64" y="49"/>
                    <a:pt x="63" y="52"/>
                  </a:cubicBezTo>
                  <a:cubicBezTo>
                    <a:pt x="61" y="52"/>
                    <a:pt x="58" y="53"/>
                    <a:pt x="56" y="53"/>
                  </a:cubicBezTo>
                  <a:moveTo>
                    <a:pt x="96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8"/>
                    <a:pt x="95" y="48"/>
                  </a:cubicBezTo>
                  <a:cubicBezTo>
                    <a:pt x="95" y="47"/>
                    <a:pt x="96" y="46"/>
                    <a:pt x="96" y="45"/>
                  </a:cubicBezTo>
                  <a:cubicBezTo>
                    <a:pt x="97" y="44"/>
                    <a:pt x="99" y="44"/>
                    <a:pt x="100" y="43"/>
                  </a:cubicBezTo>
                  <a:cubicBezTo>
                    <a:pt x="100" y="45"/>
                    <a:pt x="100" y="46"/>
                    <a:pt x="100" y="48"/>
                  </a:cubicBezTo>
                  <a:cubicBezTo>
                    <a:pt x="99" y="48"/>
                    <a:pt x="98" y="49"/>
                    <a:pt x="96" y="49"/>
                  </a:cubicBezTo>
                  <a:moveTo>
                    <a:pt x="68" y="51"/>
                  </a:moveTo>
                  <a:cubicBezTo>
                    <a:pt x="69" y="49"/>
                    <a:pt x="70" y="46"/>
                    <a:pt x="71" y="43"/>
                  </a:cubicBezTo>
                  <a:cubicBezTo>
                    <a:pt x="73" y="43"/>
                    <a:pt x="75" y="43"/>
                    <a:pt x="76" y="43"/>
                  </a:cubicBezTo>
                  <a:cubicBezTo>
                    <a:pt x="75" y="45"/>
                    <a:pt x="74" y="48"/>
                    <a:pt x="73" y="50"/>
                  </a:cubicBezTo>
                  <a:cubicBezTo>
                    <a:pt x="72" y="51"/>
                    <a:pt x="70" y="51"/>
                    <a:pt x="68" y="51"/>
                  </a:cubicBezTo>
                  <a:moveTo>
                    <a:pt x="78" y="50"/>
                  </a:moveTo>
                  <a:cubicBezTo>
                    <a:pt x="79" y="47"/>
                    <a:pt x="80" y="45"/>
                    <a:pt x="81" y="43"/>
                  </a:cubicBezTo>
                  <a:cubicBezTo>
                    <a:pt x="81" y="43"/>
                    <a:pt x="82" y="43"/>
                    <a:pt x="83" y="43"/>
                  </a:cubicBezTo>
                  <a:cubicBezTo>
                    <a:pt x="83" y="43"/>
                    <a:pt x="84" y="43"/>
                    <a:pt x="84" y="44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3" y="48"/>
                    <a:pt x="83" y="49"/>
                    <a:pt x="82" y="49"/>
                  </a:cubicBezTo>
                  <a:cubicBezTo>
                    <a:pt x="82" y="49"/>
                    <a:pt x="82" y="49"/>
                    <a:pt x="81" y="49"/>
                  </a:cubicBezTo>
                  <a:cubicBezTo>
                    <a:pt x="80" y="49"/>
                    <a:pt x="79" y="49"/>
                    <a:pt x="78" y="50"/>
                  </a:cubicBezTo>
                  <a:moveTo>
                    <a:pt x="104" y="45"/>
                  </a:moveTo>
                  <a:cubicBezTo>
                    <a:pt x="105" y="44"/>
                    <a:pt x="105" y="42"/>
                    <a:pt x="105" y="41"/>
                  </a:cubicBezTo>
                  <a:cubicBezTo>
                    <a:pt x="107" y="40"/>
                    <a:pt x="109" y="39"/>
                    <a:pt x="110" y="37"/>
                  </a:cubicBezTo>
                  <a:cubicBezTo>
                    <a:pt x="111" y="38"/>
                    <a:pt x="111" y="39"/>
                    <a:pt x="111" y="40"/>
                  </a:cubicBezTo>
                  <a:cubicBezTo>
                    <a:pt x="109" y="42"/>
                    <a:pt x="107" y="44"/>
                    <a:pt x="104" y="45"/>
                  </a:cubicBezTo>
                  <a:moveTo>
                    <a:pt x="47" y="35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9" y="35"/>
                    <a:pt x="50" y="35"/>
                    <a:pt x="50" y="34"/>
                  </a:cubicBezTo>
                  <a:cubicBezTo>
                    <a:pt x="50" y="33"/>
                    <a:pt x="50" y="32"/>
                    <a:pt x="50" y="32"/>
                  </a:cubicBezTo>
                  <a:cubicBezTo>
                    <a:pt x="50" y="30"/>
                    <a:pt x="50" y="29"/>
                    <a:pt x="49" y="28"/>
                  </a:cubicBezTo>
                  <a:cubicBezTo>
                    <a:pt x="46" y="21"/>
                    <a:pt x="41" y="14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7"/>
                    <a:pt x="39" y="7"/>
                    <a:pt x="40" y="7"/>
                  </a:cubicBezTo>
                  <a:cubicBezTo>
                    <a:pt x="50" y="7"/>
                    <a:pt x="56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2" y="11"/>
                    <a:pt x="61" y="14"/>
                  </a:cubicBezTo>
                  <a:cubicBezTo>
                    <a:pt x="61" y="16"/>
                    <a:pt x="60" y="19"/>
                    <a:pt x="60" y="21"/>
                  </a:cubicBezTo>
                  <a:cubicBezTo>
                    <a:pt x="60" y="24"/>
                    <a:pt x="61" y="27"/>
                    <a:pt x="63" y="30"/>
                  </a:cubicBezTo>
                  <a:cubicBezTo>
                    <a:pt x="63" y="31"/>
                    <a:pt x="64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6" y="31"/>
                    <a:pt x="67" y="31"/>
                    <a:pt x="67" y="30"/>
                  </a:cubicBezTo>
                  <a:cubicBezTo>
                    <a:pt x="69" y="26"/>
                    <a:pt x="69" y="23"/>
                    <a:pt x="70" y="19"/>
                  </a:cubicBezTo>
                  <a:cubicBezTo>
                    <a:pt x="71" y="16"/>
                    <a:pt x="72" y="13"/>
                    <a:pt x="74" y="10"/>
                  </a:cubicBezTo>
                  <a:cubicBezTo>
                    <a:pt x="75" y="9"/>
                    <a:pt x="76" y="9"/>
                    <a:pt x="78" y="8"/>
                  </a:cubicBezTo>
                  <a:cubicBezTo>
                    <a:pt x="79" y="9"/>
                    <a:pt x="79" y="9"/>
                    <a:pt x="80" y="10"/>
                  </a:cubicBezTo>
                  <a:cubicBezTo>
                    <a:pt x="85" y="10"/>
                    <a:pt x="90" y="11"/>
                    <a:pt x="94" y="13"/>
                  </a:cubicBezTo>
                  <a:cubicBezTo>
                    <a:pt x="86" y="19"/>
                    <a:pt x="80" y="29"/>
                    <a:pt x="79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5" y="39"/>
                    <a:pt x="65" y="40"/>
                    <a:pt x="56" y="41"/>
                  </a:cubicBezTo>
                  <a:cubicBezTo>
                    <a:pt x="52" y="41"/>
                    <a:pt x="47" y="42"/>
                    <a:pt x="44" y="42"/>
                  </a:cubicBezTo>
                  <a:cubicBezTo>
                    <a:pt x="42" y="43"/>
                    <a:pt x="40" y="43"/>
                    <a:pt x="39" y="43"/>
                  </a:cubicBezTo>
                  <a:cubicBezTo>
                    <a:pt x="39" y="42"/>
                    <a:pt x="39" y="41"/>
                    <a:pt x="39" y="40"/>
                  </a:cubicBezTo>
                  <a:cubicBezTo>
                    <a:pt x="37" y="35"/>
                    <a:pt x="35" y="31"/>
                    <a:pt x="31" y="27"/>
                  </a:cubicBezTo>
                  <a:cubicBezTo>
                    <a:pt x="29" y="24"/>
                    <a:pt x="25" y="22"/>
                    <a:pt x="21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3" y="18"/>
                    <a:pt x="36" y="24"/>
                    <a:pt x="41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5"/>
                    <a:pt x="46" y="35"/>
                    <a:pt x="47" y="35"/>
                  </a:cubicBezTo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0"/>
                    <a:pt x="49" y="1"/>
                    <a:pt x="40" y="1"/>
                  </a:cubicBezTo>
                  <a:cubicBezTo>
                    <a:pt x="36" y="1"/>
                    <a:pt x="33" y="4"/>
                    <a:pt x="33" y="8"/>
                  </a:cubicBezTo>
                  <a:cubicBezTo>
                    <a:pt x="33" y="9"/>
                    <a:pt x="33" y="9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32" y="10"/>
                    <a:pt x="32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5" y="10"/>
                    <a:pt x="19" y="14"/>
                    <a:pt x="15" y="19"/>
                  </a:cubicBezTo>
                  <a:cubicBezTo>
                    <a:pt x="15" y="20"/>
                    <a:pt x="15" y="21"/>
                    <a:pt x="16" y="22"/>
                  </a:cubicBezTo>
                  <a:cubicBezTo>
                    <a:pt x="16" y="23"/>
                    <a:pt x="16" y="23"/>
                    <a:pt x="17" y="24"/>
                  </a:cubicBezTo>
                  <a:cubicBezTo>
                    <a:pt x="21" y="26"/>
                    <a:pt x="25" y="28"/>
                    <a:pt x="28" y="31"/>
                  </a:cubicBezTo>
                  <a:cubicBezTo>
                    <a:pt x="30" y="34"/>
                    <a:pt x="32" y="37"/>
                    <a:pt x="34" y="42"/>
                  </a:cubicBezTo>
                  <a:cubicBezTo>
                    <a:pt x="34" y="42"/>
                    <a:pt x="34" y="43"/>
                    <a:pt x="34" y="44"/>
                  </a:cubicBezTo>
                  <a:cubicBezTo>
                    <a:pt x="33" y="45"/>
                    <a:pt x="33" y="46"/>
                    <a:pt x="32" y="46"/>
                  </a:cubicBezTo>
                  <a:cubicBezTo>
                    <a:pt x="31" y="48"/>
                    <a:pt x="30" y="49"/>
                    <a:pt x="30" y="51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4"/>
                    <a:pt x="31" y="56"/>
                    <a:pt x="32" y="57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61"/>
                    <a:pt x="31" y="62"/>
                    <a:pt x="32" y="63"/>
                  </a:cubicBezTo>
                  <a:cubicBezTo>
                    <a:pt x="32" y="63"/>
                    <a:pt x="33" y="64"/>
                    <a:pt x="34" y="65"/>
                  </a:cubicBezTo>
                  <a:cubicBezTo>
                    <a:pt x="32" y="70"/>
                    <a:pt x="29" y="73"/>
                    <a:pt x="25" y="77"/>
                  </a:cubicBezTo>
                  <a:cubicBezTo>
                    <a:pt x="21" y="80"/>
                    <a:pt x="16" y="84"/>
                    <a:pt x="12" y="89"/>
                  </a:cubicBezTo>
                  <a:cubicBezTo>
                    <a:pt x="4" y="101"/>
                    <a:pt x="0" y="116"/>
                    <a:pt x="0" y="130"/>
                  </a:cubicBezTo>
                  <a:cubicBezTo>
                    <a:pt x="0" y="131"/>
                    <a:pt x="0" y="132"/>
                    <a:pt x="0" y="133"/>
                  </a:cubicBezTo>
                  <a:cubicBezTo>
                    <a:pt x="0" y="141"/>
                    <a:pt x="2" y="147"/>
                    <a:pt x="4" y="153"/>
                  </a:cubicBezTo>
                  <a:cubicBezTo>
                    <a:pt x="6" y="159"/>
                    <a:pt x="8" y="164"/>
                    <a:pt x="11" y="171"/>
                  </a:cubicBezTo>
                  <a:cubicBezTo>
                    <a:pt x="11" y="171"/>
                    <a:pt x="11" y="172"/>
                    <a:pt x="11" y="173"/>
                  </a:cubicBezTo>
                  <a:cubicBezTo>
                    <a:pt x="11" y="174"/>
                    <a:pt x="11" y="176"/>
                    <a:pt x="11" y="177"/>
                  </a:cubicBezTo>
                  <a:cubicBezTo>
                    <a:pt x="11" y="178"/>
                    <a:pt x="11" y="178"/>
                    <a:pt x="11" y="179"/>
                  </a:cubicBezTo>
                  <a:cubicBezTo>
                    <a:pt x="11" y="179"/>
                    <a:pt x="12" y="180"/>
                    <a:pt x="12" y="180"/>
                  </a:cubicBezTo>
                  <a:cubicBezTo>
                    <a:pt x="12" y="180"/>
                    <a:pt x="12" y="181"/>
                    <a:pt x="13" y="182"/>
                  </a:cubicBezTo>
                  <a:cubicBezTo>
                    <a:pt x="14" y="183"/>
                    <a:pt x="15" y="183"/>
                    <a:pt x="16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8" y="183"/>
                    <a:pt x="20" y="182"/>
                    <a:pt x="21" y="182"/>
                  </a:cubicBezTo>
                  <a:cubicBezTo>
                    <a:pt x="22" y="181"/>
                    <a:pt x="23" y="180"/>
                    <a:pt x="24" y="180"/>
                  </a:cubicBezTo>
                  <a:cubicBezTo>
                    <a:pt x="27" y="178"/>
                    <a:pt x="31" y="177"/>
                    <a:pt x="35" y="17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39" y="177"/>
                    <a:pt x="42" y="178"/>
                    <a:pt x="46" y="178"/>
                  </a:cubicBezTo>
                  <a:cubicBezTo>
                    <a:pt x="51" y="178"/>
                    <a:pt x="56" y="179"/>
                    <a:pt x="61" y="179"/>
                  </a:cubicBezTo>
                  <a:cubicBezTo>
                    <a:pt x="64" y="179"/>
                    <a:pt x="67" y="179"/>
                    <a:pt x="71" y="178"/>
                  </a:cubicBezTo>
                  <a:cubicBezTo>
                    <a:pt x="79" y="178"/>
                    <a:pt x="87" y="177"/>
                    <a:pt x="95" y="176"/>
                  </a:cubicBezTo>
                  <a:cubicBezTo>
                    <a:pt x="100" y="175"/>
                    <a:pt x="103" y="175"/>
                    <a:pt x="106" y="174"/>
                  </a:cubicBezTo>
                  <a:cubicBezTo>
                    <a:pt x="109" y="173"/>
                    <a:pt x="112" y="173"/>
                    <a:pt x="116" y="172"/>
                  </a:cubicBezTo>
                  <a:cubicBezTo>
                    <a:pt x="116" y="172"/>
                    <a:pt x="116" y="173"/>
                    <a:pt x="117" y="173"/>
                  </a:cubicBezTo>
                  <a:cubicBezTo>
                    <a:pt x="118" y="173"/>
                    <a:pt x="119" y="174"/>
                    <a:pt x="121" y="174"/>
                  </a:cubicBezTo>
                  <a:cubicBezTo>
                    <a:pt x="122" y="175"/>
                    <a:pt x="124" y="175"/>
                    <a:pt x="126" y="175"/>
                  </a:cubicBezTo>
                  <a:cubicBezTo>
                    <a:pt x="127" y="175"/>
                    <a:pt x="128" y="175"/>
                    <a:pt x="129" y="175"/>
                  </a:cubicBezTo>
                  <a:cubicBezTo>
                    <a:pt x="130" y="175"/>
                    <a:pt x="131" y="174"/>
                    <a:pt x="131" y="173"/>
                  </a:cubicBezTo>
                  <a:cubicBezTo>
                    <a:pt x="133" y="172"/>
                    <a:pt x="133" y="170"/>
                    <a:pt x="133" y="169"/>
                  </a:cubicBezTo>
                  <a:cubicBezTo>
                    <a:pt x="133" y="167"/>
                    <a:pt x="132" y="164"/>
                    <a:pt x="131" y="162"/>
                  </a:cubicBezTo>
                  <a:cubicBezTo>
                    <a:pt x="131" y="161"/>
                    <a:pt x="131" y="160"/>
                    <a:pt x="131" y="159"/>
                  </a:cubicBezTo>
                  <a:cubicBezTo>
                    <a:pt x="130" y="158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3"/>
                    <a:pt x="131" y="151"/>
                    <a:pt x="132" y="148"/>
                  </a:cubicBezTo>
                  <a:cubicBezTo>
                    <a:pt x="133" y="145"/>
                    <a:pt x="134" y="142"/>
                    <a:pt x="135" y="138"/>
                  </a:cubicBezTo>
                  <a:cubicBezTo>
                    <a:pt x="136" y="135"/>
                    <a:pt x="136" y="131"/>
                    <a:pt x="136" y="128"/>
                  </a:cubicBezTo>
                  <a:cubicBezTo>
                    <a:pt x="136" y="116"/>
                    <a:pt x="133" y="105"/>
                    <a:pt x="126" y="95"/>
                  </a:cubicBezTo>
                  <a:cubicBezTo>
                    <a:pt x="120" y="86"/>
                    <a:pt x="110" y="79"/>
                    <a:pt x="101" y="73"/>
                  </a:cubicBezTo>
                  <a:cubicBezTo>
                    <a:pt x="96" y="69"/>
                    <a:pt x="92" y="67"/>
                    <a:pt x="89" y="64"/>
                  </a:cubicBezTo>
                  <a:cubicBezTo>
                    <a:pt x="88" y="63"/>
                    <a:pt x="86" y="62"/>
                    <a:pt x="86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91" y="63"/>
                    <a:pt x="98" y="65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12" y="68"/>
                    <a:pt x="119" y="69"/>
                    <a:pt x="124" y="69"/>
                  </a:cubicBezTo>
                  <a:cubicBezTo>
                    <a:pt x="128" y="69"/>
                    <a:pt x="131" y="69"/>
                    <a:pt x="133" y="68"/>
                  </a:cubicBezTo>
                  <a:cubicBezTo>
                    <a:pt x="134" y="68"/>
                    <a:pt x="135" y="67"/>
                    <a:pt x="135" y="66"/>
                  </a:cubicBezTo>
                  <a:cubicBezTo>
                    <a:pt x="135" y="65"/>
                    <a:pt x="135" y="65"/>
                    <a:pt x="135" y="64"/>
                  </a:cubicBezTo>
                  <a:cubicBezTo>
                    <a:pt x="135" y="62"/>
                    <a:pt x="135" y="59"/>
                    <a:pt x="136" y="57"/>
                  </a:cubicBezTo>
                  <a:cubicBezTo>
                    <a:pt x="137" y="56"/>
                    <a:pt x="137" y="56"/>
                    <a:pt x="136" y="55"/>
                  </a:cubicBezTo>
                  <a:cubicBezTo>
                    <a:pt x="136" y="54"/>
                    <a:pt x="135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3" y="54"/>
                    <a:pt x="131" y="54"/>
                    <a:pt x="130" y="54"/>
                  </a:cubicBezTo>
                  <a:cubicBezTo>
                    <a:pt x="121" y="54"/>
                    <a:pt x="112" y="53"/>
                    <a:pt x="103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8" y="48"/>
                    <a:pt x="111" y="46"/>
                    <a:pt x="11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6" y="42"/>
                    <a:pt x="116" y="42"/>
                    <a:pt x="116" y="4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5" y="37"/>
                    <a:pt x="114" y="35"/>
                    <a:pt x="113" y="33"/>
                  </a:cubicBezTo>
                  <a:cubicBezTo>
                    <a:pt x="113" y="33"/>
                    <a:pt x="112" y="32"/>
                    <a:pt x="112" y="32"/>
                  </a:cubicBezTo>
                  <a:cubicBezTo>
                    <a:pt x="112" y="32"/>
                    <a:pt x="111" y="32"/>
                    <a:pt x="111" y="32"/>
                  </a:cubicBezTo>
                  <a:cubicBezTo>
                    <a:pt x="111" y="32"/>
                    <a:pt x="110" y="32"/>
                    <a:pt x="110" y="32"/>
                  </a:cubicBezTo>
                  <a:cubicBezTo>
                    <a:pt x="103" y="37"/>
                    <a:pt x="96" y="42"/>
                    <a:pt x="88" y="42"/>
                  </a:cubicBezTo>
                  <a:cubicBezTo>
                    <a:pt x="88" y="41"/>
                    <a:pt x="88" y="41"/>
                    <a:pt x="87" y="41"/>
                  </a:cubicBezTo>
                  <a:cubicBezTo>
                    <a:pt x="87" y="40"/>
                    <a:pt x="85" y="39"/>
                    <a:pt x="84" y="39"/>
                  </a:cubicBezTo>
                  <a:cubicBezTo>
                    <a:pt x="85" y="30"/>
                    <a:pt x="92" y="21"/>
                    <a:pt x="100" y="15"/>
                  </a:cubicBezTo>
                  <a:cubicBezTo>
                    <a:pt x="101" y="15"/>
                    <a:pt x="101" y="14"/>
                    <a:pt x="101" y="13"/>
                  </a:cubicBezTo>
                  <a:cubicBezTo>
                    <a:pt x="101" y="12"/>
                    <a:pt x="101" y="11"/>
                    <a:pt x="100" y="11"/>
                  </a:cubicBezTo>
                  <a:cubicBezTo>
                    <a:pt x="95" y="8"/>
                    <a:pt x="90" y="6"/>
                    <a:pt x="84" y="5"/>
                  </a:cubicBezTo>
                  <a:cubicBezTo>
                    <a:pt x="84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9" y="3"/>
                    <a:pt x="79" y="3"/>
                  </a:cubicBezTo>
                  <a:cubicBezTo>
                    <a:pt x="76" y="3"/>
                    <a:pt x="73" y="4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0" y="3"/>
                    <a:pt x="69" y="2"/>
                  </a:cubicBezTo>
                  <a:cubicBezTo>
                    <a:pt x="68" y="1"/>
                    <a:pt x="67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770"/>
            <p:cNvSpPr>
              <a:spLocks noEditPoints="1"/>
            </p:cNvSpPr>
            <p:nvPr/>
          </p:nvSpPr>
          <p:spPr bwMode="auto">
            <a:xfrm>
              <a:off x="2010966" y="2897978"/>
              <a:ext cx="112909" cy="169363"/>
            </a:xfrm>
            <a:custGeom>
              <a:avLst/>
              <a:gdLst>
                <a:gd name="T0" fmla="*/ 26 w 53"/>
                <a:gd name="T1" fmla="*/ 65 h 80"/>
                <a:gd name="T2" fmla="*/ 24 w 53"/>
                <a:gd name="T3" fmla="*/ 43 h 80"/>
                <a:gd name="T4" fmla="*/ 10 w 53"/>
                <a:gd name="T5" fmla="*/ 34 h 80"/>
                <a:gd name="T6" fmla="*/ 8 w 53"/>
                <a:gd name="T7" fmla="*/ 22 h 80"/>
                <a:gd name="T8" fmla="*/ 20 w 53"/>
                <a:gd name="T9" fmla="*/ 13 h 80"/>
                <a:gd name="T10" fmla="*/ 21 w 53"/>
                <a:gd name="T11" fmla="*/ 5 h 80"/>
                <a:gd name="T12" fmla="*/ 25 w 53"/>
                <a:gd name="T13" fmla="*/ 9 h 80"/>
                <a:gd name="T14" fmla="*/ 28 w 53"/>
                <a:gd name="T15" fmla="*/ 11 h 80"/>
                <a:gd name="T16" fmla="*/ 28 w 53"/>
                <a:gd name="T17" fmla="*/ 11 h 80"/>
                <a:gd name="T18" fmla="*/ 31 w 53"/>
                <a:gd name="T19" fmla="*/ 12 h 80"/>
                <a:gd name="T20" fmla="*/ 45 w 53"/>
                <a:gd name="T21" fmla="*/ 17 h 80"/>
                <a:gd name="T22" fmla="*/ 41 w 53"/>
                <a:gd name="T23" fmla="*/ 23 h 80"/>
                <a:gd name="T24" fmla="*/ 35 w 53"/>
                <a:gd name="T25" fmla="*/ 19 h 80"/>
                <a:gd name="T26" fmla="*/ 29 w 53"/>
                <a:gd name="T27" fmla="*/ 16 h 80"/>
                <a:gd name="T28" fmla="*/ 27 w 53"/>
                <a:gd name="T29" fmla="*/ 17 h 80"/>
                <a:gd name="T30" fmla="*/ 27 w 53"/>
                <a:gd name="T31" fmla="*/ 37 h 80"/>
                <a:gd name="T32" fmla="*/ 30 w 53"/>
                <a:gd name="T33" fmla="*/ 39 h 80"/>
                <a:gd name="T34" fmla="*/ 48 w 53"/>
                <a:gd name="T35" fmla="*/ 52 h 80"/>
                <a:gd name="T36" fmla="*/ 46 w 53"/>
                <a:gd name="T37" fmla="*/ 63 h 80"/>
                <a:gd name="T38" fmla="*/ 33 w 53"/>
                <a:gd name="T39" fmla="*/ 69 h 80"/>
                <a:gd name="T40" fmla="*/ 31 w 53"/>
                <a:gd name="T41" fmla="*/ 75 h 80"/>
                <a:gd name="T42" fmla="*/ 28 w 53"/>
                <a:gd name="T43" fmla="*/ 71 h 80"/>
                <a:gd name="T44" fmla="*/ 23 w 53"/>
                <a:gd name="T45" fmla="*/ 69 h 80"/>
                <a:gd name="T46" fmla="*/ 9 w 53"/>
                <a:gd name="T47" fmla="*/ 60 h 80"/>
                <a:gd name="T48" fmla="*/ 24 w 53"/>
                <a:gd name="T49" fmla="*/ 66 h 80"/>
                <a:gd name="T50" fmla="*/ 27 w 53"/>
                <a:gd name="T51" fmla="*/ 0 h 80"/>
                <a:gd name="T52" fmla="*/ 17 w 53"/>
                <a:gd name="T53" fmla="*/ 3 h 80"/>
                <a:gd name="T54" fmla="*/ 7 w 53"/>
                <a:gd name="T55" fmla="*/ 16 h 80"/>
                <a:gd name="T56" fmla="*/ 2 w 53"/>
                <a:gd name="T57" fmla="*/ 27 h 80"/>
                <a:gd name="T58" fmla="*/ 20 w 53"/>
                <a:gd name="T59" fmla="*/ 45 h 80"/>
                <a:gd name="T60" fmla="*/ 9 w 53"/>
                <a:gd name="T61" fmla="*/ 56 h 80"/>
                <a:gd name="T62" fmla="*/ 7 w 53"/>
                <a:gd name="T63" fmla="*/ 55 h 80"/>
                <a:gd name="T64" fmla="*/ 0 w 53"/>
                <a:gd name="T65" fmla="*/ 65 h 80"/>
                <a:gd name="T66" fmla="*/ 1 w 53"/>
                <a:gd name="T67" fmla="*/ 68 h 80"/>
                <a:gd name="T68" fmla="*/ 22 w 53"/>
                <a:gd name="T69" fmla="*/ 73 h 80"/>
                <a:gd name="T70" fmla="*/ 25 w 53"/>
                <a:gd name="T71" fmla="*/ 78 h 80"/>
                <a:gd name="T72" fmla="*/ 27 w 53"/>
                <a:gd name="T73" fmla="*/ 80 h 80"/>
                <a:gd name="T74" fmla="*/ 36 w 53"/>
                <a:gd name="T75" fmla="*/ 77 h 80"/>
                <a:gd name="T76" fmla="*/ 36 w 53"/>
                <a:gd name="T77" fmla="*/ 73 h 80"/>
                <a:gd name="T78" fmla="*/ 53 w 53"/>
                <a:gd name="T79" fmla="*/ 55 h 80"/>
                <a:gd name="T80" fmla="*/ 45 w 53"/>
                <a:gd name="T81" fmla="*/ 42 h 80"/>
                <a:gd name="T82" fmla="*/ 31 w 53"/>
                <a:gd name="T83" fmla="*/ 22 h 80"/>
                <a:gd name="T84" fmla="*/ 41 w 53"/>
                <a:gd name="T85" fmla="*/ 27 h 80"/>
                <a:gd name="T86" fmla="*/ 41 w 53"/>
                <a:gd name="T87" fmla="*/ 27 h 80"/>
                <a:gd name="T88" fmla="*/ 44 w 53"/>
                <a:gd name="T89" fmla="*/ 25 h 80"/>
                <a:gd name="T90" fmla="*/ 49 w 53"/>
                <a:gd name="T91" fmla="*/ 19 h 80"/>
                <a:gd name="T92" fmla="*/ 48 w 53"/>
                <a:gd name="T93" fmla="*/ 14 h 80"/>
                <a:gd name="T94" fmla="*/ 32 w 53"/>
                <a:gd name="T95" fmla="*/ 8 h 80"/>
                <a:gd name="T96" fmla="*/ 29 w 53"/>
                <a:gd name="T97" fmla="*/ 2 h 80"/>
                <a:gd name="T98" fmla="*/ 27 w 53"/>
                <a:gd name="T9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80">
                  <a:moveTo>
                    <a:pt x="24" y="66"/>
                  </a:moveTo>
                  <a:cubicBezTo>
                    <a:pt x="25" y="66"/>
                    <a:pt x="25" y="66"/>
                    <a:pt x="26" y="65"/>
                  </a:cubicBezTo>
                  <a:cubicBezTo>
                    <a:pt x="26" y="65"/>
                    <a:pt x="27" y="64"/>
                    <a:pt x="27" y="63"/>
                  </a:cubicBezTo>
                  <a:cubicBezTo>
                    <a:pt x="26" y="57"/>
                    <a:pt x="25" y="50"/>
                    <a:pt x="24" y="43"/>
                  </a:cubicBezTo>
                  <a:cubicBezTo>
                    <a:pt x="24" y="42"/>
                    <a:pt x="23" y="41"/>
                    <a:pt x="22" y="41"/>
                  </a:cubicBezTo>
                  <a:cubicBezTo>
                    <a:pt x="16" y="39"/>
                    <a:pt x="12" y="37"/>
                    <a:pt x="10" y="34"/>
                  </a:cubicBezTo>
                  <a:cubicBezTo>
                    <a:pt x="7" y="32"/>
                    <a:pt x="7" y="29"/>
                    <a:pt x="7" y="27"/>
                  </a:cubicBezTo>
                  <a:cubicBezTo>
                    <a:pt x="7" y="25"/>
                    <a:pt x="7" y="24"/>
                    <a:pt x="8" y="22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6"/>
                    <a:pt x="16" y="15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9"/>
                    <a:pt x="21" y="7"/>
                    <a:pt x="21" y="5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5" y="6"/>
                    <a:pt x="25" y="8"/>
                    <a:pt x="25" y="9"/>
                  </a:cubicBezTo>
                  <a:cubicBezTo>
                    <a:pt x="25" y="10"/>
                    <a:pt x="26" y="11"/>
                    <a:pt x="26" y="11"/>
                  </a:cubicBezTo>
                  <a:cubicBezTo>
                    <a:pt x="27" y="11"/>
                    <a:pt x="27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30" y="12"/>
                    <a:pt x="31" y="12"/>
                  </a:cubicBezTo>
                  <a:cubicBezTo>
                    <a:pt x="33" y="13"/>
                    <a:pt x="36" y="13"/>
                    <a:pt x="39" y="14"/>
                  </a:cubicBezTo>
                  <a:cubicBezTo>
                    <a:pt x="41" y="15"/>
                    <a:pt x="43" y="16"/>
                    <a:pt x="45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9"/>
                    <a:pt x="42" y="21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9" y="22"/>
                    <a:pt x="37" y="20"/>
                    <a:pt x="35" y="19"/>
                  </a:cubicBezTo>
                  <a:cubicBezTo>
                    <a:pt x="34" y="18"/>
                    <a:pt x="32" y="18"/>
                    <a:pt x="31" y="17"/>
                  </a:cubicBezTo>
                  <a:cubicBezTo>
                    <a:pt x="30" y="17"/>
                    <a:pt x="29" y="16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7" y="16"/>
                    <a:pt x="27" y="17"/>
                  </a:cubicBezTo>
                  <a:cubicBezTo>
                    <a:pt x="26" y="17"/>
                    <a:pt x="26" y="18"/>
                    <a:pt x="26" y="18"/>
                  </a:cubicBezTo>
                  <a:cubicBezTo>
                    <a:pt x="26" y="25"/>
                    <a:pt x="27" y="31"/>
                    <a:pt x="27" y="37"/>
                  </a:cubicBezTo>
                  <a:cubicBezTo>
                    <a:pt x="27" y="38"/>
                    <a:pt x="28" y="39"/>
                    <a:pt x="29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4" y="41"/>
                    <a:pt x="38" y="43"/>
                    <a:pt x="42" y="46"/>
                  </a:cubicBezTo>
                  <a:cubicBezTo>
                    <a:pt x="45" y="48"/>
                    <a:pt x="47" y="50"/>
                    <a:pt x="48" y="52"/>
                  </a:cubicBezTo>
                  <a:cubicBezTo>
                    <a:pt x="48" y="53"/>
                    <a:pt x="49" y="54"/>
                    <a:pt x="49" y="55"/>
                  </a:cubicBezTo>
                  <a:cubicBezTo>
                    <a:pt x="49" y="58"/>
                    <a:pt x="48" y="61"/>
                    <a:pt x="46" y="63"/>
                  </a:cubicBezTo>
                  <a:cubicBezTo>
                    <a:pt x="43" y="66"/>
                    <a:pt x="40" y="68"/>
                    <a:pt x="35" y="69"/>
                  </a:cubicBezTo>
                  <a:cubicBezTo>
                    <a:pt x="35" y="69"/>
                    <a:pt x="34" y="69"/>
                    <a:pt x="33" y="69"/>
                  </a:cubicBezTo>
                  <a:cubicBezTo>
                    <a:pt x="32" y="69"/>
                    <a:pt x="31" y="71"/>
                    <a:pt x="31" y="72"/>
                  </a:cubicBezTo>
                  <a:cubicBezTo>
                    <a:pt x="31" y="73"/>
                    <a:pt x="31" y="74"/>
                    <a:pt x="31" y="75"/>
                  </a:cubicBezTo>
                  <a:cubicBezTo>
                    <a:pt x="30" y="75"/>
                    <a:pt x="29" y="76"/>
                    <a:pt x="28" y="76"/>
                  </a:cubicBezTo>
                  <a:cubicBezTo>
                    <a:pt x="28" y="74"/>
                    <a:pt x="28" y="73"/>
                    <a:pt x="28" y="71"/>
                  </a:cubicBezTo>
                  <a:cubicBezTo>
                    <a:pt x="28" y="70"/>
                    <a:pt x="27" y="69"/>
                    <a:pt x="26" y="69"/>
                  </a:cubicBezTo>
                  <a:cubicBezTo>
                    <a:pt x="25" y="69"/>
                    <a:pt x="24" y="69"/>
                    <a:pt x="23" y="69"/>
                  </a:cubicBezTo>
                  <a:cubicBezTo>
                    <a:pt x="19" y="69"/>
                    <a:pt x="12" y="68"/>
                    <a:pt x="6" y="66"/>
                  </a:cubicBezTo>
                  <a:cubicBezTo>
                    <a:pt x="7" y="64"/>
                    <a:pt x="8" y="62"/>
                    <a:pt x="9" y="60"/>
                  </a:cubicBezTo>
                  <a:cubicBezTo>
                    <a:pt x="14" y="63"/>
                    <a:pt x="19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2" y="0"/>
                    <a:pt x="19" y="1"/>
                  </a:cubicBezTo>
                  <a:cubicBezTo>
                    <a:pt x="18" y="1"/>
                    <a:pt x="17" y="2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3" y="11"/>
                    <a:pt x="10" y="13"/>
                    <a:pt x="7" y="16"/>
                  </a:cubicBezTo>
                  <a:cubicBezTo>
                    <a:pt x="6" y="17"/>
                    <a:pt x="5" y="19"/>
                    <a:pt x="4" y="20"/>
                  </a:cubicBezTo>
                  <a:cubicBezTo>
                    <a:pt x="3" y="22"/>
                    <a:pt x="2" y="25"/>
                    <a:pt x="2" y="27"/>
                  </a:cubicBezTo>
                  <a:cubicBezTo>
                    <a:pt x="2" y="30"/>
                    <a:pt x="3" y="34"/>
                    <a:pt x="6" y="37"/>
                  </a:cubicBezTo>
                  <a:cubicBezTo>
                    <a:pt x="9" y="40"/>
                    <a:pt x="14" y="43"/>
                    <a:pt x="20" y="45"/>
                  </a:cubicBezTo>
                  <a:cubicBezTo>
                    <a:pt x="20" y="50"/>
                    <a:pt x="21" y="56"/>
                    <a:pt x="22" y="61"/>
                  </a:cubicBezTo>
                  <a:cubicBezTo>
                    <a:pt x="17" y="60"/>
                    <a:pt x="13" y="58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5"/>
                    <a:pt x="7" y="55"/>
                  </a:cubicBezTo>
                  <a:cubicBezTo>
                    <a:pt x="7" y="56"/>
                    <a:pt x="6" y="56"/>
                    <a:pt x="6" y="57"/>
                  </a:cubicBezTo>
                  <a:cubicBezTo>
                    <a:pt x="5" y="60"/>
                    <a:pt x="3" y="62"/>
                    <a:pt x="0" y="65"/>
                  </a:cubicBezTo>
                  <a:cubicBezTo>
                    <a:pt x="0" y="65"/>
                    <a:pt x="0" y="66"/>
                    <a:pt x="0" y="67"/>
                  </a:cubicBezTo>
                  <a:cubicBezTo>
                    <a:pt x="0" y="67"/>
                    <a:pt x="0" y="68"/>
                    <a:pt x="1" y="68"/>
                  </a:cubicBezTo>
                  <a:cubicBezTo>
                    <a:pt x="7" y="71"/>
                    <a:pt x="12" y="72"/>
                    <a:pt x="17" y="73"/>
                  </a:cubicBezTo>
                  <a:cubicBezTo>
                    <a:pt x="19" y="73"/>
                    <a:pt x="21" y="73"/>
                    <a:pt x="22" y="73"/>
                  </a:cubicBezTo>
                  <a:cubicBezTo>
                    <a:pt x="23" y="73"/>
                    <a:pt x="23" y="73"/>
                    <a:pt x="24" y="74"/>
                  </a:cubicBezTo>
                  <a:cubicBezTo>
                    <a:pt x="24" y="75"/>
                    <a:pt x="24" y="77"/>
                    <a:pt x="25" y="78"/>
                  </a:cubicBezTo>
                  <a:cubicBezTo>
                    <a:pt x="25" y="80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9" y="80"/>
                    <a:pt x="32" y="80"/>
                    <a:pt x="34" y="79"/>
                  </a:cubicBezTo>
                  <a:cubicBezTo>
                    <a:pt x="35" y="79"/>
                    <a:pt x="36" y="78"/>
                    <a:pt x="36" y="77"/>
                  </a:cubicBezTo>
                  <a:cubicBezTo>
                    <a:pt x="36" y="76"/>
                    <a:pt x="36" y="74"/>
                    <a:pt x="35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1" y="72"/>
                    <a:pt x="46" y="69"/>
                    <a:pt x="49" y="65"/>
                  </a:cubicBezTo>
                  <a:cubicBezTo>
                    <a:pt x="52" y="63"/>
                    <a:pt x="53" y="59"/>
                    <a:pt x="53" y="55"/>
                  </a:cubicBezTo>
                  <a:cubicBezTo>
                    <a:pt x="53" y="54"/>
                    <a:pt x="53" y="52"/>
                    <a:pt x="52" y="50"/>
                  </a:cubicBezTo>
                  <a:cubicBezTo>
                    <a:pt x="50" y="47"/>
                    <a:pt x="47" y="44"/>
                    <a:pt x="45" y="42"/>
                  </a:cubicBezTo>
                  <a:cubicBezTo>
                    <a:pt x="41" y="39"/>
                    <a:pt x="36" y="37"/>
                    <a:pt x="32" y="35"/>
                  </a:cubicBezTo>
                  <a:cubicBezTo>
                    <a:pt x="31" y="31"/>
                    <a:pt x="31" y="26"/>
                    <a:pt x="31" y="22"/>
                  </a:cubicBezTo>
                  <a:cubicBezTo>
                    <a:pt x="33" y="23"/>
                    <a:pt x="37" y="25"/>
                    <a:pt x="38" y="26"/>
                  </a:cubicBezTo>
                  <a:cubicBezTo>
                    <a:pt x="39" y="27"/>
                    <a:pt x="39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4" y="26"/>
                    <a:pt x="44" y="25"/>
                  </a:cubicBezTo>
                  <a:cubicBezTo>
                    <a:pt x="45" y="24"/>
                    <a:pt x="47" y="22"/>
                    <a:pt x="48" y="20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49" y="18"/>
                    <a:pt x="49" y="17"/>
                  </a:cubicBezTo>
                  <a:cubicBezTo>
                    <a:pt x="49" y="16"/>
                    <a:pt x="49" y="15"/>
                    <a:pt x="48" y="14"/>
                  </a:cubicBezTo>
                  <a:cubicBezTo>
                    <a:pt x="46" y="12"/>
                    <a:pt x="42" y="11"/>
                    <a:pt x="38" y="9"/>
                  </a:cubicBezTo>
                  <a:cubicBezTo>
                    <a:pt x="36" y="9"/>
                    <a:pt x="34" y="8"/>
                    <a:pt x="32" y="8"/>
                  </a:cubicBezTo>
                  <a:cubicBezTo>
                    <a:pt x="31" y="8"/>
                    <a:pt x="30" y="7"/>
                    <a:pt x="30" y="7"/>
                  </a:cubicBezTo>
                  <a:cubicBezTo>
                    <a:pt x="29" y="5"/>
                    <a:pt x="29" y="3"/>
                    <a:pt x="29" y="2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71"/>
            <p:cNvSpPr>
              <a:spLocks noEditPoints="1"/>
            </p:cNvSpPr>
            <p:nvPr/>
          </p:nvSpPr>
          <p:spPr bwMode="auto">
            <a:xfrm>
              <a:off x="2035161" y="2932030"/>
              <a:ext cx="25091" cy="42117"/>
            </a:xfrm>
            <a:custGeom>
              <a:avLst/>
              <a:gdLst>
                <a:gd name="T0" fmla="*/ 7 w 12"/>
                <a:gd name="T1" fmla="*/ 14 h 20"/>
                <a:gd name="T2" fmla="*/ 6 w 12"/>
                <a:gd name="T3" fmla="*/ 13 h 20"/>
                <a:gd name="T4" fmla="*/ 5 w 12"/>
                <a:gd name="T5" fmla="*/ 9 h 20"/>
                <a:gd name="T6" fmla="*/ 5 w 12"/>
                <a:gd name="T7" fmla="*/ 9 h 20"/>
                <a:gd name="T8" fmla="*/ 5 w 12"/>
                <a:gd name="T9" fmla="*/ 8 h 20"/>
                <a:gd name="T10" fmla="*/ 7 w 12"/>
                <a:gd name="T11" fmla="*/ 6 h 20"/>
                <a:gd name="T12" fmla="*/ 7 w 12"/>
                <a:gd name="T13" fmla="*/ 14 h 20"/>
                <a:gd name="T14" fmla="*/ 9 w 12"/>
                <a:gd name="T15" fmla="*/ 0 h 20"/>
                <a:gd name="T16" fmla="*/ 8 w 12"/>
                <a:gd name="T17" fmla="*/ 0 h 20"/>
                <a:gd name="T18" fmla="*/ 6 w 12"/>
                <a:gd name="T19" fmla="*/ 1 h 20"/>
                <a:gd name="T20" fmla="*/ 2 w 12"/>
                <a:gd name="T21" fmla="*/ 4 h 20"/>
                <a:gd name="T22" fmla="*/ 0 w 12"/>
                <a:gd name="T23" fmla="*/ 9 h 20"/>
                <a:gd name="T24" fmla="*/ 0 w 12"/>
                <a:gd name="T25" fmla="*/ 10 h 20"/>
                <a:gd name="T26" fmla="*/ 3 w 12"/>
                <a:gd name="T27" fmla="*/ 15 h 20"/>
                <a:gd name="T28" fmla="*/ 7 w 12"/>
                <a:gd name="T29" fmla="*/ 19 h 20"/>
                <a:gd name="T30" fmla="*/ 9 w 12"/>
                <a:gd name="T31" fmla="*/ 20 h 20"/>
                <a:gd name="T32" fmla="*/ 10 w 12"/>
                <a:gd name="T33" fmla="*/ 20 h 20"/>
                <a:gd name="T34" fmla="*/ 11 w 12"/>
                <a:gd name="T35" fmla="*/ 20 h 20"/>
                <a:gd name="T36" fmla="*/ 12 w 12"/>
                <a:gd name="T37" fmla="*/ 18 h 20"/>
                <a:gd name="T38" fmla="*/ 11 w 12"/>
                <a:gd name="T39" fmla="*/ 2 h 20"/>
                <a:gd name="T40" fmla="*/ 10 w 12"/>
                <a:gd name="T41" fmla="*/ 0 h 20"/>
                <a:gd name="T42" fmla="*/ 9 w 12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20">
                  <a:moveTo>
                    <a:pt x="7" y="14"/>
                  </a:moveTo>
                  <a:cubicBezTo>
                    <a:pt x="7" y="13"/>
                    <a:pt x="6" y="13"/>
                    <a:pt x="6" y="13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moveTo>
                    <a:pt x="9" y="0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5" y="2"/>
                    <a:pt x="3" y="3"/>
                    <a:pt x="2" y="4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2"/>
                    <a:pt x="11" y="7"/>
                    <a:pt x="11" y="2"/>
                  </a:cubicBezTo>
                  <a:cubicBezTo>
                    <a:pt x="11" y="1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72"/>
            <p:cNvSpPr>
              <a:spLocks noEditPoints="1"/>
            </p:cNvSpPr>
            <p:nvPr/>
          </p:nvSpPr>
          <p:spPr bwMode="auto">
            <a:xfrm>
              <a:off x="2071005" y="2991173"/>
              <a:ext cx="29571" cy="46597"/>
            </a:xfrm>
            <a:custGeom>
              <a:avLst/>
              <a:gdLst>
                <a:gd name="T0" fmla="*/ 6 w 14"/>
                <a:gd name="T1" fmla="*/ 18 h 22"/>
                <a:gd name="T2" fmla="*/ 5 w 14"/>
                <a:gd name="T3" fmla="*/ 7 h 22"/>
                <a:gd name="T4" fmla="*/ 7 w 14"/>
                <a:gd name="T5" fmla="*/ 9 h 22"/>
                <a:gd name="T6" fmla="*/ 10 w 14"/>
                <a:gd name="T7" fmla="*/ 14 h 22"/>
                <a:gd name="T8" fmla="*/ 10 w 14"/>
                <a:gd name="T9" fmla="*/ 14 h 22"/>
                <a:gd name="T10" fmla="*/ 8 w 14"/>
                <a:gd name="T11" fmla="*/ 16 h 22"/>
                <a:gd name="T12" fmla="*/ 6 w 14"/>
                <a:gd name="T13" fmla="*/ 18 h 22"/>
                <a:gd name="T14" fmla="*/ 2 w 14"/>
                <a:gd name="T15" fmla="*/ 0 h 22"/>
                <a:gd name="T16" fmla="*/ 1 w 14"/>
                <a:gd name="T17" fmla="*/ 1 h 22"/>
                <a:gd name="T18" fmla="*/ 0 w 14"/>
                <a:gd name="T19" fmla="*/ 3 h 22"/>
                <a:gd name="T20" fmla="*/ 2 w 14"/>
                <a:gd name="T21" fmla="*/ 21 h 22"/>
                <a:gd name="T22" fmla="*/ 3 w 14"/>
                <a:gd name="T23" fmla="*/ 22 h 22"/>
                <a:gd name="T24" fmla="*/ 4 w 14"/>
                <a:gd name="T25" fmla="*/ 22 h 22"/>
                <a:gd name="T26" fmla="*/ 5 w 14"/>
                <a:gd name="T27" fmla="*/ 22 h 22"/>
                <a:gd name="T28" fmla="*/ 7 w 14"/>
                <a:gd name="T29" fmla="*/ 22 h 22"/>
                <a:gd name="T30" fmla="*/ 11 w 14"/>
                <a:gd name="T31" fmla="*/ 19 h 22"/>
                <a:gd name="T32" fmla="*/ 14 w 14"/>
                <a:gd name="T33" fmla="*/ 15 h 22"/>
                <a:gd name="T34" fmla="*/ 12 w 14"/>
                <a:gd name="T35" fmla="*/ 15 h 22"/>
                <a:gd name="T36" fmla="*/ 14 w 14"/>
                <a:gd name="T37" fmla="*/ 15 h 22"/>
                <a:gd name="T38" fmla="*/ 14 w 14"/>
                <a:gd name="T39" fmla="*/ 14 h 22"/>
                <a:gd name="T40" fmla="*/ 10 w 14"/>
                <a:gd name="T41" fmla="*/ 6 h 22"/>
                <a:gd name="T42" fmla="*/ 3 w 14"/>
                <a:gd name="T43" fmla="*/ 1 h 22"/>
                <a:gd name="T44" fmla="*/ 2 w 14"/>
                <a:gd name="T4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2">
                  <a:moveTo>
                    <a:pt x="6" y="18"/>
                  </a:moveTo>
                  <a:cubicBezTo>
                    <a:pt x="6" y="14"/>
                    <a:pt x="5" y="10"/>
                    <a:pt x="5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9" y="10"/>
                    <a:pt x="10" y="12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moveTo>
                    <a:pt x="2" y="0"/>
                  </a:move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9" y="21"/>
                    <a:pt x="10" y="21"/>
                    <a:pt x="11" y="19"/>
                  </a:cubicBezTo>
                  <a:cubicBezTo>
                    <a:pt x="13" y="18"/>
                    <a:pt x="13" y="17"/>
                    <a:pt x="1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4" y="14"/>
                  </a:cubicBezTo>
                  <a:cubicBezTo>
                    <a:pt x="14" y="10"/>
                    <a:pt x="12" y="8"/>
                    <a:pt x="10" y="6"/>
                  </a:cubicBezTo>
                  <a:cubicBezTo>
                    <a:pt x="8" y="3"/>
                    <a:pt x="6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095802" y="2808416"/>
            <a:ext cx="103317" cy="158732"/>
            <a:chOff x="825425" y="4488558"/>
            <a:chExt cx="197142" cy="302882"/>
          </a:xfrm>
        </p:grpSpPr>
        <p:sp>
          <p:nvSpPr>
            <p:cNvPr id="87" name="Freeform 783"/>
            <p:cNvSpPr>
              <a:spLocks noEditPoints="1"/>
            </p:cNvSpPr>
            <p:nvPr/>
          </p:nvSpPr>
          <p:spPr bwMode="auto">
            <a:xfrm>
              <a:off x="848724" y="4499311"/>
              <a:ext cx="153233" cy="60935"/>
            </a:xfrm>
            <a:custGeom>
              <a:avLst/>
              <a:gdLst>
                <a:gd name="T0" fmla="*/ 35 w 72"/>
                <a:gd name="T1" fmla="*/ 25 h 29"/>
                <a:gd name="T2" fmla="*/ 51 w 72"/>
                <a:gd name="T3" fmla="*/ 16 h 29"/>
                <a:gd name="T4" fmla="*/ 56 w 72"/>
                <a:gd name="T5" fmla="*/ 13 h 29"/>
                <a:gd name="T6" fmla="*/ 63 w 72"/>
                <a:gd name="T7" fmla="*/ 16 h 29"/>
                <a:gd name="T8" fmla="*/ 47 w 72"/>
                <a:gd name="T9" fmla="*/ 24 h 29"/>
                <a:gd name="T10" fmla="*/ 48 w 72"/>
                <a:gd name="T11" fmla="*/ 21 h 29"/>
                <a:gd name="T12" fmla="*/ 45 w 72"/>
                <a:gd name="T13" fmla="*/ 17 h 29"/>
                <a:gd name="T14" fmla="*/ 39 w 72"/>
                <a:gd name="T15" fmla="*/ 13 h 29"/>
                <a:gd name="T16" fmla="*/ 41 w 72"/>
                <a:gd name="T17" fmla="*/ 13 h 29"/>
                <a:gd name="T18" fmla="*/ 49 w 72"/>
                <a:gd name="T19" fmla="*/ 16 h 29"/>
                <a:gd name="T20" fmla="*/ 9 w 72"/>
                <a:gd name="T21" fmla="*/ 16 h 29"/>
                <a:gd name="T22" fmla="*/ 26 w 72"/>
                <a:gd name="T23" fmla="*/ 12 h 29"/>
                <a:gd name="T24" fmla="*/ 27 w 72"/>
                <a:gd name="T25" fmla="*/ 14 h 29"/>
                <a:gd name="T26" fmla="*/ 25 w 72"/>
                <a:gd name="T27" fmla="*/ 15 h 29"/>
                <a:gd name="T28" fmla="*/ 17 w 72"/>
                <a:gd name="T29" fmla="*/ 17 h 29"/>
                <a:gd name="T30" fmla="*/ 16 w 72"/>
                <a:gd name="T31" fmla="*/ 19 h 29"/>
                <a:gd name="T32" fmla="*/ 21 w 72"/>
                <a:gd name="T33" fmla="*/ 22 h 29"/>
                <a:gd name="T34" fmla="*/ 23 w 72"/>
                <a:gd name="T35" fmla="*/ 25 h 29"/>
                <a:gd name="T36" fmla="*/ 6 w 72"/>
                <a:gd name="T37" fmla="*/ 19 h 29"/>
                <a:gd name="T38" fmla="*/ 9 w 72"/>
                <a:gd name="T39" fmla="*/ 16 h 29"/>
                <a:gd name="T40" fmla="*/ 41 w 72"/>
                <a:gd name="T41" fmla="*/ 9 h 29"/>
                <a:gd name="T42" fmla="*/ 45 w 72"/>
                <a:gd name="T43" fmla="*/ 8 h 29"/>
                <a:gd name="T44" fmla="*/ 51 w 72"/>
                <a:gd name="T45" fmla="*/ 12 h 29"/>
                <a:gd name="T46" fmla="*/ 50 w 72"/>
                <a:gd name="T47" fmla="*/ 13 h 29"/>
                <a:gd name="T48" fmla="*/ 45 w 72"/>
                <a:gd name="T49" fmla="*/ 12 h 29"/>
                <a:gd name="T50" fmla="*/ 37 w 72"/>
                <a:gd name="T51" fmla="*/ 11 h 29"/>
                <a:gd name="T52" fmla="*/ 36 w 72"/>
                <a:gd name="T53" fmla="*/ 12 h 29"/>
                <a:gd name="T54" fmla="*/ 38 w 72"/>
                <a:gd name="T55" fmla="*/ 16 h 29"/>
                <a:gd name="T56" fmla="*/ 45 w 72"/>
                <a:gd name="T57" fmla="*/ 21 h 29"/>
                <a:gd name="T58" fmla="*/ 38 w 72"/>
                <a:gd name="T59" fmla="*/ 23 h 29"/>
                <a:gd name="T60" fmla="*/ 34 w 72"/>
                <a:gd name="T61" fmla="*/ 23 h 29"/>
                <a:gd name="T62" fmla="*/ 30 w 72"/>
                <a:gd name="T63" fmla="*/ 25 h 29"/>
                <a:gd name="T64" fmla="*/ 29 w 72"/>
                <a:gd name="T65" fmla="*/ 25 h 29"/>
                <a:gd name="T66" fmla="*/ 27 w 72"/>
                <a:gd name="T67" fmla="*/ 23 h 29"/>
                <a:gd name="T68" fmla="*/ 27 w 72"/>
                <a:gd name="T69" fmla="*/ 21 h 29"/>
                <a:gd name="T70" fmla="*/ 24 w 72"/>
                <a:gd name="T71" fmla="*/ 18 h 29"/>
                <a:gd name="T72" fmla="*/ 36 w 72"/>
                <a:gd name="T73" fmla="*/ 20 h 29"/>
                <a:gd name="T74" fmla="*/ 37 w 72"/>
                <a:gd name="T75" fmla="*/ 17 h 29"/>
                <a:gd name="T76" fmla="*/ 30 w 72"/>
                <a:gd name="T77" fmla="*/ 14 h 29"/>
                <a:gd name="T78" fmla="*/ 29 w 72"/>
                <a:gd name="T79" fmla="*/ 13 h 29"/>
                <a:gd name="T80" fmla="*/ 31 w 72"/>
                <a:gd name="T81" fmla="*/ 10 h 29"/>
                <a:gd name="T82" fmla="*/ 37 w 72"/>
                <a:gd name="T83" fmla="*/ 9 h 29"/>
                <a:gd name="T84" fmla="*/ 40 w 72"/>
                <a:gd name="T85" fmla="*/ 9 h 29"/>
                <a:gd name="T86" fmla="*/ 4 w 72"/>
                <a:gd name="T87" fmla="*/ 15 h 29"/>
                <a:gd name="T88" fmla="*/ 61 w 72"/>
                <a:gd name="T89" fmla="*/ 7 h 29"/>
                <a:gd name="T90" fmla="*/ 68 w 72"/>
                <a:gd name="T91" fmla="*/ 15 h 29"/>
                <a:gd name="T92" fmla="*/ 58 w 72"/>
                <a:gd name="T93" fmla="*/ 10 h 29"/>
                <a:gd name="T94" fmla="*/ 49 w 72"/>
                <a:gd name="T95" fmla="*/ 8 h 29"/>
                <a:gd name="T96" fmla="*/ 42 w 72"/>
                <a:gd name="T97" fmla="*/ 5 h 29"/>
                <a:gd name="T98" fmla="*/ 40 w 72"/>
                <a:gd name="T99" fmla="*/ 7 h 29"/>
                <a:gd name="T100" fmla="*/ 31 w 72"/>
                <a:gd name="T101" fmla="*/ 7 h 29"/>
                <a:gd name="T102" fmla="*/ 8 w 72"/>
                <a:gd name="T103" fmla="*/ 12 h 29"/>
                <a:gd name="T104" fmla="*/ 8 w 72"/>
                <a:gd name="T105" fmla="*/ 13 h 29"/>
                <a:gd name="T106" fmla="*/ 4 w 72"/>
                <a:gd name="T107" fmla="*/ 16 h 29"/>
                <a:gd name="T108" fmla="*/ 0 w 72"/>
                <a:gd name="T109" fmla="*/ 14 h 29"/>
                <a:gd name="T110" fmla="*/ 32 w 72"/>
                <a:gd name="T111" fmla="*/ 29 h 29"/>
                <a:gd name="T112" fmla="*/ 71 w 72"/>
                <a:gd name="T113" fmla="*/ 16 h 29"/>
                <a:gd name="T114" fmla="*/ 62 w 72"/>
                <a:gd name="T11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29"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50" y="16"/>
                  </a:moveTo>
                  <a:cubicBezTo>
                    <a:pt x="50" y="16"/>
                    <a:pt x="51" y="16"/>
                    <a:pt x="51" y="16"/>
                  </a:cubicBezTo>
                  <a:cubicBezTo>
                    <a:pt x="52" y="15"/>
                    <a:pt x="54" y="15"/>
                    <a:pt x="54" y="14"/>
                  </a:cubicBezTo>
                  <a:cubicBezTo>
                    <a:pt x="55" y="14"/>
                    <a:pt x="55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14"/>
                    <a:pt x="61" y="15"/>
                    <a:pt x="63" y="16"/>
                  </a:cubicBezTo>
                  <a:cubicBezTo>
                    <a:pt x="64" y="17"/>
                    <a:pt x="64" y="18"/>
                    <a:pt x="64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59" y="22"/>
                    <a:pt x="53" y="23"/>
                    <a:pt x="47" y="24"/>
                  </a:cubicBezTo>
                  <a:cubicBezTo>
                    <a:pt x="47" y="24"/>
                    <a:pt x="46" y="24"/>
                    <a:pt x="45" y="24"/>
                  </a:cubicBezTo>
                  <a:cubicBezTo>
                    <a:pt x="46" y="24"/>
                    <a:pt x="46" y="24"/>
                    <a:pt x="47" y="24"/>
                  </a:cubicBezTo>
                  <a:cubicBezTo>
                    <a:pt x="47" y="23"/>
                    <a:pt x="48" y="22"/>
                    <a:pt x="48" y="21"/>
                  </a:cubicBezTo>
                  <a:cubicBezTo>
                    <a:pt x="48" y="20"/>
                    <a:pt x="47" y="19"/>
                    <a:pt x="47" y="18"/>
                  </a:cubicBezTo>
                  <a:cubicBezTo>
                    <a:pt x="46" y="18"/>
                    <a:pt x="46" y="18"/>
                    <a:pt x="46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3" y="16"/>
                    <a:pt x="41" y="15"/>
                    <a:pt x="40" y="14"/>
                  </a:cubicBezTo>
                  <a:cubicBezTo>
                    <a:pt x="40" y="14"/>
                    <a:pt x="39" y="14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4" y="14"/>
                    <a:pt x="45" y="15"/>
                  </a:cubicBezTo>
                  <a:cubicBezTo>
                    <a:pt x="46" y="15"/>
                    <a:pt x="47" y="15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9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5" y="13"/>
                    <a:pt x="20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1" y="15"/>
                    <a:pt x="20" y="16"/>
                  </a:cubicBezTo>
                  <a:cubicBezTo>
                    <a:pt x="19" y="16"/>
                    <a:pt x="18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1"/>
                    <a:pt x="19" y="21"/>
                    <a:pt x="21" y="22"/>
                  </a:cubicBezTo>
                  <a:cubicBezTo>
                    <a:pt x="22" y="22"/>
                    <a:pt x="23" y="23"/>
                    <a:pt x="24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5" y="24"/>
                    <a:pt x="9" y="22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7"/>
                  </a:cubicBezTo>
                  <a:cubicBezTo>
                    <a:pt x="8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40" y="9"/>
                  </a:moveTo>
                  <a:cubicBezTo>
                    <a:pt x="40" y="9"/>
                    <a:pt x="41" y="9"/>
                    <a:pt x="41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8"/>
                    <a:pt x="44" y="9"/>
                    <a:pt x="44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49" y="11"/>
                    <a:pt x="51" y="12"/>
                  </a:cubicBezTo>
                  <a:cubicBezTo>
                    <a:pt x="51" y="12"/>
                    <a:pt x="52" y="12"/>
                    <a:pt x="53" y="13"/>
                  </a:cubicBezTo>
                  <a:cubicBezTo>
                    <a:pt x="52" y="13"/>
                    <a:pt x="52" y="13"/>
                    <a:pt x="51" y="13"/>
                  </a:cubicBezTo>
                  <a:cubicBezTo>
                    <a:pt x="51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49" y="13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1"/>
                    <a:pt x="37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6"/>
                  </a:cubicBezTo>
                  <a:cubicBezTo>
                    <a:pt x="39" y="17"/>
                    <a:pt x="42" y="18"/>
                    <a:pt x="44" y="19"/>
                  </a:cubicBezTo>
                  <a:cubicBezTo>
                    <a:pt x="44" y="19"/>
                    <a:pt x="44" y="19"/>
                    <a:pt x="45" y="20"/>
                  </a:cubicBezTo>
                  <a:cubicBezTo>
                    <a:pt x="45" y="20"/>
                    <a:pt x="45" y="21"/>
                    <a:pt x="45" y="21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3" y="22"/>
                    <a:pt x="42" y="23"/>
                  </a:cubicBezTo>
                  <a:cubicBezTo>
                    <a:pt x="41" y="23"/>
                    <a:pt x="40" y="23"/>
                    <a:pt x="38" y="23"/>
                  </a:cubicBezTo>
                  <a:cubicBezTo>
                    <a:pt x="37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7" y="25"/>
                    <a:pt x="26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5" y="21"/>
                    <a:pt x="23" y="20"/>
                    <a:pt x="22" y="20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21" y="18"/>
                    <a:pt x="23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30" y="19"/>
                    <a:pt x="33" y="20"/>
                    <a:pt x="35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3" y="15"/>
                    <a:pt x="31" y="15"/>
                  </a:cubicBezTo>
                  <a:cubicBezTo>
                    <a:pt x="31" y="15"/>
                    <a:pt x="30" y="14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30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4" y="9"/>
                    <a:pt x="35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9" y="9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1"/>
                    <a:pt x="7" y="11"/>
                  </a:cubicBezTo>
                  <a:cubicBezTo>
                    <a:pt x="16" y="5"/>
                    <a:pt x="27" y="3"/>
                    <a:pt x="37" y="3"/>
                  </a:cubicBezTo>
                  <a:cubicBezTo>
                    <a:pt x="45" y="3"/>
                    <a:pt x="53" y="4"/>
                    <a:pt x="61" y="7"/>
                  </a:cubicBezTo>
                  <a:cubicBezTo>
                    <a:pt x="63" y="8"/>
                    <a:pt x="65" y="9"/>
                    <a:pt x="66" y="10"/>
                  </a:cubicBezTo>
                  <a:cubicBezTo>
                    <a:pt x="68" y="11"/>
                    <a:pt x="68" y="13"/>
                    <a:pt x="68" y="14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5"/>
                    <a:pt x="66" y="14"/>
                    <a:pt x="65" y="14"/>
                  </a:cubicBezTo>
                  <a:cubicBezTo>
                    <a:pt x="63" y="12"/>
                    <a:pt x="61" y="11"/>
                    <a:pt x="58" y="10"/>
                  </a:cubicBezTo>
                  <a:cubicBezTo>
                    <a:pt x="58" y="10"/>
                    <a:pt x="56" y="10"/>
                    <a:pt x="54" y="9"/>
                  </a:cubicBezTo>
                  <a:cubicBezTo>
                    <a:pt x="52" y="9"/>
                    <a:pt x="50" y="8"/>
                    <a:pt x="50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49" y="6"/>
                    <a:pt x="49" y="6"/>
                  </a:cubicBezTo>
                  <a:cubicBezTo>
                    <a:pt x="47" y="5"/>
                    <a:pt x="44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6"/>
                    <a:pt x="38" y="6"/>
                    <a:pt x="37" y="6"/>
                  </a:cubicBezTo>
                  <a:cubicBezTo>
                    <a:pt x="35" y="6"/>
                    <a:pt x="34" y="6"/>
                    <a:pt x="32" y="7"/>
                  </a:cubicBezTo>
                  <a:cubicBezTo>
                    <a:pt x="32" y="7"/>
                    <a:pt x="32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2" y="7"/>
                    <a:pt x="15" y="9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6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37" y="0"/>
                  </a:moveTo>
                  <a:cubicBezTo>
                    <a:pt x="26" y="0"/>
                    <a:pt x="15" y="2"/>
                    <a:pt x="5" y="8"/>
                  </a:cubicBezTo>
                  <a:cubicBezTo>
                    <a:pt x="3" y="9"/>
                    <a:pt x="1" y="12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2" y="20"/>
                    <a:pt x="4" y="21"/>
                  </a:cubicBezTo>
                  <a:cubicBezTo>
                    <a:pt x="8" y="25"/>
                    <a:pt x="17" y="29"/>
                    <a:pt x="32" y="29"/>
                  </a:cubicBezTo>
                  <a:cubicBezTo>
                    <a:pt x="37" y="29"/>
                    <a:pt x="46" y="28"/>
                    <a:pt x="54" y="26"/>
                  </a:cubicBezTo>
                  <a:cubicBezTo>
                    <a:pt x="58" y="25"/>
                    <a:pt x="62" y="24"/>
                    <a:pt x="65" y="22"/>
                  </a:cubicBezTo>
                  <a:cubicBezTo>
                    <a:pt x="68" y="21"/>
                    <a:pt x="70" y="19"/>
                    <a:pt x="71" y="16"/>
                  </a:cubicBezTo>
                  <a:cubicBezTo>
                    <a:pt x="72" y="15"/>
                    <a:pt x="72" y="15"/>
                    <a:pt x="72" y="14"/>
                  </a:cubicBezTo>
                  <a:cubicBezTo>
                    <a:pt x="72" y="11"/>
                    <a:pt x="70" y="9"/>
                    <a:pt x="69" y="8"/>
                  </a:cubicBezTo>
                  <a:cubicBezTo>
                    <a:pt x="67" y="6"/>
                    <a:pt x="64" y="5"/>
                    <a:pt x="62" y="4"/>
                  </a:cubicBezTo>
                  <a:cubicBezTo>
                    <a:pt x="54" y="1"/>
                    <a:pt x="46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84"/>
            <p:cNvSpPr>
              <a:spLocks noEditPoints="1"/>
            </p:cNvSpPr>
            <p:nvPr/>
          </p:nvSpPr>
          <p:spPr bwMode="auto">
            <a:xfrm>
              <a:off x="825425" y="4488558"/>
              <a:ext cx="197142" cy="114701"/>
            </a:xfrm>
            <a:custGeom>
              <a:avLst/>
              <a:gdLst>
                <a:gd name="T0" fmla="*/ 43 w 93"/>
                <a:gd name="T1" fmla="*/ 41 h 54"/>
                <a:gd name="T2" fmla="*/ 42 w 93"/>
                <a:gd name="T3" fmla="*/ 51 h 54"/>
                <a:gd name="T4" fmla="*/ 35 w 93"/>
                <a:gd name="T5" fmla="*/ 50 h 54"/>
                <a:gd name="T6" fmla="*/ 41 w 93"/>
                <a:gd name="T7" fmla="*/ 47 h 54"/>
                <a:gd name="T8" fmla="*/ 48 w 93"/>
                <a:gd name="T9" fmla="*/ 41 h 54"/>
                <a:gd name="T10" fmla="*/ 52 w 93"/>
                <a:gd name="T11" fmla="*/ 47 h 54"/>
                <a:gd name="T12" fmla="*/ 54 w 93"/>
                <a:gd name="T13" fmla="*/ 50 h 54"/>
                <a:gd name="T14" fmla="*/ 54 w 93"/>
                <a:gd name="T15" fmla="*/ 47 h 54"/>
                <a:gd name="T16" fmla="*/ 55 w 93"/>
                <a:gd name="T17" fmla="*/ 50 h 54"/>
                <a:gd name="T18" fmla="*/ 28 w 93"/>
                <a:gd name="T19" fmla="*/ 50 h 54"/>
                <a:gd name="T20" fmla="*/ 33 w 93"/>
                <a:gd name="T21" fmla="*/ 41 h 54"/>
                <a:gd name="T22" fmla="*/ 57 w 93"/>
                <a:gd name="T23" fmla="*/ 49 h 54"/>
                <a:gd name="T24" fmla="*/ 58 w 93"/>
                <a:gd name="T25" fmla="*/ 49 h 54"/>
                <a:gd name="T26" fmla="*/ 60 w 93"/>
                <a:gd name="T27" fmla="*/ 39 h 54"/>
                <a:gd name="T28" fmla="*/ 63 w 93"/>
                <a:gd name="T29" fmla="*/ 48 h 54"/>
                <a:gd name="T30" fmla="*/ 26 w 93"/>
                <a:gd name="T31" fmla="*/ 49 h 54"/>
                <a:gd name="T32" fmla="*/ 21 w 93"/>
                <a:gd name="T33" fmla="*/ 38 h 54"/>
                <a:gd name="T34" fmla="*/ 26 w 93"/>
                <a:gd name="T35" fmla="*/ 49 h 54"/>
                <a:gd name="T36" fmla="*/ 64 w 93"/>
                <a:gd name="T37" fmla="*/ 47 h 54"/>
                <a:gd name="T38" fmla="*/ 67 w 93"/>
                <a:gd name="T39" fmla="*/ 43 h 54"/>
                <a:gd name="T40" fmla="*/ 69 w 93"/>
                <a:gd name="T41" fmla="*/ 47 h 54"/>
                <a:gd name="T42" fmla="*/ 70 w 93"/>
                <a:gd name="T43" fmla="*/ 37 h 54"/>
                <a:gd name="T44" fmla="*/ 73 w 93"/>
                <a:gd name="T45" fmla="*/ 46 h 54"/>
                <a:gd name="T46" fmla="*/ 13 w 93"/>
                <a:gd name="T47" fmla="*/ 44 h 54"/>
                <a:gd name="T48" fmla="*/ 19 w 93"/>
                <a:gd name="T49" fmla="*/ 44 h 54"/>
                <a:gd name="T50" fmla="*/ 75 w 93"/>
                <a:gd name="T51" fmla="*/ 45 h 54"/>
                <a:gd name="T52" fmla="*/ 78 w 93"/>
                <a:gd name="T53" fmla="*/ 44 h 54"/>
                <a:gd name="T54" fmla="*/ 9 w 93"/>
                <a:gd name="T55" fmla="*/ 42 h 54"/>
                <a:gd name="T56" fmla="*/ 11 w 93"/>
                <a:gd name="T57" fmla="*/ 35 h 54"/>
                <a:gd name="T58" fmla="*/ 79 w 93"/>
                <a:gd name="T59" fmla="*/ 34 h 54"/>
                <a:gd name="T60" fmla="*/ 84 w 93"/>
                <a:gd name="T61" fmla="*/ 40 h 54"/>
                <a:gd name="T62" fmla="*/ 7 w 93"/>
                <a:gd name="T63" fmla="*/ 40 h 54"/>
                <a:gd name="T64" fmla="*/ 6 w 93"/>
                <a:gd name="T65" fmla="*/ 31 h 54"/>
                <a:gd name="T66" fmla="*/ 4 w 93"/>
                <a:gd name="T67" fmla="*/ 32 h 54"/>
                <a:gd name="T68" fmla="*/ 4 w 93"/>
                <a:gd name="T69" fmla="*/ 29 h 54"/>
                <a:gd name="T70" fmla="*/ 86 w 93"/>
                <a:gd name="T71" fmla="*/ 30 h 54"/>
                <a:gd name="T72" fmla="*/ 89 w 93"/>
                <a:gd name="T73" fmla="*/ 35 h 54"/>
                <a:gd name="T74" fmla="*/ 8 w 93"/>
                <a:gd name="T75" fmla="*/ 28 h 54"/>
                <a:gd name="T76" fmla="*/ 7 w 93"/>
                <a:gd name="T77" fmla="*/ 17 h 54"/>
                <a:gd name="T78" fmla="*/ 79 w 93"/>
                <a:gd name="T79" fmla="*/ 9 h 54"/>
                <a:gd name="T80" fmla="*/ 89 w 93"/>
                <a:gd name="T81" fmla="*/ 21 h 54"/>
                <a:gd name="T82" fmla="*/ 41 w 93"/>
                <a:gd name="T83" fmla="*/ 38 h 54"/>
                <a:gd name="T84" fmla="*/ 10 w 93"/>
                <a:gd name="T85" fmla="*/ 9 h 54"/>
                <a:gd name="T86" fmla="*/ 2 w 93"/>
                <a:gd name="T87" fmla="*/ 21 h 54"/>
                <a:gd name="T88" fmla="*/ 1 w 93"/>
                <a:gd name="T89" fmla="*/ 36 h 54"/>
                <a:gd name="T90" fmla="*/ 41 w 93"/>
                <a:gd name="T91" fmla="*/ 54 h 54"/>
                <a:gd name="T92" fmla="*/ 79 w 93"/>
                <a:gd name="T93" fmla="*/ 47 h 54"/>
                <a:gd name="T94" fmla="*/ 84 w 93"/>
                <a:gd name="T95" fmla="*/ 45 h 54"/>
                <a:gd name="T96" fmla="*/ 86 w 93"/>
                <a:gd name="T97" fmla="*/ 43 h 54"/>
                <a:gd name="T98" fmla="*/ 92 w 93"/>
                <a:gd name="T99" fmla="*/ 32 h 54"/>
                <a:gd name="T100" fmla="*/ 89 w 93"/>
                <a:gd name="T10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54">
                  <a:moveTo>
                    <a:pt x="42" y="51"/>
                  </a:moveTo>
                  <a:cubicBezTo>
                    <a:pt x="42" y="50"/>
                    <a:pt x="42" y="48"/>
                    <a:pt x="42" y="47"/>
                  </a:cubicBezTo>
                  <a:cubicBezTo>
                    <a:pt x="42" y="45"/>
                    <a:pt x="42" y="43"/>
                    <a:pt x="43" y="41"/>
                  </a:cubicBezTo>
                  <a:cubicBezTo>
                    <a:pt x="44" y="41"/>
                    <a:pt x="45" y="41"/>
                    <a:pt x="47" y="41"/>
                  </a:cubicBezTo>
                  <a:cubicBezTo>
                    <a:pt x="47" y="44"/>
                    <a:pt x="47" y="47"/>
                    <a:pt x="48" y="50"/>
                  </a:cubicBezTo>
                  <a:cubicBezTo>
                    <a:pt x="46" y="51"/>
                    <a:pt x="44" y="51"/>
                    <a:pt x="42" y="51"/>
                  </a:cubicBezTo>
                  <a:moveTo>
                    <a:pt x="41" y="51"/>
                  </a:moveTo>
                  <a:cubicBezTo>
                    <a:pt x="39" y="51"/>
                    <a:pt x="37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47"/>
                    <a:pt x="35" y="44"/>
                    <a:pt x="35" y="41"/>
                  </a:cubicBezTo>
                  <a:cubicBezTo>
                    <a:pt x="37" y="41"/>
                    <a:pt x="39" y="41"/>
                    <a:pt x="41" y="41"/>
                  </a:cubicBezTo>
                  <a:cubicBezTo>
                    <a:pt x="41" y="43"/>
                    <a:pt x="41" y="45"/>
                    <a:pt x="41" y="47"/>
                  </a:cubicBezTo>
                  <a:cubicBezTo>
                    <a:pt x="41" y="48"/>
                    <a:pt x="41" y="50"/>
                    <a:pt x="41" y="51"/>
                  </a:cubicBezTo>
                  <a:moveTo>
                    <a:pt x="49" y="50"/>
                  </a:moveTo>
                  <a:cubicBezTo>
                    <a:pt x="49" y="47"/>
                    <a:pt x="49" y="44"/>
                    <a:pt x="48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1" y="41"/>
                    <a:pt x="52" y="40"/>
                  </a:cubicBezTo>
                  <a:cubicBezTo>
                    <a:pt x="52" y="42"/>
                    <a:pt x="52" y="45"/>
                    <a:pt x="52" y="47"/>
                  </a:cubicBezTo>
                  <a:cubicBezTo>
                    <a:pt x="52" y="48"/>
                    <a:pt x="52" y="49"/>
                    <a:pt x="52" y="50"/>
                  </a:cubicBezTo>
                  <a:cubicBezTo>
                    <a:pt x="51" y="50"/>
                    <a:pt x="50" y="50"/>
                    <a:pt x="49" y="50"/>
                  </a:cubicBezTo>
                  <a:moveTo>
                    <a:pt x="54" y="50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4"/>
                    <a:pt x="54" y="42"/>
                    <a:pt x="54" y="40"/>
                  </a:cubicBezTo>
                  <a:cubicBezTo>
                    <a:pt x="54" y="40"/>
                    <a:pt x="55" y="40"/>
                    <a:pt x="55" y="40"/>
                  </a:cubicBezTo>
                  <a:cubicBezTo>
                    <a:pt x="55" y="43"/>
                    <a:pt x="55" y="46"/>
                    <a:pt x="55" y="50"/>
                  </a:cubicBezTo>
                  <a:cubicBezTo>
                    <a:pt x="54" y="50"/>
                    <a:pt x="54" y="50"/>
                    <a:pt x="54" y="50"/>
                  </a:cubicBezTo>
                  <a:moveTo>
                    <a:pt x="34" y="50"/>
                  </a:moveTo>
                  <a:cubicBezTo>
                    <a:pt x="32" y="50"/>
                    <a:pt x="30" y="50"/>
                    <a:pt x="28" y="50"/>
                  </a:cubicBezTo>
                  <a:cubicBezTo>
                    <a:pt x="28" y="48"/>
                    <a:pt x="28" y="47"/>
                    <a:pt x="28" y="46"/>
                  </a:cubicBezTo>
                  <a:cubicBezTo>
                    <a:pt x="28" y="44"/>
                    <a:pt x="28" y="42"/>
                    <a:pt x="28" y="40"/>
                  </a:cubicBezTo>
                  <a:cubicBezTo>
                    <a:pt x="30" y="40"/>
                    <a:pt x="32" y="41"/>
                    <a:pt x="33" y="41"/>
                  </a:cubicBezTo>
                  <a:cubicBezTo>
                    <a:pt x="34" y="44"/>
                    <a:pt x="34" y="47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moveTo>
                    <a:pt x="57" y="49"/>
                  </a:moveTo>
                  <a:cubicBezTo>
                    <a:pt x="57" y="46"/>
                    <a:pt x="57" y="43"/>
                    <a:pt x="57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3"/>
                    <a:pt x="58" y="46"/>
                    <a:pt x="58" y="49"/>
                  </a:cubicBezTo>
                  <a:cubicBezTo>
                    <a:pt x="58" y="49"/>
                    <a:pt x="57" y="49"/>
                    <a:pt x="57" y="49"/>
                  </a:cubicBezTo>
                  <a:moveTo>
                    <a:pt x="60" y="49"/>
                  </a:moveTo>
                  <a:cubicBezTo>
                    <a:pt x="60" y="46"/>
                    <a:pt x="60" y="43"/>
                    <a:pt x="60" y="39"/>
                  </a:cubicBezTo>
                  <a:cubicBezTo>
                    <a:pt x="61" y="39"/>
                    <a:pt x="62" y="39"/>
                    <a:pt x="63" y="39"/>
                  </a:cubicBezTo>
                  <a:cubicBezTo>
                    <a:pt x="63" y="42"/>
                    <a:pt x="63" y="45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9"/>
                    <a:pt x="61" y="49"/>
                    <a:pt x="60" y="49"/>
                  </a:cubicBezTo>
                  <a:moveTo>
                    <a:pt x="26" y="49"/>
                  </a:moveTo>
                  <a:cubicBezTo>
                    <a:pt x="24" y="49"/>
                    <a:pt x="22" y="48"/>
                    <a:pt x="20" y="48"/>
                  </a:cubicBezTo>
                  <a:cubicBezTo>
                    <a:pt x="20" y="46"/>
                    <a:pt x="20" y="45"/>
                    <a:pt x="20" y="44"/>
                  </a:cubicBezTo>
                  <a:cubicBezTo>
                    <a:pt x="20" y="42"/>
                    <a:pt x="20" y="40"/>
                    <a:pt x="21" y="38"/>
                  </a:cubicBezTo>
                  <a:cubicBezTo>
                    <a:pt x="22" y="39"/>
                    <a:pt x="24" y="39"/>
                    <a:pt x="26" y="40"/>
                  </a:cubicBezTo>
                  <a:cubicBezTo>
                    <a:pt x="26" y="42"/>
                    <a:pt x="26" y="44"/>
                    <a:pt x="26" y="46"/>
                  </a:cubicBezTo>
                  <a:cubicBezTo>
                    <a:pt x="26" y="47"/>
                    <a:pt x="26" y="48"/>
                    <a:pt x="26" y="49"/>
                  </a:cubicBezTo>
                  <a:moveTo>
                    <a:pt x="65" y="48"/>
                  </a:move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4"/>
                    <a:pt x="64" y="42"/>
                    <a:pt x="64" y="39"/>
                  </a:cubicBezTo>
                  <a:cubicBezTo>
                    <a:pt x="65" y="38"/>
                    <a:pt x="66" y="38"/>
                    <a:pt x="67" y="38"/>
                  </a:cubicBezTo>
                  <a:cubicBezTo>
                    <a:pt x="67" y="40"/>
                    <a:pt x="67" y="41"/>
                    <a:pt x="67" y="43"/>
                  </a:cubicBezTo>
                  <a:cubicBezTo>
                    <a:pt x="67" y="44"/>
                    <a:pt x="67" y="46"/>
                    <a:pt x="67" y="47"/>
                  </a:cubicBezTo>
                  <a:cubicBezTo>
                    <a:pt x="66" y="48"/>
                    <a:pt x="66" y="48"/>
                    <a:pt x="65" y="48"/>
                  </a:cubicBezTo>
                  <a:moveTo>
                    <a:pt x="69" y="47"/>
                  </a:moveTo>
                  <a:cubicBezTo>
                    <a:pt x="69" y="46"/>
                    <a:pt x="69" y="44"/>
                    <a:pt x="69" y="43"/>
                  </a:cubicBezTo>
                  <a:cubicBezTo>
                    <a:pt x="69" y="41"/>
                    <a:pt x="69" y="39"/>
                    <a:pt x="69" y="38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2" y="37"/>
                    <a:pt x="73" y="36"/>
                  </a:cubicBezTo>
                  <a:cubicBezTo>
                    <a:pt x="73" y="39"/>
                    <a:pt x="73" y="42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6"/>
                    <a:pt x="70" y="47"/>
                    <a:pt x="69" y="47"/>
                  </a:cubicBezTo>
                  <a:moveTo>
                    <a:pt x="19" y="47"/>
                  </a:moveTo>
                  <a:cubicBezTo>
                    <a:pt x="17" y="46"/>
                    <a:pt x="15" y="45"/>
                    <a:pt x="13" y="44"/>
                  </a:cubicBezTo>
                  <a:cubicBezTo>
                    <a:pt x="13" y="41"/>
                    <a:pt x="13" y="38"/>
                    <a:pt x="13" y="35"/>
                  </a:cubicBezTo>
                  <a:cubicBezTo>
                    <a:pt x="15" y="36"/>
                    <a:pt x="17" y="37"/>
                    <a:pt x="19" y="38"/>
                  </a:cubicBezTo>
                  <a:cubicBezTo>
                    <a:pt x="19" y="40"/>
                    <a:pt x="19" y="42"/>
                    <a:pt x="19" y="44"/>
                  </a:cubicBezTo>
                  <a:cubicBezTo>
                    <a:pt x="19" y="45"/>
                    <a:pt x="19" y="46"/>
                    <a:pt x="19" y="47"/>
                  </a:cubicBezTo>
                  <a:moveTo>
                    <a:pt x="75" y="45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2"/>
                    <a:pt x="75" y="39"/>
                    <a:pt x="74" y="36"/>
                  </a:cubicBezTo>
                  <a:cubicBezTo>
                    <a:pt x="75" y="36"/>
                    <a:pt x="76" y="35"/>
                    <a:pt x="77" y="35"/>
                  </a:cubicBezTo>
                  <a:cubicBezTo>
                    <a:pt x="78" y="38"/>
                    <a:pt x="78" y="41"/>
                    <a:pt x="78" y="44"/>
                  </a:cubicBezTo>
                  <a:cubicBezTo>
                    <a:pt x="77" y="44"/>
                    <a:pt x="76" y="45"/>
                    <a:pt x="75" y="45"/>
                  </a:cubicBezTo>
                  <a:moveTo>
                    <a:pt x="11" y="43"/>
                  </a:moveTo>
                  <a:cubicBezTo>
                    <a:pt x="10" y="43"/>
                    <a:pt x="10" y="42"/>
                    <a:pt x="9" y="42"/>
                  </a:cubicBezTo>
                  <a:cubicBezTo>
                    <a:pt x="9" y="39"/>
                    <a:pt x="9" y="36"/>
                    <a:pt x="9" y="33"/>
                  </a:cubicBezTo>
                  <a:cubicBezTo>
                    <a:pt x="10" y="33"/>
                    <a:pt x="10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11" y="40"/>
                    <a:pt x="11" y="43"/>
                  </a:cubicBezTo>
                  <a:moveTo>
                    <a:pt x="79" y="43"/>
                  </a:moveTo>
                  <a:cubicBezTo>
                    <a:pt x="79" y="40"/>
                    <a:pt x="79" y="37"/>
                    <a:pt x="79" y="34"/>
                  </a:cubicBezTo>
                  <a:cubicBezTo>
                    <a:pt x="81" y="33"/>
                    <a:pt x="82" y="33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4"/>
                    <a:pt x="84" y="37"/>
                    <a:pt x="84" y="40"/>
                  </a:cubicBezTo>
                  <a:cubicBezTo>
                    <a:pt x="84" y="41"/>
                    <a:pt x="83" y="41"/>
                    <a:pt x="82" y="42"/>
                  </a:cubicBezTo>
                  <a:cubicBezTo>
                    <a:pt x="81" y="42"/>
                    <a:pt x="80" y="43"/>
                    <a:pt x="79" y="43"/>
                  </a:cubicBezTo>
                  <a:moveTo>
                    <a:pt x="7" y="40"/>
                  </a:moveTo>
                  <a:cubicBezTo>
                    <a:pt x="7" y="40"/>
                    <a:pt x="6" y="39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6"/>
                    <a:pt x="6" y="33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4"/>
                    <a:pt x="7" y="37"/>
                    <a:pt x="7" y="40"/>
                  </a:cubicBezTo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0"/>
                    <a:pt x="4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1"/>
                    <a:pt x="4" y="32"/>
                  </a:cubicBezTo>
                  <a:moveTo>
                    <a:pt x="86" y="39"/>
                  </a:moveTo>
                  <a:cubicBezTo>
                    <a:pt x="86" y="36"/>
                    <a:pt x="86" y="33"/>
                    <a:pt x="86" y="30"/>
                  </a:cubicBezTo>
                  <a:cubicBezTo>
                    <a:pt x="87" y="30"/>
                    <a:pt x="88" y="29"/>
                    <a:pt x="89" y="28"/>
                  </a:cubicBezTo>
                  <a:cubicBezTo>
                    <a:pt x="89" y="30"/>
                    <a:pt x="89" y="32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8" y="36"/>
                    <a:pt x="87" y="38"/>
                    <a:pt x="86" y="39"/>
                  </a:cubicBezTo>
                  <a:moveTo>
                    <a:pt x="41" y="38"/>
                  </a:moveTo>
                  <a:cubicBezTo>
                    <a:pt x="23" y="38"/>
                    <a:pt x="12" y="32"/>
                    <a:pt x="8" y="28"/>
                  </a:cubicBezTo>
                  <a:cubicBezTo>
                    <a:pt x="6" y="26"/>
                    <a:pt x="5" y="24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8"/>
                    <a:pt x="7" y="17"/>
                  </a:cubicBezTo>
                  <a:cubicBezTo>
                    <a:pt x="8" y="15"/>
                    <a:pt x="10" y="13"/>
                    <a:pt x="12" y="12"/>
                  </a:cubicBezTo>
                  <a:cubicBezTo>
                    <a:pt x="23" y="6"/>
                    <a:pt x="35" y="3"/>
                    <a:pt x="48" y="3"/>
                  </a:cubicBezTo>
                  <a:cubicBezTo>
                    <a:pt x="58" y="3"/>
                    <a:pt x="69" y="5"/>
                    <a:pt x="79" y="9"/>
                  </a:cubicBezTo>
                  <a:cubicBezTo>
                    <a:pt x="82" y="10"/>
                    <a:pt x="85" y="12"/>
                    <a:pt x="86" y="14"/>
                  </a:cubicBezTo>
                  <a:cubicBezTo>
                    <a:pt x="88" y="16"/>
                    <a:pt x="89" y="18"/>
                    <a:pt x="89" y="20"/>
                  </a:cubicBezTo>
                  <a:cubicBezTo>
                    <a:pt x="89" y="20"/>
                    <a:pt x="89" y="21"/>
                    <a:pt x="89" y="21"/>
                  </a:cubicBezTo>
                  <a:cubicBezTo>
                    <a:pt x="88" y="24"/>
                    <a:pt x="86" y="27"/>
                    <a:pt x="82" y="29"/>
                  </a:cubicBezTo>
                  <a:cubicBezTo>
                    <a:pt x="71" y="35"/>
                    <a:pt x="52" y="38"/>
                    <a:pt x="42" y="38"/>
                  </a:cubicBezTo>
                  <a:cubicBezTo>
                    <a:pt x="42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moveTo>
                    <a:pt x="48" y="0"/>
                  </a:moveTo>
                  <a:cubicBezTo>
                    <a:pt x="35" y="0"/>
                    <a:pt x="22" y="3"/>
                    <a:pt x="10" y="9"/>
                  </a:cubicBezTo>
                  <a:cubicBezTo>
                    <a:pt x="8" y="11"/>
                    <a:pt x="6" y="13"/>
                    <a:pt x="4" y="15"/>
                  </a:cubicBezTo>
                  <a:cubicBezTo>
                    <a:pt x="3" y="17"/>
                    <a:pt x="2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3"/>
                    <a:pt x="1" y="36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2" y="39"/>
                    <a:pt x="4" y="42"/>
                    <a:pt x="5" y="43"/>
                  </a:cubicBezTo>
                  <a:cubicBezTo>
                    <a:pt x="11" y="49"/>
                    <a:pt x="23" y="54"/>
                    <a:pt x="41" y="54"/>
                  </a:cubicBezTo>
                  <a:cubicBezTo>
                    <a:pt x="49" y="54"/>
                    <a:pt x="60" y="53"/>
                    <a:pt x="70" y="50"/>
                  </a:cubicBezTo>
                  <a:cubicBezTo>
                    <a:pt x="73" y="49"/>
                    <a:pt x="76" y="48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1" y="46"/>
                    <a:pt x="83" y="45"/>
                    <a:pt x="84" y="45"/>
                  </a:cubicBezTo>
                  <a:cubicBezTo>
                    <a:pt x="84" y="44"/>
                    <a:pt x="85" y="44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9" y="41"/>
                    <a:pt x="91" y="39"/>
                    <a:pt x="92" y="35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3" y="33"/>
                    <a:pt x="92" y="33"/>
                    <a:pt x="92" y="32"/>
                  </a:cubicBezTo>
                  <a:cubicBezTo>
                    <a:pt x="92" y="28"/>
                    <a:pt x="93" y="24"/>
                    <a:pt x="93" y="19"/>
                  </a:cubicBezTo>
                  <a:cubicBezTo>
                    <a:pt x="93" y="19"/>
                    <a:pt x="93" y="18"/>
                    <a:pt x="92" y="18"/>
                  </a:cubicBezTo>
                  <a:cubicBezTo>
                    <a:pt x="92" y="16"/>
                    <a:pt x="91" y="13"/>
                    <a:pt x="89" y="12"/>
                  </a:cubicBezTo>
                  <a:cubicBezTo>
                    <a:pt x="86" y="9"/>
                    <a:pt x="83" y="7"/>
                    <a:pt x="80" y="6"/>
                  </a:cubicBezTo>
                  <a:cubicBezTo>
                    <a:pt x="70" y="2"/>
                    <a:pt x="59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85"/>
            <p:cNvSpPr>
              <a:spLocks noEditPoints="1"/>
            </p:cNvSpPr>
            <p:nvPr/>
          </p:nvSpPr>
          <p:spPr bwMode="auto">
            <a:xfrm>
              <a:off x="825425" y="4573688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2 h 37"/>
                <a:gd name="T32" fmla="*/ 63 w 93"/>
                <a:gd name="T33" fmla="*/ 31 h 37"/>
                <a:gd name="T34" fmla="*/ 20 w 93"/>
                <a:gd name="T35" fmla="*/ 31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6 w 93"/>
                <a:gd name="T81" fmla="*/ 10 h 37"/>
                <a:gd name="T82" fmla="*/ 4 w 93"/>
                <a:gd name="T83" fmla="*/ 4 h 37"/>
                <a:gd name="T84" fmla="*/ 1 w 93"/>
                <a:gd name="T85" fmla="*/ 4 h 37"/>
                <a:gd name="T86" fmla="*/ 0 w 93"/>
                <a:gd name="T87" fmla="*/ 10 h 37"/>
                <a:gd name="T88" fmla="*/ 5 w 93"/>
                <a:gd name="T89" fmla="*/ 26 h 37"/>
                <a:gd name="T90" fmla="*/ 79 w 93"/>
                <a:gd name="T91" fmla="*/ 30 h 37"/>
                <a:gd name="T92" fmla="*/ 80 w 93"/>
                <a:gd name="T93" fmla="*/ 30 h 37"/>
                <a:gd name="T94" fmla="*/ 86 w 93"/>
                <a:gd name="T95" fmla="*/ 26 h 37"/>
                <a:gd name="T96" fmla="*/ 93 w 93"/>
                <a:gd name="T97" fmla="*/ 17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1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9"/>
                    <a:pt x="60" y="25"/>
                    <a:pt x="59" y="22"/>
                  </a:cubicBezTo>
                  <a:cubicBezTo>
                    <a:pt x="61" y="22"/>
                    <a:pt x="62" y="22"/>
                    <a:pt x="63" y="22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1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8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8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8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786"/>
            <p:cNvSpPr>
              <a:spLocks noEditPoints="1"/>
            </p:cNvSpPr>
            <p:nvPr/>
          </p:nvSpPr>
          <p:spPr bwMode="auto">
            <a:xfrm>
              <a:off x="825425" y="4620285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6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6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5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8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3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4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4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2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2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87"/>
            <p:cNvSpPr>
              <a:spLocks noEditPoints="1"/>
            </p:cNvSpPr>
            <p:nvPr/>
          </p:nvSpPr>
          <p:spPr bwMode="auto">
            <a:xfrm>
              <a:off x="825425" y="4666882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44 w 93"/>
                <a:gd name="T79" fmla="*/ 20 h 37"/>
                <a:gd name="T80" fmla="*/ 4 w 93"/>
                <a:gd name="T81" fmla="*/ 7 h 37"/>
                <a:gd name="T82" fmla="*/ 3 w 93"/>
                <a:gd name="T83" fmla="*/ 3 h 37"/>
                <a:gd name="T84" fmla="*/ 0 w 93"/>
                <a:gd name="T85" fmla="*/ 6 h 37"/>
                <a:gd name="T86" fmla="*/ 1 w 93"/>
                <a:gd name="T87" fmla="*/ 19 h 37"/>
                <a:gd name="T88" fmla="*/ 41 w 93"/>
                <a:gd name="T89" fmla="*/ 37 h 37"/>
                <a:gd name="T90" fmla="*/ 79 w 93"/>
                <a:gd name="T91" fmla="*/ 30 h 37"/>
                <a:gd name="T92" fmla="*/ 84 w 93"/>
                <a:gd name="T93" fmla="*/ 27 h 37"/>
                <a:gd name="T94" fmla="*/ 86 w 93"/>
                <a:gd name="T95" fmla="*/ 26 h 37"/>
                <a:gd name="T96" fmla="*/ 92 w 93"/>
                <a:gd name="T97" fmla="*/ 15 h 37"/>
                <a:gd name="T98" fmla="*/ 91 w 93"/>
                <a:gd name="T9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6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3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3"/>
                    <a:pt x="54" y="33"/>
                    <a:pt x="54" y="33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2"/>
                    <a:pt x="60" y="32"/>
                  </a:cubicBezTo>
                  <a:moveTo>
                    <a:pt x="26" y="32"/>
                  </a:moveTo>
                  <a:cubicBezTo>
                    <a:pt x="24" y="32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20"/>
                    <a:pt x="71" y="19"/>
                    <a:pt x="73" y="19"/>
                  </a:cubicBezTo>
                  <a:cubicBezTo>
                    <a:pt x="73" y="22"/>
                    <a:pt x="73" y="25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8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9"/>
                    <a:pt x="86" y="16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10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7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88"/>
            <p:cNvSpPr>
              <a:spLocks noEditPoints="1"/>
            </p:cNvSpPr>
            <p:nvPr/>
          </p:nvSpPr>
          <p:spPr bwMode="auto">
            <a:xfrm>
              <a:off x="825425" y="4713479"/>
              <a:ext cx="197142" cy="77961"/>
            </a:xfrm>
            <a:custGeom>
              <a:avLst/>
              <a:gdLst>
                <a:gd name="T0" fmla="*/ 47 w 93"/>
                <a:gd name="T1" fmla="*/ 23 h 37"/>
                <a:gd name="T2" fmla="*/ 42 w 93"/>
                <a:gd name="T3" fmla="*/ 33 h 37"/>
                <a:gd name="T4" fmla="*/ 44 w 93"/>
                <a:gd name="T5" fmla="*/ 23 h 37"/>
                <a:gd name="T6" fmla="*/ 35 w 93"/>
                <a:gd name="T7" fmla="*/ 33 h 37"/>
                <a:gd name="T8" fmla="*/ 41 w 93"/>
                <a:gd name="T9" fmla="*/ 30 h 37"/>
                <a:gd name="T10" fmla="*/ 48 w 93"/>
                <a:gd name="T11" fmla="*/ 24 h 37"/>
                <a:gd name="T12" fmla="*/ 52 w 93"/>
                <a:gd name="T13" fmla="*/ 23 h 37"/>
                <a:gd name="T14" fmla="*/ 49 w 93"/>
                <a:gd name="T15" fmla="*/ 33 h 37"/>
                <a:gd name="T16" fmla="*/ 54 w 93"/>
                <a:gd name="T17" fmla="*/ 31 h 37"/>
                <a:gd name="T18" fmla="*/ 55 w 93"/>
                <a:gd name="T19" fmla="*/ 23 h 37"/>
                <a:gd name="T20" fmla="*/ 57 w 93"/>
                <a:gd name="T21" fmla="*/ 32 h 37"/>
                <a:gd name="T22" fmla="*/ 58 w 93"/>
                <a:gd name="T23" fmla="*/ 32 h 37"/>
                <a:gd name="T24" fmla="*/ 28 w 93"/>
                <a:gd name="T25" fmla="*/ 32 h 37"/>
                <a:gd name="T26" fmla="*/ 32 w 93"/>
                <a:gd name="T27" fmla="*/ 23 h 37"/>
                <a:gd name="T28" fmla="*/ 34 w 93"/>
                <a:gd name="T29" fmla="*/ 33 h 37"/>
                <a:gd name="T30" fmla="*/ 63 w 93"/>
                <a:gd name="T31" fmla="*/ 21 h 37"/>
                <a:gd name="T32" fmla="*/ 63 w 93"/>
                <a:gd name="T33" fmla="*/ 31 h 37"/>
                <a:gd name="T34" fmla="*/ 20 w 93"/>
                <a:gd name="T35" fmla="*/ 30 h 37"/>
                <a:gd name="T36" fmla="*/ 26 w 93"/>
                <a:gd name="T37" fmla="*/ 22 h 37"/>
                <a:gd name="T38" fmla="*/ 65 w 93"/>
                <a:gd name="T39" fmla="*/ 31 h 37"/>
                <a:gd name="T40" fmla="*/ 64 w 93"/>
                <a:gd name="T41" fmla="*/ 21 h 37"/>
                <a:gd name="T42" fmla="*/ 67 w 93"/>
                <a:gd name="T43" fmla="*/ 26 h 37"/>
                <a:gd name="T44" fmla="*/ 69 w 93"/>
                <a:gd name="T45" fmla="*/ 30 h 37"/>
                <a:gd name="T46" fmla="*/ 73 w 93"/>
                <a:gd name="T47" fmla="*/ 19 h 37"/>
                <a:gd name="T48" fmla="*/ 69 w 93"/>
                <a:gd name="T49" fmla="*/ 30 h 37"/>
                <a:gd name="T50" fmla="*/ 13 w 93"/>
                <a:gd name="T51" fmla="*/ 18 h 37"/>
                <a:gd name="T52" fmla="*/ 19 w 93"/>
                <a:gd name="T53" fmla="*/ 30 h 37"/>
                <a:gd name="T54" fmla="*/ 74 w 93"/>
                <a:gd name="T55" fmla="*/ 18 h 37"/>
                <a:gd name="T56" fmla="*/ 75 w 93"/>
                <a:gd name="T57" fmla="*/ 28 h 37"/>
                <a:gd name="T58" fmla="*/ 9 w 93"/>
                <a:gd name="T59" fmla="*/ 16 h 37"/>
                <a:gd name="T60" fmla="*/ 7 w 93"/>
                <a:gd name="T61" fmla="*/ 23 h 37"/>
                <a:gd name="T62" fmla="*/ 6 w 93"/>
                <a:gd name="T63" fmla="*/ 14 h 37"/>
                <a:gd name="T64" fmla="*/ 79 w 93"/>
                <a:gd name="T65" fmla="*/ 26 h 37"/>
                <a:gd name="T66" fmla="*/ 84 w 93"/>
                <a:gd name="T67" fmla="*/ 23 h 37"/>
                <a:gd name="T68" fmla="*/ 4 w 93"/>
                <a:gd name="T69" fmla="*/ 15 h 37"/>
                <a:gd name="T70" fmla="*/ 4 w 93"/>
                <a:gd name="T71" fmla="*/ 13 h 37"/>
                <a:gd name="T72" fmla="*/ 86 w 93"/>
                <a:gd name="T73" fmla="*/ 13 h 37"/>
                <a:gd name="T74" fmla="*/ 89 w 93"/>
                <a:gd name="T75" fmla="*/ 18 h 37"/>
                <a:gd name="T76" fmla="*/ 89 w 93"/>
                <a:gd name="T77" fmla="*/ 2 h 37"/>
                <a:gd name="T78" fmla="*/ 89 w 93"/>
                <a:gd name="T79" fmla="*/ 6 h 37"/>
                <a:gd name="T80" fmla="*/ 32 w 93"/>
                <a:gd name="T81" fmla="*/ 19 h 37"/>
                <a:gd name="T82" fmla="*/ 4 w 93"/>
                <a:gd name="T83" fmla="*/ 5 h 37"/>
                <a:gd name="T84" fmla="*/ 2 w 93"/>
                <a:gd name="T85" fmla="*/ 3 h 37"/>
                <a:gd name="T86" fmla="*/ 1 w 93"/>
                <a:gd name="T87" fmla="*/ 8 h 37"/>
                <a:gd name="T88" fmla="*/ 2 w 93"/>
                <a:gd name="T89" fmla="*/ 20 h 37"/>
                <a:gd name="T90" fmla="*/ 70 w 93"/>
                <a:gd name="T91" fmla="*/ 33 h 37"/>
                <a:gd name="T92" fmla="*/ 80 w 93"/>
                <a:gd name="T93" fmla="*/ 29 h 37"/>
                <a:gd name="T94" fmla="*/ 86 w 93"/>
                <a:gd name="T95" fmla="*/ 26 h 37"/>
                <a:gd name="T96" fmla="*/ 92 w 93"/>
                <a:gd name="T97" fmla="*/ 18 h 37"/>
                <a:gd name="T98" fmla="*/ 93 w 93"/>
                <a:gd name="T9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" h="37">
                  <a:moveTo>
                    <a:pt x="44" y="23"/>
                  </a:move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7"/>
                    <a:pt x="47" y="30"/>
                    <a:pt x="48" y="33"/>
                  </a:cubicBezTo>
                  <a:cubicBezTo>
                    <a:pt x="46" y="33"/>
                    <a:pt x="44" y="33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8"/>
                    <a:pt x="42" y="25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moveTo>
                    <a:pt x="41" y="33"/>
                  </a:moveTo>
                  <a:cubicBezTo>
                    <a:pt x="39" y="33"/>
                    <a:pt x="37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0"/>
                    <a:pt x="35" y="26"/>
                    <a:pt x="35" y="23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1" y="25"/>
                    <a:pt x="41" y="28"/>
                    <a:pt x="41" y="30"/>
                  </a:cubicBezTo>
                  <a:cubicBezTo>
                    <a:pt x="41" y="31"/>
                    <a:pt x="41" y="32"/>
                    <a:pt x="41" y="33"/>
                  </a:cubicBezTo>
                  <a:moveTo>
                    <a:pt x="49" y="33"/>
                  </a:moveTo>
                  <a:cubicBezTo>
                    <a:pt x="49" y="30"/>
                    <a:pt x="49" y="27"/>
                    <a:pt x="48" y="24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3"/>
                    <a:pt x="51" y="23"/>
                    <a:pt x="52" y="23"/>
                  </a:cubicBezTo>
                  <a:cubicBezTo>
                    <a:pt x="52" y="25"/>
                    <a:pt x="52" y="27"/>
                    <a:pt x="52" y="29"/>
                  </a:cubicBezTo>
                  <a:cubicBezTo>
                    <a:pt x="52" y="30"/>
                    <a:pt x="52" y="32"/>
                    <a:pt x="52" y="33"/>
                  </a:cubicBezTo>
                  <a:cubicBezTo>
                    <a:pt x="51" y="33"/>
                    <a:pt x="50" y="33"/>
                    <a:pt x="49" y="33"/>
                  </a:cubicBezTo>
                  <a:moveTo>
                    <a:pt x="54" y="32"/>
                  </a:move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7"/>
                    <a:pt x="54" y="25"/>
                    <a:pt x="54" y="23"/>
                  </a:cubicBezTo>
                  <a:cubicBezTo>
                    <a:pt x="54" y="23"/>
                    <a:pt x="55" y="23"/>
                    <a:pt x="55" y="23"/>
                  </a:cubicBezTo>
                  <a:cubicBezTo>
                    <a:pt x="55" y="26"/>
                    <a:pt x="55" y="29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moveTo>
                    <a:pt x="57" y="32"/>
                  </a:moveTo>
                  <a:cubicBezTo>
                    <a:pt x="57" y="29"/>
                    <a:pt x="57" y="26"/>
                    <a:pt x="5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5"/>
                    <a:pt x="58" y="29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moveTo>
                    <a:pt x="34" y="33"/>
                  </a:moveTo>
                  <a:cubicBezTo>
                    <a:pt x="32" y="33"/>
                    <a:pt x="30" y="33"/>
                    <a:pt x="28" y="32"/>
                  </a:cubicBezTo>
                  <a:cubicBezTo>
                    <a:pt x="28" y="31"/>
                    <a:pt x="28" y="30"/>
                    <a:pt x="28" y="29"/>
                  </a:cubicBezTo>
                  <a:cubicBezTo>
                    <a:pt x="28" y="27"/>
                    <a:pt x="28" y="24"/>
                    <a:pt x="28" y="22"/>
                  </a:cubicBezTo>
                  <a:cubicBezTo>
                    <a:pt x="29" y="22"/>
                    <a:pt x="31" y="22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4" y="26"/>
                    <a:pt x="34" y="30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moveTo>
                    <a:pt x="60" y="32"/>
                  </a:moveTo>
                  <a:cubicBezTo>
                    <a:pt x="60" y="28"/>
                    <a:pt x="60" y="25"/>
                    <a:pt x="59" y="22"/>
                  </a:cubicBezTo>
                  <a:cubicBezTo>
                    <a:pt x="61" y="22"/>
                    <a:pt x="62" y="22"/>
                    <a:pt x="63" y="21"/>
                  </a:cubicBezTo>
                  <a:cubicBezTo>
                    <a:pt x="63" y="24"/>
                    <a:pt x="63" y="27"/>
                    <a:pt x="63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1" y="31"/>
                    <a:pt x="60" y="32"/>
                  </a:cubicBezTo>
                  <a:moveTo>
                    <a:pt x="26" y="32"/>
                  </a:moveTo>
                  <a:cubicBezTo>
                    <a:pt x="24" y="31"/>
                    <a:pt x="22" y="31"/>
                    <a:pt x="20" y="30"/>
                  </a:cubicBezTo>
                  <a:cubicBezTo>
                    <a:pt x="20" y="29"/>
                    <a:pt x="20" y="28"/>
                    <a:pt x="20" y="26"/>
                  </a:cubicBezTo>
                  <a:cubicBezTo>
                    <a:pt x="20" y="24"/>
                    <a:pt x="20" y="23"/>
                    <a:pt x="21" y="21"/>
                  </a:cubicBezTo>
                  <a:cubicBezTo>
                    <a:pt x="23" y="21"/>
                    <a:pt x="24" y="22"/>
                    <a:pt x="26" y="22"/>
                  </a:cubicBezTo>
                  <a:cubicBezTo>
                    <a:pt x="26" y="24"/>
                    <a:pt x="26" y="27"/>
                    <a:pt x="26" y="29"/>
                  </a:cubicBezTo>
                  <a:cubicBezTo>
                    <a:pt x="26" y="30"/>
                    <a:pt x="26" y="31"/>
                    <a:pt x="26" y="32"/>
                  </a:cubicBezTo>
                  <a:moveTo>
                    <a:pt x="65" y="31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7"/>
                    <a:pt x="64" y="24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6" y="21"/>
                    <a:pt x="67" y="20"/>
                  </a:cubicBezTo>
                  <a:cubicBezTo>
                    <a:pt x="67" y="22"/>
                    <a:pt x="67" y="24"/>
                    <a:pt x="67" y="26"/>
                  </a:cubicBezTo>
                  <a:cubicBezTo>
                    <a:pt x="67" y="27"/>
                    <a:pt x="67" y="29"/>
                    <a:pt x="67" y="30"/>
                  </a:cubicBezTo>
                  <a:cubicBezTo>
                    <a:pt x="66" y="30"/>
                    <a:pt x="66" y="31"/>
                    <a:pt x="65" y="31"/>
                  </a:cubicBezTo>
                  <a:moveTo>
                    <a:pt x="69" y="30"/>
                  </a:moveTo>
                  <a:cubicBezTo>
                    <a:pt x="69" y="28"/>
                    <a:pt x="69" y="27"/>
                    <a:pt x="69" y="26"/>
                  </a:cubicBezTo>
                  <a:cubicBezTo>
                    <a:pt x="69" y="24"/>
                    <a:pt x="69" y="22"/>
                    <a:pt x="69" y="20"/>
                  </a:cubicBezTo>
                  <a:cubicBezTo>
                    <a:pt x="70" y="19"/>
                    <a:pt x="71" y="19"/>
                    <a:pt x="73" y="19"/>
                  </a:cubicBezTo>
                  <a:cubicBezTo>
                    <a:pt x="73" y="22"/>
                    <a:pt x="73" y="25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9"/>
                    <a:pt x="70" y="29"/>
                    <a:pt x="69" y="30"/>
                  </a:cubicBezTo>
                  <a:moveTo>
                    <a:pt x="19" y="30"/>
                  </a:moveTo>
                  <a:cubicBezTo>
                    <a:pt x="17" y="29"/>
                    <a:pt x="15" y="28"/>
                    <a:pt x="13" y="27"/>
                  </a:cubicBezTo>
                  <a:cubicBezTo>
                    <a:pt x="13" y="24"/>
                    <a:pt x="13" y="21"/>
                    <a:pt x="13" y="18"/>
                  </a:cubicBezTo>
                  <a:cubicBezTo>
                    <a:pt x="15" y="19"/>
                    <a:pt x="17" y="20"/>
                    <a:pt x="19" y="20"/>
                  </a:cubicBezTo>
                  <a:cubicBezTo>
                    <a:pt x="19" y="22"/>
                    <a:pt x="19" y="24"/>
                    <a:pt x="19" y="26"/>
                  </a:cubicBezTo>
                  <a:cubicBezTo>
                    <a:pt x="19" y="27"/>
                    <a:pt x="19" y="29"/>
                    <a:pt x="19" y="30"/>
                  </a:cubicBezTo>
                  <a:moveTo>
                    <a:pt x="75" y="28"/>
                  </a:moveTo>
                  <a:cubicBezTo>
                    <a:pt x="75" y="27"/>
                    <a:pt x="75" y="27"/>
                    <a:pt x="75" y="27"/>
                  </a:cubicBezTo>
                  <a:cubicBezTo>
                    <a:pt x="75" y="24"/>
                    <a:pt x="75" y="21"/>
                    <a:pt x="74" y="18"/>
                  </a:cubicBezTo>
                  <a:cubicBezTo>
                    <a:pt x="75" y="18"/>
                    <a:pt x="76" y="17"/>
                    <a:pt x="77" y="17"/>
                  </a:cubicBezTo>
                  <a:cubicBezTo>
                    <a:pt x="78" y="20"/>
                    <a:pt x="78" y="23"/>
                    <a:pt x="78" y="27"/>
                  </a:cubicBezTo>
                  <a:cubicBezTo>
                    <a:pt x="77" y="27"/>
                    <a:pt x="76" y="27"/>
                    <a:pt x="75" y="28"/>
                  </a:cubicBezTo>
                  <a:moveTo>
                    <a:pt x="11" y="26"/>
                  </a:moveTo>
                  <a:cubicBezTo>
                    <a:pt x="10" y="26"/>
                    <a:pt x="10" y="25"/>
                    <a:pt x="9" y="25"/>
                  </a:cubicBezTo>
                  <a:cubicBezTo>
                    <a:pt x="9" y="22"/>
                    <a:pt x="9" y="19"/>
                    <a:pt x="9" y="16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20"/>
                    <a:pt x="11" y="23"/>
                    <a:pt x="11" y="26"/>
                  </a:cubicBezTo>
                  <a:moveTo>
                    <a:pt x="7" y="23"/>
                  </a:moveTo>
                  <a:cubicBezTo>
                    <a:pt x="7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7"/>
                    <a:pt x="6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8"/>
                    <a:pt x="7" y="20"/>
                    <a:pt x="7" y="23"/>
                  </a:cubicBezTo>
                  <a:moveTo>
                    <a:pt x="79" y="26"/>
                  </a:moveTo>
                  <a:cubicBezTo>
                    <a:pt x="79" y="23"/>
                    <a:pt x="79" y="19"/>
                    <a:pt x="79" y="16"/>
                  </a:cubicBezTo>
                  <a:cubicBezTo>
                    <a:pt x="81" y="15"/>
                    <a:pt x="82" y="14"/>
                    <a:pt x="84" y="13"/>
                  </a:cubicBezTo>
                  <a:cubicBezTo>
                    <a:pt x="84" y="17"/>
                    <a:pt x="84" y="20"/>
                    <a:pt x="84" y="23"/>
                  </a:cubicBezTo>
                  <a:cubicBezTo>
                    <a:pt x="84" y="23"/>
                    <a:pt x="83" y="24"/>
                    <a:pt x="82" y="25"/>
                  </a:cubicBezTo>
                  <a:cubicBezTo>
                    <a:pt x="81" y="25"/>
                    <a:pt x="80" y="25"/>
                    <a:pt x="79" y="26"/>
                  </a:cubicBezTo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5"/>
                  </a:cubicBezTo>
                  <a:moveTo>
                    <a:pt x="86" y="21"/>
                  </a:moveTo>
                  <a:cubicBezTo>
                    <a:pt x="86" y="18"/>
                    <a:pt x="86" y="15"/>
                    <a:pt x="86" y="13"/>
                  </a:cubicBezTo>
                  <a:cubicBezTo>
                    <a:pt x="87" y="12"/>
                    <a:pt x="88" y="11"/>
                    <a:pt x="89" y="10"/>
                  </a:cubicBezTo>
                  <a:cubicBezTo>
                    <a:pt x="89" y="13"/>
                    <a:pt x="89" y="15"/>
                    <a:pt x="89" y="17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7" y="20"/>
                    <a:pt x="86" y="21"/>
                  </a:cubicBezTo>
                  <a:moveTo>
                    <a:pt x="91" y="0"/>
                  </a:moveTo>
                  <a:cubicBezTo>
                    <a:pt x="90" y="0"/>
                    <a:pt x="89" y="1"/>
                    <a:pt x="89" y="2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3"/>
                    <a:pt x="89" y="5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76" y="16"/>
                    <a:pt x="60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0" y="20"/>
                    <a:pt x="36" y="20"/>
                    <a:pt x="32" y="19"/>
                  </a:cubicBezTo>
                  <a:cubicBezTo>
                    <a:pt x="22" y="18"/>
                    <a:pt x="12" y="16"/>
                    <a:pt x="6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7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3"/>
                    <a:pt x="1" y="16"/>
                    <a:pt x="1" y="19"/>
                  </a:cubicBezTo>
                  <a:cubicBezTo>
                    <a:pt x="1" y="19"/>
                    <a:pt x="1" y="20"/>
                    <a:pt x="2" y="20"/>
                  </a:cubicBezTo>
                  <a:cubicBezTo>
                    <a:pt x="2" y="22"/>
                    <a:pt x="4" y="24"/>
                    <a:pt x="5" y="26"/>
                  </a:cubicBezTo>
                  <a:cubicBezTo>
                    <a:pt x="11" y="31"/>
                    <a:pt x="23" y="37"/>
                    <a:pt x="41" y="37"/>
                  </a:cubicBezTo>
                  <a:cubicBezTo>
                    <a:pt x="49" y="37"/>
                    <a:pt x="60" y="36"/>
                    <a:pt x="70" y="33"/>
                  </a:cubicBezTo>
                  <a:cubicBezTo>
                    <a:pt x="73" y="32"/>
                    <a:pt x="76" y="31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7"/>
                    <a:pt x="85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4"/>
                    <a:pt x="91" y="21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3" y="16"/>
                    <a:pt x="92" y="16"/>
                    <a:pt x="92" y="15"/>
                  </a:cubicBezTo>
                  <a:cubicBezTo>
                    <a:pt x="92" y="11"/>
                    <a:pt x="93" y="6"/>
                    <a:pt x="93" y="2"/>
                  </a:cubicBezTo>
                  <a:cubicBezTo>
                    <a:pt x="93" y="1"/>
                    <a:pt x="92" y="0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3" name="Freeform 789"/>
          <p:cNvSpPr>
            <a:spLocks noEditPoints="1"/>
          </p:cNvSpPr>
          <p:nvPr/>
        </p:nvSpPr>
        <p:spPr bwMode="auto">
          <a:xfrm>
            <a:off x="1925593" y="2960979"/>
            <a:ext cx="121162" cy="104726"/>
          </a:xfrm>
          <a:custGeom>
            <a:avLst/>
            <a:gdLst>
              <a:gd name="T0" fmla="*/ 77 w 109"/>
              <a:gd name="T1" fmla="*/ 90 h 94"/>
              <a:gd name="T2" fmla="*/ 60 w 109"/>
              <a:gd name="T3" fmla="*/ 73 h 94"/>
              <a:gd name="T4" fmla="*/ 63 w 109"/>
              <a:gd name="T5" fmla="*/ 70 h 94"/>
              <a:gd name="T6" fmla="*/ 72 w 109"/>
              <a:gd name="T7" fmla="*/ 64 h 94"/>
              <a:gd name="T8" fmla="*/ 77 w 109"/>
              <a:gd name="T9" fmla="*/ 90 h 94"/>
              <a:gd name="T10" fmla="*/ 79 w 109"/>
              <a:gd name="T11" fmla="*/ 84 h 94"/>
              <a:gd name="T12" fmla="*/ 75 w 109"/>
              <a:gd name="T13" fmla="*/ 63 h 94"/>
              <a:gd name="T14" fmla="*/ 75 w 109"/>
              <a:gd name="T15" fmla="*/ 62 h 94"/>
              <a:gd name="T16" fmla="*/ 75 w 109"/>
              <a:gd name="T17" fmla="*/ 61 h 94"/>
              <a:gd name="T18" fmla="*/ 19 w 109"/>
              <a:gd name="T19" fmla="*/ 13 h 94"/>
              <a:gd name="T20" fmla="*/ 55 w 109"/>
              <a:gd name="T21" fmla="*/ 37 h 94"/>
              <a:gd name="T22" fmla="*/ 83 w 109"/>
              <a:gd name="T23" fmla="*/ 56 h 94"/>
              <a:gd name="T24" fmla="*/ 79 w 109"/>
              <a:gd name="T25" fmla="*/ 84 h 94"/>
              <a:gd name="T26" fmla="*/ 43 w 109"/>
              <a:gd name="T27" fmla="*/ 81 h 94"/>
              <a:gd name="T28" fmla="*/ 33 w 109"/>
              <a:gd name="T29" fmla="*/ 64 h 94"/>
              <a:gd name="T30" fmla="*/ 13 w 109"/>
              <a:gd name="T31" fmla="*/ 24 h 94"/>
              <a:gd name="T32" fmla="*/ 5 w 109"/>
              <a:gd name="T33" fmla="*/ 9 h 94"/>
              <a:gd name="T34" fmla="*/ 4 w 109"/>
              <a:gd name="T35" fmla="*/ 5 h 94"/>
              <a:gd name="T36" fmla="*/ 71 w 109"/>
              <a:gd name="T37" fmla="*/ 61 h 94"/>
              <a:gd name="T38" fmla="*/ 57 w 109"/>
              <a:gd name="T39" fmla="*/ 72 h 94"/>
              <a:gd name="T40" fmla="*/ 50 w 109"/>
              <a:gd name="T41" fmla="*/ 78 h 94"/>
              <a:gd name="T42" fmla="*/ 43 w 109"/>
              <a:gd name="T43" fmla="*/ 81 h 94"/>
              <a:gd name="T44" fmla="*/ 85 w 109"/>
              <a:gd name="T45" fmla="*/ 54 h 94"/>
              <a:gd name="T46" fmla="*/ 56 w 109"/>
              <a:gd name="T47" fmla="*/ 35 h 94"/>
              <a:gd name="T48" fmla="*/ 10 w 109"/>
              <a:gd name="T49" fmla="*/ 4 h 94"/>
              <a:gd name="T50" fmla="*/ 35 w 109"/>
              <a:gd name="T51" fmla="*/ 13 h 94"/>
              <a:gd name="T52" fmla="*/ 105 w 109"/>
              <a:gd name="T53" fmla="*/ 42 h 94"/>
              <a:gd name="T54" fmla="*/ 85 w 109"/>
              <a:gd name="T55" fmla="*/ 54 h 94"/>
              <a:gd name="T56" fmla="*/ 2 w 109"/>
              <a:gd name="T57" fmla="*/ 0 h 94"/>
              <a:gd name="T58" fmla="*/ 1 w 109"/>
              <a:gd name="T59" fmla="*/ 1 h 94"/>
              <a:gd name="T60" fmla="*/ 1 w 109"/>
              <a:gd name="T61" fmla="*/ 1 h 94"/>
              <a:gd name="T62" fmla="*/ 0 w 109"/>
              <a:gd name="T63" fmla="*/ 1 h 94"/>
              <a:gd name="T64" fmla="*/ 0 w 109"/>
              <a:gd name="T65" fmla="*/ 1 h 94"/>
              <a:gd name="T66" fmla="*/ 0 w 109"/>
              <a:gd name="T67" fmla="*/ 1 h 94"/>
              <a:gd name="T68" fmla="*/ 0 w 109"/>
              <a:gd name="T69" fmla="*/ 1 h 94"/>
              <a:gd name="T70" fmla="*/ 0 w 109"/>
              <a:gd name="T71" fmla="*/ 1 h 94"/>
              <a:gd name="T72" fmla="*/ 0 w 109"/>
              <a:gd name="T73" fmla="*/ 2 h 94"/>
              <a:gd name="T74" fmla="*/ 0 w 109"/>
              <a:gd name="T75" fmla="*/ 2 h 94"/>
              <a:gd name="T76" fmla="*/ 0 w 109"/>
              <a:gd name="T77" fmla="*/ 3 h 94"/>
              <a:gd name="T78" fmla="*/ 0 w 109"/>
              <a:gd name="T79" fmla="*/ 4 h 94"/>
              <a:gd name="T80" fmla="*/ 19 w 109"/>
              <a:gd name="T81" fmla="*/ 43 h 94"/>
              <a:gd name="T82" fmla="*/ 42 w 109"/>
              <a:gd name="T83" fmla="*/ 83 h 94"/>
              <a:gd name="T84" fmla="*/ 43 w 109"/>
              <a:gd name="T85" fmla="*/ 84 h 94"/>
              <a:gd name="T86" fmla="*/ 43 w 109"/>
              <a:gd name="T87" fmla="*/ 84 h 94"/>
              <a:gd name="T88" fmla="*/ 52 w 109"/>
              <a:gd name="T89" fmla="*/ 80 h 94"/>
              <a:gd name="T90" fmla="*/ 58 w 109"/>
              <a:gd name="T91" fmla="*/ 75 h 94"/>
              <a:gd name="T92" fmla="*/ 77 w 109"/>
              <a:gd name="T93" fmla="*/ 94 h 94"/>
              <a:gd name="T94" fmla="*/ 78 w 109"/>
              <a:gd name="T95" fmla="*/ 94 h 94"/>
              <a:gd name="T96" fmla="*/ 78 w 109"/>
              <a:gd name="T97" fmla="*/ 94 h 94"/>
              <a:gd name="T98" fmla="*/ 79 w 109"/>
              <a:gd name="T99" fmla="*/ 94 h 94"/>
              <a:gd name="T100" fmla="*/ 79 w 109"/>
              <a:gd name="T101" fmla="*/ 94 h 94"/>
              <a:gd name="T102" fmla="*/ 80 w 109"/>
              <a:gd name="T103" fmla="*/ 93 h 94"/>
              <a:gd name="T104" fmla="*/ 86 w 109"/>
              <a:gd name="T105" fmla="*/ 56 h 94"/>
              <a:gd name="T106" fmla="*/ 109 w 109"/>
              <a:gd name="T107" fmla="*/ 43 h 94"/>
              <a:gd name="T108" fmla="*/ 109 w 109"/>
              <a:gd name="T109" fmla="*/ 42 h 94"/>
              <a:gd name="T110" fmla="*/ 109 w 109"/>
              <a:gd name="T111" fmla="*/ 41 h 94"/>
              <a:gd name="T112" fmla="*/ 36 w 109"/>
              <a:gd name="T113" fmla="*/ 11 h 94"/>
              <a:gd name="T114" fmla="*/ 3 w 109"/>
              <a:gd name="T115" fmla="*/ 0 h 94"/>
              <a:gd name="T116" fmla="*/ 2 w 109"/>
              <a:gd name="T11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9" h="94">
                <a:moveTo>
                  <a:pt x="77" y="90"/>
                </a:moveTo>
                <a:cubicBezTo>
                  <a:pt x="71" y="84"/>
                  <a:pt x="66" y="79"/>
                  <a:pt x="60" y="73"/>
                </a:cubicBezTo>
                <a:cubicBezTo>
                  <a:pt x="61" y="72"/>
                  <a:pt x="62" y="71"/>
                  <a:pt x="63" y="70"/>
                </a:cubicBezTo>
                <a:cubicBezTo>
                  <a:pt x="66" y="67"/>
                  <a:pt x="69" y="65"/>
                  <a:pt x="72" y="64"/>
                </a:cubicBezTo>
                <a:cubicBezTo>
                  <a:pt x="74" y="70"/>
                  <a:pt x="75" y="78"/>
                  <a:pt x="77" y="90"/>
                </a:cubicBezTo>
                <a:moveTo>
                  <a:pt x="79" y="84"/>
                </a:moveTo>
                <a:cubicBezTo>
                  <a:pt x="77" y="75"/>
                  <a:pt x="76" y="68"/>
                  <a:pt x="75" y="6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1"/>
                  <a:pt x="75" y="61"/>
                </a:cubicBezTo>
                <a:cubicBezTo>
                  <a:pt x="53" y="42"/>
                  <a:pt x="39" y="29"/>
                  <a:pt x="19" y="13"/>
                </a:cubicBezTo>
                <a:cubicBezTo>
                  <a:pt x="30" y="21"/>
                  <a:pt x="39" y="28"/>
                  <a:pt x="55" y="37"/>
                </a:cubicBezTo>
                <a:cubicBezTo>
                  <a:pt x="64" y="43"/>
                  <a:pt x="75" y="49"/>
                  <a:pt x="83" y="56"/>
                </a:cubicBezTo>
                <a:cubicBezTo>
                  <a:pt x="82" y="65"/>
                  <a:pt x="80" y="75"/>
                  <a:pt x="79" y="84"/>
                </a:cubicBezTo>
                <a:moveTo>
                  <a:pt x="43" y="81"/>
                </a:moveTo>
                <a:cubicBezTo>
                  <a:pt x="41" y="78"/>
                  <a:pt x="37" y="71"/>
                  <a:pt x="33" y="64"/>
                </a:cubicBezTo>
                <a:cubicBezTo>
                  <a:pt x="27" y="52"/>
                  <a:pt x="19" y="37"/>
                  <a:pt x="13" y="24"/>
                </a:cubicBezTo>
                <a:cubicBezTo>
                  <a:pt x="10" y="18"/>
                  <a:pt x="7" y="13"/>
                  <a:pt x="5" y="9"/>
                </a:cubicBezTo>
                <a:cubicBezTo>
                  <a:pt x="5" y="7"/>
                  <a:pt x="4" y="6"/>
                  <a:pt x="4" y="5"/>
                </a:cubicBezTo>
                <a:cubicBezTo>
                  <a:pt x="30" y="24"/>
                  <a:pt x="46" y="39"/>
                  <a:pt x="71" y="61"/>
                </a:cubicBezTo>
                <a:cubicBezTo>
                  <a:pt x="66" y="63"/>
                  <a:pt x="61" y="67"/>
                  <a:pt x="57" y="72"/>
                </a:cubicBezTo>
                <a:cubicBezTo>
                  <a:pt x="55" y="74"/>
                  <a:pt x="53" y="76"/>
                  <a:pt x="50" y="78"/>
                </a:cubicBezTo>
                <a:cubicBezTo>
                  <a:pt x="48" y="80"/>
                  <a:pt x="46" y="81"/>
                  <a:pt x="43" y="81"/>
                </a:cubicBezTo>
                <a:moveTo>
                  <a:pt x="85" y="54"/>
                </a:moveTo>
                <a:cubicBezTo>
                  <a:pt x="76" y="47"/>
                  <a:pt x="66" y="40"/>
                  <a:pt x="56" y="35"/>
                </a:cubicBezTo>
                <a:cubicBezTo>
                  <a:pt x="36" y="23"/>
                  <a:pt x="27" y="14"/>
                  <a:pt x="10" y="4"/>
                </a:cubicBezTo>
                <a:cubicBezTo>
                  <a:pt x="20" y="7"/>
                  <a:pt x="23" y="8"/>
                  <a:pt x="35" y="13"/>
                </a:cubicBezTo>
                <a:cubicBezTo>
                  <a:pt x="59" y="23"/>
                  <a:pt x="84" y="33"/>
                  <a:pt x="105" y="42"/>
                </a:cubicBezTo>
                <a:cubicBezTo>
                  <a:pt x="98" y="46"/>
                  <a:pt x="92" y="49"/>
                  <a:pt x="85" y="54"/>
                </a:cubicBezTo>
                <a:moveTo>
                  <a:pt x="2" y="0"/>
                </a:move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4"/>
                  <a:pt x="0" y="4"/>
                </a:cubicBezTo>
                <a:cubicBezTo>
                  <a:pt x="3" y="9"/>
                  <a:pt x="11" y="26"/>
                  <a:pt x="19" y="43"/>
                </a:cubicBezTo>
                <a:cubicBezTo>
                  <a:pt x="28" y="60"/>
                  <a:pt x="37" y="77"/>
                  <a:pt x="42" y="83"/>
                </a:cubicBezTo>
                <a:cubicBezTo>
                  <a:pt x="42" y="84"/>
                  <a:pt x="42" y="84"/>
                  <a:pt x="43" y="84"/>
                </a:cubicBezTo>
                <a:cubicBezTo>
                  <a:pt x="43" y="84"/>
                  <a:pt x="43" y="84"/>
                  <a:pt x="43" y="84"/>
                </a:cubicBezTo>
                <a:cubicBezTo>
                  <a:pt x="46" y="84"/>
                  <a:pt x="49" y="82"/>
                  <a:pt x="52" y="80"/>
                </a:cubicBezTo>
                <a:cubicBezTo>
                  <a:pt x="54" y="79"/>
                  <a:pt x="56" y="77"/>
                  <a:pt x="58" y="75"/>
                </a:cubicBezTo>
                <a:cubicBezTo>
                  <a:pt x="64" y="81"/>
                  <a:pt x="69" y="86"/>
                  <a:pt x="77" y="94"/>
                </a:cubicBezTo>
                <a:cubicBezTo>
                  <a:pt x="77" y="94"/>
                  <a:pt x="78" y="94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79" y="94"/>
                  <a:pt x="79" y="94"/>
                  <a:pt x="79" y="94"/>
                </a:cubicBezTo>
                <a:cubicBezTo>
                  <a:pt x="80" y="94"/>
                  <a:pt x="80" y="94"/>
                  <a:pt x="80" y="93"/>
                </a:cubicBezTo>
                <a:cubicBezTo>
                  <a:pt x="82" y="81"/>
                  <a:pt x="84" y="69"/>
                  <a:pt x="86" y="56"/>
                </a:cubicBezTo>
                <a:cubicBezTo>
                  <a:pt x="94" y="50"/>
                  <a:pt x="100" y="48"/>
                  <a:pt x="109" y="43"/>
                </a:cubicBezTo>
                <a:cubicBezTo>
                  <a:pt x="109" y="43"/>
                  <a:pt x="109" y="43"/>
                  <a:pt x="109" y="42"/>
                </a:cubicBezTo>
                <a:cubicBezTo>
                  <a:pt x="109" y="42"/>
                  <a:pt x="109" y="41"/>
                  <a:pt x="109" y="41"/>
                </a:cubicBezTo>
                <a:cubicBezTo>
                  <a:pt x="87" y="32"/>
                  <a:pt x="61" y="21"/>
                  <a:pt x="36" y="11"/>
                </a:cubicBezTo>
                <a:cubicBezTo>
                  <a:pt x="21" y="5"/>
                  <a:pt x="20" y="4"/>
                  <a:pt x="3" y="0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" name="Freeform 790"/>
          <p:cNvSpPr>
            <a:spLocks noEditPoints="1"/>
          </p:cNvSpPr>
          <p:nvPr/>
        </p:nvSpPr>
        <p:spPr bwMode="auto">
          <a:xfrm>
            <a:off x="2946595" y="3030038"/>
            <a:ext cx="123510" cy="105665"/>
          </a:xfrm>
          <a:custGeom>
            <a:avLst/>
            <a:gdLst>
              <a:gd name="T0" fmla="*/ 78 w 111"/>
              <a:gd name="T1" fmla="*/ 89 h 95"/>
              <a:gd name="T2" fmla="*/ 62 w 111"/>
              <a:gd name="T3" fmla="*/ 74 h 95"/>
              <a:gd name="T4" fmla="*/ 64 w 111"/>
              <a:gd name="T5" fmla="*/ 71 h 95"/>
              <a:gd name="T6" fmla="*/ 73 w 111"/>
              <a:gd name="T7" fmla="*/ 65 h 95"/>
              <a:gd name="T8" fmla="*/ 78 w 111"/>
              <a:gd name="T9" fmla="*/ 89 h 95"/>
              <a:gd name="T10" fmla="*/ 80 w 111"/>
              <a:gd name="T11" fmla="*/ 82 h 95"/>
              <a:gd name="T12" fmla="*/ 76 w 111"/>
              <a:gd name="T13" fmla="*/ 64 h 95"/>
              <a:gd name="T14" fmla="*/ 77 w 111"/>
              <a:gd name="T15" fmla="*/ 63 h 95"/>
              <a:gd name="T16" fmla="*/ 76 w 111"/>
              <a:gd name="T17" fmla="*/ 61 h 95"/>
              <a:gd name="T18" fmla="*/ 31 w 111"/>
              <a:gd name="T19" fmla="*/ 22 h 95"/>
              <a:gd name="T20" fmla="*/ 56 w 111"/>
              <a:gd name="T21" fmla="*/ 38 h 95"/>
              <a:gd name="T22" fmla="*/ 84 w 111"/>
              <a:gd name="T23" fmla="*/ 57 h 95"/>
              <a:gd name="T24" fmla="*/ 80 w 111"/>
              <a:gd name="T25" fmla="*/ 82 h 95"/>
              <a:gd name="T26" fmla="*/ 45 w 111"/>
              <a:gd name="T27" fmla="*/ 81 h 95"/>
              <a:gd name="T28" fmla="*/ 35 w 111"/>
              <a:gd name="T29" fmla="*/ 64 h 95"/>
              <a:gd name="T30" fmla="*/ 14 w 111"/>
              <a:gd name="T31" fmla="*/ 25 h 95"/>
              <a:gd name="T32" fmla="*/ 7 w 111"/>
              <a:gd name="T33" fmla="*/ 9 h 95"/>
              <a:gd name="T34" fmla="*/ 6 w 111"/>
              <a:gd name="T35" fmla="*/ 7 h 95"/>
              <a:gd name="T36" fmla="*/ 71 w 111"/>
              <a:gd name="T37" fmla="*/ 62 h 95"/>
              <a:gd name="T38" fmla="*/ 66 w 111"/>
              <a:gd name="T39" fmla="*/ 65 h 95"/>
              <a:gd name="T40" fmla="*/ 55 w 111"/>
              <a:gd name="T41" fmla="*/ 75 h 95"/>
              <a:gd name="T42" fmla="*/ 45 w 111"/>
              <a:gd name="T43" fmla="*/ 81 h 95"/>
              <a:gd name="T44" fmla="*/ 86 w 111"/>
              <a:gd name="T45" fmla="*/ 54 h 95"/>
              <a:gd name="T46" fmla="*/ 58 w 111"/>
              <a:gd name="T47" fmla="*/ 35 h 95"/>
              <a:gd name="T48" fmla="*/ 31 w 111"/>
              <a:gd name="T49" fmla="*/ 17 h 95"/>
              <a:gd name="T50" fmla="*/ 14 w 111"/>
              <a:gd name="T51" fmla="*/ 6 h 95"/>
              <a:gd name="T52" fmla="*/ 20 w 111"/>
              <a:gd name="T53" fmla="*/ 8 h 95"/>
              <a:gd name="T54" fmla="*/ 36 w 111"/>
              <a:gd name="T55" fmla="*/ 14 h 95"/>
              <a:gd name="T56" fmla="*/ 105 w 111"/>
              <a:gd name="T57" fmla="*/ 43 h 95"/>
              <a:gd name="T58" fmla="*/ 86 w 111"/>
              <a:gd name="T59" fmla="*/ 54 h 95"/>
              <a:gd name="T60" fmla="*/ 4 w 111"/>
              <a:gd name="T61" fmla="*/ 0 h 95"/>
              <a:gd name="T62" fmla="*/ 2 w 111"/>
              <a:gd name="T63" fmla="*/ 1 h 95"/>
              <a:gd name="T64" fmla="*/ 1 w 111"/>
              <a:gd name="T65" fmla="*/ 1 h 95"/>
              <a:gd name="T66" fmla="*/ 1 w 111"/>
              <a:gd name="T67" fmla="*/ 1 h 95"/>
              <a:gd name="T68" fmla="*/ 1 w 111"/>
              <a:gd name="T69" fmla="*/ 1 h 95"/>
              <a:gd name="T70" fmla="*/ 1 w 111"/>
              <a:gd name="T71" fmla="*/ 1 h 95"/>
              <a:gd name="T72" fmla="*/ 1 w 111"/>
              <a:gd name="T73" fmla="*/ 1 h 95"/>
              <a:gd name="T74" fmla="*/ 0 w 111"/>
              <a:gd name="T75" fmla="*/ 2 h 95"/>
              <a:gd name="T76" fmla="*/ 0 w 111"/>
              <a:gd name="T77" fmla="*/ 3 h 95"/>
              <a:gd name="T78" fmla="*/ 0 w 111"/>
              <a:gd name="T79" fmla="*/ 3 h 95"/>
              <a:gd name="T80" fmla="*/ 1 w 111"/>
              <a:gd name="T81" fmla="*/ 5 h 95"/>
              <a:gd name="T82" fmla="*/ 20 w 111"/>
              <a:gd name="T83" fmla="*/ 44 h 95"/>
              <a:gd name="T84" fmla="*/ 33 w 111"/>
              <a:gd name="T85" fmla="*/ 68 h 95"/>
              <a:gd name="T86" fmla="*/ 42 w 111"/>
              <a:gd name="T87" fmla="*/ 84 h 95"/>
              <a:gd name="T88" fmla="*/ 44 w 111"/>
              <a:gd name="T89" fmla="*/ 85 h 95"/>
              <a:gd name="T90" fmla="*/ 44 w 111"/>
              <a:gd name="T91" fmla="*/ 85 h 95"/>
              <a:gd name="T92" fmla="*/ 53 w 111"/>
              <a:gd name="T93" fmla="*/ 81 h 95"/>
              <a:gd name="T94" fmla="*/ 59 w 111"/>
              <a:gd name="T95" fmla="*/ 76 h 95"/>
              <a:gd name="T96" fmla="*/ 78 w 111"/>
              <a:gd name="T97" fmla="*/ 94 h 95"/>
              <a:gd name="T98" fmla="*/ 79 w 111"/>
              <a:gd name="T99" fmla="*/ 95 h 95"/>
              <a:gd name="T100" fmla="*/ 80 w 111"/>
              <a:gd name="T101" fmla="*/ 95 h 95"/>
              <a:gd name="T102" fmla="*/ 80 w 111"/>
              <a:gd name="T103" fmla="*/ 95 h 95"/>
              <a:gd name="T104" fmla="*/ 82 w 111"/>
              <a:gd name="T105" fmla="*/ 94 h 95"/>
              <a:gd name="T106" fmla="*/ 88 w 111"/>
              <a:gd name="T107" fmla="*/ 57 h 95"/>
              <a:gd name="T108" fmla="*/ 110 w 111"/>
              <a:gd name="T109" fmla="*/ 44 h 95"/>
              <a:gd name="T110" fmla="*/ 111 w 111"/>
              <a:gd name="T111" fmla="*/ 43 h 95"/>
              <a:gd name="T112" fmla="*/ 110 w 111"/>
              <a:gd name="T113" fmla="*/ 41 h 95"/>
              <a:gd name="T114" fmla="*/ 37 w 111"/>
              <a:gd name="T115" fmla="*/ 11 h 95"/>
              <a:gd name="T116" fmla="*/ 22 w 111"/>
              <a:gd name="T117" fmla="*/ 5 h 95"/>
              <a:gd name="T118" fmla="*/ 4 w 111"/>
              <a:gd name="T119" fmla="*/ 0 h 95"/>
              <a:gd name="T120" fmla="*/ 4 w 111"/>
              <a:gd name="T12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" h="95">
                <a:moveTo>
                  <a:pt x="78" y="89"/>
                </a:moveTo>
                <a:cubicBezTo>
                  <a:pt x="72" y="84"/>
                  <a:pt x="67" y="79"/>
                  <a:pt x="62" y="74"/>
                </a:cubicBezTo>
                <a:cubicBezTo>
                  <a:pt x="62" y="73"/>
                  <a:pt x="63" y="72"/>
                  <a:pt x="64" y="71"/>
                </a:cubicBezTo>
                <a:cubicBezTo>
                  <a:pt x="67" y="68"/>
                  <a:pt x="70" y="66"/>
                  <a:pt x="73" y="65"/>
                </a:cubicBezTo>
                <a:cubicBezTo>
                  <a:pt x="74" y="71"/>
                  <a:pt x="76" y="78"/>
                  <a:pt x="78" y="89"/>
                </a:cubicBezTo>
                <a:moveTo>
                  <a:pt x="80" y="82"/>
                </a:moveTo>
                <a:cubicBezTo>
                  <a:pt x="79" y="74"/>
                  <a:pt x="78" y="69"/>
                  <a:pt x="76" y="64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2"/>
                  <a:pt x="77" y="61"/>
                  <a:pt x="76" y="61"/>
                </a:cubicBezTo>
                <a:cubicBezTo>
                  <a:pt x="59" y="46"/>
                  <a:pt x="46" y="34"/>
                  <a:pt x="31" y="22"/>
                </a:cubicBezTo>
                <a:cubicBezTo>
                  <a:pt x="38" y="27"/>
                  <a:pt x="46" y="32"/>
                  <a:pt x="56" y="38"/>
                </a:cubicBezTo>
                <a:cubicBezTo>
                  <a:pt x="65" y="44"/>
                  <a:pt x="76" y="50"/>
                  <a:pt x="84" y="57"/>
                </a:cubicBezTo>
                <a:cubicBezTo>
                  <a:pt x="83" y="65"/>
                  <a:pt x="81" y="74"/>
                  <a:pt x="80" y="82"/>
                </a:cubicBezTo>
                <a:moveTo>
                  <a:pt x="45" y="81"/>
                </a:moveTo>
                <a:cubicBezTo>
                  <a:pt x="42" y="78"/>
                  <a:pt x="39" y="72"/>
                  <a:pt x="35" y="64"/>
                </a:cubicBezTo>
                <a:cubicBezTo>
                  <a:pt x="28" y="52"/>
                  <a:pt x="21" y="37"/>
                  <a:pt x="14" y="25"/>
                </a:cubicBezTo>
                <a:cubicBezTo>
                  <a:pt x="11" y="18"/>
                  <a:pt x="9" y="13"/>
                  <a:pt x="7" y="9"/>
                </a:cubicBezTo>
                <a:cubicBezTo>
                  <a:pt x="6" y="8"/>
                  <a:pt x="6" y="7"/>
                  <a:pt x="6" y="7"/>
                </a:cubicBezTo>
                <a:cubicBezTo>
                  <a:pt x="31" y="25"/>
                  <a:pt x="47" y="40"/>
                  <a:pt x="71" y="62"/>
                </a:cubicBezTo>
                <a:cubicBezTo>
                  <a:pt x="69" y="62"/>
                  <a:pt x="67" y="63"/>
                  <a:pt x="66" y="65"/>
                </a:cubicBezTo>
                <a:cubicBezTo>
                  <a:pt x="62" y="68"/>
                  <a:pt x="58" y="72"/>
                  <a:pt x="55" y="75"/>
                </a:cubicBezTo>
                <a:cubicBezTo>
                  <a:pt x="51" y="79"/>
                  <a:pt x="48" y="81"/>
                  <a:pt x="45" y="81"/>
                </a:cubicBezTo>
                <a:moveTo>
                  <a:pt x="86" y="54"/>
                </a:moveTo>
                <a:cubicBezTo>
                  <a:pt x="77" y="47"/>
                  <a:pt x="67" y="40"/>
                  <a:pt x="58" y="35"/>
                </a:cubicBezTo>
                <a:cubicBezTo>
                  <a:pt x="46" y="28"/>
                  <a:pt x="38" y="22"/>
                  <a:pt x="31" y="17"/>
                </a:cubicBezTo>
                <a:cubicBezTo>
                  <a:pt x="25" y="13"/>
                  <a:pt x="20" y="10"/>
                  <a:pt x="14" y="6"/>
                </a:cubicBezTo>
                <a:cubicBezTo>
                  <a:pt x="17" y="7"/>
                  <a:pt x="19" y="7"/>
                  <a:pt x="20" y="8"/>
                </a:cubicBezTo>
                <a:cubicBezTo>
                  <a:pt x="24" y="10"/>
                  <a:pt x="29" y="11"/>
                  <a:pt x="36" y="14"/>
                </a:cubicBezTo>
                <a:cubicBezTo>
                  <a:pt x="59" y="23"/>
                  <a:pt x="84" y="34"/>
                  <a:pt x="105" y="43"/>
                </a:cubicBezTo>
                <a:cubicBezTo>
                  <a:pt x="98" y="46"/>
                  <a:pt x="93" y="49"/>
                  <a:pt x="86" y="54"/>
                </a:cubicBezTo>
                <a:moveTo>
                  <a:pt x="4" y="0"/>
                </a:moveTo>
                <a:cubicBezTo>
                  <a:pt x="3" y="0"/>
                  <a:pt x="2" y="0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4"/>
                  <a:pt x="1" y="4"/>
                  <a:pt x="1" y="5"/>
                </a:cubicBezTo>
                <a:cubicBezTo>
                  <a:pt x="3" y="10"/>
                  <a:pt x="11" y="27"/>
                  <a:pt x="20" y="44"/>
                </a:cubicBezTo>
                <a:cubicBezTo>
                  <a:pt x="24" y="52"/>
                  <a:pt x="29" y="61"/>
                  <a:pt x="33" y="68"/>
                </a:cubicBezTo>
                <a:cubicBezTo>
                  <a:pt x="37" y="75"/>
                  <a:pt x="40" y="81"/>
                  <a:pt x="42" y="84"/>
                </a:cubicBezTo>
                <a:cubicBezTo>
                  <a:pt x="43" y="85"/>
                  <a:pt x="43" y="85"/>
                  <a:pt x="44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5"/>
                  <a:pt x="51" y="83"/>
                  <a:pt x="53" y="81"/>
                </a:cubicBezTo>
                <a:cubicBezTo>
                  <a:pt x="55" y="80"/>
                  <a:pt x="57" y="78"/>
                  <a:pt x="59" y="76"/>
                </a:cubicBezTo>
                <a:cubicBezTo>
                  <a:pt x="65" y="82"/>
                  <a:pt x="70" y="87"/>
                  <a:pt x="78" y="94"/>
                </a:cubicBezTo>
                <a:cubicBezTo>
                  <a:pt x="78" y="95"/>
                  <a:pt x="79" y="95"/>
                  <a:pt x="79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1" y="95"/>
                  <a:pt x="82" y="95"/>
                  <a:pt x="82" y="94"/>
                </a:cubicBezTo>
                <a:cubicBezTo>
                  <a:pt x="84" y="82"/>
                  <a:pt x="86" y="69"/>
                  <a:pt x="88" y="57"/>
                </a:cubicBezTo>
                <a:cubicBezTo>
                  <a:pt x="95" y="51"/>
                  <a:pt x="101" y="49"/>
                  <a:pt x="110" y="44"/>
                </a:cubicBezTo>
                <a:cubicBezTo>
                  <a:pt x="111" y="44"/>
                  <a:pt x="111" y="44"/>
                  <a:pt x="111" y="43"/>
                </a:cubicBezTo>
                <a:cubicBezTo>
                  <a:pt x="111" y="42"/>
                  <a:pt x="111" y="41"/>
                  <a:pt x="110" y="41"/>
                </a:cubicBezTo>
                <a:cubicBezTo>
                  <a:pt x="89" y="32"/>
                  <a:pt x="62" y="21"/>
                  <a:pt x="37" y="11"/>
                </a:cubicBezTo>
                <a:cubicBezTo>
                  <a:pt x="30" y="8"/>
                  <a:pt x="26" y="6"/>
                  <a:pt x="22" y="5"/>
                </a:cubicBezTo>
                <a:cubicBezTo>
                  <a:pt x="17" y="3"/>
                  <a:pt x="1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746496" y="3296271"/>
            <a:ext cx="170003" cy="161550"/>
            <a:chOff x="1224190" y="5289672"/>
            <a:chExt cx="324388" cy="308259"/>
          </a:xfrm>
        </p:grpSpPr>
        <p:sp>
          <p:nvSpPr>
            <p:cNvPr id="96" name="Freeform 791"/>
            <p:cNvSpPr>
              <a:spLocks noEditPoints="1"/>
            </p:cNvSpPr>
            <p:nvPr/>
          </p:nvSpPr>
          <p:spPr bwMode="auto">
            <a:xfrm>
              <a:off x="1224190" y="5289672"/>
              <a:ext cx="324388" cy="308259"/>
            </a:xfrm>
            <a:custGeom>
              <a:avLst/>
              <a:gdLst>
                <a:gd name="T0" fmla="*/ 43 w 153"/>
                <a:gd name="T1" fmla="*/ 141 h 145"/>
                <a:gd name="T2" fmla="*/ 13 w 153"/>
                <a:gd name="T3" fmla="*/ 127 h 145"/>
                <a:gd name="T4" fmla="*/ 85 w 153"/>
                <a:gd name="T5" fmla="*/ 135 h 145"/>
                <a:gd name="T6" fmla="*/ 93 w 153"/>
                <a:gd name="T7" fmla="*/ 134 h 145"/>
                <a:gd name="T8" fmla="*/ 101 w 153"/>
                <a:gd name="T9" fmla="*/ 114 h 145"/>
                <a:gd name="T10" fmla="*/ 106 w 153"/>
                <a:gd name="T11" fmla="*/ 74 h 145"/>
                <a:gd name="T12" fmla="*/ 108 w 153"/>
                <a:gd name="T13" fmla="*/ 53 h 145"/>
                <a:gd name="T14" fmla="*/ 126 w 153"/>
                <a:gd name="T15" fmla="*/ 42 h 145"/>
                <a:gd name="T16" fmla="*/ 137 w 153"/>
                <a:gd name="T17" fmla="*/ 49 h 145"/>
                <a:gd name="T18" fmla="*/ 118 w 153"/>
                <a:gd name="T19" fmla="*/ 78 h 145"/>
                <a:gd name="T20" fmla="*/ 107 w 153"/>
                <a:gd name="T21" fmla="*/ 41 h 145"/>
                <a:gd name="T22" fmla="*/ 124 w 153"/>
                <a:gd name="T23" fmla="*/ 29 h 145"/>
                <a:gd name="T24" fmla="*/ 137 w 153"/>
                <a:gd name="T25" fmla="*/ 32 h 145"/>
                <a:gd name="T26" fmla="*/ 140 w 153"/>
                <a:gd name="T27" fmla="*/ 83 h 145"/>
                <a:gd name="T28" fmla="*/ 106 w 153"/>
                <a:gd name="T29" fmla="*/ 89 h 145"/>
                <a:gd name="T30" fmla="*/ 118 w 153"/>
                <a:gd name="T31" fmla="*/ 82 h 145"/>
                <a:gd name="T32" fmla="*/ 140 w 153"/>
                <a:gd name="T33" fmla="*/ 47 h 145"/>
                <a:gd name="T34" fmla="*/ 126 w 153"/>
                <a:gd name="T35" fmla="*/ 39 h 145"/>
                <a:gd name="T36" fmla="*/ 126 w 153"/>
                <a:gd name="T37" fmla="*/ 39 h 145"/>
                <a:gd name="T38" fmla="*/ 125 w 153"/>
                <a:gd name="T39" fmla="*/ 39 h 145"/>
                <a:gd name="T40" fmla="*/ 107 w 153"/>
                <a:gd name="T41" fmla="*/ 48 h 145"/>
                <a:gd name="T42" fmla="*/ 86 w 153"/>
                <a:gd name="T43" fmla="*/ 45 h 145"/>
                <a:gd name="T44" fmla="*/ 104 w 153"/>
                <a:gd name="T45" fmla="*/ 28 h 145"/>
                <a:gd name="T46" fmla="*/ 86 w 153"/>
                <a:gd name="T47" fmla="*/ 56 h 145"/>
                <a:gd name="T48" fmla="*/ 90 w 153"/>
                <a:gd name="T49" fmla="*/ 52 h 145"/>
                <a:gd name="T50" fmla="*/ 102 w 153"/>
                <a:gd name="T51" fmla="*/ 60 h 145"/>
                <a:gd name="T52" fmla="*/ 89 w 153"/>
                <a:gd name="T53" fmla="*/ 80 h 145"/>
                <a:gd name="T54" fmla="*/ 102 w 153"/>
                <a:gd name="T55" fmla="*/ 74 h 145"/>
                <a:gd name="T56" fmla="*/ 87 w 153"/>
                <a:gd name="T57" fmla="*/ 92 h 145"/>
                <a:gd name="T58" fmla="*/ 88 w 153"/>
                <a:gd name="T59" fmla="*/ 93 h 145"/>
                <a:gd name="T60" fmla="*/ 99 w 153"/>
                <a:gd name="T61" fmla="*/ 113 h 145"/>
                <a:gd name="T62" fmla="*/ 84 w 153"/>
                <a:gd name="T63" fmla="*/ 131 h 145"/>
                <a:gd name="T64" fmla="*/ 51 w 153"/>
                <a:gd name="T65" fmla="*/ 136 h 145"/>
                <a:gd name="T66" fmla="*/ 6 w 153"/>
                <a:gd name="T67" fmla="*/ 29 h 145"/>
                <a:gd name="T68" fmla="*/ 81 w 153"/>
                <a:gd name="T69" fmla="*/ 36 h 145"/>
                <a:gd name="T70" fmla="*/ 85 w 153"/>
                <a:gd name="T71" fmla="*/ 43 h 145"/>
                <a:gd name="T72" fmla="*/ 15 w 153"/>
                <a:gd name="T73" fmla="*/ 29 h 145"/>
                <a:gd name="T74" fmla="*/ 5 w 153"/>
                <a:gd name="T75" fmla="*/ 22 h 145"/>
                <a:gd name="T76" fmla="*/ 33 w 153"/>
                <a:gd name="T77" fmla="*/ 6 h 145"/>
                <a:gd name="T78" fmla="*/ 91 w 153"/>
                <a:gd name="T79" fmla="*/ 7 h 145"/>
                <a:gd name="T80" fmla="*/ 104 w 153"/>
                <a:gd name="T81" fmla="*/ 20 h 145"/>
                <a:gd name="T82" fmla="*/ 58 w 153"/>
                <a:gd name="T83" fmla="*/ 17 h 145"/>
                <a:gd name="T84" fmla="*/ 57 w 153"/>
                <a:gd name="T85" fmla="*/ 0 h 145"/>
                <a:gd name="T86" fmla="*/ 5 w 153"/>
                <a:gd name="T87" fmla="*/ 15 h 145"/>
                <a:gd name="T88" fmla="*/ 0 w 153"/>
                <a:gd name="T89" fmla="*/ 23 h 145"/>
                <a:gd name="T90" fmla="*/ 10 w 153"/>
                <a:gd name="T91" fmla="*/ 124 h 145"/>
                <a:gd name="T92" fmla="*/ 10 w 153"/>
                <a:gd name="T93" fmla="*/ 131 h 145"/>
                <a:gd name="T94" fmla="*/ 11 w 153"/>
                <a:gd name="T95" fmla="*/ 133 h 145"/>
                <a:gd name="T96" fmla="*/ 43 w 153"/>
                <a:gd name="T97" fmla="*/ 144 h 145"/>
                <a:gd name="T98" fmla="*/ 95 w 153"/>
                <a:gd name="T99" fmla="*/ 137 h 145"/>
                <a:gd name="T100" fmla="*/ 98 w 153"/>
                <a:gd name="T101" fmla="*/ 132 h 145"/>
                <a:gd name="T102" fmla="*/ 104 w 153"/>
                <a:gd name="T103" fmla="*/ 123 h 145"/>
                <a:gd name="T104" fmla="*/ 104 w 153"/>
                <a:gd name="T105" fmla="*/ 122 h 145"/>
                <a:gd name="T106" fmla="*/ 119 w 153"/>
                <a:gd name="T107" fmla="*/ 96 h 145"/>
                <a:gd name="T108" fmla="*/ 138 w 153"/>
                <a:gd name="T109" fmla="*/ 28 h 145"/>
                <a:gd name="T110" fmla="*/ 113 w 153"/>
                <a:gd name="T111" fmla="*/ 28 h 145"/>
                <a:gd name="T112" fmla="*/ 107 w 153"/>
                <a:gd name="T113" fmla="*/ 32 h 145"/>
                <a:gd name="T114" fmla="*/ 108 w 153"/>
                <a:gd name="T115" fmla="*/ 19 h 145"/>
                <a:gd name="T116" fmla="*/ 79 w 153"/>
                <a:gd name="T11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" h="145">
                  <a:moveTo>
                    <a:pt x="57" y="141"/>
                  </a:moveTo>
                  <a:cubicBezTo>
                    <a:pt x="57" y="141"/>
                    <a:pt x="57" y="141"/>
                    <a:pt x="57" y="141"/>
                  </a:cubicBezTo>
                  <a:cubicBezTo>
                    <a:pt x="53" y="141"/>
                    <a:pt x="48" y="141"/>
                    <a:pt x="43" y="141"/>
                  </a:cubicBezTo>
                  <a:cubicBezTo>
                    <a:pt x="38" y="140"/>
                    <a:pt x="31" y="139"/>
                    <a:pt x="25" y="137"/>
                  </a:cubicBezTo>
                  <a:cubicBezTo>
                    <a:pt x="20" y="135"/>
                    <a:pt x="16" y="132"/>
                    <a:pt x="14" y="130"/>
                  </a:cubicBezTo>
                  <a:cubicBezTo>
                    <a:pt x="13" y="129"/>
                    <a:pt x="13" y="128"/>
                    <a:pt x="13" y="127"/>
                  </a:cubicBezTo>
                  <a:cubicBezTo>
                    <a:pt x="20" y="133"/>
                    <a:pt x="32" y="138"/>
                    <a:pt x="51" y="139"/>
                  </a:cubicBezTo>
                  <a:cubicBezTo>
                    <a:pt x="53" y="140"/>
                    <a:pt x="55" y="140"/>
                    <a:pt x="56" y="140"/>
                  </a:cubicBezTo>
                  <a:cubicBezTo>
                    <a:pt x="67" y="140"/>
                    <a:pt x="77" y="138"/>
                    <a:pt x="85" y="135"/>
                  </a:cubicBezTo>
                  <a:cubicBezTo>
                    <a:pt x="89" y="133"/>
                    <a:pt x="92" y="132"/>
                    <a:pt x="95" y="130"/>
                  </a:cubicBezTo>
                  <a:cubicBezTo>
                    <a:pt x="95" y="131"/>
                    <a:pt x="95" y="131"/>
                    <a:pt x="95" y="132"/>
                  </a:cubicBezTo>
                  <a:cubicBezTo>
                    <a:pt x="94" y="132"/>
                    <a:pt x="94" y="133"/>
                    <a:pt x="93" y="134"/>
                  </a:cubicBezTo>
                  <a:cubicBezTo>
                    <a:pt x="88" y="137"/>
                    <a:pt x="76" y="141"/>
                    <a:pt x="57" y="141"/>
                  </a:cubicBezTo>
                  <a:moveTo>
                    <a:pt x="87" y="130"/>
                  </a:moveTo>
                  <a:cubicBezTo>
                    <a:pt x="91" y="125"/>
                    <a:pt x="96" y="119"/>
                    <a:pt x="101" y="114"/>
                  </a:cubicBezTo>
                  <a:cubicBezTo>
                    <a:pt x="101" y="117"/>
                    <a:pt x="100" y="119"/>
                    <a:pt x="100" y="121"/>
                  </a:cubicBezTo>
                  <a:cubicBezTo>
                    <a:pt x="97" y="125"/>
                    <a:pt x="93" y="128"/>
                    <a:pt x="87" y="130"/>
                  </a:cubicBezTo>
                  <a:moveTo>
                    <a:pt x="106" y="74"/>
                  </a:moveTo>
                  <a:cubicBezTo>
                    <a:pt x="106" y="68"/>
                    <a:pt x="106" y="62"/>
                    <a:pt x="106" y="56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7" y="55"/>
                    <a:pt x="108" y="54"/>
                    <a:pt x="108" y="53"/>
                  </a:cubicBezTo>
                  <a:cubicBezTo>
                    <a:pt x="109" y="50"/>
                    <a:pt x="111" y="48"/>
                    <a:pt x="114" y="46"/>
                  </a:cubicBezTo>
                  <a:cubicBezTo>
                    <a:pt x="117" y="44"/>
                    <a:pt x="121" y="42"/>
                    <a:pt x="125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6" y="42"/>
                    <a:pt x="126" y="42"/>
                    <a:pt x="126" y="42"/>
                  </a:cubicBezTo>
                  <a:cubicBezTo>
                    <a:pt x="128" y="43"/>
                    <a:pt x="131" y="43"/>
                    <a:pt x="132" y="44"/>
                  </a:cubicBezTo>
                  <a:cubicBezTo>
                    <a:pt x="134" y="45"/>
                    <a:pt x="136" y="47"/>
                    <a:pt x="137" y="49"/>
                  </a:cubicBezTo>
                  <a:cubicBezTo>
                    <a:pt x="138" y="52"/>
                    <a:pt x="139" y="54"/>
                    <a:pt x="139" y="57"/>
                  </a:cubicBezTo>
                  <a:cubicBezTo>
                    <a:pt x="139" y="63"/>
                    <a:pt x="136" y="68"/>
                    <a:pt x="133" y="72"/>
                  </a:cubicBezTo>
                  <a:cubicBezTo>
                    <a:pt x="129" y="76"/>
                    <a:pt x="124" y="78"/>
                    <a:pt x="118" y="78"/>
                  </a:cubicBezTo>
                  <a:cubicBezTo>
                    <a:pt x="114" y="78"/>
                    <a:pt x="110" y="77"/>
                    <a:pt x="106" y="74"/>
                  </a:cubicBezTo>
                  <a:cubicBezTo>
                    <a:pt x="106" y="74"/>
                    <a:pt x="106" y="74"/>
                    <a:pt x="106" y="74"/>
                  </a:cubicBezTo>
                  <a:moveTo>
                    <a:pt x="107" y="41"/>
                  </a:moveTo>
                  <a:cubicBezTo>
                    <a:pt x="109" y="36"/>
                    <a:pt x="111" y="33"/>
                    <a:pt x="115" y="31"/>
                  </a:cubicBezTo>
                  <a:cubicBezTo>
                    <a:pt x="118" y="29"/>
                    <a:pt x="121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6" y="29"/>
                    <a:pt x="126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30" y="29"/>
                    <a:pt x="133" y="30"/>
                    <a:pt x="137" y="32"/>
                  </a:cubicBezTo>
                  <a:cubicBezTo>
                    <a:pt x="140" y="33"/>
                    <a:pt x="143" y="36"/>
                    <a:pt x="145" y="40"/>
                  </a:cubicBezTo>
                  <a:cubicBezTo>
                    <a:pt x="148" y="47"/>
                    <a:pt x="150" y="53"/>
                    <a:pt x="150" y="58"/>
                  </a:cubicBezTo>
                  <a:cubicBezTo>
                    <a:pt x="150" y="68"/>
                    <a:pt x="146" y="77"/>
                    <a:pt x="140" y="83"/>
                  </a:cubicBezTo>
                  <a:cubicBezTo>
                    <a:pt x="135" y="89"/>
                    <a:pt x="127" y="92"/>
                    <a:pt x="119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5" y="92"/>
                    <a:pt x="110" y="91"/>
                    <a:pt x="106" y="89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86"/>
                    <a:pt x="105" y="82"/>
                    <a:pt x="105" y="78"/>
                  </a:cubicBezTo>
                  <a:cubicBezTo>
                    <a:pt x="110" y="81"/>
                    <a:pt x="114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31" y="82"/>
                    <a:pt x="142" y="71"/>
                    <a:pt x="142" y="57"/>
                  </a:cubicBezTo>
                  <a:cubicBezTo>
                    <a:pt x="142" y="54"/>
                    <a:pt x="142" y="50"/>
                    <a:pt x="140" y="47"/>
                  </a:cubicBezTo>
                  <a:cubicBezTo>
                    <a:pt x="139" y="44"/>
                    <a:pt x="137" y="42"/>
                    <a:pt x="134" y="41"/>
                  </a:cubicBezTo>
                  <a:cubicBezTo>
                    <a:pt x="132" y="40"/>
                    <a:pt x="129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6" y="39"/>
                    <a:pt x="126" y="39"/>
                  </a:cubicBezTo>
                  <a:cubicBezTo>
                    <a:pt x="126" y="39"/>
                    <a:pt x="125" y="39"/>
                    <a:pt x="125" y="3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8" y="39"/>
                    <a:pt x="113" y="42"/>
                    <a:pt x="109" y="45"/>
                  </a:cubicBezTo>
                  <a:cubicBezTo>
                    <a:pt x="108" y="46"/>
                    <a:pt x="107" y="47"/>
                    <a:pt x="107" y="48"/>
                  </a:cubicBezTo>
                  <a:cubicBezTo>
                    <a:pt x="107" y="46"/>
                    <a:pt x="107" y="43"/>
                    <a:pt x="107" y="40"/>
                  </a:cubicBezTo>
                  <a:cubicBezTo>
                    <a:pt x="107" y="41"/>
                    <a:pt x="107" y="41"/>
                    <a:pt x="107" y="41"/>
                  </a:cubicBezTo>
                  <a:moveTo>
                    <a:pt x="86" y="45"/>
                  </a:moveTo>
                  <a:cubicBezTo>
                    <a:pt x="86" y="45"/>
                    <a:pt x="86" y="45"/>
                    <a:pt x="86" y="45"/>
                  </a:cubicBezTo>
                  <a:cubicBezTo>
                    <a:pt x="92" y="40"/>
                    <a:pt x="98" y="34"/>
                    <a:pt x="104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30"/>
                    <a:pt x="104" y="33"/>
                    <a:pt x="104" y="35"/>
                  </a:cubicBezTo>
                  <a:cubicBezTo>
                    <a:pt x="98" y="41"/>
                    <a:pt x="92" y="48"/>
                    <a:pt x="86" y="54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5"/>
                    <a:pt x="89" y="54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5" y="47"/>
                    <a:pt x="99" y="43"/>
                    <a:pt x="104" y="38"/>
                  </a:cubicBezTo>
                  <a:cubicBezTo>
                    <a:pt x="103" y="45"/>
                    <a:pt x="103" y="52"/>
                    <a:pt x="103" y="59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97" y="66"/>
                    <a:pt x="93" y="72"/>
                    <a:pt x="88" y="79"/>
                  </a:cubicBezTo>
                  <a:cubicBezTo>
                    <a:pt x="88" y="79"/>
                    <a:pt x="88" y="80"/>
                    <a:pt x="88" y="80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4" y="74"/>
                    <a:pt x="98" y="68"/>
                    <a:pt x="102" y="62"/>
                  </a:cubicBezTo>
                  <a:cubicBezTo>
                    <a:pt x="102" y="66"/>
                    <a:pt x="102" y="70"/>
                    <a:pt x="102" y="74"/>
                  </a:cubicBezTo>
                  <a:cubicBezTo>
                    <a:pt x="102" y="74"/>
                    <a:pt x="102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6" y="80"/>
                    <a:pt x="91" y="86"/>
                    <a:pt x="87" y="92"/>
                  </a:cubicBezTo>
                  <a:cubicBezTo>
                    <a:pt x="86" y="93"/>
                    <a:pt x="87" y="93"/>
                    <a:pt x="87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8" y="94"/>
                    <a:pt x="88" y="93"/>
                    <a:pt x="88" y="93"/>
                  </a:cubicBezTo>
                  <a:cubicBezTo>
                    <a:pt x="93" y="87"/>
                    <a:pt x="97" y="81"/>
                    <a:pt x="102" y="75"/>
                  </a:cubicBezTo>
                  <a:cubicBezTo>
                    <a:pt x="101" y="88"/>
                    <a:pt x="101" y="101"/>
                    <a:pt x="101" y="113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4" y="118"/>
                    <a:pt x="89" y="124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76" y="134"/>
                    <a:pt x="67" y="136"/>
                    <a:pt x="56" y="136"/>
                  </a:cubicBezTo>
                  <a:cubicBezTo>
                    <a:pt x="56" y="136"/>
                    <a:pt x="56" y="136"/>
                    <a:pt x="56" y="136"/>
                  </a:cubicBezTo>
                  <a:cubicBezTo>
                    <a:pt x="55" y="136"/>
                    <a:pt x="53" y="136"/>
                    <a:pt x="51" y="136"/>
                  </a:cubicBezTo>
                  <a:cubicBezTo>
                    <a:pt x="22" y="134"/>
                    <a:pt x="12" y="122"/>
                    <a:pt x="8" y="115"/>
                  </a:cubicBezTo>
                  <a:cubicBezTo>
                    <a:pt x="7" y="90"/>
                    <a:pt x="7" y="55"/>
                    <a:pt x="4" y="28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8" y="31"/>
                    <a:pt x="12" y="32"/>
                    <a:pt x="18" y="34"/>
                  </a:cubicBezTo>
                  <a:cubicBezTo>
                    <a:pt x="29" y="36"/>
                    <a:pt x="41" y="38"/>
                    <a:pt x="56" y="38"/>
                  </a:cubicBezTo>
                  <a:cubicBezTo>
                    <a:pt x="64" y="38"/>
                    <a:pt x="72" y="37"/>
                    <a:pt x="81" y="36"/>
                  </a:cubicBezTo>
                  <a:cubicBezTo>
                    <a:pt x="83" y="36"/>
                    <a:pt x="87" y="35"/>
                    <a:pt x="90" y="34"/>
                  </a:cubicBezTo>
                  <a:cubicBezTo>
                    <a:pt x="93" y="34"/>
                    <a:pt x="95" y="33"/>
                    <a:pt x="97" y="32"/>
                  </a:cubicBezTo>
                  <a:cubicBezTo>
                    <a:pt x="93" y="36"/>
                    <a:pt x="89" y="40"/>
                    <a:pt x="85" y="43"/>
                  </a:cubicBezTo>
                  <a:cubicBezTo>
                    <a:pt x="85" y="44"/>
                    <a:pt x="85" y="44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moveTo>
                    <a:pt x="15" y="29"/>
                  </a:moveTo>
                  <a:cubicBezTo>
                    <a:pt x="12" y="28"/>
                    <a:pt x="9" y="27"/>
                    <a:pt x="8" y="26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4" y="21"/>
                    <a:pt x="5" y="19"/>
                    <a:pt x="7" y="17"/>
                  </a:cubicBezTo>
                  <a:cubicBezTo>
                    <a:pt x="10" y="15"/>
                    <a:pt x="15" y="12"/>
                    <a:pt x="20" y="10"/>
                  </a:cubicBezTo>
                  <a:cubicBezTo>
                    <a:pt x="24" y="8"/>
                    <a:pt x="29" y="6"/>
                    <a:pt x="33" y="6"/>
                  </a:cubicBezTo>
                  <a:cubicBezTo>
                    <a:pt x="40" y="4"/>
                    <a:pt x="49" y="4"/>
                    <a:pt x="57" y="4"/>
                  </a:cubicBezTo>
                  <a:cubicBezTo>
                    <a:pt x="65" y="4"/>
                    <a:pt x="72" y="4"/>
                    <a:pt x="79" y="5"/>
                  </a:cubicBezTo>
                  <a:cubicBezTo>
                    <a:pt x="85" y="6"/>
                    <a:pt x="90" y="6"/>
                    <a:pt x="91" y="7"/>
                  </a:cubicBezTo>
                  <a:cubicBezTo>
                    <a:pt x="97" y="9"/>
                    <a:pt x="100" y="11"/>
                    <a:pt x="102" y="13"/>
                  </a:cubicBezTo>
                  <a:cubicBezTo>
                    <a:pt x="104" y="15"/>
                    <a:pt x="104" y="17"/>
                    <a:pt x="104" y="19"/>
                  </a:cubicBezTo>
                  <a:cubicBezTo>
                    <a:pt x="104" y="19"/>
                    <a:pt x="104" y="20"/>
                    <a:pt x="104" y="20"/>
                  </a:cubicBezTo>
                  <a:cubicBezTo>
                    <a:pt x="104" y="22"/>
                    <a:pt x="103" y="23"/>
                    <a:pt x="102" y="25"/>
                  </a:cubicBezTo>
                  <a:cubicBezTo>
                    <a:pt x="101" y="26"/>
                    <a:pt x="100" y="27"/>
                    <a:pt x="98" y="28"/>
                  </a:cubicBezTo>
                  <a:cubicBezTo>
                    <a:pt x="93" y="20"/>
                    <a:pt x="78" y="17"/>
                    <a:pt x="58" y="17"/>
                  </a:cubicBezTo>
                  <a:cubicBezTo>
                    <a:pt x="55" y="17"/>
                    <a:pt x="51" y="17"/>
                    <a:pt x="47" y="17"/>
                  </a:cubicBezTo>
                  <a:cubicBezTo>
                    <a:pt x="29" y="18"/>
                    <a:pt x="14" y="25"/>
                    <a:pt x="15" y="29"/>
                  </a:cubicBezTo>
                  <a:moveTo>
                    <a:pt x="57" y="0"/>
                  </a:moveTo>
                  <a:cubicBezTo>
                    <a:pt x="48" y="0"/>
                    <a:pt x="40" y="1"/>
                    <a:pt x="32" y="2"/>
                  </a:cubicBezTo>
                  <a:cubicBezTo>
                    <a:pt x="27" y="3"/>
                    <a:pt x="20" y="6"/>
                    <a:pt x="13" y="9"/>
                  </a:cubicBezTo>
                  <a:cubicBezTo>
                    <a:pt x="10" y="11"/>
                    <a:pt x="7" y="13"/>
                    <a:pt x="5" y="15"/>
                  </a:cubicBezTo>
                  <a:cubicBezTo>
                    <a:pt x="3" y="17"/>
                    <a:pt x="1" y="19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50"/>
                    <a:pt x="3" y="90"/>
                    <a:pt x="5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6" y="119"/>
                    <a:pt x="8" y="122"/>
                    <a:pt x="10" y="124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5"/>
                    <a:pt x="9" y="125"/>
                    <a:pt x="9" y="126"/>
                  </a:cubicBezTo>
                  <a:cubicBezTo>
                    <a:pt x="9" y="128"/>
                    <a:pt x="10" y="130"/>
                    <a:pt x="10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4" y="136"/>
                    <a:pt x="19" y="138"/>
                    <a:pt x="24" y="140"/>
                  </a:cubicBezTo>
                  <a:cubicBezTo>
                    <a:pt x="30" y="142"/>
                    <a:pt x="37" y="144"/>
                    <a:pt x="43" y="144"/>
                  </a:cubicBezTo>
                  <a:cubicBezTo>
                    <a:pt x="48" y="145"/>
                    <a:pt x="53" y="145"/>
                    <a:pt x="57" y="145"/>
                  </a:cubicBezTo>
                  <a:cubicBezTo>
                    <a:pt x="70" y="145"/>
                    <a:pt x="80" y="143"/>
                    <a:pt x="87" y="140"/>
                  </a:cubicBezTo>
                  <a:cubicBezTo>
                    <a:pt x="90" y="139"/>
                    <a:pt x="93" y="138"/>
                    <a:pt x="95" y="137"/>
                  </a:cubicBezTo>
                  <a:cubicBezTo>
                    <a:pt x="97" y="135"/>
                    <a:pt x="98" y="134"/>
                    <a:pt x="99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31"/>
                    <a:pt x="98" y="129"/>
                    <a:pt x="98" y="128"/>
                  </a:cubicBezTo>
                  <a:cubicBezTo>
                    <a:pt x="101" y="126"/>
                    <a:pt x="102" y="125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3"/>
                    <a:pt x="104" y="123"/>
                    <a:pt x="104" y="123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4" y="113"/>
                    <a:pt x="105" y="103"/>
                    <a:pt x="105" y="92"/>
                  </a:cubicBezTo>
                  <a:cubicBezTo>
                    <a:pt x="109" y="95"/>
                    <a:pt x="114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37" y="96"/>
                    <a:pt x="153" y="80"/>
                    <a:pt x="153" y="58"/>
                  </a:cubicBezTo>
                  <a:cubicBezTo>
                    <a:pt x="153" y="52"/>
                    <a:pt x="152" y="46"/>
                    <a:pt x="149" y="39"/>
                  </a:cubicBezTo>
                  <a:cubicBezTo>
                    <a:pt x="146" y="34"/>
                    <a:pt x="142" y="30"/>
                    <a:pt x="138" y="28"/>
                  </a:cubicBezTo>
                  <a:cubicBezTo>
                    <a:pt x="134" y="26"/>
                    <a:pt x="130" y="25"/>
                    <a:pt x="127" y="25"/>
                  </a:cubicBezTo>
                  <a:cubicBezTo>
                    <a:pt x="126" y="25"/>
                    <a:pt x="125" y="25"/>
                    <a:pt x="124" y="25"/>
                  </a:cubicBezTo>
                  <a:cubicBezTo>
                    <a:pt x="121" y="25"/>
                    <a:pt x="116" y="26"/>
                    <a:pt x="113" y="28"/>
                  </a:cubicBezTo>
                  <a:cubicBezTo>
                    <a:pt x="111" y="29"/>
                    <a:pt x="109" y="31"/>
                    <a:pt x="108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8" y="27"/>
                    <a:pt x="108" y="23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6"/>
                    <a:pt x="107" y="13"/>
                    <a:pt x="104" y="10"/>
                  </a:cubicBezTo>
                  <a:cubicBezTo>
                    <a:pt x="102" y="7"/>
                    <a:pt x="98" y="5"/>
                    <a:pt x="92" y="3"/>
                  </a:cubicBezTo>
                  <a:cubicBezTo>
                    <a:pt x="90" y="3"/>
                    <a:pt x="85" y="2"/>
                    <a:pt x="79" y="1"/>
                  </a:cubicBezTo>
                  <a:cubicBezTo>
                    <a:pt x="73" y="1"/>
                    <a:pt x="65" y="0"/>
                    <a:pt x="5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792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793"/>
            <p:cNvSpPr/>
            <p:nvPr/>
          </p:nvSpPr>
          <p:spPr bwMode="auto">
            <a:xfrm>
              <a:off x="1493916" y="53434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794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Rectangle 795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Rectangle 796"/>
            <p:cNvSpPr>
              <a:spLocks noChangeArrowheads="1"/>
            </p:cNvSpPr>
            <p:nvPr/>
          </p:nvSpPr>
          <p:spPr bwMode="auto">
            <a:xfrm>
              <a:off x="1491228" y="5373010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97"/>
            <p:cNvSpPr/>
            <p:nvPr/>
          </p:nvSpPr>
          <p:spPr bwMode="auto">
            <a:xfrm>
              <a:off x="1491228" y="53730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798"/>
            <p:cNvSpPr/>
            <p:nvPr/>
          </p:nvSpPr>
          <p:spPr bwMode="auto">
            <a:xfrm>
              <a:off x="1410579" y="5390036"/>
              <a:ext cx="32260" cy="40325"/>
            </a:xfrm>
            <a:custGeom>
              <a:avLst/>
              <a:gdLst>
                <a:gd name="T0" fmla="*/ 14 w 15"/>
                <a:gd name="T1" fmla="*/ 0 h 19"/>
                <a:gd name="T2" fmla="*/ 13 w 15"/>
                <a:gd name="T3" fmla="*/ 0 h 19"/>
                <a:gd name="T4" fmla="*/ 1 w 15"/>
                <a:gd name="T5" fmla="*/ 17 h 19"/>
                <a:gd name="T6" fmla="*/ 1 w 15"/>
                <a:gd name="T7" fmla="*/ 19 h 19"/>
                <a:gd name="T8" fmla="*/ 1 w 15"/>
                <a:gd name="T9" fmla="*/ 19 h 19"/>
                <a:gd name="T10" fmla="*/ 2 w 15"/>
                <a:gd name="T11" fmla="*/ 18 h 19"/>
                <a:gd name="T12" fmla="*/ 15 w 15"/>
                <a:gd name="T13" fmla="*/ 1 h 19"/>
                <a:gd name="T14" fmla="*/ 14 w 15"/>
                <a:gd name="T15" fmla="*/ 0 h 19"/>
                <a:gd name="T16" fmla="*/ 14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8"/>
                  </a:cubicBezTo>
                  <a:cubicBezTo>
                    <a:pt x="6" y="13"/>
                    <a:pt x="10" y="7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99"/>
            <p:cNvSpPr/>
            <p:nvPr/>
          </p:nvSpPr>
          <p:spPr bwMode="auto">
            <a:xfrm>
              <a:off x="1408787" y="5480542"/>
              <a:ext cx="27779" cy="34052"/>
            </a:xfrm>
            <a:custGeom>
              <a:avLst/>
              <a:gdLst>
                <a:gd name="T0" fmla="*/ 12 w 13"/>
                <a:gd name="T1" fmla="*/ 0 h 16"/>
                <a:gd name="T2" fmla="*/ 11 w 13"/>
                <a:gd name="T3" fmla="*/ 0 h 16"/>
                <a:gd name="T4" fmla="*/ 1 w 13"/>
                <a:gd name="T5" fmla="*/ 15 h 16"/>
                <a:gd name="T6" fmla="*/ 1 w 13"/>
                <a:gd name="T7" fmla="*/ 16 h 16"/>
                <a:gd name="T8" fmla="*/ 1 w 13"/>
                <a:gd name="T9" fmla="*/ 16 h 16"/>
                <a:gd name="T10" fmla="*/ 2 w 13"/>
                <a:gd name="T11" fmla="*/ 16 h 16"/>
                <a:gd name="T12" fmla="*/ 13 w 13"/>
                <a:gd name="T13" fmla="*/ 1 h 16"/>
                <a:gd name="T14" fmla="*/ 13 w 13"/>
                <a:gd name="T15" fmla="*/ 0 h 16"/>
                <a:gd name="T16" fmla="*/ 12 w 1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5"/>
                    <a:pt x="4" y="10"/>
                    <a:pt x="1" y="15"/>
                  </a:cubicBezTo>
                  <a:cubicBezTo>
                    <a:pt x="0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1"/>
                    <a:pt x="9" y="6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800"/>
            <p:cNvSpPr/>
            <p:nvPr/>
          </p:nvSpPr>
          <p:spPr bwMode="auto">
            <a:xfrm>
              <a:off x="1406994" y="5508321"/>
              <a:ext cx="29571" cy="35844"/>
            </a:xfrm>
            <a:custGeom>
              <a:avLst/>
              <a:gdLst>
                <a:gd name="T0" fmla="*/ 13 w 14"/>
                <a:gd name="T1" fmla="*/ 0 h 17"/>
                <a:gd name="T2" fmla="*/ 13 w 14"/>
                <a:gd name="T3" fmla="*/ 0 h 17"/>
                <a:gd name="T4" fmla="*/ 0 w 14"/>
                <a:gd name="T5" fmla="*/ 15 h 17"/>
                <a:gd name="T6" fmla="*/ 0 w 14"/>
                <a:gd name="T7" fmla="*/ 16 h 17"/>
                <a:gd name="T8" fmla="*/ 1 w 14"/>
                <a:gd name="T9" fmla="*/ 17 h 17"/>
                <a:gd name="T10" fmla="*/ 1 w 14"/>
                <a:gd name="T11" fmla="*/ 16 h 17"/>
                <a:gd name="T12" fmla="*/ 14 w 14"/>
                <a:gd name="T13" fmla="*/ 1 h 17"/>
                <a:gd name="T14" fmla="*/ 14 w 14"/>
                <a:gd name="T15" fmla="*/ 0 h 17"/>
                <a:gd name="T16" fmla="*/ 13 w 1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7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5"/>
                    <a:pt x="4" y="10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5" y="11"/>
                    <a:pt x="10" y="6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624445" y="3496705"/>
            <a:ext cx="183622" cy="162959"/>
            <a:chOff x="848724" y="5337166"/>
            <a:chExt cx="350375" cy="310947"/>
          </a:xfrm>
        </p:grpSpPr>
        <p:sp>
          <p:nvSpPr>
            <p:cNvPr id="107" name="Freeform 801"/>
            <p:cNvSpPr/>
            <p:nvPr/>
          </p:nvSpPr>
          <p:spPr bwMode="auto">
            <a:xfrm>
              <a:off x="848724" y="5370322"/>
              <a:ext cx="350375" cy="277791"/>
            </a:xfrm>
            <a:custGeom>
              <a:avLst/>
              <a:gdLst>
                <a:gd name="T0" fmla="*/ 15 w 165"/>
                <a:gd name="T1" fmla="*/ 0 h 131"/>
                <a:gd name="T2" fmla="*/ 13 w 165"/>
                <a:gd name="T3" fmla="*/ 2 h 131"/>
                <a:gd name="T4" fmla="*/ 13 w 165"/>
                <a:gd name="T5" fmla="*/ 14 h 131"/>
                <a:gd name="T6" fmla="*/ 9 w 165"/>
                <a:gd name="T7" fmla="*/ 14 h 131"/>
                <a:gd name="T8" fmla="*/ 7 w 165"/>
                <a:gd name="T9" fmla="*/ 16 h 131"/>
                <a:gd name="T10" fmla="*/ 9 w 165"/>
                <a:gd name="T11" fmla="*/ 18 h 131"/>
                <a:gd name="T12" fmla="*/ 13 w 165"/>
                <a:gd name="T13" fmla="*/ 18 h 131"/>
                <a:gd name="T14" fmla="*/ 13 w 165"/>
                <a:gd name="T15" fmla="*/ 29 h 131"/>
                <a:gd name="T16" fmla="*/ 9 w 165"/>
                <a:gd name="T17" fmla="*/ 29 h 131"/>
                <a:gd name="T18" fmla="*/ 7 w 165"/>
                <a:gd name="T19" fmla="*/ 31 h 131"/>
                <a:gd name="T20" fmla="*/ 9 w 165"/>
                <a:gd name="T21" fmla="*/ 32 h 131"/>
                <a:gd name="T22" fmla="*/ 13 w 165"/>
                <a:gd name="T23" fmla="*/ 32 h 131"/>
                <a:gd name="T24" fmla="*/ 13 w 165"/>
                <a:gd name="T25" fmla="*/ 45 h 131"/>
                <a:gd name="T26" fmla="*/ 9 w 165"/>
                <a:gd name="T27" fmla="*/ 45 h 131"/>
                <a:gd name="T28" fmla="*/ 7 w 165"/>
                <a:gd name="T29" fmla="*/ 46 h 131"/>
                <a:gd name="T30" fmla="*/ 9 w 165"/>
                <a:gd name="T31" fmla="*/ 48 h 131"/>
                <a:gd name="T32" fmla="*/ 13 w 165"/>
                <a:gd name="T33" fmla="*/ 48 h 131"/>
                <a:gd name="T34" fmla="*/ 13 w 165"/>
                <a:gd name="T35" fmla="*/ 62 h 131"/>
                <a:gd name="T36" fmla="*/ 9 w 165"/>
                <a:gd name="T37" fmla="*/ 62 h 131"/>
                <a:gd name="T38" fmla="*/ 7 w 165"/>
                <a:gd name="T39" fmla="*/ 64 h 131"/>
                <a:gd name="T40" fmla="*/ 9 w 165"/>
                <a:gd name="T41" fmla="*/ 66 h 131"/>
                <a:gd name="T42" fmla="*/ 13 w 165"/>
                <a:gd name="T43" fmla="*/ 66 h 131"/>
                <a:gd name="T44" fmla="*/ 13 w 165"/>
                <a:gd name="T45" fmla="*/ 79 h 131"/>
                <a:gd name="T46" fmla="*/ 9 w 165"/>
                <a:gd name="T47" fmla="*/ 79 h 131"/>
                <a:gd name="T48" fmla="*/ 7 w 165"/>
                <a:gd name="T49" fmla="*/ 80 h 131"/>
                <a:gd name="T50" fmla="*/ 9 w 165"/>
                <a:gd name="T51" fmla="*/ 82 h 131"/>
                <a:gd name="T52" fmla="*/ 13 w 165"/>
                <a:gd name="T53" fmla="*/ 82 h 131"/>
                <a:gd name="T54" fmla="*/ 13 w 165"/>
                <a:gd name="T55" fmla="*/ 96 h 131"/>
                <a:gd name="T56" fmla="*/ 9 w 165"/>
                <a:gd name="T57" fmla="*/ 96 h 131"/>
                <a:gd name="T58" fmla="*/ 7 w 165"/>
                <a:gd name="T59" fmla="*/ 98 h 131"/>
                <a:gd name="T60" fmla="*/ 9 w 165"/>
                <a:gd name="T61" fmla="*/ 100 h 131"/>
                <a:gd name="T62" fmla="*/ 13 w 165"/>
                <a:gd name="T63" fmla="*/ 100 h 131"/>
                <a:gd name="T64" fmla="*/ 13 w 165"/>
                <a:gd name="T65" fmla="*/ 113 h 131"/>
                <a:gd name="T66" fmla="*/ 2 w 165"/>
                <a:gd name="T67" fmla="*/ 113 h 131"/>
                <a:gd name="T68" fmla="*/ 0 w 165"/>
                <a:gd name="T69" fmla="*/ 115 h 131"/>
                <a:gd name="T70" fmla="*/ 2 w 165"/>
                <a:gd name="T71" fmla="*/ 116 h 131"/>
                <a:gd name="T72" fmla="*/ 13 w 165"/>
                <a:gd name="T73" fmla="*/ 116 h 131"/>
                <a:gd name="T74" fmla="*/ 13 w 165"/>
                <a:gd name="T75" fmla="*/ 129 h 131"/>
                <a:gd name="T76" fmla="*/ 15 w 165"/>
                <a:gd name="T77" fmla="*/ 131 h 131"/>
                <a:gd name="T78" fmla="*/ 16 w 165"/>
                <a:gd name="T79" fmla="*/ 129 h 131"/>
                <a:gd name="T80" fmla="*/ 16 w 165"/>
                <a:gd name="T81" fmla="*/ 116 h 131"/>
                <a:gd name="T82" fmla="*/ 163 w 165"/>
                <a:gd name="T83" fmla="*/ 116 h 131"/>
                <a:gd name="T84" fmla="*/ 165 w 165"/>
                <a:gd name="T85" fmla="*/ 115 h 131"/>
                <a:gd name="T86" fmla="*/ 163 w 165"/>
                <a:gd name="T87" fmla="*/ 113 h 131"/>
                <a:gd name="T88" fmla="*/ 16 w 165"/>
                <a:gd name="T89" fmla="*/ 113 h 131"/>
                <a:gd name="T90" fmla="*/ 16 w 165"/>
                <a:gd name="T91" fmla="*/ 2 h 131"/>
                <a:gd name="T92" fmla="*/ 15 w 165"/>
                <a:gd name="T9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31">
                  <a:moveTo>
                    <a:pt x="15" y="0"/>
                  </a:moveTo>
                  <a:cubicBezTo>
                    <a:pt x="14" y="0"/>
                    <a:pt x="13" y="1"/>
                    <a:pt x="13" y="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4"/>
                    <a:pt x="10" y="14"/>
                    <a:pt x="9" y="14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7" y="32"/>
                    <a:pt x="8" y="32"/>
                    <a:pt x="9" y="32"/>
                  </a:cubicBezTo>
                  <a:cubicBezTo>
                    <a:pt x="10" y="32"/>
                    <a:pt x="11" y="32"/>
                    <a:pt x="13" y="32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1" y="45"/>
                    <a:pt x="10" y="45"/>
                    <a:pt x="9" y="45"/>
                  </a:cubicBezTo>
                  <a:cubicBezTo>
                    <a:pt x="8" y="45"/>
                    <a:pt x="7" y="45"/>
                    <a:pt x="7" y="46"/>
                  </a:cubicBezTo>
                  <a:cubicBezTo>
                    <a:pt x="7" y="47"/>
                    <a:pt x="8" y="48"/>
                    <a:pt x="9" y="48"/>
                  </a:cubicBezTo>
                  <a:cubicBezTo>
                    <a:pt x="10" y="48"/>
                    <a:pt x="11" y="48"/>
                    <a:pt x="13" y="4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1" y="62"/>
                    <a:pt x="10" y="62"/>
                    <a:pt x="9" y="62"/>
                  </a:cubicBezTo>
                  <a:cubicBezTo>
                    <a:pt x="8" y="62"/>
                    <a:pt x="7" y="63"/>
                    <a:pt x="7" y="64"/>
                  </a:cubicBezTo>
                  <a:cubicBezTo>
                    <a:pt x="7" y="65"/>
                    <a:pt x="8" y="66"/>
                    <a:pt x="9" y="66"/>
                  </a:cubicBezTo>
                  <a:cubicBezTo>
                    <a:pt x="10" y="66"/>
                    <a:pt x="11" y="66"/>
                    <a:pt x="13" y="6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1" y="79"/>
                    <a:pt x="10" y="79"/>
                    <a:pt x="9" y="79"/>
                  </a:cubicBezTo>
                  <a:cubicBezTo>
                    <a:pt x="8" y="79"/>
                    <a:pt x="7" y="79"/>
                    <a:pt x="7" y="80"/>
                  </a:cubicBezTo>
                  <a:cubicBezTo>
                    <a:pt x="7" y="81"/>
                    <a:pt x="8" y="82"/>
                    <a:pt x="9" y="82"/>
                  </a:cubicBezTo>
                  <a:cubicBezTo>
                    <a:pt x="10" y="82"/>
                    <a:pt x="11" y="82"/>
                    <a:pt x="13" y="8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1" y="96"/>
                    <a:pt x="10" y="96"/>
                    <a:pt x="9" y="96"/>
                  </a:cubicBezTo>
                  <a:cubicBezTo>
                    <a:pt x="8" y="96"/>
                    <a:pt x="7" y="97"/>
                    <a:pt x="7" y="98"/>
                  </a:cubicBezTo>
                  <a:cubicBezTo>
                    <a:pt x="7" y="99"/>
                    <a:pt x="8" y="100"/>
                    <a:pt x="9" y="100"/>
                  </a:cubicBezTo>
                  <a:cubicBezTo>
                    <a:pt x="10" y="100"/>
                    <a:pt x="11" y="100"/>
                    <a:pt x="13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0" y="114"/>
                    <a:pt x="0" y="115"/>
                  </a:cubicBezTo>
                  <a:cubicBezTo>
                    <a:pt x="0" y="116"/>
                    <a:pt x="1" y="116"/>
                    <a:pt x="2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0"/>
                    <a:pt x="14" y="131"/>
                    <a:pt x="15" y="131"/>
                  </a:cubicBezTo>
                  <a:cubicBezTo>
                    <a:pt x="16" y="131"/>
                    <a:pt x="16" y="130"/>
                    <a:pt x="16" y="12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4" y="116"/>
                    <a:pt x="165" y="116"/>
                    <a:pt x="165" y="115"/>
                  </a:cubicBezTo>
                  <a:cubicBezTo>
                    <a:pt x="165" y="114"/>
                    <a:pt x="164" y="113"/>
                    <a:pt x="163" y="113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802"/>
            <p:cNvSpPr>
              <a:spLocks noEditPoints="1"/>
            </p:cNvSpPr>
            <p:nvPr/>
          </p:nvSpPr>
          <p:spPr bwMode="auto">
            <a:xfrm>
              <a:off x="975970" y="5393620"/>
              <a:ext cx="66311" cy="201823"/>
            </a:xfrm>
            <a:custGeom>
              <a:avLst/>
              <a:gdLst>
                <a:gd name="T0" fmla="*/ 28 w 31"/>
                <a:gd name="T1" fmla="*/ 85 h 95"/>
                <a:gd name="T2" fmla="*/ 27 w 31"/>
                <a:gd name="T3" fmla="*/ 87 h 95"/>
                <a:gd name="T4" fmla="*/ 21 w 31"/>
                <a:gd name="T5" fmla="*/ 88 h 95"/>
                <a:gd name="T6" fmla="*/ 28 w 31"/>
                <a:gd name="T7" fmla="*/ 82 h 95"/>
                <a:gd name="T8" fmla="*/ 27 w 31"/>
                <a:gd name="T9" fmla="*/ 83 h 95"/>
                <a:gd name="T10" fmla="*/ 21 w 31"/>
                <a:gd name="T11" fmla="*/ 91 h 95"/>
                <a:gd name="T12" fmla="*/ 21 w 31"/>
                <a:gd name="T13" fmla="*/ 80 h 95"/>
                <a:gd name="T14" fmla="*/ 28 w 31"/>
                <a:gd name="T15" fmla="*/ 70 h 95"/>
                <a:gd name="T16" fmla="*/ 21 w 31"/>
                <a:gd name="T17" fmla="*/ 84 h 95"/>
                <a:gd name="T18" fmla="*/ 21 w 31"/>
                <a:gd name="T19" fmla="*/ 72 h 95"/>
                <a:gd name="T20" fmla="*/ 27 w 31"/>
                <a:gd name="T21" fmla="*/ 68 h 95"/>
                <a:gd name="T22" fmla="*/ 21 w 31"/>
                <a:gd name="T23" fmla="*/ 77 h 95"/>
                <a:gd name="T24" fmla="*/ 21 w 31"/>
                <a:gd name="T25" fmla="*/ 64 h 95"/>
                <a:gd name="T26" fmla="*/ 27 w 31"/>
                <a:gd name="T27" fmla="*/ 53 h 95"/>
                <a:gd name="T28" fmla="*/ 27 w 31"/>
                <a:gd name="T29" fmla="*/ 59 h 95"/>
                <a:gd name="T30" fmla="*/ 21 w 31"/>
                <a:gd name="T31" fmla="*/ 61 h 95"/>
                <a:gd name="T32" fmla="*/ 27 w 31"/>
                <a:gd name="T33" fmla="*/ 42 h 95"/>
                <a:gd name="T34" fmla="*/ 21 w 31"/>
                <a:gd name="T35" fmla="*/ 61 h 95"/>
                <a:gd name="T36" fmla="*/ 20 w 31"/>
                <a:gd name="T37" fmla="*/ 43 h 95"/>
                <a:gd name="T38" fmla="*/ 27 w 31"/>
                <a:gd name="T39" fmla="*/ 39 h 95"/>
                <a:gd name="T40" fmla="*/ 21 w 31"/>
                <a:gd name="T41" fmla="*/ 49 h 95"/>
                <a:gd name="T42" fmla="*/ 20 w 31"/>
                <a:gd name="T43" fmla="*/ 38 h 95"/>
                <a:gd name="T44" fmla="*/ 21 w 31"/>
                <a:gd name="T45" fmla="*/ 36 h 95"/>
                <a:gd name="T46" fmla="*/ 27 w 31"/>
                <a:gd name="T47" fmla="*/ 26 h 95"/>
                <a:gd name="T48" fmla="*/ 26 w 31"/>
                <a:gd name="T49" fmla="*/ 32 h 95"/>
                <a:gd name="T50" fmla="*/ 17 w 31"/>
                <a:gd name="T51" fmla="*/ 92 h 95"/>
                <a:gd name="T52" fmla="*/ 4 w 31"/>
                <a:gd name="T53" fmla="*/ 57 h 95"/>
                <a:gd name="T54" fmla="*/ 12 w 31"/>
                <a:gd name="T55" fmla="*/ 13 h 95"/>
                <a:gd name="T56" fmla="*/ 17 w 31"/>
                <a:gd name="T57" fmla="*/ 36 h 95"/>
                <a:gd name="T58" fmla="*/ 17 w 31"/>
                <a:gd name="T59" fmla="*/ 92 h 95"/>
                <a:gd name="T60" fmla="*/ 20 w 31"/>
                <a:gd name="T61" fmla="*/ 25 h 95"/>
                <a:gd name="T62" fmla="*/ 27 w 31"/>
                <a:gd name="T63" fmla="*/ 23 h 95"/>
                <a:gd name="T64" fmla="*/ 20 w 31"/>
                <a:gd name="T65" fmla="*/ 21 h 95"/>
                <a:gd name="T66" fmla="*/ 20 w 31"/>
                <a:gd name="T67" fmla="*/ 13 h 95"/>
                <a:gd name="T68" fmla="*/ 27 w 31"/>
                <a:gd name="T69" fmla="*/ 7 h 95"/>
                <a:gd name="T70" fmla="*/ 27 w 31"/>
                <a:gd name="T71" fmla="*/ 10 h 95"/>
                <a:gd name="T72" fmla="*/ 18 w 31"/>
                <a:gd name="T73" fmla="*/ 10 h 95"/>
                <a:gd name="T74" fmla="*/ 14 w 31"/>
                <a:gd name="T75" fmla="*/ 4 h 95"/>
                <a:gd name="T76" fmla="*/ 25 w 31"/>
                <a:gd name="T77" fmla="*/ 4 h 95"/>
                <a:gd name="T78" fmla="*/ 23 w 31"/>
                <a:gd name="T79" fmla="*/ 0 h 95"/>
                <a:gd name="T80" fmla="*/ 12 w 31"/>
                <a:gd name="T81" fmla="*/ 1 h 95"/>
                <a:gd name="T82" fmla="*/ 1 w 31"/>
                <a:gd name="T83" fmla="*/ 10 h 95"/>
                <a:gd name="T84" fmla="*/ 1 w 31"/>
                <a:gd name="T85" fmla="*/ 10 h 95"/>
                <a:gd name="T86" fmla="*/ 0 w 31"/>
                <a:gd name="T87" fmla="*/ 11 h 95"/>
                <a:gd name="T88" fmla="*/ 0 w 31"/>
                <a:gd name="T89" fmla="*/ 11 h 95"/>
                <a:gd name="T90" fmla="*/ 0 w 31"/>
                <a:gd name="T91" fmla="*/ 57 h 95"/>
                <a:gd name="T92" fmla="*/ 1 w 31"/>
                <a:gd name="T93" fmla="*/ 93 h 95"/>
                <a:gd name="T94" fmla="*/ 18 w 31"/>
                <a:gd name="T95" fmla="*/ 95 h 95"/>
                <a:gd name="T96" fmla="*/ 20 w 31"/>
                <a:gd name="T97" fmla="*/ 95 h 95"/>
                <a:gd name="T98" fmla="*/ 30 w 31"/>
                <a:gd name="T99" fmla="*/ 89 h 95"/>
                <a:gd name="T100" fmla="*/ 31 w 31"/>
                <a:gd name="T101" fmla="*/ 88 h 95"/>
                <a:gd name="T102" fmla="*/ 31 w 31"/>
                <a:gd name="T103" fmla="*/ 87 h 95"/>
                <a:gd name="T104" fmla="*/ 31 w 31"/>
                <a:gd name="T105" fmla="*/ 3 h 95"/>
                <a:gd name="T106" fmla="*/ 31 w 31"/>
                <a:gd name="T107" fmla="*/ 2 h 95"/>
                <a:gd name="T108" fmla="*/ 31 w 31"/>
                <a:gd name="T109" fmla="*/ 2 h 95"/>
                <a:gd name="T110" fmla="*/ 31 w 31"/>
                <a:gd name="T111" fmla="*/ 1 h 95"/>
                <a:gd name="T112" fmla="*/ 30 w 31"/>
                <a:gd name="T113" fmla="*/ 1 h 95"/>
                <a:gd name="T114" fmla="*/ 23 w 31"/>
                <a:gd name="T1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95">
                  <a:moveTo>
                    <a:pt x="27" y="87"/>
                  </a:moveTo>
                  <a:cubicBezTo>
                    <a:pt x="27" y="86"/>
                    <a:pt x="27" y="86"/>
                    <a:pt x="28" y="85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7" y="87"/>
                    <a:pt x="27" y="87"/>
                    <a:pt x="27" y="87"/>
                  </a:cubicBezTo>
                  <a:moveTo>
                    <a:pt x="21" y="91"/>
                  </a:moveTo>
                  <a:cubicBezTo>
                    <a:pt x="21" y="90"/>
                    <a:pt x="21" y="89"/>
                    <a:pt x="21" y="88"/>
                  </a:cubicBezTo>
                  <a:cubicBezTo>
                    <a:pt x="22" y="84"/>
                    <a:pt x="25" y="81"/>
                    <a:pt x="28" y="78"/>
                  </a:cubicBezTo>
                  <a:cubicBezTo>
                    <a:pt x="28" y="79"/>
                    <a:pt x="28" y="81"/>
                    <a:pt x="28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6" y="85"/>
                    <a:pt x="24" y="87"/>
                    <a:pt x="23" y="89"/>
                  </a:cubicBezTo>
                  <a:cubicBezTo>
                    <a:pt x="22" y="90"/>
                    <a:pt x="21" y="90"/>
                    <a:pt x="21" y="91"/>
                  </a:cubicBezTo>
                  <a:moveTo>
                    <a:pt x="21" y="84"/>
                  </a:moveTo>
                  <a:cubicBezTo>
                    <a:pt x="21" y="83"/>
                    <a:pt x="21" y="82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5"/>
                    <a:pt x="21" y="73"/>
                    <a:pt x="21" y="72"/>
                  </a:cubicBezTo>
                  <a:cubicBezTo>
                    <a:pt x="23" y="68"/>
                    <a:pt x="25" y="65"/>
                    <a:pt x="27" y="61"/>
                  </a:cubicBezTo>
                  <a:cubicBezTo>
                    <a:pt x="27" y="63"/>
                    <a:pt x="27" y="66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5" y="71"/>
                    <a:pt x="23" y="74"/>
                    <a:pt x="21" y="77"/>
                  </a:cubicBezTo>
                  <a:moveTo>
                    <a:pt x="21" y="68"/>
                  </a:moveTo>
                  <a:cubicBezTo>
                    <a:pt x="21" y="67"/>
                    <a:pt x="21" y="65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0"/>
                    <a:pt x="25" y="57"/>
                    <a:pt x="27" y="53"/>
                  </a:cubicBezTo>
                  <a:cubicBezTo>
                    <a:pt x="27" y="55"/>
                    <a:pt x="27" y="57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5" y="62"/>
                    <a:pt x="23" y="65"/>
                    <a:pt x="21" y="68"/>
                  </a:cubicBezTo>
                  <a:moveTo>
                    <a:pt x="21" y="61"/>
                  </a:moveTo>
                  <a:cubicBezTo>
                    <a:pt x="21" y="58"/>
                    <a:pt x="21" y="55"/>
                    <a:pt x="21" y="52"/>
                  </a:cubicBezTo>
                  <a:cubicBezTo>
                    <a:pt x="23" y="48"/>
                    <a:pt x="25" y="45"/>
                    <a:pt x="27" y="42"/>
                  </a:cubicBezTo>
                  <a:cubicBezTo>
                    <a:pt x="27" y="45"/>
                    <a:pt x="27" y="47"/>
                    <a:pt x="27" y="50"/>
                  </a:cubicBezTo>
                  <a:cubicBezTo>
                    <a:pt x="25" y="53"/>
                    <a:pt x="23" y="57"/>
                    <a:pt x="21" y="61"/>
                  </a:cubicBezTo>
                  <a:moveTo>
                    <a:pt x="21" y="49"/>
                  </a:moveTo>
                  <a:cubicBezTo>
                    <a:pt x="20" y="47"/>
                    <a:pt x="20" y="45"/>
                    <a:pt x="20" y="43"/>
                  </a:cubicBezTo>
                  <a:cubicBezTo>
                    <a:pt x="23" y="40"/>
                    <a:pt x="25" y="37"/>
                    <a:pt x="27" y="34"/>
                  </a:cubicBezTo>
                  <a:cubicBezTo>
                    <a:pt x="27" y="36"/>
                    <a:pt x="27" y="37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5" y="42"/>
                    <a:pt x="22" y="45"/>
                    <a:pt x="21" y="49"/>
                  </a:cubicBezTo>
                  <a:moveTo>
                    <a:pt x="20" y="40"/>
                  </a:moveTo>
                  <a:cubicBezTo>
                    <a:pt x="20" y="39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29"/>
                    <a:pt x="27" y="26"/>
                  </a:cubicBezTo>
                  <a:cubicBezTo>
                    <a:pt x="27" y="28"/>
                    <a:pt x="27" y="30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5"/>
                    <a:pt x="22" y="37"/>
                    <a:pt x="20" y="40"/>
                  </a:cubicBezTo>
                  <a:moveTo>
                    <a:pt x="17" y="92"/>
                  </a:moveTo>
                  <a:cubicBezTo>
                    <a:pt x="12" y="91"/>
                    <a:pt x="9" y="91"/>
                    <a:pt x="4" y="91"/>
                  </a:cubicBezTo>
                  <a:cubicBezTo>
                    <a:pt x="4" y="82"/>
                    <a:pt x="4" y="70"/>
                    <a:pt x="4" y="57"/>
                  </a:cubicBezTo>
                  <a:cubicBezTo>
                    <a:pt x="4" y="40"/>
                    <a:pt x="4" y="22"/>
                    <a:pt x="4" y="13"/>
                  </a:cubicBezTo>
                  <a:cubicBezTo>
                    <a:pt x="7" y="13"/>
                    <a:pt x="10" y="13"/>
                    <a:pt x="12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7"/>
                    <a:pt x="17" y="26"/>
                    <a:pt x="17" y="36"/>
                  </a:cubicBezTo>
                  <a:cubicBezTo>
                    <a:pt x="17" y="50"/>
                    <a:pt x="17" y="67"/>
                    <a:pt x="17" y="79"/>
                  </a:cubicBezTo>
                  <a:cubicBezTo>
                    <a:pt x="17" y="84"/>
                    <a:pt x="17" y="88"/>
                    <a:pt x="17" y="92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5"/>
                  </a:cubicBezTo>
                  <a:cubicBezTo>
                    <a:pt x="23" y="21"/>
                    <a:pt x="25" y="17"/>
                    <a:pt x="27" y="13"/>
                  </a:cubicBezTo>
                  <a:cubicBezTo>
                    <a:pt x="27" y="16"/>
                    <a:pt x="27" y="19"/>
                    <a:pt x="27" y="23"/>
                  </a:cubicBezTo>
                  <a:cubicBezTo>
                    <a:pt x="25" y="26"/>
                    <a:pt x="23" y="30"/>
                    <a:pt x="20" y="33"/>
                  </a:cubicBezTo>
                  <a:moveTo>
                    <a:pt x="20" y="21"/>
                  </a:moveTo>
                  <a:cubicBezTo>
                    <a:pt x="20" y="18"/>
                    <a:pt x="20" y="15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6"/>
                    <a:pt x="27" y="7"/>
                    <a:pt x="27" y="7"/>
                  </a:cubicBezTo>
                  <a:cubicBezTo>
                    <a:pt x="27" y="8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4"/>
                    <a:pt x="22" y="18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0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9"/>
                    <a:pt x="0" y="57"/>
                  </a:cubicBezTo>
                  <a:cubicBezTo>
                    <a:pt x="0" y="71"/>
                    <a:pt x="0" y="84"/>
                    <a:pt x="0" y="93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1" y="94"/>
                    <a:pt x="2" y="94"/>
                    <a:pt x="2" y="95"/>
                  </a:cubicBezTo>
                  <a:cubicBezTo>
                    <a:pt x="9" y="95"/>
                    <a:pt x="12" y="95"/>
                    <a:pt x="18" y="95"/>
                  </a:cubicBezTo>
                  <a:cubicBezTo>
                    <a:pt x="18" y="95"/>
                    <a:pt x="19" y="95"/>
                    <a:pt x="19" y="95"/>
                  </a:cubicBezTo>
                  <a:cubicBezTo>
                    <a:pt x="19" y="95"/>
                    <a:pt x="19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3" y="93"/>
                    <a:pt x="27" y="91"/>
                    <a:pt x="30" y="89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7"/>
                  </a:cubicBezTo>
                  <a:cubicBezTo>
                    <a:pt x="31" y="72"/>
                    <a:pt x="31" y="23"/>
                    <a:pt x="31" y="7"/>
                  </a:cubicBezTo>
                  <a:cubicBezTo>
                    <a:pt x="31" y="5"/>
                    <a:pt x="31" y="4"/>
                    <a:pt x="31" y="3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803"/>
            <p:cNvSpPr>
              <a:spLocks noEditPoints="1"/>
            </p:cNvSpPr>
            <p:nvPr/>
          </p:nvSpPr>
          <p:spPr bwMode="auto">
            <a:xfrm>
              <a:off x="1048554" y="5337166"/>
              <a:ext cx="65415" cy="258077"/>
            </a:xfrm>
            <a:custGeom>
              <a:avLst/>
              <a:gdLst>
                <a:gd name="T0" fmla="*/ 28 w 31"/>
                <a:gd name="T1" fmla="*/ 109 h 122"/>
                <a:gd name="T2" fmla="*/ 22 w 31"/>
                <a:gd name="T3" fmla="*/ 117 h 122"/>
                <a:gd name="T4" fmla="*/ 21 w 31"/>
                <a:gd name="T5" fmla="*/ 110 h 122"/>
                <a:gd name="T6" fmla="*/ 28 w 31"/>
                <a:gd name="T7" fmla="*/ 101 h 122"/>
                <a:gd name="T8" fmla="*/ 21 w 31"/>
                <a:gd name="T9" fmla="*/ 115 h 122"/>
                <a:gd name="T10" fmla="*/ 21 w 31"/>
                <a:gd name="T11" fmla="*/ 104 h 122"/>
                <a:gd name="T12" fmla="*/ 28 w 31"/>
                <a:gd name="T13" fmla="*/ 94 h 122"/>
                <a:gd name="T14" fmla="*/ 21 w 31"/>
                <a:gd name="T15" fmla="*/ 107 h 122"/>
                <a:gd name="T16" fmla="*/ 21 w 31"/>
                <a:gd name="T17" fmla="*/ 96 h 122"/>
                <a:gd name="T18" fmla="*/ 28 w 31"/>
                <a:gd name="T19" fmla="*/ 91 h 122"/>
                <a:gd name="T20" fmla="*/ 21 w 31"/>
                <a:gd name="T21" fmla="*/ 93 h 122"/>
                <a:gd name="T22" fmla="*/ 28 w 31"/>
                <a:gd name="T23" fmla="*/ 78 h 122"/>
                <a:gd name="T24" fmla="*/ 27 w 31"/>
                <a:gd name="T25" fmla="*/ 84 h 122"/>
                <a:gd name="T26" fmla="*/ 21 w 31"/>
                <a:gd name="T27" fmla="*/ 84 h 122"/>
                <a:gd name="T28" fmla="*/ 28 w 31"/>
                <a:gd name="T29" fmla="*/ 70 h 122"/>
                <a:gd name="T30" fmla="*/ 27 w 31"/>
                <a:gd name="T31" fmla="*/ 75 h 122"/>
                <a:gd name="T32" fmla="*/ 21 w 31"/>
                <a:gd name="T33" fmla="*/ 77 h 122"/>
                <a:gd name="T34" fmla="*/ 27 w 31"/>
                <a:gd name="T35" fmla="*/ 58 h 122"/>
                <a:gd name="T36" fmla="*/ 21 w 31"/>
                <a:gd name="T37" fmla="*/ 77 h 122"/>
                <a:gd name="T38" fmla="*/ 21 w 31"/>
                <a:gd name="T39" fmla="*/ 60 h 122"/>
                <a:gd name="T40" fmla="*/ 21 w 31"/>
                <a:gd name="T41" fmla="*/ 58 h 122"/>
                <a:gd name="T42" fmla="*/ 27 w 31"/>
                <a:gd name="T43" fmla="*/ 48 h 122"/>
                <a:gd name="T44" fmla="*/ 21 w 31"/>
                <a:gd name="T45" fmla="*/ 65 h 122"/>
                <a:gd name="T46" fmla="*/ 20 w 31"/>
                <a:gd name="T47" fmla="*/ 51 h 122"/>
                <a:gd name="T48" fmla="*/ 27 w 31"/>
                <a:gd name="T49" fmla="*/ 45 h 122"/>
                <a:gd name="T50" fmla="*/ 20 w 31"/>
                <a:gd name="T51" fmla="*/ 46 h 122"/>
                <a:gd name="T52" fmla="*/ 21 w 31"/>
                <a:gd name="T53" fmla="*/ 36 h 122"/>
                <a:gd name="T54" fmla="*/ 27 w 31"/>
                <a:gd name="T55" fmla="*/ 34 h 122"/>
                <a:gd name="T56" fmla="*/ 20 w 31"/>
                <a:gd name="T57" fmla="*/ 33 h 122"/>
                <a:gd name="T58" fmla="*/ 27 w 31"/>
                <a:gd name="T59" fmla="*/ 14 h 122"/>
                <a:gd name="T60" fmla="*/ 26 w 31"/>
                <a:gd name="T61" fmla="*/ 26 h 122"/>
                <a:gd name="T62" fmla="*/ 17 w 31"/>
                <a:gd name="T63" fmla="*/ 119 h 122"/>
                <a:gd name="T64" fmla="*/ 4 w 31"/>
                <a:gd name="T65" fmla="*/ 73 h 122"/>
                <a:gd name="T66" fmla="*/ 13 w 31"/>
                <a:gd name="T67" fmla="*/ 13 h 122"/>
                <a:gd name="T68" fmla="*/ 17 w 31"/>
                <a:gd name="T69" fmla="*/ 21 h 122"/>
                <a:gd name="T70" fmla="*/ 17 w 31"/>
                <a:gd name="T71" fmla="*/ 119 h 122"/>
                <a:gd name="T72" fmla="*/ 20 w 31"/>
                <a:gd name="T73" fmla="*/ 13 h 122"/>
                <a:gd name="T74" fmla="*/ 27 w 31"/>
                <a:gd name="T75" fmla="*/ 6 h 122"/>
                <a:gd name="T76" fmla="*/ 20 w 31"/>
                <a:gd name="T77" fmla="*/ 21 h 122"/>
                <a:gd name="T78" fmla="*/ 7 w 31"/>
                <a:gd name="T79" fmla="*/ 9 h 122"/>
                <a:gd name="T80" fmla="*/ 23 w 31"/>
                <a:gd name="T81" fmla="*/ 3 h 122"/>
                <a:gd name="T82" fmla="*/ 18 w 31"/>
                <a:gd name="T83" fmla="*/ 10 h 122"/>
                <a:gd name="T84" fmla="*/ 28 w 31"/>
                <a:gd name="T85" fmla="*/ 0 h 122"/>
                <a:gd name="T86" fmla="*/ 13 w 31"/>
                <a:gd name="T87" fmla="*/ 0 h 122"/>
                <a:gd name="T88" fmla="*/ 9 w 31"/>
                <a:gd name="T89" fmla="*/ 3 h 122"/>
                <a:gd name="T90" fmla="*/ 1 w 31"/>
                <a:gd name="T91" fmla="*/ 10 h 122"/>
                <a:gd name="T92" fmla="*/ 1 w 31"/>
                <a:gd name="T93" fmla="*/ 10 h 122"/>
                <a:gd name="T94" fmla="*/ 0 w 31"/>
                <a:gd name="T95" fmla="*/ 11 h 122"/>
                <a:gd name="T96" fmla="*/ 0 w 31"/>
                <a:gd name="T97" fmla="*/ 11 h 122"/>
                <a:gd name="T98" fmla="*/ 0 w 31"/>
                <a:gd name="T99" fmla="*/ 120 h 122"/>
                <a:gd name="T100" fmla="*/ 2 w 31"/>
                <a:gd name="T101" fmla="*/ 122 h 122"/>
                <a:gd name="T102" fmla="*/ 19 w 31"/>
                <a:gd name="T103" fmla="*/ 122 h 122"/>
                <a:gd name="T104" fmla="*/ 30 w 31"/>
                <a:gd name="T105" fmla="*/ 116 h 122"/>
                <a:gd name="T106" fmla="*/ 31 w 31"/>
                <a:gd name="T107" fmla="*/ 115 h 122"/>
                <a:gd name="T108" fmla="*/ 31 w 31"/>
                <a:gd name="T109" fmla="*/ 114 h 122"/>
                <a:gd name="T110" fmla="*/ 31 w 31"/>
                <a:gd name="T111" fmla="*/ 17 h 122"/>
                <a:gd name="T112" fmla="*/ 29 w 31"/>
                <a:gd name="T1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" h="122">
                  <a:moveTo>
                    <a:pt x="22" y="117"/>
                  </a:moveTo>
                  <a:cubicBezTo>
                    <a:pt x="24" y="114"/>
                    <a:pt x="26" y="111"/>
                    <a:pt x="28" y="109"/>
                  </a:cubicBezTo>
                  <a:cubicBezTo>
                    <a:pt x="28" y="110"/>
                    <a:pt x="28" y="112"/>
                    <a:pt x="28" y="113"/>
                  </a:cubicBezTo>
                  <a:cubicBezTo>
                    <a:pt x="26" y="115"/>
                    <a:pt x="24" y="116"/>
                    <a:pt x="22" y="117"/>
                  </a:cubicBezTo>
                  <a:moveTo>
                    <a:pt x="21" y="115"/>
                  </a:moveTo>
                  <a:cubicBezTo>
                    <a:pt x="21" y="114"/>
                    <a:pt x="21" y="112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3" y="107"/>
                    <a:pt x="25" y="104"/>
                    <a:pt x="28" y="101"/>
                  </a:cubicBezTo>
                  <a:cubicBezTo>
                    <a:pt x="28" y="102"/>
                    <a:pt x="28" y="104"/>
                    <a:pt x="28" y="106"/>
                  </a:cubicBezTo>
                  <a:cubicBezTo>
                    <a:pt x="25" y="109"/>
                    <a:pt x="23" y="112"/>
                    <a:pt x="21" y="115"/>
                  </a:cubicBezTo>
                  <a:moveTo>
                    <a:pt x="21" y="107"/>
                  </a:moveTo>
                  <a:cubicBezTo>
                    <a:pt x="21" y="106"/>
                    <a:pt x="21" y="105"/>
                    <a:pt x="21" y="104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23" y="100"/>
                    <a:pt x="25" y="97"/>
                    <a:pt x="28" y="94"/>
                  </a:cubicBezTo>
                  <a:cubicBezTo>
                    <a:pt x="28" y="95"/>
                    <a:pt x="28" y="97"/>
                    <a:pt x="28" y="98"/>
                  </a:cubicBezTo>
                  <a:cubicBezTo>
                    <a:pt x="25" y="101"/>
                    <a:pt x="23" y="104"/>
                    <a:pt x="21" y="107"/>
                  </a:cubicBezTo>
                  <a:moveTo>
                    <a:pt x="21" y="100"/>
                  </a:moveTo>
                  <a:cubicBezTo>
                    <a:pt x="21" y="99"/>
                    <a:pt x="21" y="97"/>
                    <a:pt x="21" y="96"/>
                  </a:cubicBezTo>
                  <a:cubicBezTo>
                    <a:pt x="23" y="93"/>
                    <a:pt x="25" y="89"/>
                    <a:pt x="28" y="86"/>
                  </a:cubicBezTo>
                  <a:cubicBezTo>
                    <a:pt x="28" y="88"/>
                    <a:pt x="28" y="90"/>
                    <a:pt x="28" y="91"/>
                  </a:cubicBezTo>
                  <a:cubicBezTo>
                    <a:pt x="25" y="94"/>
                    <a:pt x="23" y="97"/>
                    <a:pt x="21" y="100"/>
                  </a:cubicBezTo>
                  <a:moveTo>
                    <a:pt x="21" y="93"/>
                  </a:moveTo>
                  <a:cubicBezTo>
                    <a:pt x="21" y="91"/>
                    <a:pt x="21" y="89"/>
                    <a:pt x="21" y="87"/>
                  </a:cubicBezTo>
                  <a:cubicBezTo>
                    <a:pt x="23" y="84"/>
                    <a:pt x="25" y="81"/>
                    <a:pt x="28" y="78"/>
                  </a:cubicBezTo>
                  <a:cubicBezTo>
                    <a:pt x="28" y="80"/>
                    <a:pt x="28" y="82"/>
                    <a:pt x="28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7"/>
                    <a:pt x="23" y="90"/>
                    <a:pt x="21" y="93"/>
                  </a:cubicBezTo>
                  <a:moveTo>
                    <a:pt x="21" y="84"/>
                  </a:moveTo>
                  <a:cubicBezTo>
                    <a:pt x="21" y="83"/>
                    <a:pt x="21" y="81"/>
                    <a:pt x="21" y="80"/>
                  </a:cubicBezTo>
                  <a:cubicBezTo>
                    <a:pt x="23" y="76"/>
                    <a:pt x="25" y="73"/>
                    <a:pt x="28" y="70"/>
                  </a:cubicBezTo>
                  <a:cubicBezTo>
                    <a:pt x="28" y="72"/>
                    <a:pt x="28" y="74"/>
                    <a:pt x="28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5" y="78"/>
                    <a:pt x="23" y="81"/>
                    <a:pt x="21" y="84"/>
                  </a:cubicBezTo>
                  <a:moveTo>
                    <a:pt x="21" y="77"/>
                  </a:moveTo>
                  <a:cubicBezTo>
                    <a:pt x="21" y="74"/>
                    <a:pt x="21" y="71"/>
                    <a:pt x="21" y="69"/>
                  </a:cubicBezTo>
                  <a:cubicBezTo>
                    <a:pt x="23" y="65"/>
                    <a:pt x="25" y="62"/>
                    <a:pt x="27" y="58"/>
                  </a:cubicBezTo>
                  <a:cubicBezTo>
                    <a:pt x="27" y="61"/>
                    <a:pt x="27" y="65"/>
                    <a:pt x="28" y="68"/>
                  </a:cubicBezTo>
                  <a:cubicBezTo>
                    <a:pt x="25" y="70"/>
                    <a:pt x="23" y="73"/>
                    <a:pt x="21" y="77"/>
                  </a:cubicBezTo>
                  <a:moveTo>
                    <a:pt x="21" y="65"/>
                  </a:moveTo>
                  <a:cubicBezTo>
                    <a:pt x="21" y="63"/>
                    <a:pt x="21" y="62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3" y="55"/>
                    <a:pt x="25" y="52"/>
                    <a:pt x="27" y="48"/>
                  </a:cubicBezTo>
                  <a:cubicBezTo>
                    <a:pt x="27" y="51"/>
                    <a:pt x="27" y="53"/>
                    <a:pt x="27" y="55"/>
                  </a:cubicBezTo>
                  <a:cubicBezTo>
                    <a:pt x="25" y="59"/>
                    <a:pt x="23" y="62"/>
                    <a:pt x="21" y="65"/>
                  </a:cubicBezTo>
                  <a:moveTo>
                    <a:pt x="21" y="56"/>
                  </a:moveTo>
                  <a:cubicBezTo>
                    <a:pt x="21" y="54"/>
                    <a:pt x="21" y="52"/>
                    <a:pt x="20" y="51"/>
                  </a:cubicBezTo>
                  <a:cubicBezTo>
                    <a:pt x="22" y="46"/>
                    <a:pt x="25" y="42"/>
                    <a:pt x="27" y="38"/>
                  </a:cubicBezTo>
                  <a:cubicBezTo>
                    <a:pt x="27" y="40"/>
                    <a:pt x="27" y="42"/>
                    <a:pt x="27" y="45"/>
                  </a:cubicBezTo>
                  <a:cubicBezTo>
                    <a:pt x="25" y="49"/>
                    <a:pt x="23" y="52"/>
                    <a:pt x="21" y="56"/>
                  </a:cubicBezTo>
                  <a:moveTo>
                    <a:pt x="20" y="46"/>
                  </a:moveTo>
                  <a:cubicBezTo>
                    <a:pt x="20" y="43"/>
                    <a:pt x="20" y="39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5" y="30"/>
                    <a:pt x="27" y="27"/>
                  </a:cubicBezTo>
                  <a:cubicBezTo>
                    <a:pt x="27" y="29"/>
                    <a:pt x="27" y="32"/>
                    <a:pt x="27" y="34"/>
                  </a:cubicBezTo>
                  <a:cubicBezTo>
                    <a:pt x="25" y="38"/>
                    <a:pt x="22" y="42"/>
                    <a:pt x="20" y="46"/>
                  </a:cubicBezTo>
                  <a:moveTo>
                    <a:pt x="20" y="33"/>
                  </a:moveTo>
                  <a:cubicBezTo>
                    <a:pt x="20" y="30"/>
                    <a:pt x="20" y="27"/>
                    <a:pt x="20" y="24"/>
                  </a:cubicBezTo>
                  <a:cubicBezTo>
                    <a:pt x="23" y="21"/>
                    <a:pt x="25" y="17"/>
                    <a:pt x="27" y="14"/>
                  </a:cubicBezTo>
                  <a:cubicBezTo>
                    <a:pt x="27" y="17"/>
                    <a:pt x="27" y="21"/>
                    <a:pt x="27" y="24"/>
                  </a:cubicBezTo>
                  <a:cubicBezTo>
                    <a:pt x="27" y="25"/>
                    <a:pt x="26" y="25"/>
                    <a:pt x="26" y="26"/>
                  </a:cubicBezTo>
                  <a:cubicBezTo>
                    <a:pt x="24" y="28"/>
                    <a:pt x="22" y="31"/>
                    <a:pt x="20" y="33"/>
                  </a:cubicBezTo>
                  <a:moveTo>
                    <a:pt x="17" y="119"/>
                  </a:moveTo>
                  <a:cubicBezTo>
                    <a:pt x="12" y="118"/>
                    <a:pt x="9" y="118"/>
                    <a:pt x="4" y="118"/>
                  </a:cubicBezTo>
                  <a:cubicBezTo>
                    <a:pt x="4" y="109"/>
                    <a:pt x="4" y="91"/>
                    <a:pt x="4" y="73"/>
                  </a:cubicBezTo>
                  <a:cubicBezTo>
                    <a:pt x="4" y="49"/>
                    <a:pt x="4" y="23"/>
                    <a:pt x="4" y="13"/>
                  </a:cubicBezTo>
                  <a:cubicBezTo>
                    <a:pt x="7" y="13"/>
                    <a:pt x="10" y="13"/>
                    <a:pt x="13" y="13"/>
                  </a:cubicBezTo>
                  <a:cubicBezTo>
                    <a:pt x="14" y="13"/>
                    <a:pt x="16" y="13"/>
                    <a:pt x="17" y="13"/>
                  </a:cubicBezTo>
                  <a:cubicBezTo>
                    <a:pt x="17" y="15"/>
                    <a:pt x="17" y="18"/>
                    <a:pt x="17" y="21"/>
                  </a:cubicBezTo>
                  <a:cubicBezTo>
                    <a:pt x="17" y="40"/>
                    <a:pt x="17" y="80"/>
                    <a:pt x="17" y="104"/>
                  </a:cubicBezTo>
                  <a:cubicBezTo>
                    <a:pt x="17" y="110"/>
                    <a:pt x="17" y="115"/>
                    <a:pt x="17" y="119"/>
                  </a:cubicBezTo>
                  <a:moveTo>
                    <a:pt x="20" y="21"/>
                  </a:moveTo>
                  <a:cubicBezTo>
                    <a:pt x="20" y="17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9"/>
                    <a:pt x="27" y="11"/>
                  </a:cubicBezTo>
                  <a:cubicBezTo>
                    <a:pt x="25" y="14"/>
                    <a:pt x="23" y="17"/>
                    <a:pt x="20" y="21"/>
                  </a:cubicBezTo>
                  <a:moveTo>
                    <a:pt x="18" y="10"/>
                  </a:moveTo>
                  <a:cubicBezTo>
                    <a:pt x="17" y="10"/>
                    <a:pt x="12" y="9"/>
                    <a:pt x="7" y="9"/>
                  </a:cubicBezTo>
                  <a:cubicBezTo>
                    <a:pt x="10" y="6"/>
                    <a:pt x="13" y="4"/>
                    <a:pt x="14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4" y="3"/>
                    <a:pt x="25" y="3"/>
                  </a:cubicBezTo>
                  <a:cubicBezTo>
                    <a:pt x="23" y="5"/>
                    <a:pt x="21" y="7"/>
                    <a:pt x="18" y="10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1" y="1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9"/>
                    <a:pt x="1" y="47"/>
                    <a:pt x="1" y="73"/>
                  </a:cubicBezTo>
                  <a:cubicBezTo>
                    <a:pt x="1" y="93"/>
                    <a:pt x="1" y="111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1"/>
                    <a:pt x="2" y="121"/>
                    <a:pt x="2" y="122"/>
                  </a:cubicBezTo>
                  <a:cubicBezTo>
                    <a:pt x="9" y="122"/>
                    <a:pt x="12" y="122"/>
                    <a:pt x="18" y="122"/>
                  </a:cubicBezTo>
                  <a:cubicBezTo>
                    <a:pt x="18" y="122"/>
                    <a:pt x="19" y="122"/>
                    <a:pt x="19" y="122"/>
                  </a:cubicBezTo>
                  <a:cubicBezTo>
                    <a:pt x="19" y="122"/>
                    <a:pt x="19" y="122"/>
                    <a:pt x="20" y="122"/>
                  </a:cubicBezTo>
                  <a:cubicBezTo>
                    <a:pt x="23" y="120"/>
                    <a:pt x="27" y="118"/>
                    <a:pt x="30" y="116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115"/>
                    <a:pt x="31" y="115"/>
                    <a:pt x="31" y="114"/>
                  </a:cubicBezTo>
                  <a:cubicBezTo>
                    <a:pt x="31" y="106"/>
                    <a:pt x="31" y="77"/>
                    <a:pt x="31" y="51"/>
                  </a:cubicBezTo>
                  <a:cubicBezTo>
                    <a:pt x="31" y="38"/>
                    <a:pt x="31" y="26"/>
                    <a:pt x="31" y="17"/>
                  </a:cubicBezTo>
                  <a:cubicBezTo>
                    <a:pt x="31" y="7"/>
                    <a:pt x="31" y="1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804"/>
            <p:cNvSpPr>
              <a:spLocks noEditPoints="1"/>
            </p:cNvSpPr>
            <p:nvPr/>
          </p:nvSpPr>
          <p:spPr bwMode="auto">
            <a:xfrm>
              <a:off x="906074" y="5450971"/>
              <a:ext cx="65415" cy="144272"/>
            </a:xfrm>
            <a:custGeom>
              <a:avLst/>
              <a:gdLst>
                <a:gd name="T0" fmla="*/ 21 w 31"/>
                <a:gd name="T1" fmla="*/ 61 h 68"/>
                <a:gd name="T2" fmla="*/ 28 w 31"/>
                <a:gd name="T3" fmla="*/ 56 h 68"/>
                <a:gd name="T4" fmla="*/ 21 w 31"/>
                <a:gd name="T5" fmla="*/ 64 h 68"/>
                <a:gd name="T6" fmla="*/ 21 w 31"/>
                <a:gd name="T7" fmla="*/ 55 h 68"/>
                <a:gd name="T8" fmla="*/ 28 w 31"/>
                <a:gd name="T9" fmla="*/ 43 h 68"/>
                <a:gd name="T10" fmla="*/ 27 w 31"/>
                <a:gd name="T11" fmla="*/ 49 h 68"/>
                <a:gd name="T12" fmla="*/ 21 w 31"/>
                <a:gd name="T13" fmla="*/ 51 h 68"/>
                <a:gd name="T14" fmla="*/ 28 w 31"/>
                <a:gd name="T15" fmla="*/ 34 h 68"/>
                <a:gd name="T16" fmla="*/ 28 w 31"/>
                <a:gd name="T17" fmla="*/ 41 h 68"/>
                <a:gd name="T18" fmla="*/ 26 w 31"/>
                <a:gd name="T19" fmla="*/ 41 h 68"/>
                <a:gd name="T20" fmla="*/ 21 w 31"/>
                <a:gd name="T21" fmla="*/ 42 h 68"/>
                <a:gd name="T22" fmla="*/ 28 w 31"/>
                <a:gd name="T23" fmla="*/ 24 h 68"/>
                <a:gd name="T24" fmla="*/ 26 w 31"/>
                <a:gd name="T25" fmla="*/ 33 h 68"/>
                <a:gd name="T26" fmla="*/ 21 w 31"/>
                <a:gd name="T27" fmla="*/ 32 h 68"/>
                <a:gd name="T28" fmla="*/ 28 w 31"/>
                <a:gd name="T29" fmla="*/ 16 h 68"/>
                <a:gd name="T30" fmla="*/ 27 w 31"/>
                <a:gd name="T31" fmla="*/ 21 h 68"/>
                <a:gd name="T32" fmla="*/ 17 w 31"/>
                <a:gd name="T33" fmla="*/ 65 h 68"/>
                <a:gd name="T34" fmla="*/ 4 w 31"/>
                <a:gd name="T35" fmla="*/ 41 h 68"/>
                <a:gd name="T36" fmla="*/ 13 w 31"/>
                <a:gd name="T37" fmla="*/ 14 h 68"/>
                <a:gd name="T38" fmla="*/ 17 w 31"/>
                <a:gd name="T39" fmla="*/ 26 h 68"/>
                <a:gd name="T40" fmla="*/ 17 w 31"/>
                <a:gd name="T41" fmla="*/ 65 h 68"/>
                <a:gd name="T42" fmla="*/ 21 w 31"/>
                <a:gd name="T43" fmla="*/ 20 h 68"/>
                <a:gd name="T44" fmla="*/ 28 w 31"/>
                <a:gd name="T45" fmla="*/ 13 h 68"/>
                <a:gd name="T46" fmla="*/ 21 w 31"/>
                <a:gd name="T47" fmla="*/ 23 h 68"/>
                <a:gd name="T48" fmla="*/ 20 w 31"/>
                <a:gd name="T49" fmla="*/ 13 h 68"/>
                <a:gd name="T50" fmla="*/ 27 w 31"/>
                <a:gd name="T51" fmla="*/ 8 h 68"/>
                <a:gd name="T52" fmla="*/ 18 w 31"/>
                <a:gd name="T53" fmla="*/ 10 h 68"/>
                <a:gd name="T54" fmla="*/ 14 w 31"/>
                <a:gd name="T55" fmla="*/ 4 h 68"/>
                <a:gd name="T56" fmla="*/ 25 w 31"/>
                <a:gd name="T57" fmla="*/ 4 h 68"/>
                <a:gd name="T58" fmla="*/ 23 w 31"/>
                <a:gd name="T59" fmla="*/ 0 h 68"/>
                <a:gd name="T60" fmla="*/ 12 w 31"/>
                <a:gd name="T61" fmla="*/ 1 h 68"/>
                <a:gd name="T62" fmla="*/ 1 w 31"/>
                <a:gd name="T63" fmla="*/ 10 h 68"/>
                <a:gd name="T64" fmla="*/ 1 w 31"/>
                <a:gd name="T65" fmla="*/ 10 h 68"/>
                <a:gd name="T66" fmla="*/ 1 w 31"/>
                <a:gd name="T67" fmla="*/ 11 h 68"/>
                <a:gd name="T68" fmla="*/ 1 w 31"/>
                <a:gd name="T69" fmla="*/ 11 h 68"/>
                <a:gd name="T70" fmla="*/ 1 w 31"/>
                <a:gd name="T71" fmla="*/ 41 h 68"/>
                <a:gd name="T72" fmla="*/ 1 w 31"/>
                <a:gd name="T73" fmla="*/ 66 h 68"/>
                <a:gd name="T74" fmla="*/ 18 w 31"/>
                <a:gd name="T75" fmla="*/ 68 h 68"/>
                <a:gd name="T76" fmla="*/ 20 w 31"/>
                <a:gd name="T77" fmla="*/ 68 h 68"/>
                <a:gd name="T78" fmla="*/ 23 w 31"/>
                <a:gd name="T79" fmla="*/ 67 h 68"/>
                <a:gd name="T80" fmla="*/ 24 w 31"/>
                <a:gd name="T81" fmla="*/ 66 h 68"/>
                <a:gd name="T82" fmla="*/ 31 w 31"/>
                <a:gd name="T83" fmla="*/ 61 h 68"/>
                <a:gd name="T84" fmla="*/ 31 w 31"/>
                <a:gd name="T85" fmla="*/ 61 h 68"/>
                <a:gd name="T86" fmla="*/ 31 w 31"/>
                <a:gd name="T87" fmla="*/ 5 h 68"/>
                <a:gd name="T88" fmla="*/ 31 w 31"/>
                <a:gd name="T89" fmla="*/ 2 h 68"/>
                <a:gd name="T90" fmla="*/ 31 w 31"/>
                <a:gd name="T91" fmla="*/ 2 h 68"/>
                <a:gd name="T92" fmla="*/ 31 w 31"/>
                <a:gd name="T93" fmla="*/ 2 h 68"/>
                <a:gd name="T94" fmla="*/ 31 w 31"/>
                <a:gd name="T95" fmla="*/ 1 h 68"/>
                <a:gd name="T96" fmla="*/ 29 w 31"/>
                <a:gd name="T9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" h="68">
                  <a:moveTo>
                    <a:pt x="21" y="64"/>
                  </a:moveTo>
                  <a:cubicBezTo>
                    <a:pt x="21" y="63"/>
                    <a:pt x="21" y="62"/>
                    <a:pt x="21" y="61"/>
                  </a:cubicBezTo>
                  <a:cubicBezTo>
                    <a:pt x="23" y="58"/>
                    <a:pt x="25" y="54"/>
                    <a:pt x="28" y="51"/>
                  </a:cubicBezTo>
                  <a:cubicBezTo>
                    <a:pt x="28" y="53"/>
                    <a:pt x="28" y="55"/>
                    <a:pt x="28" y="56"/>
                  </a:cubicBezTo>
                  <a:cubicBezTo>
                    <a:pt x="27" y="58"/>
                    <a:pt x="25" y="60"/>
                    <a:pt x="24" y="62"/>
                  </a:cubicBezTo>
                  <a:cubicBezTo>
                    <a:pt x="23" y="62"/>
                    <a:pt x="22" y="63"/>
                    <a:pt x="21" y="64"/>
                  </a:cubicBezTo>
                  <a:moveTo>
                    <a:pt x="21" y="58"/>
                  </a:moveTo>
                  <a:cubicBezTo>
                    <a:pt x="21" y="57"/>
                    <a:pt x="21" y="56"/>
                    <a:pt x="21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50"/>
                    <a:pt x="25" y="46"/>
                    <a:pt x="28" y="43"/>
                  </a:cubicBezTo>
                  <a:cubicBezTo>
                    <a:pt x="28" y="45"/>
                    <a:pt x="28" y="47"/>
                    <a:pt x="28" y="48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5" y="52"/>
                    <a:pt x="23" y="55"/>
                    <a:pt x="21" y="58"/>
                  </a:cubicBezTo>
                  <a:moveTo>
                    <a:pt x="21" y="51"/>
                  </a:moveTo>
                  <a:cubicBezTo>
                    <a:pt x="21" y="49"/>
                    <a:pt x="21" y="47"/>
                    <a:pt x="21" y="46"/>
                  </a:cubicBezTo>
                  <a:cubicBezTo>
                    <a:pt x="23" y="42"/>
                    <a:pt x="25" y="38"/>
                    <a:pt x="28" y="34"/>
                  </a:cubicBezTo>
                  <a:cubicBezTo>
                    <a:pt x="28" y="37"/>
                    <a:pt x="28" y="39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4" y="44"/>
                    <a:pt x="23" y="48"/>
                    <a:pt x="21" y="51"/>
                  </a:cubicBezTo>
                  <a:moveTo>
                    <a:pt x="21" y="42"/>
                  </a:moveTo>
                  <a:cubicBezTo>
                    <a:pt x="21" y="40"/>
                    <a:pt x="21" y="37"/>
                    <a:pt x="21" y="35"/>
                  </a:cubicBezTo>
                  <a:cubicBezTo>
                    <a:pt x="23" y="31"/>
                    <a:pt x="25" y="28"/>
                    <a:pt x="28" y="24"/>
                  </a:cubicBezTo>
                  <a:cubicBezTo>
                    <a:pt x="28" y="26"/>
                    <a:pt x="28" y="29"/>
                    <a:pt x="28" y="31"/>
                  </a:cubicBezTo>
                  <a:cubicBezTo>
                    <a:pt x="27" y="32"/>
                    <a:pt x="27" y="32"/>
                    <a:pt x="26" y="33"/>
                  </a:cubicBezTo>
                  <a:cubicBezTo>
                    <a:pt x="24" y="36"/>
                    <a:pt x="23" y="39"/>
                    <a:pt x="21" y="42"/>
                  </a:cubicBezTo>
                  <a:moveTo>
                    <a:pt x="21" y="32"/>
                  </a:moveTo>
                  <a:cubicBezTo>
                    <a:pt x="21" y="30"/>
                    <a:pt x="21" y="28"/>
                    <a:pt x="21" y="26"/>
                  </a:cubicBezTo>
                  <a:cubicBezTo>
                    <a:pt x="23" y="22"/>
                    <a:pt x="25" y="19"/>
                    <a:pt x="28" y="16"/>
                  </a:cubicBezTo>
                  <a:cubicBezTo>
                    <a:pt x="28" y="18"/>
                    <a:pt x="28" y="19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5"/>
                    <a:pt x="23" y="28"/>
                    <a:pt x="21" y="32"/>
                  </a:cubicBezTo>
                  <a:moveTo>
                    <a:pt x="17" y="65"/>
                  </a:moveTo>
                  <a:cubicBezTo>
                    <a:pt x="12" y="64"/>
                    <a:pt x="9" y="64"/>
                    <a:pt x="4" y="64"/>
                  </a:cubicBezTo>
                  <a:cubicBezTo>
                    <a:pt x="4" y="56"/>
                    <a:pt x="4" y="48"/>
                    <a:pt x="4" y="41"/>
                  </a:cubicBezTo>
                  <a:cubicBezTo>
                    <a:pt x="4" y="31"/>
                    <a:pt x="4" y="21"/>
                    <a:pt x="4" y="13"/>
                  </a:cubicBezTo>
                  <a:cubicBezTo>
                    <a:pt x="7" y="13"/>
                    <a:pt x="10" y="13"/>
                    <a:pt x="13" y="14"/>
                  </a:cubicBezTo>
                  <a:cubicBezTo>
                    <a:pt x="14" y="14"/>
                    <a:pt x="16" y="14"/>
                    <a:pt x="17" y="14"/>
                  </a:cubicBezTo>
                  <a:cubicBezTo>
                    <a:pt x="17" y="16"/>
                    <a:pt x="17" y="21"/>
                    <a:pt x="17" y="26"/>
                  </a:cubicBezTo>
                  <a:cubicBezTo>
                    <a:pt x="17" y="35"/>
                    <a:pt x="17" y="45"/>
                    <a:pt x="17" y="55"/>
                  </a:cubicBezTo>
                  <a:cubicBezTo>
                    <a:pt x="17" y="58"/>
                    <a:pt x="17" y="62"/>
                    <a:pt x="17" y="65"/>
                  </a:cubicBezTo>
                  <a:moveTo>
                    <a:pt x="21" y="23"/>
                  </a:moveTo>
                  <a:cubicBezTo>
                    <a:pt x="21" y="22"/>
                    <a:pt x="21" y="21"/>
                    <a:pt x="21" y="20"/>
                  </a:cubicBezTo>
                  <a:cubicBezTo>
                    <a:pt x="23" y="16"/>
                    <a:pt x="25" y="13"/>
                    <a:pt x="27" y="10"/>
                  </a:cubicBezTo>
                  <a:cubicBezTo>
                    <a:pt x="27" y="11"/>
                    <a:pt x="27" y="12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6"/>
                    <a:pt x="23" y="20"/>
                    <a:pt x="21" y="23"/>
                  </a:cubicBezTo>
                  <a:moveTo>
                    <a:pt x="20" y="17"/>
                  </a:moveTo>
                  <a:cubicBezTo>
                    <a:pt x="20" y="15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5" y="10"/>
                    <a:pt x="23" y="13"/>
                    <a:pt x="20" y="17"/>
                  </a:cubicBezTo>
                  <a:moveTo>
                    <a:pt x="18" y="10"/>
                  </a:moveTo>
                  <a:cubicBezTo>
                    <a:pt x="17" y="10"/>
                    <a:pt x="12" y="10"/>
                    <a:pt x="7" y="10"/>
                  </a:cubicBezTo>
                  <a:cubicBezTo>
                    <a:pt x="11" y="7"/>
                    <a:pt x="13" y="5"/>
                    <a:pt x="14" y="4"/>
                  </a:cubicBezTo>
                  <a:cubicBezTo>
                    <a:pt x="15" y="4"/>
                    <a:pt x="19" y="4"/>
                    <a:pt x="23" y="4"/>
                  </a:cubicBezTo>
                  <a:cubicBezTo>
                    <a:pt x="23" y="4"/>
                    <a:pt x="24" y="4"/>
                    <a:pt x="25" y="4"/>
                  </a:cubicBezTo>
                  <a:cubicBezTo>
                    <a:pt x="23" y="6"/>
                    <a:pt x="21" y="8"/>
                    <a:pt x="18" y="10"/>
                  </a:cubicBezTo>
                  <a:moveTo>
                    <a:pt x="23" y="0"/>
                  </a:moveTo>
                  <a:cubicBezTo>
                    <a:pt x="18" y="0"/>
                    <a:pt x="13" y="0"/>
                    <a:pt x="13" y="0"/>
                  </a:cubicBezTo>
                  <a:cubicBezTo>
                    <a:pt x="13" y="0"/>
                    <a:pt x="12" y="0"/>
                    <a:pt x="12" y="1"/>
                  </a:cubicBezTo>
                  <a:cubicBezTo>
                    <a:pt x="12" y="1"/>
                    <a:pt x="11" y="2"/>
                    <a:pt x="9" y="3"/>
                  </a:cubicBezTo>
                  <a:cubicBezTo>
                    <a:pt x="7" y="5"/>
                    <a:pt x="4" y="7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20"/>
                    <a:pt x="1" y="30"/>
                    <a:pt x="1" y="41"/>
                  </a:cubicBezTo>
                  <a:cubicBezTo>
                    <a:pt x="1" y="49"/>
                    <a:pt x="1" y="5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7"/>
                    <a:pt x="3" y="68"/>
                  </a:cubicBezTo>
                  <a:cubicBezTo>
                    <a:pt x="9" y="68"/>
                    <a:pt x="12" y="68"/>
                    <a:pt x="1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2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65"/>
                    <a:pt x="28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45"/>
                    <a:pt x="31" y="1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0"/>
                    <a:pt x="25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805"/>
            <p:cNvSpPr>
              <a:spLocks noEditPoints="1"/>
            </p:cNvSpPr>
            <p:nvPr/>
          </p:nvSpPr>
          <p:spPr bwMode="auto">
            <a:xfrm>
              <a:off x="1122035" y="5427672"/>
              <a:ext cx="66311" cy="167571"/>
            </a:xfrm>
            <a:custGeom>
              <a:avLst/>
              <a:gdLst>
                <a:gd name="T0" fmla="*/ 27 w 31"/>
                <a:gd name="T1" fmla="*/ 67 h 79"/>
                <a:gd name="T2" fmla="*/ 23 w 31"/>
                <a:gd name="T3" fmla="*/ 73 h 79"/>
                <a:gd name="T4" fmla="*/ 20 w 31"/>
                <a:gd name="T5" fmla="*/ 67 h 79"/>
                <a:gd name="T6" fmla="*/ 20 w 31"/>
                <a:gd name="T7" fmla="*/ 67 h 79"/>
                <a:gd name="T8" fmla="*/ 27 w 31"/>
                <a:gd name="T9" fmla="*/ 64 h 79"/>
                <a:gd name="T10" fmla="*/ 20 w 31"/>
                <a:gd name="T11" fmla="*/ 64 h 79"/>
                <a:gd name="T12" fmla="*/ 21 w 31"/>
                <a:gd name="T13" fmla="*/ 59 h 79"/>
                <a:gd name="T14" fmla="*/ 27 w 31"/>
                <a:gd name="T15" fmla="*/ 56 h 79"/>
                <a:gd name="T16" fmla="*/ 20 w 31"/>
                <a:gd name="T17" fmla="*/ 64 h 79"/>
                <a:gd name="T18" fmla="*/ 20 w 31"/>
                <a:gd name="T19" fmla="*/ 51 h 79"/>
                <a:gd name="T20" fmla="*/ 27 w 31"/>
                <a:gd name="T21" fmla="*/ 43 h 79"/>
                <a:gd name="T22" fmla="*/ 26 w 31"/>
                <a:gd name="T23" fmla="*/ 47 h 79"/>
                <a:gd name="T24" fmla="*/ 20 w 31"/>
                <a:gd name="T25" fmla="*/ 48 h 79"/>
                <a:gd name="T26" fmla="*/ 27 w 31"/>
                <a:gd name="T27" fmla="*/ 33 h 79"/>
                <a:gd name="T28" fmla="*/ 27 w 31"/>
                <a:gd name="T29" fmla="*/ 40 h 79"/>
                <a:gd name="T30" fmla="*/ 20 w 31"/>
                <a:gd name="T31" fmla="*/ 39 h 79"/>
                <a:gd name="T32" fmla="*/ 21 w 31"/>
                <a:gd name="T33" fmla="*/ 33 h 79"/>
                <a:gd name="T34" fmla="*/ 27 w 31"/>
                <a:gd name="T35" fmla="*/ 30 h 79"/>
                <a:gd name="T36" fmla="*/ 20 w 31"/>
                <a:gd name="T37" fmla="*/ 39 h 79"/>
                <a:gd name="T38" fmla="*/ 20 w 31"/>
                <a:gd name="T39" fmla="*/ 27 h 79"/>
                <a:gd name="T40" fmla="*/ 22 w 31"/>
                <a:gd name="T41" fmla="*/ 26 h 79"/>
                <a:gd name="T42" fmla="*/ 27 w 31"/>
                <a:gd name="T43" fmla="*/ 19 h 79"/>
                <a:gd name="T44" fmla="*/ 27 w 31"/>
                <a:gd name="T45" fmla="*/ 24 h 79"/>
                <a:gd name="T46" fmla="*/ 26 w 31"/>
                <a:gd name="T47" fmla="*/ 24 h 79"/>
                <a:gd name="T48" fmla="*/ 17 w 31"/>
                <a:gd name="T49" fmla="*/ 76 h 79"/>
                <a:gd name="T50" fmla="*/ 4 w 31"/>
                <a:gd name="T51" fmla="*/ 47 h 79"/>
                <a:gd name="T52" fmla="*/ 12 w 31"/>
                <a:gd name="T53" fmla="*/ 13 h 79"/>
                <a:gd name="T54" fmla="*/ 16 w 31"/>
                <a:gd name="T55" fmla="*/ 30 h 79"/>
                <a:gd name="T56" fmla="*/ 17 w 31"/>
                <a:gd name="T57" fmla="*/ 76 h 79"/>
                <a:gd name="T58" fmla="*/ 20 w 31"/>
                <a:gd name="T59" fmla="*/ 21 h 79"/>
                <a:gd name="T60" fmla="*/ 27 w 31"/>
                <a:gd name="T61" fmla="*/ 17 h 79"/>
                <a:gd name="T62" fmla="*/ 20 w 31"/>
                <a:gd name="T63" fmla="*/ 24 h 79"/>
                <a:gd name="T64" fmla="*/ 20 w 31"/>
                <a:gd name="T65" fmla="*/ 13 h 79"/>
                <a:gd name="T66" fmla="*/ 27 w 31"/>
                <a:gd name="T67" fmla="*/ 9 h 79"/>
                <a:gd name="T68" fmla="*/ 20 w 31"/>
                <a:gd name="T69" fmla="*/ 18 h 79"/>
                <a:gd name="T70" fmla="*/ 6 w 31"/>
                <a:gd name="T71" fmla="*/ 9 h 79"/>
                <a:gd name="T72" fmla="*/ 22 w 31"/>
                <a:gd name="T73" fmla="*/ 3 h 79"/>
                <a:gd name="T74" fmla="*/ 18 w 31"/>
                <a:gd name="T75" fmla="*/ 10 h 79"/>
                <a:gd name="T76" fmla="*/ 12 w 31"/>
                <a:gd name="T77" fmla="*/ 0 h 79"/>
                <a:gd name="T78" fmla="*/ 8 w 31"/>
                <a:gd name="T79" fmla="*/ 3 h 79"/>
                <a:gd name="T80" fmla="*/ 0 w 31"/>
                <a:gd name="T81" fmla="*/ 10 h 79"/>
                <a:gd name="T82" fmla="*/ 0 w 31"/>
                <a:gd name="T83" fmla="*/ 10 h 79"/>
                <a:gd name="T84" fmla="*/ 0 w 31"/>
                <a:gd name="T85" fmla="*/ 11 h 79"/>
                <a:gd name="T86" fmla="*/ 0 w 31"/>
                <a:gd name="T87" fmla="*/ 11 h 79"/>
                <a:gd name="T88" fmla="*/ 0 w 31"/>
                <a:gd name="T89" fmla="*/ 77 h 79"/>
                <a:gd name="T90" fmla="*/ 2 w 31"/>
                <a:gd name="T91" fmla="*/ 79 h 79"/>
                <a:gd name="T92" fmla="*/ 18 w 31"/>
                <a:gd name="T93" fmla="*/ 79 h 79"/>
                <a:gd name="T94" fmla="*/ 30 w 31"/>
                <a:gd name="T95" fmla="*/ 73 h 79"/>
                <a:gd name="T96" fmla="*/ 30 w 31"/>
                <a:gd name="T97" fmla="*/ 72 h 79"/>
                <a:gd name="T98" fmla="*/ 31 w 31"/>
                <a:gd name="T99" fmla="*/ 71 h 79"/>
                <a:gd name="T100" fmla="*/ 30 w 31"/>
                <a:gd name="T101" fmla="*/ 3 h 79"/>
                <a:gd name="T102" fmla="*/ 30 w 31"/>
                <a:gd name="T103" fmla="*/ 2 h 79"/>
                <a:gd name="T104" fmla="*/ 30 w 31"/>
                <a:gd name="T105" fmla="*/ 2 h 79"/>
                <a:gd name="T106" fmla="*/ 30 w 31"/>
                <a:gd name="T107" fmla="*/ 1 h 79"/>
                <a:gd name="T108" fmla="*/ 30 w 31"/>
                <a:gd name="T109" fmla="*/ 1 h 79"/>
                <a:gd name="T110" fmla="*/ 22 w 31"/>
                <a:gd name="T1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79">
                  <a:moveTo>
                    <a:pt x="23" y="73"/>
                  </a:moveTo>
                  <a:cubicBezTo>
                    <a:pt x="24" y="71"/>
                    <a:pt x="26" y="69"/>
                    <a:pt x="27" y="67"/>
                  </a:cubicBezTo>
                  <a:cubicBezTo>
                    <a:pt x="27" y="68"/>
                    <a:pt x="27" y="69"/>
                    <a:pt x="27" y="70"/>
                  </a:cubicBezTo>
                  <a:cubicBezTo>
                    <a:pt x="26" y="71"/>
                    <a:pt x="24" y="72"/>
                    <a:pt x="23" y="73"/>
                  </a:cubicBezTo>
                  <a:moveTo>
                    <a:pt x="20" y="74"/>
                  </a:moveTo>
                  <a:cubicBezTo>
                    <a:pt x="20" y="72"/>
                    <a:pt x="20" y="69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2" y="64"/>
                    <a:pt x="25" y="61"/>
                    <a:pt x="27" y="58"/>
                  </a:cubicBezTo>
                  <a:cubicBezTo>
                    <a:pt x="27" y="60"/>
                    <a:pt x="27" y="62"/>
                    <a:pt x="27" y="64"/>
                  </a:cubicBezTo>
                  <a:cubicBezTo>
                    <a:pt x="25" y="67"/>
                    <a:pt x="22" y="70"/>
                    <a:pt x="20" y="74"/>
                  </a:cubicBezTo>
                  <a:moveTo>
                    <a:pt x="20" y="64"/>
                  </a:moveTo>
                  <a:cubicBezTo>
                    <a:pt x="20" y="62"/>
                    <a:pt x="20" y="61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3" y="56"/>
                    <a:pt x="25" y="52"/>
                    <a:pt x="27" y="49"/>
                  </a:cubicBezTo>
                  <a:cubicBezTo>
                    <a:pt x="27" y="52"/>
                    <a:pt x="27" y="54"/>
                    <a:pt x="27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4" y="59"/>
                    <a:pt x="22" y="61"/>
                    <a:pt x="20" y="64"/>
                  </a:cubicBezTo>
                  <a:moveTo>
                    <a:pt x="20" y="56"/>
                  </a:moveTo>
                  <a:cubicBezTo>
                    <a:pt x="20" y="54"/>
                    <a:pt x="20" y="52"/>
                    <a:pt x="20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3" y="48"/>
                    <a:pt x="25" y="45"/>
                    <a:pt x="27" y="43"/>
                  </a:cubicBezTo>
                  <a:cubicBezTo>
                    <a:pt x="27" y="44"/>
                    <a:pt x="27" y="45"/>
                    <a:pt x="27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50"/>
                    <a:pt x="22" y="53"/>
                    <a:pt x="20" y="56"/>
                  </a:cubicBezTo>
                  <a:moveTo>
                    <a:pt x="20" y="48"/>
                  </a:moveTo>
                  <a:cubicBezTo>
                    <a:pt x="20" y="46"/>
                    <a:pt x="20" y="44"/>
                    <a:pt x="20" y="41"/>
                  </a:cubicBezTo>
                  <a:cubicBezTo>
                    <a:pt x="22" y="39"/>
                    <a:pt x="25" y="36"/>
                    <a:pt x="27" y="33"/>
                  </a:cubicBezTo>
                  <a:cubicBezTo>
                    <a:pt x="27" y="35"/>
                    <a:pt x="27" y="38"/>
                    <a:pt x="27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2" y="46"/>
                    <a:pt x="20" y="48"/>
                  </a:cubicBezTo>
                  <a:moveTo>
                    <a:pt x="20" y="39"/>
                  </a:moveTo>
                  <a:cubicBezTo>
                    <a:pt x="20" y="37"/>
                    <a:pt x="20" y="35"/>
                    <a:pt x="20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3" y="31"/>
                    <a:pt x="25" y="28"/>
                    <a:pt x="27" y="26"/>
                  </a:cubicBezTo>
                  <a:cubicBezTo>
                    <a:pt x="27" y="27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4" y="33"/>
                    <a:pt x="22" y="36"/>
                    <a:pt x="20" y="39"/>
                  </a:cubicBezTo>
                  <a:moveTo>
                    <a:pt x="20" y="32"/>
                  </a:moveTo>
                  <a:cubicBezTo>
                    <a:pt x="20" y="30"/>
                    <a:pt x="20" y="29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3"/>
                    <a:pt x="25" y="21"/>
                    <a:pt x="27" y="19"/>
                  </a:cubicBezTo>
                  <a:cubicBezTo>
                    <a:pt x="27" y="21"/>
                    <a:pt x="27" y="23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4" y="27"/>
                    <a:pt x="22" y="29"/>
                    <a:pt x="20" y="32"/>
                  </a:cubicBezTo>
                  <a:moveTo>
                    <a:pt x="17" y="76"/>
                  </a:moveTo>
                  <a:cubicBezTo>
                    <a:pt x="12" y="75"/>
                    <a:pt x="8" y="75"/>
                    <a:pt x="4" y="75"/>
                  </a:cubicBezTo>
                  <a:cubicBezTo>
                    <a:pt x="4" y="67"/>
                    <a:pt x="4" y="57"/>
                    <a:pt x="4" y="47"/>
                  </a:cubicBezTo>
                  <a:cubicBezTo>
                    <a:pt x="4" y="34"/>
                    <a:pt x="4" y="22"/>
                    <a:pt x="3" y="13"/>
                  </a:cubicBezTo>
                  <a:cubicBezTo>
                    <a:pt x="6" y="13"/>
                    <a:pt x="9" y="13"/>
                    <a:pt x="12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6"/>
                    <a:pt x="16" y="22"/>
                    <a:pt x="16" y="30"/>
                  </a:cubicBezTo>
                  <a:cubicBezTo>
                    <a:pt x="16" y="41"/>
                    <a:pt x="17" y="54"/>
                    <a:pt x="17" y="64"/>
                  </a:cubicBezTo>
                  <a:cubicBezTo>
                    <a:pt x="17" y="69"/>
                    <a:pt x="17" y="73"/>
                    <a:pt x="17" y="76"/>
                  </a:cubicBezTo>
                  <a:moveTo>
                    <a:pt x="20" y="24"/>
                  </a:moveTo>
                  <a:cubicBezTo>
                    <a:pt x="20" y="23"/>
                    <a:pt x="20" y="22"/>
                    <a:pt x="20" y="21"/>
                  </a:cubicBezTo>
                  <a:cubicBezTo>
                    <a:pt x="22" y="18"/>
                    <a:pt x="24" y="15"/>
                    <a:pt x="27" y="12"/>
                  </a:cubicBezTo>
                  <a:cubicBezTo>
                    <a:pt x="27" y="13"/>
                    <a:pt x="27" y="15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4" y="20"/>
                    <a:pt x="22" y="22"/>
                    <a:pt x="20" y="24"/>
                  </a:cubicBezTo>
                  <a:moveTo>
                    <a:pt x="20" y="18"/>
                  </a:moveTo>
                  <a:cubicBezTo>
                    <a:pt x="20" y="16"/>
                    <a:pt x="20" y="14"/>
                    <a:pt x="20" y="13"/>
                  </a:cubicBezTo>
                  <a:cubicBezTo>
                    <a:pt x="23" y="10"/>
                    <a:pt x="25" y="8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4" y="12"/>
                    <a:pt x="22" y="15"/>
                    <a:pt x="20" y="18"/>
                  </a:cubicBezTo>
                  <a:moveTo>
                    <a:pt x="18" y="10"/>
                  </a:moveTo>
                  <a:cubicBezTo>
                    <a:pt x="17" y="10"/>
                    <a:pt x="11" y="10"/>
                    <a:pt x="6" y="9"/>
                  </a:cubicBezTo>
                  <a:cubicBezTo>
                    <a:pt x="10" y="7"/>
                    <a:pt x="12" y="4"/>
                    <a:pt x="13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2" y="5"/>
                    <a:pt x="20" y="7"/>
                    <a:pt x="18" y="10"/>
                  </a:cubicBezTo>
                  <a:moveTo>
                    <a:pt x="22" y="0"/>
                  </a:moveTo>
                  <a:cubicBezTo>
                    <a:pt x="17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0" y="1"/>
                    <a:pt x="8" y="3"/>
                  </a:cubicBezTo>
                  <a:cubicBezTo>
                    <a:pt x="6" y="5"/>
                    <a:pt x="4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20"/>
                    <a:pt x="0" y="33"/>
                    <a:pt x="0" y="47"/>
                  </a:cubicBezTo>
                  <a:cubicBezTo>
                    <a:pt x="0" y="57"/>
                    <a:pt x="0" y="68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8"/>
                    <a:pt x="2" y="79"/>
                  </a:cubicBezTo>
                  <a:cubicBezTo>
                    <a:pt x="8" y="79"/>
                    <a:pt x="11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23" y="77"/>
                    <a:pt x="26" y="75"/>
                    <a:pt x="30" y="73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56"/>
                    <a:pt x="30" y="18"/>
                    <a:pt x="30" y="6"/>
                  </a:cubicBezTo>
                  <a:cubicBezTo>
                    <a:pt x="30" y="5"/>
                    <a:pt x="30" y="4"/>
                    <a:pt x="30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0"/>
                    <a:pt x="24" y="0"/>
                    <a:pt x="2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129369" y="3241346"/>
            <a:ext cx="239038" cy="253127"/>
            <a:chOff x="2620314" y="3070030"/>
            <a:chExt cx="456115" cy="482999"/>
          </a:xfrm>
        </p:grpSpPr>
        <p:sp>
          <p:nvSpPr>
            <p:cNvPr id="113" name="Freeform 806"/>
            <p:cNvSpPr>
              <a:spLocks noEditPoints="1"/>
            </p:cNvSpPr>
            <p:nvPr/>
          </p:nvSpPr>
          <p:spPr bwMode="auto">
            <a:xfrm>
              <a:off x="2620314" y="3070030"/>
              <a:ext cx="456115" cy="482999"/>
            </a:xfrm>
            <a:custGeom>
              <a:avLst/>
              <a:gdLst>
                <a:gd name="T0" fmla="*/ 155 w 215"/>
                <a:gd name="T1" fmla="*/ 179 h 228"/>
                <a:gd name="T2" fmla="*/ 192 w 215"/>
                <a:gd name="T3" fmla="*/ 133 h 228"/>
                <a:gd name="T4" fmla="*/ 148 w 215"/>
                <a:gd name="T5" fmla="*/ 193 h 228"/>
                <a:gd name="T6" fmla="*/ 6 w 215"/>
                <a:gd name="T7" fmla="*/ 89 h 228"/>
                <a:gd name="T8" fmla="*/ 24 w 215"/>
                <a:gd name="T9" fmla="*/ 105 h 228"/>
                <a:gd name="T10" fmla="*/ 28 w 215"/>
                <a:gd name="T11" fmla="*/ 101 h 228"/>
                <a:gd name="T12" fmla="*/ 27 w 215"/>
                <a:gd name="T13" fmla="*/ 108 h 228"/>
                <a:gd name="T14" fmla="*/ 39 w 215"/>
                <a:gd name="T15" fmla="*/ 126 h 228"/>
                <a:gd name="T16" fmla="*/ 44 w 215"/>
                <a:gd name="T17" fmla="*/ 123 h 228"/>
                <a:gd name="T18" fmla="*/ 45 w 215"/>
                <a:gd name="T19" fmla="*/ 131 h 228"/>
                <a:gd name="T20" fmla="*/ 55 w 215"/>
                <a:gd name="T21" fmla="*/ 149 h 228"/>
                <a:gd name="T22" fmla="*/ 60 w 215"/>
                <a:gd name="T23" fmla="*/ 146 h 228"/>
                <a:gd name="T24" fmla="*/ 63 w 215"/>
                <a:gd name="T25" fmla="*/ 150 h 228"/>
                <a:gd name="T26" fmla="*/ 70 w 215"/>
                <a:gd name="T27" fmla="*/ 171 h 228"/>
                <a:gd name="T28" fmla="*/ 75 w 215"/>
                <a:gd name="T29" fmla="*/ 169 h 228"/>
                <a:gd name="T30" fmla="*/ 75 w 215"/>
                <a:gd name="T31" fmla="*/ 180 h 228"/>
                <a:gd name="T32" fmla="*/ 92 w 215"/>
                <a:gd name="T33" fmla="*/ 208 h 228"/>
                <a:gd name="T34" fmla="*/ 161 w 215"/>
                <a:gd name="T35" fmla="*/ 160 h 228"/>
                <a:gd name="T36" fmla="*/ 133 w 215"/>
                <a:gd name="T37" fmla="*/ 190 h 228"/>
                <a:gd name="T38" fmla="*/ 76 w 215"/>
                <a:gd name="T39" fmla="*/ 188 h 228"/>
                <a:gd name="T40" fmla="*/ 63 w 215"/>
                <a:gd name="T41" fmla="*/ 182 h 228"/>
                <a:gd name="T42" fmla="*/ 53 w 215"/>
                <a:gd name="T43" fmla="*/ 158 h 228"/>
                <a:gd name="T44" fmla="*/ 44 w 215"/>
                <a:gd name="T45" fmla="*/ 145 h 228"/>
                <a:gd name="T46" fmla="*/ 39 w 215"/>
                <a:gd name="T47" fmla="*/ 134 h 228"/>
                <a:gd name="T48" fmla="*/ 29 w 215"/>
                <a:gd name="T49" fmla="*/ 117 h 228"/>
                <a:gd name="T50" fmla="*/ 24 w 215"/>
                <a:gd name="T51" fmla="*/ 111 h 228"/>
                <a:gd name="T52" fmla="*/ 10 w 215"/>
                <a:gd name="T53" fmla="*/ 85 h 228"/>
                <a:gd name="T54" fmla="*/ 103 w 215"/>
                <a:gd name="T55" fmla="*/ 3 h 228"/>
                <a:gd name="T56" fmla="*/ 160 w 215"/>
                <a:gd name="T57" fmla="*/ 158 h 228"/>
                <a:gd name="T58" fmla="*/ 79 w 215"/>
                <a:gd name="T59" fmla="*/ 181 h 228"/>
                <a:gd name="T60" fmla="*/ 70 w 215"/>
                <a:gd name="T61" fmla="*/ 168 h 228"/>
                <a:gd name="T62" fmla="*/ 60 w 215"/>
                <a:gd name="T63" fmla="*/ 144 h 228"/>
                <a:gd name="T64" fmla="*/ 49 w 215"/>
                <a:gd name="T65" fmla="*/ 131 h 228"/>
                <a:gd name="T66" fmla="*/ 44 w 215"/>
                <a:gd name="T67" fmla="*/ 120 h 228"/>
                <a:gd name="T68" fmla="*/ 31 w 215"/>
                <a:gd name="T69" fmla="*/ 100 h 228"/>
                <a:gd name="T70" fmla="*/ 23 w 215"/>
                <a:gd name="T71" fmla="*/ 101 h 228"/>
                <a:gd name="T72" fmla="*/ 3 w 215"/>
                <a:gd name="T73" fmla="*/ 81 h 228"/>
                <a:gd name="T74" fmla="*/ 0 w 215"/>
                <a:gd name="T75" fmla="*/ 92 h 228"/>
                <a:gd name="T76" fmla="*/ 21 w 215"/>
                <a:gd name="T77" fmla="*/ 116 h 228"/>
                <a:gd name="T78" fmla="*/ 25 w 215"/>
                <a:gd name="T79" fmla="*/ 115 h 228"/>
                <a:gd name="T80" fmla="*/ 22 w 215"/>
                <a:gd name="T81" fmla="*/ 121 h 228"/>
                <a:gd name="T82" fmla="*/ 34 w 215"/>
                <a:gd name="T83" fmla="*/ 139 h 228"/>
                <a:gd name="T84" fmla="*/ 42 w 215"/>
                <a:gd name="T85" fmla="*/ 138 h 228"/>
                <a:gd name="T86" fmla="*/ 38 w 215"/>
                <a:gd name="T87" fmla="*/ 145 h 228"/>
                <a:gd name="T88" fmla="*/ 49 w 215"/>
                <a:gd name="T89" fmla="*/ 163 h 228"/>
                <a:gd name="T90" fmla="*/ 53 w 215"/>
                <a:gd name="T91" fmla="*/ 160 h 228"/>
                <a:gd name="T92" fmla="*/ 54 w 215"/>
                <a:gd name="T93" fmla="*/ 169 h 228"/>
                <a:gd name="T94" fmla="*/ 63 w 215"/>
                <a:gd name="T95" fmla="*/ 186 h 228"/>
                <a:gd name="T96" fmla="*/ 73 w 215"/>
                <a:gd name="T97" fmla="*/ 186 h 228"/>
                <a:gd name="T98" fmla="*/ 68 w 215"/>
                <a:gd name="T99" fmla="*/ 196 h 228"/>
                <a:gd name="T100" fmla="*/ 83 w 215"/>
                <a:gd name="T101" fmla="*/ 223 h 228"/>
                <a:gd name="T102" fmla="*/ 98 w 215"/>
                <a:gd name="T103" fmla="*/ 228 h 228"/>
                <a:gd name="T104" fmla="*/ 170 w 215"/>
                <a:gd name="T105" fmla="*/ 182 h 228"/>
                <a:gd name="T106" fmla="*/ 201 w 215"/>
                <a:gd name="T107" fmla="*/ 128 h 228"/>
                <a:gd name="T108" fmla="*/ 124 w 215"/>
                <a:gd name="T109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" h="228">
                  <a:moveTo>
                    <a:pt x="99" y="224"/>
                  </a:moveTo>
                  <a:cubicBezTo>
                    <a:pt x="98" y="221"/>
                    <a:pt x="97" y="218"/>
                    <a:pt x="96" y="216"/>
                  </a:cubicBezTo>
                  <a:cubicBezTo>
                    <a:pt x="109" y="208"/>
                    <a:pt x="122" y="200"/>
                    <a:pt x="135" y="192"/>
                  </a:cubicBezTo>
                  <a:cubicBezTo>
                    <a:pt x="142" y="188"/>
                    <a:pt x="148" y="183"/>
                    <a:pt x="155" y="179"/>
                  </a:cubicBezTo>
                  <a:cubicBezTo>
                    <a:pt x="170" y="168"/>
                    <a:pt x="183" y="154"/>
                    <a:pt x="200" y="147"/>
                  </a:cubicBezTo>
                  <a:cubicBezTo>
                    <a:pt x="200" y="147"/>
                    <a:pt x="200" y="147"/>
                    <a:pt x="200" y="146"/>
                  </a:cubicBezTo>
                  <a:cubicBezTo>
                    <a:pt x="201" y="146"/>
                    <a:pt x="201" y="146"/>
                    <a:pt x="200" y="145"/>
                  </a:cubicBezTo>
                  <a:cubicBezTo>
                    <a:pt x="198" y="141"/>
                    <a:pt x="195" y="137"/>
                    <a:pt x="192" y="133"/>
                  </a:cubicBezTo>
                  <a:cubicBezTo>
                    <a:pt x="194" y="132"/>
                    <a:pt x="196" y="130"/>
                    <a:pt x="199" y="129"/>
                  </a:cubicBezTo>
                  <a:cubicBezTo>
                    <a:pt x="203" y="135"/>
                    <a:pt x="207" y="142"/>
                    <a:pt x="212" y="149"/>
                  </a:cubicBezTo>
                  <a:cubicBezTo>
                    <a:pt x="195" y="156"/>
                    <a:pt x="182" y="169"/>
                    <a:pt x="168" y="180"/>
                  </a:cubicBezTo>
                  <a:cubicBezTo>
                    <a:pt x="162" y="185"/>
                    <a:pt x="155" y="189"/>
                    <a:pt x="148" y="193"/>
                  </a:cubicBezTo>
                  <a:cubicBezTo>
                    <a:pt x="132" y="204"/>
                    <a:pt x="116" y="214"/>
                    <a:pt x="99" y="224"/>
                  </a:cubicBezTo>
                  <a:moveTo>
                    <a:pt x="19" y="113"/>
                  </a:moveTo>
                  <a:cubicBezTo>
                    <a:pt x="12" y="103"/>
                    <a:pt x="11" y="102"/>
                    <a:pt x="3" y="91"/>
                  </a:cubicBezTo>
                  <a:cubicBezTo>
                    <a:pt x="4" y="91"/>
                    <a:pt x="5" y="90"/>
                    <a:pt x="6" y="89"/>
                  </a:cubicBezTo>
                  <a:cubicBezTo>
                    <a:pt x="7" y="89"/>
                    <a:pt x="8" y="88"/>
                    <a:pt x="8" y="88"/>
                  </a:cubicBezTo>
                  <a:cubicBezTo>
                    <a:pt x="13" y="93"/>
                    <a:pt x="15" y="95"/>
                    <a:pt x="22" y="104"/>
                  </a:cubicBezTo>
                  <a:cubicBezTo>
                    <a:pt x="22" y="105"/>
                    <a:pt x="23" y="105"/>
                    <a:pt x="23" y="105"/>
                  </a:cubicBezTo>
                  <a:cubicBezTo>
                    <a:pt x="23" y="105"/>
                    <a:pt x="24" y="105"/>
                    <a:pt x="24" y="105"/>
                  </a:cubicBezTo>
                  <a:cubicBezTo>
                    <a:pt x="24" y="105"/>
                    <a:pt x="25" y="10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2"/>
                    <a:pt x="25" y="102"/>
                  </a:cubicBezTo>
                  <a:cubicBezTo>
                    <a:pt x="26" y="101"/>
                    <a:pt x="27" y="101"/>
                    <a:pt x="2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1"/>
                    <a:pt x="29" y="101"/>
                    <a:pt x="29" y="102"/>
                  </a:cubicBezTo>
                  <a:cubicBezTo>
                    <a:pt x="30" y="102"/>
                    <a:pt x="30" y="103"/>
                    <a:pt x="30" y="104"/>
                  </a:cubicBezTo>
                  <a:cubicBezTo>
                    <a:pt x="30" y="105"/>
                    <a:pt x="29" y="107"/>
                    <a:pt x="27" y="108"/>
                  </a:cubicBezTo>
                  <a:cubicBezTo>
                    <a:pt x="27" y="108"/>
                    <a:pt x="27" y="108"/>
                    <a:pt x="26" y="109"/>
                  </a:cubicBezTo>
                  <a:cubicBezTo>
                    <a:pt x="26" y="109"/>
                    <a:pt x="26" y="110"/>
                    <a:pt x="27" y="110"/>
                  </a:cubicBezTo>
                  <a:cubicBezTo>
                    <a:pt x="29" y="114"/>
                    <a:pt x="35" y="122"/>
                    <a:pt x="37" y="126"/>
                  </a:cubicBezTo>
                  <a:cubicBezTo>
                    <a:pt x="38" y="126"/>
                    <a:pt x="38" y="126"/>
                    <a:pt x="39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40" y="126"/>
                    <a:pt x="40" y="125"/>
                  </a:cubicBezTo>
                  <a:cubicBezTo>
                    <a:pt x="40" y="124"/>
                    <a:pt x="42" y="123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3"/>
                    <a:pt x="47" y="123"/>
                    <a:pt x="47" y="124"/>
                  </a:cubicBezTo>
                  <a:cubicBezTo>
                    <a:pt x="48" y="125"/>
                    <a:pt x="48" y="126"/>
                    <a:pt x="48" y="127"/>
                  </a:cubicBezTo>
                  <a:cubicBezTo>
                    <a:pt x="48" y="128"/>
                    <a:pt x="48" y="129"/>
                    <a:pt x="47" y="130"/>
                  </a:cubicBezTo>
                  <a:cubicBezTo>
                    <a:pt x="46" y="131"/>
                    <a:pt x="45" y="131"/>
                    <a:pt x="45" y="131"/>
                  </a:cubicBezTo>
                  <a:cubicBezTo>
                    <a:pt x="44" y="131"/>
                    <a:pt x="44" y="132"/>
                    <a:pt x="43" y="132"/>
                  </a:cubicBezTo>
                  <a:cubicBezTo>
                    <a:pt x="43" y="133"/>
                    <a:pt x="43" y="133"/>
                    <a:pt x="44" y="134"/>
                  </a:cubicBezTo>
                  <a:cubicBezTo>
                    <a:pt x="47" y="137"/>
                    <a:pt x="52" y="144"/>
                    <a:pt x="54" y="149"/>
                  </a:cubicBezTo>
                  <a:cubicBezTo>
                    <a:pt x="54" y="149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6" y="149"/>
                    <a:pt x="56" y="149"/>
                    <a:pt x="56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8" y="147"/>
                    <a:pt x="59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61" y="146"/>
                    <a:pt x="62" y="147"/>
                    <a:pt x="63" y="148"/>
                  </a:cubicBezTo>
                  <a:cubicBezTo>
                    <a:pt x="63" y="148"/>
                    <a:pt x="63" y="149"/>
                    <a:pt x="63" y="150"/>
                  </a:cubicBezTo>
                  <a:cubicBezTo>
                    <a:pt x="63" y="152"/>
                    <a:pt x="62" y="154"/>
                    <a:pt x="61" y="155"/>
                  </a:cubicBezTo>
                  <a:cubicBezTo>
                    <a:pt x="60" y="156"/>
                    <a:pt x="60" y="156"/>
                    <a:pt x="60" y="157"/>
                  </a:cubicBezTo>
                  <a:cubicBezTo>
                    <a:pt x="64" y="162"/>
                    <a:pt x="65" y="165"/>
                    <a:pt x="69" y="170"/>
                  </a:cubicBezTo>
                  <a:cubicBezTo>
                    <a:pt x="69" y="171"/>
                    <a:pt x="70" y="171"/>
                    <a:pt x="70" y="171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0" y="171"/>
                    <a:pt x="71" y="171"/>
                    <a:pt x="71" y="171"/>
                  </a:cubicBezTo>
                  <a:cubicBezTo>
                    <a:pt x="72" y="169"/>
                    <a:pt x="74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7" y="169"/>
                    <a:pt x="79" y="170"/>
                    <a:pt x="80" y="171"/>
                  </a:cubicBezTo>
                  <a:cubicBezTo>
                    <a:pt x="80" y="172"/>
                    <a:pt x="80" y="173"/>
                    <a:pt x="80" y="174"/>
                  </a:cubicBezTo>
                  <a:cubicBezTo>
                    <a:pt x="80" y="176"/>
                    <a:pt x="79" y="179"/>
                    <a:pt x="76" y="179"/>
                  </a:cubicBezTo>
                  <a:cubicBezTo>
                    <a:pt x="76" y="179"/>
                    <a:pt x="75" y="180"/>
                    <a:pt x="75" y="180"/>
                  </a:cubicBezTo>
                  <a:cubicBezTo>
                    <a:pt x="75" y="180"/>
                    <a:pt x="75" y="181"/>
                    <a:pt x="75" y="181"/>
                  </a:cubicBezTo>
                  <a:cubicBezTo>
                    <a:pt x="80" y="188"/>
                    <a:pt x="83" y="191"/>
                    <a:pt x="85" y="193"/>
                  </a:cubicBezTo>
                  <a:cubicBezTo>
                    <a:pt x="86" y="196"/>
                    <a:pt x="88" y="200"/>
                    <a:pt x="91" y="207"/>
                  </a:cubicBezTo>
                  <a:cubicBezTo>
                    <a:pt x="91" y="207"/>
                    <a:pt x="92" y="208"/>
                    <a:pt x="92" y="208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110" y="196"/>
                    <a:pt x="126" y="185"/>
                    <a:pt x="142" y="174"/>
                  </a:cubicBezTo>
                  <a:cubicBezTo>
                    <a:pt x="149" y="169"/>
                    <a:pt x="155" y="165"/>
                    <a:pt x="161" y="160"/>
                  </a:cubicBezTo>
                  <a:cubicBezTo>
                    <a:pt x="171" y="152"/>
                    <a:pt x="180" y="142"/>
                    <a:pt x="190" y="135"/>
                  </a:cubicBezTo>
                  <a:cubicBezTo>
                    <a:pt x="192" y="138"/>
                    <a:pt x="195" y="142"/>
                    <a:pt x="197" y="145"/>
                  </a:cubicBezTo>
                  <a:cubicBezTo>
                    <a:pt x="180" y="152"/>
                    <a:pt x="167" y="166"/>
                    <a:pt x="153" y="177"/>
                  </a:cubicBezTo>
                  <a:cubicBezTo>
                    <a:pt x="147" y="181"/>
                    <a:pt x="140" y="185"/>
                    <a:pt x="133" y="190"/>
                  </a:cubicBezTo>
                  <a:cubicBezTo>
                    <a:pt x="117" y="200"/>
                    <a:pt x="101" y="210"/>
                    <a:pt x="84" y="220"/>
                  </a:cubicBezTo>
                  <a:cubicBezTo>
                    <a:pt x="82" y="214"/>
                    <a:pt x="80" y="210"/>
                    <a:pt x="79" y="207"/>
                  </a:cubicBezTo>
                  <a:cubicBezTo>
                    <a:pt x="77" y="204"/>
                    <a:pt x="75" y="202"/>
                    <a:pt x="71" y="196"/>
                  </a:cubicBezTo>
                  <a:cubicBezTo>
                    <a:pt x="74" y="195"/>
                    <a:pt x="76" y="192"/>
                    <a:pt x="76" y="188"/>
                  </a:cubicBezTo>
                  <a:cubicBezTo>
                    <a:pt x="76" y="187"/>
                    <a:pt x="75" y="186"/>
                    <a:pt x="75" y="185"/>
                  </a:cubicBezTo>
                  <a:cubicBezTo>
                    <a:pt x="73" y="182"/>
                    <a:pt x="71" y="181"/>
                    <a:pt x="68" y="181"/>
                  </a:cubicBezTo>
                  <a:cubicBezTo>
                    <a:pt x="68" y="181"/>
                    <a:pt x="68" y="181"/>
                    <a:pt x="68" y="181"/>
                  </a:cubicBezTo>
                  <a:cubicBezTo>
                    <a:pt x="66" y="181"/>
                    <a:pt x="65" y="181"/>
                    <a:pt x="63" y="182"/>
                  </a:cubicBezTo>
                  <a:cubicBezTo>
                    <a:pt x="61" y="178"/>
                    <a:pt x="59" y="175"/>
                    <a:pt x="57" y="171"/>
                  </a:cubicBezTo>
                  <a:cubicBezTo>
                    <a:pt x="59" y="169"/>
                    <a:pt x="60" y="167"/>
                    <a:pt x="60" y="164"/>
                  </a:cubicBezTo>
                  <a:cubicBezTo>
                    <a:pt x="60" y="163"/>
                    <a:pt x="59" y="161"/>
                    <a:pt x="59" y="160"/>
                  </a:cubicBezTo>
                  <a:cubicBezTo>
                    <a:pt x="57" y="158"/>
                    <a:pt x="55" y="158"/>
                    <a:pt x="53" y="158"/>
                  </a:cubicBezTo>
                  <a:cubicBezTo>
                    <a:pt x="52" y="158"/>
                    <a:pt x="51" y="158"/>
                    <a:pt x="50" y="159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7" y="155"/>
                    <a:pt x="44" y="150"/>
                    <a:pt x="42" y="147"/>
                  </a:cubicBezTo>
                  <a:cubicBezTo>
                    <a:pt x="43" y="146"/>
                    <a:pt x="43" y="146"/>
                    <a:pt x="44" y="145"/>
                  </a:cubicBezTo>
                  <a:cubicBezTo>
                    <a:pt x="45" y="143"/>
                    <a:pt x="46" y="142"/>
                    <a:pt x="46" y="140"/>
                  </a:cubicBezTo>
                  <a:cubicBezTo>
                    <a:pt x="46" y="139"/>
                    <a:pt x="45" y="137"/>
                    <a:pt x="45" y="136"/>
                  </a:cubicBezTo>
                  <a:cubicBezTo>
                    <a:pt x="43" y="134"/>
                    <a:pt x="41" y="134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7" y="134"/>
                    <a:pt x="35" y="134"/>
                    <a:pt x="34" y="136"/>
                  </a:cubicBezTo>
                  <a:cubicBezTo>
                    <a:pt x="31" y="132"/>
                    <a:pt x="28" y="126"/>
                    <a:pt x="26" y="122"/>
                  </a:cubicBezTo>
                  <a:cubicBezTo>
                    <a:pt x="27" y="121"/>
                    <a:pt x="28" y="120"/>
                    <a:pt x="29" y="118"/>
                  </a:cubicBezTo>
                  <a:cubicBezTo>
                    <a:pt x="29" y="118"/>
                    <a:pt x="29" y="117"/>
                    <a:pt x="29" y="117"/>
                  </a:cubicBezTo>
                  <a:cubicBezTo>
                    <a:pt x="29" y="115"/>
                    <a:pt x="28" y="113"/>
                    <a:pt x="27" y="112"/>
                  </a:cubicBezTo>
                  <a:cubicBezTo>
                    <a:pt x="26" y="112"/>
                    <a:pt x="25" y="111"/>
                    <a:pt x="25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2" y="111"/>
                    <a:pt x="21" y="111"/>
                    <a:pt x="20" y="112"/>
                  </a:cubicBezTo>
                  <a:cubicBezTo>
                    <a:pt x="19" y="113"/>
                    <a:pt x="19" y="113"/>
                    <a:pt x="19" y="113"/>
                  </a:cubicBezTo>
                  <a:moveTo>
                    <a:pt x="23" y="101"/>
                  </a:moveTo>
                  <a:cubicBezTo>
                    <a:pt x="17" y="93"/>
                    <a:pt x="15" y="91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8" y="83"/>
                    <a:pt x="7" y="82"/>
                    <a:pt x="6" y="80"/>
                  </a:cubicBezTo>
                  <a:cubicBezTo>
                    <a:pt x="36" y="52"/>
                    <a:pt x="69" y="27"/>
                    <a:pt x="103" y="3"/>
                  </a:cubicBezTo>
                  <a:cubicBezTo>
                    <a:pt x="106" y="9"/>
                    <a:pt x="109" y="12"/>
                    <a:pt x="111" y="15"/>
                  </a:cubicBezTo>
                  <a:cubicBezTo>
                    <a:pt x="114" y="17"/>
                    <a:pt x="117" y="20"/>
                    <a:pt x="122" y="26"/>
                  </a:cubicBezTo>
                  <a:cubicBezTo>
                    <a:pt x="153" y="62"/>
                    <a:pt x="174" y="86"/>
                    <a:pt x="202" y="124"/>
                  </a:cubicBezTo>
                  <a:cubicBezTo>
                    <a:pt x="186" y="132"/>
                    <a:pt x="173" y="146"/>
                    <a:pt x="160" y="158"/>
                  </a:cubicBezTo>
                  <a:cubicBezTo>
                    <a:pt x="154" y="163"/>
                    <a:pt x="147" y="167"/>
                    <a:pt x="141" y="171"/>
                  </a:cubicBezTo>
                  <a:cubicBezTo>
                    <a:pt x="125" y="182"/>
                    <a:pt x="109" y="193"/>
                    <a:pt x="93" y="204"/>
                  </a:cubicBezTo>
                  <a:cubicBezTo>
                    <a:pt x="90" y="198"/>
                    <a:pt x="89" y="195"/>
                    <a:pt x="87" y="192"/>
                  </a:cubicBezTo>
                  <a:cubicBezTo>
                    <a:pt x="85" y="189"/>
                    <a:pt x="83" y="187"/>
                    <a:pt x="79" y="181"/>
                  </a:cubicBezTo>
                  <a:cubicBezTo>
                    <a:pt x="81" y="180"/>
                    <a:pt x="83" y="177"/>
                    <a:pt x="83" y="174"/>
                  </a:cubicBezTo>
                  <a:cubicBezTo>
                    <a:pt x="83" y="172"/>
                    <a:pt x="83" y="171"/>
                    <a:pt x="82" y="170"/>
                  </a:cubicBezTo>
                  <a:cubicBezTo>
                    <a:pt x="81" y="167"/>
                    <a:pt x="78" y="166"/>
                    <a:pt x="75" y="166"/>
                  </a:cubicBezTo>
                  <a:cubicBezTo>
                    <a:pt x="73" y="166"/>
                    <a:pt x="72" y="167"/>
                    <a:pt x="70" y="168"/>
                  </a:cubicBezTo>
                  <a:cubicBezTo>
                    <a:pt x="68" y="164"/>
                    <a:pt x="66" y="161"/>
                    <a:pt x="63" y="156"/>
                  </a:cubicBezTo>
                  <a:cubicBezTo>
                    <a:pt x="65" y="155"/>
                    <a:pt x="66" y="152"/>
                    <a:pt x="66" y="150"/>
                  </a:cubicBezTo>
                  <a:cubicBezTo>
                    <a:pt x="66" y="149"/>
                    <a:pt x="66" y="147"/>
                    <a:pt x="65" y="146"/>
                  </a:cubicBezTo>
                  <a:cubicBezTo>
                    <a:pt x="63" y="144"/>
                    <a:pt x="61" y="144"/>
                    <a:pt x="60" y="144"/>
                  </a:cubicBezTo>
                  <a:cubicBezTo>
                    <a:pt x="58" y="144"/>
                    <a:pt x="57" y="144"/>
                    <a:pt x="56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3" y="141"/>
                    <a:pt x="50" y="137"/>
                    <a:pt x="47" y="133"/>
                  </a:cubicBezTo>
                  <a:cubicBezTo>
                    <a:pt x="48" y="133"/>
                    <a:pt x="49" y="132"/>
                    <a:pt x="49" y="131"/>
                  </a:cubicBezTo>
                  <a:cubicBezTo>
                    <a:pt x="50" y="130"/>
                    <a:pt x="51" y="128"/>
                    <a:pt x="51" y="127"/>
                  </a:cubicBezTo>
                  <a:cubicBezTo>
                    <a:pt x="51" y="125"/>
                    <a:pt x="50" y="124"/>
                    <a:pt x="49" y="123"/>
                  </a:cubicBezTo>
                  <a:cubicBezTo>
                    <a:pt x="48" y="121"/>
                    <a:pt x="46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2" y="120"/>
                    <a:pt x="40" y="121"/>
                    <a:pt x="39" y="123"/>
                  </a:cubicBezTo>
                  <a:cubicBezTo>
                    <a:pt x="36" y="119"/>
                    <a:pt x="32" y="113"/>
                    <a:pt x="30" y="110"/>
                  </a:cubicBezTo>
                  <a:cubicBezTo>
                    <a:pt x="32" y="108"/>
                    <a:pt x="33" y="106"/>
                    <a:pt x="33" y="104"/>
                  </a:cubicBezTo>
                  <a:cubicBezTo>
                    <a:pt x="33" y="102"/>
                    <a:pt x="32" y="101"/>
                    <a:pt x="31" y="100"/>
                  </a:cubicBezTo>
                  <a:cubicBezTo>
                    <a:pt x="30" y="99"/>
                    <a:pt x="29" y="98"/>
                    <a:pt x="28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26" y="98"/>
                    <a:pt x="25" y="99"/>
                    <a:pt x="24" y="100"/>
                  </a:cubicBezTo>
                  <a:cubicBezTo>
                    <a:pt x="23" y="100"/>
                    <a:pt x="23" y="100"/>
                    <a:pt x="23" y="101"/>
                  </a:cubicBezTo>
                  <a:moveTo>
                    <a:pt x="103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67" y="24"/>
                    <a:pt x="34" y="50"/>
                    <a:pt x="3" y="79"/>
                  </a:cubicBezTo>
                  <a:cubicBezTo>
                    <a:pt x="3" y="79"/>
                    <a:pt x="2" y="80"/>
                    <a:pt x="3" y="81"/>
                  </a:cubicBezTo>
                  <a:cubicBezTo>
                    <a:pt x="4" y="83"/>
                    <a:pt x="6" y="84"/>
                    <a:pt x="7" y="85"/>
                  </a:cubicBezTo>
                  <a:cubicBezTo>
                    <a:pt x="6" y="86"/>
                    <a:pt x="5" y="87"/>
                    <a:pt x="4" y="87"/>
                  </a:cubicBezTo>
                  <a:cubicBezTo>
                    <a:pt x="3" y="88"/>
                    <a:pt x="1" y="90"/>
                    <a:pt x="0" y="90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9" y="105"/>
                    <a:pt x="9" y="104"/>
                    <a:pt x="18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7"/>
                    <a:pt x="20" y="117"/>
                    <a:pt x="20" y="117"/>
                  </a:cubicBezTo>
                  <a:cubicBezTo>
                    <a:pt x="20" y="117"/>
                    <a:pt x="21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5"/>
                    <a:pt x="21" y="115"/>
                    <a:pt x="22" y="114"/>
                  </a:cubicBezTo>
                  <a:cubicBezTo>
                    <a:pt x="22" y="114"/>
                    <a:pt x="23" y="114"/>
                    <a:pt x="24" y="114"/>
                  </a:cubicBezTo>
                  <a:cubicBezTo>
                    <a:pt x="24" y="114"/>
                    <a:pt x="25" y="114"/>
                    <a:pt x="25" y="115"/>
                  </a:cubicBezTo>
                  <a:cubicBezTo>
                    <a:pt x="26" y="115"/>
                    <a:pt x="26" y="116"/>
                    <a:pt x="26" y="117"/>
                  </a:cubicBezTo>
                  <a:cubicBezTo>
                    <a:pt x="26" y="117"/>
                    <a:pt x="26" y="117"/>
                    <a:pt x="26" y="117"/>
                  </a:cubicBezTo>
                  <a:cubicBezTo>
                    <a:pt x="26" y="119"/>
                    <a:pt x="25" y="120"/>
                    <a:pt x="23" y="120"/>
                  </a:cubicBezTo>
                  <a:cubicBezTo>
                    <a:pt x="23" y="120"/>
                    <a:pt x="22" y="121"/>
                    <a:pt x="22" y="121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5" y="126"/>
                    <a:pt x="30" y="135"/>
                    <a:pt x="33" y="139"/>
                  </a:cubicBezTo>
                  <a:cubicBezTo>
                    <a:pt x="33" y="139"/>
                    <a:pt x="33" y="139"/>
                    <a:pt x="34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5" y="139"/>
                    <a:pt x="35" y="139"/>
                  </a:cubicBezTo>
                  <a:cubicBezTo>
                    <a:pt x="36" y="137"/>
                    <a:pt x="37" y="136"/>
                    <a:pt x="39" y="136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0" y="136"/>
                    <a:pt x="42" y="137"/>
                    <a:pt x="42" y="138"/>
                  </a:cubicBezTo>
                  <a:cubicBezTo>
                    <a:pt x="43" y="138"/>
                    <a:pt x="43" y="139"/>
                    <a:pt x="43" y="140"/>
                  </a:cubicBezTo>
                  <a:cubicBezTo>
                    <a:pt x="43" y="141"/>
                    <a:pt x="43" y="142"/>
                    <a:pt x="42" y="143"/>
                  </a:cubicBezTo>
                  <a:cubicBezTo>
                    <a:pt x="41" y="144"/>
                    <a:pt x="40" y="145"/>
                    <a:pt x="39" y="145"/>
                  </a:cubicBezTo>
                  <a:cubicBezTo>
                    <a:pt x="39" y="145"/>
                    <a:pt x="38" y="145"/>
                    <a:pt x="38" y="145"/>
                  </a:cubicBezTo>
                  <a:cubicBezTo>
                    <a:pt x="38" y="146"/>
                    <a:pt x="38" y="146"/>
                    <a:pt x="38" y="147"/>
                  </a:cubicBezTo>
                  <a:cubicBezTo>
                    <a:pt x="41" y="151"/>
                    <a:pt x="46" y="158"/>
                    <a:pt x="48" y="163"/>
                  </a:cubicBezTo>
                  <a:cubicBezTo>
                    <a:pt x="48" y="163"/>
                    <a:pt x="49" y="163"/>
                    <a:pt x="49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50" y="163"/>
                    <a:pt x="50" y="163"/>
                    <a:pt x="50" y="162"/>
                  </a:cubicBezTo>
                  <a:cubicBezTo>
                    <a:pt x="51" y="162"/>
                    <a:pt x="51" y="161"/>
                    <a:pt x="51" y="161"/>
                  </a:cubicBezTo>
                  <a:cubicBezTo>
                    <a:pt x="52" y="161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5" y="160"/>
                    <a:pt x="56" y="161"/>
                    <a:pt x="56" y="162"/>
                  </a:cubicBezTo>
                  <a:cubicBezTo>
                    <a:pt x="57" y="162"/>
                    <a:pt x="57" y="163"/>
                    <a:pt x="57" y="164"/>
                  </a:cubicBezTo>
                  <a:cubicBezTo>
                    <a:pt x="57" y="166"/>
                    <a:pt x="56" y="168"/>
                    <a:pt x="54" y="169"/>
                  </a:cubicBezTo>
                  <a:cubicBezTo>
                    <a:pt x="54" y="170"/>
                    <a:pt x="53" y="170"/>
                    <a:pt x="54" y="171"/>
                  </a:cubicBezTo>
                  <a:cubicBezTo>
                    <a:pt x="57" y="177"/>
                    <a:pt x="59" y="180"/>
                    <a:pt x="62" y="185"/>
                  </a:cubicBezTo>
                  <a:cubicBezTo>
                    <a:pt x="62" y="185"/>
                    <a:pt x="62" y="186"/>
                    <a:pt x="63" y="186"/>
                  </a:cubicBezTo>
                  <a:cubicBezTo>
                    <a:pt x="63" y="186"/>
                    <a:pt x="63" y="186"/>
                    <a:pt x="63" y="186"/>
                  </a:cubicBezTo>
                  <a:cubicBezTo>
                    <a:pt x="63" y="186"/>
                    <a:pt x="64" y="185"/>
                    <a:pt x="64" y="185"/>
                  </a:cubicBezTo>
                  <a:cubicBezTo>
                    <a:pt x="65" y="184"/>
                    <a:pt x="66" y="184"/>
                    <a:pt x="68" y="184"/>
                  </a:cubicBezTo>
                  <a:cubicBezTo>
                    <a:pt x="68" y="184"/>
                    <a:pt x="68" y="184"/>
                    <a:pt x="68" y="184"/>
                  </a:cubicBezTo>
                  <a:cubicBezTo>
                    <a:pt x="70" y="184"/>
                    <a:pt x="72" y="185"/>
                    <a:pt x="73" y="186"/>
                  </a:cubicBezTo>
                  <a:cubicBezTo>
                    <a:pt x="73" y="187"/>
                    <a:pt x="73" y="188"/>
                    <a:pt x="73" y="188"/>
                  </a:cubicBezTo>
                  <a:cubicBezTo>
                    <a:pt x="73" y="191"/>
                    <a:pt x="71" y="194"/>
                    <a:pt x="69" y="194"/>
                  </a:cubicBezTo>
                  <a:cubicBezTo>
                    <a:pt x="68" y="194"/>
                    <a:pt x="68" y="194"/>
                    <a:pt x="68" y="195"/>
                  </a:cubicBezTo>
                  <a:cubicBezTo>
                    <a:pt x="67" y="195"/>
                    <a:pt x="67" y="196"/>
                    <a:pt x="68" y="196"/>
                  </a:cubicBezTo>
                  <a:cubicBezTo>
                    <a:pt x="72" y="203"/>
                    <a:pt x="75" y="206"/>
                    <a:pt x="76" y="209"/>
                  </a:cubicBezTo>
                  <a:cubicBezTo>
                    <a:pt x="78" y="212"/>
                    <a:pt x="79" y="215"/>
                    <a:pt x="82" y="223"/>
                  </a:cubicBezTo>
                  <a:cubicBezTo>
                    <a:pt x="82" y="223"/>
                    <a:pt x="83" y="223"/>
                    <a:pt x="83" y="223"/>
                  </a:cubicBezTo>
                  <a:cubicBezTo>
                    <a:pt x="83" y="223"/>
                    <a:pt x="83" y="223"/>
                    <a:pt x="83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7" y="221"/>
                    <a:pt x="90" y="219"/>
                    <a:pt x="94" y="217"/>
                  </a:cubicBezTo>
                  <a:cubicBezTo>
                    <a:pt x="95" y="220"/>
                    <a:pt x="96" y="222"/>
                    <a:pt x="98" y="227"/>
                  </a:cubicBezTo>
                  <a:cubicBezTo>
                    <a:pt x="98" y="227"/>
                    <a:pt x="98" y="227"/>
                    <a:pt x="98" y="228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99" y="228"/>
                    <a:pt x="100" y="227"/>
                  </a:cubicBezTo>
                  <a:cubicBezTo>
                    <a:pt x="116" y="217"/>
                    <a:pt x="133" y="206"/>
                    <a:pt x="150" y="195"/>
                  </a:cubicBezTo>
                  <a:cubicBezTo>
                    <a:pt x="157" y="191"/>
                    <a:pt x="163" y="187"/>
                    <a:pt x="170" y="182"/>
                  </a:cubicBezTo>
                  <a:cubicBezTo>
                    <a:pt x="184" y="171"/>
                    <a:pt x="197" y="157"/>
                    <a:pt x="214" y="150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215" y="149"/>
                    <a:pt x="215" y="149"/>
                    <a:pt x="215" y="148"/>
                  </a:cubicBezTo>
                  <a:cubicBezTo>
                    <a:pt x="210" y="141"/>
                    <a:pt x="205" y="134"/>
                    <a:pt x="201" y="128"/>
                  </a:cubicBezTo>
                  <a:cubicBezTo>
                    <a:pt x="202" y="127"/>
                    <a:pt x="203" y="127"/>
                    <a:pt x="205" y="126"/>
                  </a:cubicBezTo>
                  <a:cubicBezTo>
                    <a:pt x="205" y="126"/>
                    <a:pt x="205" y="126"/>
                    <a:pt x="206" y="125"/>
                  </a:cubicBezTo>
                  <a:cubicBezTo>
                    <a:pt x="206" y="125"/>
                    <a:pt x="206" y="124"/>
                    <a:pt x="205" y="124"/>
                  </a:cubicBezTo>
                  <a:cubicBezTo>
                    <a:pt x="177" y="85"/>
                    <a:pt x="156" y="60"/>
                    <a:pt x="124" y="24"/>
                  </a:cubicBezTo>
                  <a:cubicBezTo>
                    <a:pt x="119" y="18"/>
                    <a:pt x="116" y="16"/>
                    <a:pt x="113" y="13"/>
                  </a:cubicBezTo>
                  <a:cubicBezTo>
                    <a:pt x="111" y="10"/>
                    <a:pt x="108" y="7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807"/>
            <p:cNvSpPr/>
            <p:nvPr/>
          </p:nvSpPr>
          <p:spPr bwMode="auto">
            <a:xfrm>
              <a:off x="2713508" y="3156951"/>
              <a:ext cx="153233" cy="107532"/>
            </a:xfrm>
            <a:custGeom>
              <a:avLst/>
              <a:gdLst>
                <a:gd name="T0" fmla="*/ 71 w 72"/>
                <a:gd name="T1" fmla="*/ 0 h 51"/>
                <a:gd name="T2" fmla="*/ 70 w 72"/>
                <a:gd name="T3" fmla="*/ 0 h 51"/>
                <a:gd name="T4" fmla="*/ 20 w 72"/>
                <a:gd name="T5" fmla="*/ 34 h 51"/>
                <a:gd name="T6" fmla="*/ 1 w 72"/>
                <a:gd name="T7" fmla="*/ 49 h 51"/>
                <a:gd name="T8" fmla="*/ 1 w 72"/>
                <a:gd name="T9" fmla="*/ 50 h 51"/>
                <a:gd name="T10" fmla="*/ 2 w 72"/>
                <a:gd name="T11" fmla="*/ 51 h 51"/>
                <a:gd name="T12" fmla="*/ 3 w 72"/>
                <a:gd name="T13" fmla="*/ 51 h 51"/>
                <a:gd name="T14" fmla="*/ 21 w 72"/>
                <a:gd name="T15" fmla="*/ 36 h 51"/>
                <a:gd name="T16" fmla="*/ 71 w 72"/>
                <a:gd name="T17" fmla="*/ 3 h 51"/>
                <a:gd name="T18" fmla="*/ 72 w 72"/>
                <a:gd name="T19" fmla="*/ 1 h 51"/>
                <a:gd name="T20" fmla="*/ 71 w 72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5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52" y="9"/>
                    <a:pt x="36" y="21"/>
                    <a:pt x="20" y="34"/>
                  </a:cubicBezTo>
                  <a:cubicBezTo>
                    <a:pt x="13" y="39"/>
                    <a:pt x="7" y="44"/>
                    <a:pt x="1" y="49"/>
                  </a:cubicBezTo>
                  <a:cubicBezTo>
                    <a:pt x="0" y="49"/>
                    <a:pt x="0" y="50"/>
                    <a:pt x="1" y="50"/>
                  </a:cubicBezTo>
                  <a:cubicBezTo>
                    <a:pt x="1" y="51"/>
                    <a:pt x="1" y="51"/>
                    <a:pt x="2" y="51"/>
                  </a:cubicBezTo>
                  <a:cubicBezTo>
                    <a:pt x="2" y="51"/>
                    <a:pt x="2" y="51"/>
                    <a:pt x="3" y="51"/>
                  </a:cubicBezTo>
                  <a:cubicBezTo>
                    <a:pt x="9" y="46"/>
                    <a:pt x="15" y="41"/>
                    <a:pt x="21" y="36"/>
                  </a:cubicBezTo>
                  <a:cubicBezTo>
                    <a:pt x="37" y="24"/>
                    <a:pt x="53" y="11"/>
                    <a:pt x="71" y="3"/>
                  </a:cubicBezTo>
                  <a:cubicBezTo>
                    <a:pt x="72" y="2"/>
                    <a:pt x="72" y="1"/>
                    <a:pt x="72" y="1"/>
                  </a:cubicBezTo>
                  <a:cubicBezTo>
                    <a:pt x="72" y="0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808"/>
            <p:cNvSpPr/>
            <p:nvPr/>
          </p:nvSpPr>
          <p:spPr bwMode="auto">
            <a:xfrm>
              <a:off x="2741287" y="3197276"/>
              <a:ext cx="139792" cy="96779"/>
            </a:xfrm>
            <a:custGeom>
              <a:avLst/>
              <a:gdLst>
                <a:gd name="T0" fmla="*/ 65 w 66"/>
                <a:gd name="T1" fmla="*/ 0 h 46"/>
                <a:gd name="T2" fmla="*/ 64 w 66"/>
                <a:gd name="T3" fmla="*/ 0 h 46"/>
                <a:gd name="T4" fmla="*/ 1 w 66"/>
                <a:gd name="T5" fmla="*/ 43 h 46"/>
                <a:gd name="T6" fmla="*/ 0 w 66"/>
                <a:gd name="T7" fmla="*/ 45 h 46"/>
                <a:gd name="T8" fmla="*/ 1 w 66"/>
                <a:gd name="T9" fmla="*/ 46 h 46"/>
                <a:gd name="T10" fmla="*/ 2 w 66"/>
                <a:gd name="T11" fmla="*/ 45 h 46"/>
                <a:gd name="T12" fmla="*/ 65 w 66"/>
                <a:gd name="T13" fmla="*/ 2 h 46"/>
                <a:gd name="T14" fmla="*/ 66 w 66"/>
                <a:gd name="T15" fmla="*/ 0 h 46"/>
                <a:gd name="T16" fmla="*/ 65 w 66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6">
                  <a:moveTo>
                    <a:pt x="65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43" y="14"/>
                    <a:pt x="21" y="28"/>
                    <a:pt x="1" y="43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1" y="45"/>
                    <a:pt x="1" y="46"/>
                    <a:pt x="1" y="46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3" y="31"/>
                    <a:pt x="44" y="16"/>
                    <a:pt x="65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809"/>
            <p:cNvSpPr/>
            <p:nvPr/>
          </p:nvSpPr>
          <p:spPr bwMode="auto">
            <a:xfrm>
              <a:off x="2764586" y="3217886"/>
              <a:ext cx="144272" cy="112909"/>
            </a:xfrm>
            <a:custGeom>
              <a:avLst/>
              <a:gdLst>
                <a:gd name="T0" fmla="*/ 67 w 68"/>
                <a:gd name="T1" fmla="*/ 0 h 53"/>
                <a:gd name="T2" fmla="*/ 66 w 68"/>
                <a:gd name="T3" fmla="*/ 0 h 53"/>
                <a:gd name="T4" fmla="*/ 46 w 68"/>
                <a:gd name="T5" fmla="*/ 18 h 53"/>
                <a:gd name="T6" fmla="*/ 1 w 68"/>
                <a:gd name="T7" fmla="*/ 50 h 53"/>
                <a:gd name="T8" fmla="*/ 0 w 68"/>
                <a:gd name="T9" fmla="*/ 52 h 53"/>
                <a:gd name="T10" fmla="*/ 1 w 68"/>
                <a:gd name="T11" fmla="*/ 53 h 53"/>
                <a:gd name="T12" fmla="*/ 2 w 68"/>
                <a:gd name="T13" fmla="*/ 53 h 53"/>
                <a:gd name="T14" fmla="*/ 47 w 68"/>
                <a:gd name="T15" fmla="*/ 20 h 53"/>
                <a:gd name="T16" fmla="*/ 68 w 68"/>
                <a:gd name="T17" fmla="*/ 2 h 53"/>
                <a:gd name="T18" fmla="*/ 68 w 68"/>
                <a:gd name="T19" fmla="*/ 0 h 53"/>
                <a:gd name="T20" fmla="*/ 67 w 68"/>
                <a:gd name="T2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53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59" y="6"/>
                    <a:pt x="52" y="12"/>
                    <a:pt x="46" y="18"/>
                  </a:cubicBezTo>
                  <a:cubicBezTo>
                    <a:pt x="31" y="30"/>
                    <a:pt x="17" y="42"/>
                    <a:pt x="1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0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9" y="44"/>
                    <a:pt x="33" y="32"/>
                    <a:pt x="47" y="20"/>
                  </a:cubicBezTo>
                  <a:cubicBezTo>
                    <a:pt x="54" y="14"/>
                    <a:pt x="61" y="8"/>
                    <a:pt x="68" y="2"/>
                  </a:cubicBezTo>
                  <a:cubicBezTo>
                    <a:pt x="68" y="2"/>
                    <a:pt x="68" y="1"/>
                    <a:pt x="68" y="0"/>
                  </a:cubicBezTo>
                  <a:cubicBezTo>
                    <a:pt x="68" y="0"/>
                    <a:pt x="67" y="0"/>
                    <a:pt x="6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810"/>
            <p:cNvSpPr/>
            <p:nvPr/>
          </p:nvSpPr>
          <p:spPr bwMode="auto">
            <a:xfrm>
              <a:off x="2795949" y="3256419"/>
              <a:ext cx="137999" cy="114701"/>
            </a:xfrm>
            <a:custGeom>
              <a:avLst/>
              <a:gdLst>
                <a:gd name="T0" fmla="*/ 63 w 65"/>
                <a:gd name="T1" fmla="*/ 0 h 54"/>
                <a:gd name="T2" fmla="*/ 62 w 65"/>
                <a:gd name="T3" fmla="*/ 0 h 54"/>
                <a:gd name="T4" fmla="*/ 1 w 65"/>
                <a:gd name="T5" fmla="*/ 52 h 54"/>
                <a:gd name="T6" fmla="*/ 1 w 65"/>
                <a:gd name="T7" fmla="*/ 54 h 54"/>
                <a:gd name="T8" fmla="*/ 2 w 65"/>
                <a:gd name="T9" fmla="*/ 54 h 54"/>
                <a:gd name="T10" fmla="*/ 3 w 65"/>
                <a:gd name="T11" fmla="*/ 54 h 54"/>
                <a:gd name="T12" fmla="*/ 64 w 65"/>
                <a:gd name="T13" fmla="*/ 2 h 54"/>
                <a:gd name="T14" fmla="*/ 64 w 65"/>
                <a:gd name="T15" fmla="*/ 0 h 54"/>
                <a:gd name="T16" fmla="*/ 63 w 65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4">
                  <a:moveTo>
                    <a:pt x="63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42" y="17"/>
                    <a:pt x="21" y="34"/>
                    <a:pt x="1" y="52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1" y="54"/>
                    <a:pt x="1" y="54"/>
                    <a:pt x="2" y="54"/>
                  </a:cubicBezTo>
                  <a:cubicBezTo>
                    <a:pt x="2" y="54"/>
                    <a:pt x="2" y="54"/>
                    <a:pt x="3" y="54"/>
                  </a:cubicBezTo>
                  <a:cubicBezTo>
                    <a:pt x="23" y="37"/>
                    <a:pt x="44" y="19"/>
                    <a:pt x="64" y="2"/>
                  </a:cubicBezTo>
                  <a:cubicBezTo>
                    <a:pt x="65" y="2"/>
                    <a:pt x="65" y="1"/>
                    <a:pt x="64" y="0"/>
                  </a:cubicBezTo>
                  <a:cubicBezTo>
                    <a:pt x="64" y="0"/>
                    <a:pt x="64" y="0"/>
                    <a:pt x="6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811"/>
            <p:cNvSpPr/>
            <p:nvPr/>
          </p:nvSpPr>
          <p:spPr bwMode="auto">
            <a:xfrm>
              <a:off x="2819248" y="3287782"/>
              <a:ext cx="142480" cy="117389"/>
            </a:xfrm>
            <a:custGeom>
              <a:avLst/>
              <a:gdLst>
                <a:gd name="T0" fmla="*/ 66 w 67"/>
                <a:gd name="T1" fmla="*/ 0 h 55"/>
                <a:gd name="T2" fmla="*/ 65 w 67"/>
                <a:gd name="T3" fmla="*/ 0 h 55"/>
                <a:gd name="T4" fmla="*/ 1 w 67"/>
                <a:gd name="T5" fmla="*/ 52 h 55"/>
                <a:gd name="T6" fmla="*/ 1 w 67"/>
                <a:gd name="T7" fmla="*/ 54 h 55"/>
                <a:gd name="T8" fmla="*/ 2 w 67"/>
                <a:gd name="T9" fmla="*/ 55 h 55"/>
                <a:gd name="T10" fmla="*/ 3 w 67"/>
                <a:gd name="T11" fmla="*/ 54 h 55"/>
                <a:gd name="T12" fmla="*/ 67 w 67"/>
                <a:gd name="T13" fmla="*/ 2 h 55"/>
                <a:gd name="T14" fmla="*/ 67 w 67"/>
                <a:gd name="T15" fmla="*/ 0 h 55"/>
                <a:gd name="T16" fmla="*/ 66 w 6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5">
                  <a:moveTo>
                    <a:pt x="66" y="0"/>
                  </a:moveTo>
                  <a:cubicBezTo>
                    <a:pt x="66" y="0"/>
                    <a:pt x="65" y="0"/>
                    <a:pt x="65" y="0"/>
                  </a:cubicBezTo>
                  <a:cubicBezTo>
                    <a:pt x="44" y="17"/>
                    <a:pt x="22" y="35"/>
                    <a:pt x="1" y="52"/>
                  </a:cubicBezTo>
                  <a:cubicBezTo>
                    <a:pt x="0" y="53"/>
                    <a:pt x="0" y="53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4"/>
                    <a:pt x="3" y="54"/>
                  </a:cubicBezTo>
                  <a:cubicBezTo>
                    <a:pt x="24" y="37"/>
                    <a:pt x="45" y="19"/>
                    <a:pt x="67" y="2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67" y="0"/>
                    <a:pt x="66" y="0"/>
                    <a:pt x="6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812"/>
            <p:cNvSpPr/>
            <p:nvPr/>
          </p:nvSpPr>
          <p:spPr bwMode="auto">
            <a:xfrm>
              <a:off x="2843443" y="3321834"/>
              <a:ext cx="141584" cy="110220"/>
            </a:xfrm>
            <a:custGeom>
              <a:avLst/>
              <a:gdLst>
                <a:gd name="T0" fmla="*/ 65 w 67"/>
                <a:gd name="T1" fmla="*/ 0 h 52"/>
                <a:gd name="T2" fmla="*/ 64 w 67"/>
                <a:gd name="T3" fmla="*/ 0 h 52"/>
                <a:gd name="T4" fmla="*/ 1 w 67"/>
                <a:gd name="T5" fmla="*/ 50 h 52"/>
                <a:gd name="T6" fmla="*/ 1 w 67"/>
                <a:gd name="T7" fmla="*/ 52 h 52"/>
                <a:gd name="T8" fmla="*/ 2 w 67"/>
                <a:gd name="T9" fmla="*/ 52 h 52"/>
                <a:gd name="T10" fmla="*/ 3 w 67"/>
                <a:gd name="T11" fmla="*/ 52 h 52"/>
                <a:gd name="T12" fmla="*/ 66 w 67"/>
                <a:gd name="T13" fmla="*/ 2 h 52"/>
                <a:gd name="T14" fmla="*/ 66 w 67"/>
                <a:gd name="T15" fmla="*/ 0 h 52"/>
                <a:gd name="T16" fmla="*/ 65 w 67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52"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43" y="17"/>
                    <a:pt x="22" y="33"/>
                    <a:pt x="1" y="50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2" y="52"/>
                    <a:pt x="2" y="52"/>
                    <a:pt x="3" y="52"/>
                  </a:cubicBezTo>
                  <a:cubicBezTo>
                    <a:pt x="24" y="35"/>
                    <a:pt x="45" y="19"/>
                    <a:pt x="66" y="2"/>
                  </a:cubicBezTo>
                  <a:cubicBezTo>
                    <a:pt x="66" y="2"/>
                    <a:pt x="67" y="1"/>
                    <a:pt x="66" y="0"/>
                  </a:cubicBezTo>
                  <a:cubicBezTo>
                    <a:pt x="66" y="0"/>
                    <a:pt x="65" y="0"/>
                    <a:pt x="6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587734" y="3777740"/>
            <a:ext cx="88759" cy="87820"/>
            <a:chOff x="846932" y="3642638"/>
            <a:chExt cx="169363" cy="167571"/>
          </a:xfrm>
        </p:grpSpPr>
        <p:sp>
          <p:nvSpPr>
            <p:cNvPr id="121" name="Freeform 813"/>
            <p:cNvSpPr>
              <a:spLocks noEditPoints="1"/>
            </p:cNvSpPr>
            <p:nvPr/>
          </p:nvSpPr>
          <p:spPr bwMode="auto">
            <a:xfrm>
              <a:off x="846932" y="3642638"/>
              <a:ext cx="169363" cy="167571"/>
            </a:xfrm>
            <a:custGeom>
              <a:avLst/>
              <a:gdLst>
                <a:gd name="T0" fmla="*/ 6 w 80"/>
                <a:gd name="T1" fmla="*/ 69 h 79"/>
                <a:gd name="T2" fmla="*/ 21 w 80"/>
                <a:gd name="T3" fmla="*/ 14 h 79"/>
                <a:gd name="T4" fmla="*/ 38 w 80"/>
                <a:gd name="T5" fmla="*/ 17 h 79"/>
                <a:gd name="T6" fmla="*/ 35 w 80"/>
                <a:gd name="T7" fmla="*/ 23 h 79"/>
                <a:gd name="T8" fmla="*/ 34 w 80"/>
                <a:gd name="T9" fmla="*/ 25 h 79"/>
                <a:gd name="T10" fmla="*/ 36 w 80"/>
                <a:gd name="T11" fmla="*/ 26 h 79"/>
                <a:gd name="T12" fmla="*/ 48 w 80"/>
                <a:gd name="T13" fmla="*/ 28 h 79"/>
                <a:gd name="T14" fmla="*/ 49 w 80"/>
                <a:gd name="T15" fmla="*/ 28 h 79"/>
                <a:gd name="T16" fmla="*/ 51 w 80"/>
                <a:gd name="T17" fmla="*/ 28 h 79"/>
                <a:gd name="T18" fmla="*/ 51 w 80"/>
                <a:gd name="T19" fmla="*/ 28 h 79"/>
                <a:gd name="T20" fmla="*/ 53 w 80"/>
                <a:gd name="T21" fmla="*/ 25 h 79"/>
                <a:gd name="T22" fmla="*/ 57 w 80"/>
                <a:gd name="T23" fmla="*/ 17 h 79"/>
                <a:gd name="T24" fmla="*/ 76 w 80"/>
                <a:gd name="T25" fmla="*/ 18 h 79"/>
                <a:gd name="T26" fmla="*/ 72 w 80"/>
                <a:gd name="T27" fmla="*/ 45 h 79"/>
                <a:gd name="T28" fmla="*/ 62 w 80"/>
                <a:gd name="T29" fmla="*/ 73 h 79"/>
                <a:gd name="T30" fmla="*/ 62 w 80"/>
                <a:gd name="T31" fmla="*/ 75 h 79"/>
                <a:gd name="T32" fmla="*/ 61 w 80"/>
                <a:gd name="T33" fmla="*/ 76 h 79"/>
                <a:gd name="T34" fmla="*/ 61 w 80"/>
                <a:gd name="T35" fmla="*/ 76 h 79"/>
                <a:gd name="T36" fmla="*/ 61 w 80"/>
                <a:gd name="T37" fmla="*/ 76 h 79"/>
                <a:gd name="T38" fmla="*/ 60 w 80"/>
                <a:gd name="T39" fmla="*/ 76 h 79"/>
                <a:gd name="T40" fmla="*/ 25 w 80"/>
                <a:gd name="T41" fmla="*/ 71 h 79"/>
                <a:gd name="T42" fmla="*/ 7 w 80"/>
                <a:gd name="T43" fmla="*/ 69 h 79"/>
                <a:gd name="T44" fmla="*/ 6 w 80"/>
                <a:gd name="T45" fmla="*/ 69 h 79"/>
                <a:gd name="T46" fmla="*/ 49 w 80"/>
                <a:gd name="T47" fmla="*/ 24 h 79"/>
                <a:gd name="T48" fmla="*/ 48 w 80"/>
                <a:gd name="T49" fmla="*/ 24 h 79"/>
                <a:gd name="T50" fmla="*/ 39 w 80"/>
                <a:gd name="T51" fmla="*/ 23 h 79"/>
                <a:gd name="T52" fmla="*/ 48 w 80"/>
                <a:gd name="T53" fmla="*/ 3 h 79"/>
                <a:gd name="T54" fmla="*/ 58 w 80"/>
                <a:gd name="T55" fmla="*/ 6 h 79"/>
                <a:gd name="T56" fmla="*/ 50 w 80"/>
                <a:gd name="T57" fmla="*/ 23 h 79"/>
                <a:gd name="T58" fmla="*/ 50 w 80"/>
                <a:gd name="T59" fmla="*/ 24 h 79"/>
                <a:gd name="T60" fmla="*/ 49 w 80"/>
                <a:gd name="T61" fmla="*/ 24 h 79"/>
                <a:gd name="T62" fmla="*/ 49 w 80"/>
                <a:gd name="T63" fmla="*/ 24 h 79"/>
                <a:gd name="T64" fmla="*/ 47 w 80"/>
                <a:gd name="T65" fmla="*/ 0 h 79"/>
                <a:gd name="T66" fmla="*/ 45 w 80"/>
                <a:gd name="T67" fmla="*/ 1 h 79"/>
                <a:gd name="T68" fmla="*/ 40 w 80"/>
                <a:gd name="T69" fmla="*/ 13 h 79"/>
                <a:gd name="T70" fmla="*/ 21 w 80"/>
                <a:gd name="T71" fmla="*/ 10 h 79"/>
                <a:gd name="T72" fmla="*/ 20 w 80"/>
                <a:gd name="T73" fmla="*/ 9 h 79"/>
                <a:gd name="T74" fmla="*/ 19 w 80"/>
                <a:gd name="T75" fmla="*/ 10 h 79"/>
                <a:gd name="T76" fmla="*/ 18 w 80"/>
                <a:gd name="T77" fmla="*/ 11 h 79"/>
                <a:gd name="T78" fmla="*/ 1 w 80"/>
                <a:gd name="T79" fmla="*/ 70 h 79"/>
                <a:gd name="T80" fmla="*/ 1 w 80"/>
                <a:gd name="T81" fmla="*/ 72 h 79"/>
                <a:gd name="T82" fmla="*/ 2 w 80"/>
                <a:gd name="T83" fmla="*/ 73 h 79"/>
                <a:gd name="T84" fmla="*/ 2 w 80"/>
                <a:gd name="T85" fmla="*/ 73 h 79"/>
                <a:gd name="T86" fmla="*/ 7 w 80"/>
                <a:gd name="T87" fmla="*/ 72 h 79"/>
                <a:gd name="T88" fmla="*/ 7 w 80"/>
                <a:gd name="T89" fmla="*/ 72 h 79"/>
                <a:gd name="T90" fmla="*/ 24 w 80"/>
                <a:gd name="T91" fmla="*/ 74 h 79"/>
                <a:gd name="T92" fmla="*/ 59 w 80"/>
                <a:gd name="T93" fmla="*/ 79 h 79"/>
                <a:gd name="T94" fmla="*/ 59 w 80"/>
                <a:gd name="T95" fmla="*/ 79 h 79"/>
                <a:gd name="T96" fmla="*/ 61 w 80"/>
                <a:gd name="T97" fmla="*/ 79 h 79"/>
                <a:gd name="T98" fmla="*/ 63 w 80"/>
                <a:gd name="T99" fmla="*/ 79 h 79"/>
                <a:gd name="T100" fmla="*/ 64 w 80"/>
                <a:gd name="T101" fmla="*/ 78 h 79"/>
                <a:gd name="T102" fmla="*/ 65 w 80"/>
                <a:gd name="T103" fmla="*/ 76 h 79"/>
                <a:gd name="T104" fmla="*/ 65 w 80"/>
                <a:gd name="T105" fmla="*/ 75 h 79"/>
                <a:gd name="T106" fmla="*/ 76 w 80"/>
                <a:gd name="T107" fmla="*/ 45 h 79"/>
                <a:gd name="T108" fmla="*/ 80 w 80"/>
                <a:gd name="T109" fmla="*/ 17 h 79"/>
                <a:gd name="T110" fmla="*/ 80 w 80"/>
                <a:gd name="T111" fmla="*/ 16 h 79"/>
                <a:gd name="T112" fmla="*/ 79 w 80"/>
                <a:gd name="T113" fmla="*/ 15 h 79"/>
                <a:gd name="T114" fmla="*/ 58 w 80"/>
                <a:gd name="T115" fmla="*/ 13 h 79"/>
                <a:gd name="T116" fmla="*/ 62 w 80"/>
                <a:gd name="T117" fmla="*/ 5 h 79"/>
                <a:gd name="T118" fmla="*/ 62 w 80"/>
                <a:gd name="T119" fmla="*/ 4 h 79"/>
                <a:gd name="T120" fmla="*/ 61 w 80"/>
                <a:gd name="T121" fmla="*/ 3 h 79"/>
                <a:gd name="T122" fmla="*/ 47 w 80"/>
                <a:gd name="T123" fmla="*/ 0 h 79"/>
                <a:gd name="T124" fmla="*/ 47 w 80"/>
                <a:gd name="T12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79">
                  <a:moveTo>
                    <a:pt x="6" y="69"/>
                  </a:moveTo>
                  <a:cubicBezTo>
                    <a:pt x="16" y="52"/>
                    <a:pt x="18" y="30"/>
                    <a:pt x="21" y="14"/>
                  </a:cubicBezTo>
                  <a:cubicBezTo>
                    <a:pt x="27" y="16"/>
                    <a:pt x="32" y="17"/>
                    <a:pt x="38" y="17"/>
                  </a:cubicBezTo>
                  <a:cubicBezTo>
                    <a:pt x="37" y="19"/>
                    <a:pt x="36" y="21"/>
                    <a:pt x="35" y="23"/>
                  </a:cubicBezTo>
                  <a:cubicBezTo>
                    <a:pt x="34" y="24"/>
                    <a:pt x="34" y="24"/>
                    <a:pt x="34" y="25"/>
                  </a:cubicBezTo>
                  <a:cubicBezTo>
                    <a:pt x="35" y="25"/>
                    <a:pt x="35" y="26"/>
                    <a:pt x="36" y="26"/>
                  </a:cubicBezTo>
                  <a:cubicBezTo>
                    <a:pt x="40" y="27"/>
                    <a:pt x="44" y="27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4" y="22"/>
                    <a:pt x="56" y="20"/>
                    <a:pt x="57" y="17"/>
                  </a:cubicBezTo>
                  <a:cubicBezTo>
                    <a:pt x="63" y="17"/>
                    <a:pt x="70" y="17"/>
                    <a:pt x="76" y="18"/>
                  </a:cubicBezTo>
                  <a:cubicBezTo>
                    <a:pt x="74" y="26"/>
                    <a:pt x="74" y="35"/>
                    <a:pt x="72" y="45"/>
                  </a:cubicBezTo>
                  <a:cubicBezTo>
                    <a:pt x="70" y="55"/>
                    <a:pt x="68" y="65"/>
                    <a:pt x="62" y="73"/>
                  </a:cubicBezTo>
                  <a:cubicBezTo>
                    <a:pt x="62" y="74"/>
                    <a:pt x="62" y="75"/>
                    <a:pt x="62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0" y="76"/>
                    <a:pt x="60" y="76"/>
                  </a:cubicBezTo>
                  <a:cubicBezTo>
                    <a:pt x="48" y="74"/>
                    <a:pt x="36" y="72"/>
                    <a:pt x="25" y="71"/>
                  </a:cubicBezTo>
                  <a:cubicBezTo>
                    <a:pt x="19" y="70"/>
                    <a:pt x="13" y="69"/>
                    <a:pt x="7" y="69"/>
                  </a:cubicBezTo>
                  <a:cubicBezTo>
                    <a:pt x="7" y="69"/>
                    <a:pt x="6" y="69"/>
                    <a:pt x="6" y="69"/>
                  </a:cubicBezTo>
                  <a:moveTo>
                    <a:pt x="49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5" y="24"/>
                    <a:pt x="42" y="23"/>
                    <a:pt x="39" y="23"/>
                  </a:cubicBezTo>
                  <a:cubicBezTo>
                    <a:pt x="43" y="17"/>
                    <a:pt x="46" y="10"/>
                    <a:pt x="48" y="3"/>
                  </a:cubicBezTo>
                  <a:cubicBezTo>
                    <a:pt x="51" y="4"/>
                    <a:pt x="55" y="4"/>
                    <a:pt x="58" y="6"/>
                  </a:cubicBezTo>
                  <a:cubicBezTo>
                    <a:pt x="55" y="11"/>
                    <a:pt x="53" y="17"/>
                    <a:pt x="50" y="23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moveTo>
                    <a:pt x="47" y="0"/>
                  </a:moveTo>
                  <a:cubicBezTo>
                    <a:pt x="46" y="0"/>
                    <a:pt x="45" y="0"/>
                    <a:pt x="45" y="1"/>
                  </a:cubicBezTo>
                  <a:cubicBezTo>
                    <a:pt x="44" y="5"/>
                    <a:pt x="42" y="9"/>
                    <a:pt x="40" y="13"/>
                  </a:cubicBezTo>
                  <a:cubicBezTo>
                    <a:pt x="33" y="13"/>
                    <a:pt x="26" y="13"/>
                    <a:pt x="21" y="10"/>
                  </a:cubicBezTo>
                  <a:cubicBezTo>
                    <a:pt x="20" y="10"/>
                    <a:pt x="20" y="9"/>
                    <a:pt x="20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5" y="28"/>
                    <a:pt x="13" y="53"/>
                    <a:pt x="1" y="70"/>
                  </a:cubicBezTo>
                  <a:cubicBezTo>
                    <a:pt x="0" y="70"/>
                    <a:pt x="0" y="71"/>
                    <a:pt x="1" y="72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3"/>
                    <a:pt x="6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3" y="72"/>
                    <a:pt x="18" y="73"/>
                    <a:pt x="24" y="74"/>
                  </a:cubicBezTo>
                  <a:cubicBezTo>
                    <a:pt x="36" y="76"/>
                    <a:pt x="48" y="78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60" y="79"/>
                    <a:pt x="61" y="79"/>
                  </a:cubicBezTo>
                  <a:cubicBezTo>
                    <a:pt x="61" y="79"/>
                    <a:pt x="62" y="79"/>
                    <a:pt x="63" y="79"/>
                  </a:cubicBezTo>
                  <a:cubicBezTo>
                    <a:pt x="63" y="79"/>
                    <a:pt x="64" y="78"/>
                    <a:pt x="64" y="78"/>
                  </a:cubicBezTo>
                  <a:cubicBezTo>
                    <a:pt x="65" y="77"/>
                    <a:pt x="65" y="77"/>
                    <a:pt x="65" y="76"/>
                  </a:cubicBezTo>
                  <a:cubicBezTo>
                    <a:pt x="65" y="76"/>
                    <a:pt x="65" y="75"/>
                    <a:pt x="65" y="75"/>
                  </a:cubicBezTo>
                  <a:cubicBezTo>
                    <a:pt x="71" y="66"/>
                    <a:pt x="74" y="56"/>
                    <a:pt x="76" y="45"/>
                  </a:cubicBezTo>
                  <a:cubicBezTo>
                    <a:pt x="77" y="35"/>
                    <a:pt x="78" y="25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1" y="14"/>
                    <a:pt x="65" y="14"/>
                    <a:pt x="58" y="13"/>
                  </a:cubicBezTo>
                  <a:cubicBezTo>
                    <a:pt x="60" y="11"/>
                    <a:pt x="61" y="8"/>
                    <a:pt x="62" y="5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6" y="1"/>
                    <a:pt x="52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814"/>
            <p:cNvSpPr/>
            <p:nvPr/>
          </p:nvSpPr>
          <p:spPr bwMode="auto">
            <a:xfrm>
              <a:off x="899802" y="3712534"/>
              <a:ext cx="82441" cy="14338"/>
            </a:xfrm>
            <a:custGeom>
              <a:avLst/>
              <a:gdLst>
                <a:gd name="T0" fmla="*/ 2 w 39"/>
                <a:gd name="T1" fmla="*/ 0 h 7"/>
                <a:gd name="T2" fmla="*/ 1 w 39"/>
                <a:gd name="T3" fmla="*/ 1 h 7"/>
                <a:gd name="T4" fmla="*/ 2 w 39"/>
                <a:gd name="T5" fmla="*/ 4 h 7"/>
                <a:gd name="T6" fmla="*/ 37 w 39"/>
                <a:gd name="T7" fmla="*/ 7 h 7"/>
                <a:gd name="T8" fmla="*/ 37 w 39"/>
                <a:gd name="T9" fmla="*/ 7 h 7"/>
                <a:gd name="T10" fmla="*/ 39 w 39"/>
                <a:gd name="T11" fmla="*/ 6 h 7"/>
                <a:gd name="T12" fmla="*/ 37 w 39"/>
                <a:gd name="T13" fmla="*/ 4 h 7"/>
                <a:gd name="T14" fmla="*/ 3 w 39"/>
                <a:gd name="T15" fmla="*/ 0 h 7"/>
                <a:gd name="T16" fmla="*/ 2 w 39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13" y="6"/>
                    <a:pt x="25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6" y="4"/>
                    <a:pt x="14" y="2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815"/>
            <p:cNvSpPr/>
            <p:nvPr/>
          </p:nvSpPr>
          <p:spPr bwMode="auto">
            <a:xfrm>
              <a:off x="890841" y="3735833"/>
              <a:ext cx="83337" cy="17026"/>
            </a:xfrm>
            <a:custGeom>
              <a:avLst/>
              <a:gdLst>
                <a:gd name="T0" fmla="*/ 2 w 39"/>
                <a:gd name="T1" fmla="*/ 0 h 8"/>
                <a:gd name="T2" fmla="*/ 0 w 39"/>
                <a:gd name="T3" fmla="*/ 2 h 8"/>
                <a:gd name="T4" fmla="*/ 2 w 39"/>
                <a:gd name="T5" fmla="*/ 4 h 8"/>
                <a:gd name="T6" fmla="*/ 2 w 39"/>
                <a:gd name="T7" fmla="*/ 4 h 8"/>
                <a:gd name="T8" fmla="*/ 37 w 39"/>
                <a:gd name="T9" fmla="*/ 8 h 8"/>
                <a:gd name="T10" fmla="*/ 37 w 39"/>
                <a:gd name="T11" fmla="*/ 8 h 8"/>
                <a:gd name="T12" fmla="*/ 39 w 39"/>
                <a:gd name="T13" fmla="*/ 6 h 8"/>
                <a:gd name="T14" fmla="*/ 37 w 39"/>
                <a:gd name="T15" fmla="*/ 4 h 8"/>
                <a:gd name="T16" fmla="*/ 3 w 39"/>
                <a:gd name="T17" fmla="*/ 0 h 8"/>
                <a:gd name="T18" fmla="*/ 2 w 39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3" y="6"/>
                    <a:pt x="25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39" y="7"/>
                    <a:pt x="39" y="6"/>
                  </a:cubicBezTo>
                  <a:cubicBezTo>
                    <a:pt x="39" y="5"/>
                    <a:pt x="38" y="4"/>
                    <a:pt x="37" y="4"/>
                  </a:cubicBezTo>
                  <a:cubicBezTo>
                    <a:pt x="25" y="4"/>
                    <a:pt x="14" y="3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816"/>
            <p:cNvSpPr/>
            <p:nvPr/>
          </p:nvSpPr>
          <p:spPr bwMode="auto">
            <a:xfrm>
              <a:off x="889049" y="3756443"/>
              <a:ext cx="29571" cy="13442"/>
            </a:xfrm>
            <a:custGeom>
              <a:avLst/>
              <a:gdLst>
                <a:gd name="T0" fmla="*/ 4 w 14"/>
                <a:gd name="T1" fmla="*/ 0 h 6"/>
                <a:gd name="T2" fmla="*/ 1 w 14"/>
                <a:gd name="T3" fmla="*/ 0 h 6"/>
                <a:gd name="T4" fmla="*/ 0 w 14"/>
                <a:gd name="T5" fmla="*/ 2 h 6"/>
                <a:gd name="T6" fmla="*/ 1 w 14"/>
                <a:gd name="T7" fmla="*/ 4 h 6"/>
                <a:gd name="T8" fmla="*/ 2 w 14"/>
                <a:gd name="T9" fmla="*/ 4 h 6"/>
                <a:gd name="T10" fmla="*/ 4 w 14"/>
                <a:gd name="T11" fmla="*/ 3 h 6"/>
                <a:gd name="T12" fmla="*/ 4 w 14"/>
                <a:gd name="T13" fmla="*/ 3 h 6"/>
                <a:gd name="T14" fmla="*/ 11 w 14"/>
                <a:gd name="T15" fmla="*/ 5 h 6"/>
                <a:gd name="T16" fmla="*/ 12 w 14"/>
                <a:gd name="T17" fmla="*/ 6 h 6"/>
                <a:gd name="T18" fmla="*/ 14 w 14"/>
                <a:gd name="T19" fmla="*/ 5 h 6"/>
                <a:gd name="T20" fmla="*/ 13 w 14"/>
                <a:gd name="T21" fmla="*/ 2 h 6"/>
                <a:gd name="T22" fmla="*/ 4 w 14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6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4" y="4"/>
                    <a:pt x="14" y="3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2743137" y="2928775"/>
            <a:ext cx="150279" cy="142296"/>
            <a:chOff x="2448263" y="5239491"/>
            <a:chExt cx="286752" cy="271519"/>
          </a:xfrm>
        </p:grpSpPr>
        <p:sp>
          <p:nvSpPr>
            <p:cNvPr id="126" name="Freeform 821"/>
            <p:cNvSpPr/>
            <p:nvPr/>
          </p:nvSpPr>
          <p:spPr bwMode="auto">
            <a:xfrm>
              <a:off x="2522639" y="5334478"/>
              <a:ext cx="122766" cy="29571"/>
            </a:xfrm>
            <a:custGeom>
              <a:avLst/>
              <a:gdLst>
                <a:gd name="T0" fmla="*/ 2 w 58"/>
                <a:gd name="T1" fmla="*/ 0 h 14"/>
                <a:gd name="T2" fmla="*/ 0 w 58"/>
                <a:gd name="T3" fmla="*/ 1 h 14"/>
                <a:gd name="T4" fmla="*/ 1 w 58"/>
                <a:gd name="T5" fmla="*/ 4 h 14"/>
                <a:gd name="T6" fmla="*/ 13 w 58"/>
                <a:gd name="T7" fmla="*/ 8 h 14"/>
                <a:gd name="T8" fmla="*/ 39 w 58"/>
                <a:gd name="T9" fmla="*/ 12 h 14"/>
                <a:gd name="T10" fmla="*/ 50 w 58"/>
                <a:gd name="T11" fmla="*/ 14 h 14"/>
                <a:gd name="T12" fmla="*/ 56 w 58"/>
                <a:gd name="T13" fmla="*/ 14 h 14"/>
                <a:gd name="T14" fmla="*/ 56 w 58"/>
                <a:gd name="T15" fmla="*/ 14 h 14"/>
                <a:gd name="T16" fmla="*/ 58 w 58"/>
                <a:gd name="T17" fmla="*/ 12 h 14"/>
                <a:gd name="T18" fmla="*/ 56 w 58"/>
                <a:gd name="T19" fmla="*/ 10 h 14"/>
                <a:gd name="T20" fmla="*/ 56 w 58"/>
                <a:gd name="T21" fmla="*/ 10 h 14"/>
                <a:gd name="T22" fmla="*/ 56 w 58"/>
                <a:gd name="T23" fmla="*/ 10 h 14"/>
                <a:gd name="T24" fmla="*/ 56 w 58"/>
                <a:gd name="T25" fmla="*/ 10 h 14"/>
                <a:gd name="T26" fmla="*/ 47 w 58"/>
                <a:gd name="T27" fmla="*/ 9 h 14"/>
                <a:gd name="T28" fmla="*/ 22 w 58"/>
                <a:gd name="T29" fmla="*/ 5 h 14"/>
                <a:gd name="T30" fmla="*/ 10 w 58"/>
                <a:gd name="T31" fmla="*/ 3 h 14"/>
                <a:gd name="T32" fmla="*/ 3 w 58"/>
                <a:gd name="T33" fmla="*/ 0 h 14"/>
                <a:gd name="T34" fmla="*/ 2 w 58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5"/>
                    <a:pt x="8" y="6"/>
                    <a:pt x="13" y="8"/>
                  </a:cubicBezTo>
                  <a:cubicBezTo>
                    <a:pt x="21" y="9"/>
                    <a:pt x="31" y="11"/>
                    <a:pt x="39" y="12"/>
                  </a:cubicBezTo>
                  <a:cubicBezTo>
                    <a:pt x="43" y="13"/>
                    <a:pt x="47" y="13"/>
                    <a:pt x="50" y="14"/>
                  </a:cubicBezTo>
                  <a:cubicBezTo>
                    <a:pt x="53" y="14"/>
                    <a:pt x="55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7" y="14"/>
                    <a:pt x="58" y="13"/>
                    <a:pt x="58" y="12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1" y="10"/>
                    <a:pt x="47" y="9"/>
                  </a:cubicBezTo>
                  <a:cubicBezTo>
                    <a:pt x="40" y="8"/>
                    <a:pt x="31" y="7"/>
                    <a:pt x="22" y="5"/>
                  </a:cubicBezTo>
                  <a:cubicBezTo>
                    <a:pt x="18" y="4"/>
                    <a:pt x="14" y="4"/>
                    <a:pt x="10" y="3"/>
                  </a:cubicBezTo>
                  <a:cubicBezTo>
                    <a:pt x="7" y="2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822"/>
            <p:cNvSpPr/>
            <p:nvPr/>
          </p:nvSpPr>
          <p:spPr bwMode="auto">
            <a:xfrm>
              <a:off x="2518158" y="5357776"/>
              <a:ext cx="110220" cy="35844"/>
            </a:xfrm>
            <a:custGeom>
              <a:avLst/>
              <a:gdLst>
                <a:gd name="T0" fmla="*/ 2 w 52"/>
                <a:gd name="T1" fmla="*/ 0 h 17"/>
                <a:gd name="T2" fmla="*/ 0 w 52"/>
                <a:gd name="T3" fmla="*/ 1 h 17"/>
                <a:gd name="T4" fmla="*/ 1 w 52"/>
                <a:gd name="T5" fmla="*/ 4 h 17"/>
                <a:gd name="T6" fmla="*/ 12 w 52"/>
                <a:gd name="T7" fmla="*/ 7 h 17"/>
                <a:gd name="T8" fmla="*/ 36 w 52"/>
                <a:gd name="T9" fmla="*/ 12 h 17"/>
                <a:gd name="T10" fmla="*/ 45 w 52"/>
                <a:gd name="T11" fmla="*/ 15 h 17"/>
                <a:gd name="T12" fmla="*/ 48 w 52"/>
                <a:gd name="T13" fmla="*/ 16 h 17"/>
                <a:gd name="T14" fmla="*/ 49 w 52"/>
                <a:gd name="T15" fmla="*/ 16 h 17"/>
                <a:gd name="T16" fmla="*/ 49 w 52"/>
                <a:gd name="T17" fmla="*/ 16 h 17"/>
                <a:gd name="T18" fmla="*/ 49 w 52"/>
                <a:gd name="T19" fmla="*/ 16 h 17"/>
                <a:gd name="T20" fmla="*/ 50 w 52"/>
                <a:gd name="T21" fmla="*/ 17 h 17"/>
                <a:gd name="T22" fmla="*/ 52 w 52"/>
                <a:gd name="T23" fmla="*/ 16 h 17"/>
                <a:gd name="T24" fmla="*/ 52 w 52"/>
                <a:gd name="T25" fmla="*/ 13 h 17"/>
                <a:gd name="T26" fmla="*/ 50 w 52"/>
                <a:gd name="T27" fmla="*/ 12 h 17"/>
                <a:gd name="T28" fmla="*/ 41 w 52"/>
                <a:gd name="T29" fmla="*/ 10 h 17"/>
                <a:gd name="T30" fmla="*/ 19 w 52"/>
                <a:gd name="T31" fmla="*/ 4 h 17"/>
                <a:gd name="T32" fmla="*/ 3 w 52"/>
                <a:gd name="T33" fmla="*/ 0 h 17"/>
                <a:gd name="T34" fmla="*/ 2 w 52"/>
                <a:gd name="T3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7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3" y="5"/>
                    <a:pt x="7" y="6"/>
                    <a:pt x="12" y="7"/>
                  </a:cubicBezTo>
                  <a:cubicBezTo>
                    <a:pt x="19" y="9"/>
                    <a:pt x="28" y="11"/>
                    <a:pt x="36" y="12"/>
                  </a:cubicBezTo>
                  <a:cubicBezTo>
                    <a:pt x="39" y="13"/>
                    <a:pt x="43" y="14"/>
                    <a:pt x="45" y="15"/>
                  </a:cubicBezTo>
                  <a:cubicBezTo>
                    <a:pt x="46" y="15"/>
                    <a:pt x="47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7"/>
                    <a:pt x="50" y="17"/>
                  </a:cubicBezTo>
                  <a:cubicBezTo>
                    <a:pt x="51" y="17"/>
                    <a:pt x="51" y="16"/>
                    <a:pt x="52" y="16"/>
                  </a:cubicBezTo>
                  <a:cubicBezTo>
                    <a:pt x="52" y="15"/>
                    <a:pt x="52" y="14"/>
                    <a:pt x="52" y="13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49" y="12"/>
                    <a:pt x="45" y="11"/>
                    <a:pt x="41" y="10"/>
                  </a:cubicBezTo>
                  <a:cubicBezTo>
                    <a:pt x="35" y="8"/>
                    <a:pt x="27" y="6"/>
                    <a:pt x="19" y="4"/>
                  </a:cubicBezTo>
                  <a:cubicBezTo>
                    <a:pt x="12" y="3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823"/>
            <p:cNvSpPr/>
            <p:nvPr/>
          </p:nvSpPr>
          <p:spPr bwMode="auto">
            <a:xfrm>
              <a:off x="2507405" y="5379283"/>
              <a:ext cx="32260" cy="17026"/>
            </a:xfrm>
            <a:custGeom>
              <a:avLst/>
              <a:gdLst>
                <a:gd name="T0" fmla="*/ 2 w 15"/>
                <a:gd name="T1" fmla="*/ 0 h 8"/>
                <a:gd name="T2" fmla="*/ 1 w 15"/>
                <a:gd name="T3" fmla="*/ 1 h 8"/>
                <a:gd name="T4" fmla="*/ 1 w 15"/>
                <a:gd name="T5" fmla="*/ 3 h 8"/>
                <a:gd name="T6" fmla="*/ 4 w 15"/>
                <a:gd name="T7" fmla="*/ 6 h 8"/>
                <a:gd name="T8" fmla="*/ 9 w 15"/>
                <a:gd name="T9" fmla="*/ 6 h 8"/>
                <a:gd name="T10" fmla="*/ 11 w 15"/>
                <a:gd name="T11" fmla="*/ 7 h 8"/>
                <a:gd name="T12" fmla="*/ 11 w 15"/>
                <a:gd name="T13" fmla="*/ 7 h 8"/>
                <a:gd name="T14" fmla="*/ 13 w 15"/>
                <a:gd name="T15" fmla="*/ 8 h 8"/>
                <a:gd name="T16" fmla="*/ 14 w 15"/>
                <a:gd name="T17" fmla="*/ 8 h 8"/>
                <a:gd name="T18" fmla="*/ 15 w 15"/>
                <a:gd name="T19" fmla="*/ 5 h 8"/>
                <a:gd name="T20" fmla="*/ 11 w 15"/>
                <a:gd name="T21" fmla="*/ 3 h 8"/>
                <a:gd name="T22" fmla="*/ 6 w 15"/>
                <a:gd name="T23" fmla="*/ 2 h 8"/>
                <a:gd name="T24" fmla="*/ 5 w 15"/>
                <a:gd name="T25" fmla="*/ 2 h 8"/>
                <a:gd name="T26" fmla="*/ 4 w 15"/>
                <a:gd name="T27" fmla="*/ 1 h 8"/>
                <a:gd name="T28" fmla="*/ 2 w 15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8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3" y="5"/>
                    <a:pt x="4" y="6"/>
                  </a:cubicBezTo>
                  <a:cubicBezTo>
                    <a:pt x="6" y="6"/>
                    <a:pt x="8" y="6"/>
                    <a:pt x="9" y="6"/>
                  </a:cubicBezTo>
                  <a:cubicBezTo>
                    <a:pt x="10" y="6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5" y="6"/>
                    <a:pt x="15" y="5"/>
                  </a:cubicBezTo>
                  <a:cubicBezTo>
                    <a:pt x="14" y="4"/>
                    <a:pt x="12" y="3"/>
                    <a:pt x="11" y="3"/>
                  </a:cubicBezTo>
                  <a:cubicBezTo>
                    <a:pt x="9" y="2"/>
                    <a:pt x="8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824"/>
            <p:cNvSpPr>
              <a:spLocks noEditPoints="1"/>
            </p:cNvSpPr>
            <p:nvPr/>
          </p:nvSpPr>
          <p:spPr bwMode="auto">
            <a:xfrm>
              <a:off x="2448263" y="5239491"/>
              <a:ext cx="286752" cy="271519"/>
            </a:xfrm>
            <a:custGeom>
              <a:avLst/>
              <a:gdLst>
                <a:gd name="T0" fmla="*/ 22 w 135"/>
                <a:gd name="T1" fmla="*/ 91 h 128"/>
                <a:gd name="T2" fmla="*/ 91 w 135"/>
                <a:gd name="T3" fmla="*/ 124 h 128"/>
                <a:gd name="T4" fmla="*/ 88 w 135"/>
                <a:gd name="T5" fmla="*/ 122 h 128"/>
                <a:gd name="T6" fmla="*/ 86 w 135"/>
                <a:gd name="T7" fmla="*/ 121 h 128"/>
                <a:gd name="T8" fmla="*/ 84 w 135"/>
                <a:gd name="T9" fmla="*/ 119 h 128"/>
                <a:gd name="T10" fmla="*/ 34 w 135"/>
                <a:gd name="T11" fmla="*/ 102 h 128"/>
                <a:gd name="T12" fmla="*/ 17 w 135"/>
                <a:gd name="T13" fmla="*/ 99 h 128"/>
                <a:gd name="T14" fmla="*/ 119 w 135"/>
                <a:gd name="T15" fmla="*/ 37 h 128"/>
                <a:gd name="T16" fmla="*/ 116 w 135"/>
                <a:gd name="T17" fmla="*/ 63 h 128"/>
                <a:gd name="T18" fmla="*/ 20 w 135"/>
                <a:gd name="T19" fmla="*/ 87 h 128"/>
                <a:gd name="T20" fmla="*/ 42 w 135"/>
                <a:gd name="T21" fmla="*/ 11 h 128"/>
                <a:gd name="T22" fmla="*/ 64 w 135"/>
                <a:gd name="T23" fmla="*/ 17 h 128"/>
                <a:gd name="T24" fmla="*/ 60 w 135"/>
                <a:gd name="T25" fmla="*/ 31 h 128"/>
                <a:gd name="T26" fmla="*/ 77 w 135"/>
                <a:gd name="T27" fmla="*/ 36 h 128"/>
                <a:gd name="T28" fmla="*/ 85 w 135"/>
                <a:gd name="T29" fmla="*/ 33 h 128"/>
                <a:gd name="T30" fmla="*/ 88 w 135"/>
                <a:gd name="T31" fmla="*/ 21 h 128"/>
                <a:gd name="T32" fmla="*/ 118 w 135"/>
                <a:gd name="T33" fmla="*/ 24 h 128"/>
                <a:gd name="T34" fmla="*/ 95 w 135"/>
                <a:gd name="T35" fmla="*/ 110 h 128"/>
                <a:gd name="T36" fmla="*/ 22 w 135"/>
                <a:gd name="T37" fmla="*/ 86 h 128"/>
                <a:gd name="T38" fmla="*/ 20 w 135"/>
                <a:gd name="T39" fmla="*/ 87 h 128"/>
                <a:gd name="T40" fmla="*/ 74 w 135"/>
                <a:gd name="T41" fmla="*/ 4 h 128"/>
                <a:gd name="T42" fmla="*/ 87 w 135"/>
                <a:gd name="T43" fmla="*/ 6 h 128"/>
                <a:gd name="T44" fmla="*/ 84 w 135"/>
                <a:gd name="T45" fmla="*/ 23 h 128"/>
                <a:gd name="T46" fmla="*/ 81 w 135"/>
                <a:gd name="T47" fmla="*/ 31 h 128"/>
                <a:gd name="T48" fmla="*/ 77 w 135"/>
                <a:gd name="T49" fmla="*/ 32 h 128"/>
                <a:gd name="T50" fmla="*/ 77 w 135"/>
                <a:gd name="T51" fmla="*/ 32 h 128"/>
                <a:gd name="T52" fmla="*/ 64 w 135"/>
                <a:gd name="T53" fmla="*/ 29 h 128"/>
                <a:gd name="T54" fmla="*/ 72 w 135"/>
                <a:gd name="T55" fmla="*/ 4 h 128"/>
                <a:gd name="T56" fmla="*/ 74 w 135"/>
                <a:gd name="T57" fmla="*/ 0 h 128"/>
                <a:gd name="T58" fmla="*/ 67 w 135"/>
                <a:gd name="T59" fmla="*/ 5 h 128"/>
                <a:gd name="T60" fmla="*/ 44 w 135"/>
                <a:gd name="T61" fmla="*/ 7 h 128"/>
                <a:gd name="T62" fmla="*/ 42 w 135"/>
                <a:gd name="T63" fmla="*/ 6 h 128"/>
                <a:gd name="T64" fmla="*/ 39 w 135"/>
                <a:gd name="T65" fmla="*/ 7 h 128"/>
                <a:gd name="T66" fmla="*/ 0 w 135"/>
                <a:gd name="T67" fmla="*/ 86 h 128"/>
                <a:gd name="T68" fmla="*/ 17 w 135"/>
                <a:gd name="T69" fmla="*/ 90 h 128"/>
                <a:gd name="T70" fmla="*/ 12 w 135"/>
                <a:gd name="T71" fmla="*/ 102 h 128"/>
                <a:gd name="T72" fmla="*/ 14 w 135"/>
                <a:gd name="T73" fmla="*/ 103 h 128"/>
                <a:gd name="T74" fmla="*/ 17 w 135"/>
                <a:gd name="T75" fmla="*/ 103 h 128"/>
                <a:gd name="T76" fmla="*/ 84 w 135"/>
                <a:gd name="T77" fmla="*/ 125 h 128"/>
                <a:gd name="T78" fmla="*/ 91 w 135"/>
                <a:gd name="T79" fmla="*/ 128 h 128"/>
                <a:gd name="T80" fmla="*/ 94 w 135"/>
                <a:gd name="T81" fmla="*/ 127 h 128"/>
                <a:gd name="T82" fmla="*/ 134 w 135"/>
                <a:gd name="T83" fmla="*/ 40 h 128"/>
                <a:gd name="T84" fmla="*/ 133 w 135"/>
                <a:gd name="T85" fmla="*/ 37 h 128"/>
                <a:gd name="T86" fmla="*/ 124 w 135"/>
                <a:gd name="T87" fmla="*/ 26 h 128"/>
                <a:gd name="T88" fmla="*/ 125 w 135"/>
                <a:gd name="T89" fmla="*/ 24 h 128"/>
                <a:gd name="T90" fmla="*/ 126 w 135"/>
                <a:gd name="T91" fmla="*/ 22 h 128"/>
                <a:gd name="T92" fmla="*/ 124 w 135"/>
                <a:gd name="T93" fmla="*/ 20 h 128"/>
                <a:gd name="T94" fmla="*/ 122 w 135"/>
                <a:gd name="T95" fmla="*/ 20 h 128"/>
                <a:gd name="T96" fmla="*/ 119 w 135"/>
                <a:gd name="T97" fmla="*/ 20 h 128"/>
                <a:gd name="T98" fmla="*/ 89 w 135"/>
                <a:gd name="T99" fmla="*/ 17 h 128"/>
                <a:gd name="T100" fmla="*/ 92 w 135"/>
                <a:gd name="T101" fmla="*/ 5 h 128"/>
                <a:gd name="T102" fmla="*/ 90 w 135"/>
                <a:gd name="T103" fmla="*/ 2 h 128"/>
                <a:gd name="T104" fmla="*/ 74 w 135"/>
                <a:gd name="T10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" h="128">
                  <a:moveTo>
                    <a:pt x="17" y="99"/>
                  </a:moveTo>
                  <a:cubicBezTo>
                    <a:pt x="19" y="96"/>
                    <a:pt x="20" y="94"/>
                    <a:pt x="22" y="91"/>
                  </a:cubicBezTo>
                  <a:cubicBezTo>
                    <a:pt x="47" y="96"/>
                    <a:pt x="71" y="104"/>
                    <a:pt x="95" y="114"/>
                  </a:cubicBezTo>
                  <a:cubicBezTo>
                    <a:pt x="93" y="117"/>
                    <a:pt x="92" y="120"/>
                    <a:pt x="91" y="124"/>
                  </a:cubicBezTo>
                  <a:cubicBezTo>
                    <a:pt x="90" y="123"/>
                    <a:pt x="90" y="123"/>
                    <a:pt x="89" y="123"/>
                  </a:cubicBezTo>
                  <a:cubicBezTo>
                    <a:pt x="89" y="123"/>
                    <a:pt x="89" y="122"/>
                    <a:pt x="88" y="122"/>
                  </a:cubicBezTo>
                  <a:cubicBezTo>
                    <a:pt x="88" y="122"/>
                    <a:pt x="87" y="121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6" y="120"/>
                    <a:pt x="85" y="119"/>
                    <a:pt x="84" y="119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67" y="114"/>
                    <a:pt x="50" y="108"/>
                    <a:pt x="34" y="102"/>
                  </a:cubicBezTo>
                  <a:cubicBezTo>
                    <a:pt x="29" y="101"/>
                    <a:pt x="23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moveTo>
                    <a:pt x="100" y="101"/>
                  </a:moveTo>
                  <a:cubicBezTo>
                    <a:pt x="104" y="79"/>
                    <a:pt x="111" y="57"/>
                    <a:pt x="119" y="37"/>
                  </a:cubicBezTo>
                  <a:cubicBezTo>
                    <a:pt x="122" y="38"/>
                    <a:pt x="125" y="40"/>
                    <a:pt x="129" y="40"/>
                  </a:cubicBezTo>
                  <a:cubicBezTo>
                    <a:pt x="123" y="47"/>
                    <a:pt x="120" y="55"/>
                    <a:pt x="116" y="63"/>
                  </a:cubicBezTo>
                  <a:cubicBezTo>
                    <a:pt x="111" y="76"/>
                    <a:pt x="106" y="88"/>
                    <a:pt x="100" y="101"/>
                  </a:cubicBezTo>
                  <a:moveTo>
                    <a:pt x="20" y="87"/>
                  </a:moveTo>
                  <a:cubicBezTo>
                    <a:pt x="15" y="86"/>
                    <a:pt x="10" y="85"/>
                    <a:pt x="5" y="84"/>
                  </a:cubicBezTo>
                  <a:cubicBezTo>
                    <a:pt x="20" y="61"/>
                    <a:pt x="33" y="37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0" y="13"/>
                    <a:pt x="57" y="15"/>
                    <a:pt x="64" y="17"/>
                  </a:cubicBezTo>
                  <a:cubicBezTo>
                    <a:pt x="63" y="21"/>
                    <a:pt x="61" y="25"/>
                    <a:pt x="59" y="29"/>
                  </a:cubicBezTo>
                  <a:cubicBezTo>
                    <a:pt x="59" y="30"/>
                    <a:pt x="59" y="31"/>
                    <a:pt x="60" y="31"/>
                  </a:cubicBezTo>
                  <a:cubicBezTo>
                    <a:pt x="61" y="33"/>
                    <a:pt x="64" y="34"/>
                    <a:pt x="67" y="35"/>
                  </a:cubicBezTo>
                  <a:cubicBezTo>
                    <a:pt x="71" y="35"/>
                    <a:pt x="74" y="36"/>
                    <a:pt x="77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3" y="35"/>
                    <a:pt x="84" y="35"/>
                    <a:pt x="85" y="33"/>
                  </a:cubicBezTo>
                  <a:cubicBezTo>
                    <a:pt x="85" y="33"/>
                    <a:pt x="86" y="32"/>
                    <a:pt x="86" y="31"/>
                  </a:cubicBezTo>
                  <a:cubicBezTo>
                    <a:pt x="87" y="28"/>
                    <a:pt x="88" y="25"/>
                    <a:pt x="88" y="21"/>
                  </a:cubicBezTo>
                  <a:cubicBezTo>
                    <a:pt x="98" y="23"/>
                    <a:pt x="108" y="23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20" y="24"/>
                  </a:cubicBezTo>
                  <a:cubicBezTo>
                    <a:pt x="108" y="51"/>
                    <a:pt x="99" y="80"/>
                    <a:pt x="95" y="110"/>
                  </a:cubicBezTo>
                  <a:cubicBezTo>
                    <a:pt x="71" y="100"/>
                    <a:pt x="47" y="92"/>
                    <a:pt x="23" y="87"/>
                  </a:cubicBezTo>
                  <a:cubicBezTo>
                    <a:pt x="23" y="87"/>
                    <a:pt x="23" y="87"/>
                    <a:pt x="22" y="86"/>
                  </a:cubicBezTo>
                  <a:cubicBezTo>
                    <a:pt x="22" y="86"/>
                    <a:pt x="21" y="86"/>
                    <a:pt x="21" y="86"/>
                  </a:cubicBezTo>
                  <a:cubicBezTo>
                    <a:pt x="21" y="86"/>
                    <a:pt x="20" y="86"/>
                    <a:pt x="20" y="87"/>
                  </a:cubicBezTo>
                  <a:moveTo>
                    <a:pt x="72" y="4"/>
                  </a:moveTo>
                  <a:cubicBezTo>
                    <a:pt x="73" y="4"/>
                    <a:pt x="73" y="4"/>
                    <a:pt x="74" y="4"/>
                  </a:cubicBezTo>
                  <a:cubicBezTo>
                    <a:pt x="74" y="4"/>
                    <a:pt x="75" y="4"/>
                    <a:pt x="76" y="4"/>
                  </a:cubicBezTo>
                  <a:cubicBezTo>
                    <a:pt x="80" y="5"/>
                    <a:pt x="83" y="5"/>
                    <a:pt x="87" y="6"/>
                  </a:cubicBezTo>
                  <a:cubicBezTo>
                    <a:pt x="87" y="7"/>
                    <a:pt x="87" y="8"/>
                    <a:pt x="86" y="10"/>
                  </a:cubicBezTo>
                  <a:cubicBezTo>
                    <a:pt x="85" y="14"/>
                    <a:pt x="85" y="18"/>
                    <a:pt x="84" y="23"/>
                  </a:cubicBezTo>
                  <a:cubicBezTo>
                    <a:pt x="83" y="25"/>
                    <a:pt x="83" y="27"/>
                    <a:pt x="82" y="28"/>
                  </a:cubicBezTo>
                  <a:cubicBezTo>
                    <a:pt x="82" y="30"/>
                    <a:pt x="82" y="31"/>
                    <a:pt x="81" y="31"/>
                  </a:cubicBezTo>
                  <a:cubicBezTo>
                    <a:pt x="81" y="31"/>
                    <a:pt x="81" y="31"/>
                    <a:pt x="80" y="32"/>
                  </a:cubicBezTo>
                  <a:cubicBezTo>
                    <a:pt x="80" y="32"/>
                    <a:pt x="79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5" y="32"/>
                    <a:pt x="71" y="31"/>
                    <a:pt x="69" y="31"/>
                  </a:cubicBezTo>
                  <a:cubicBezTo>
                    <a:pt x="67" y="30"/>
                    <a:pt x="65" y="29"/>
                    <a:pt x="64" y="29"/>
                  </a:cubicBezTo>
                  <a:cubicBezTo>
                    <a:pt x="67" y="21"/>
                    <a:pt x="70" y="11"/>
                    <a:pt x="71" y="5"/>
                  </a:cubicBezTo>
                  <a:cubicBezTo>
                    <a:pt x="71" y="5"/>
                    <a:pt x="72" y="5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moveTo>
                    <a:pt x="74" y="0"/>
                  </a:moveTo>
                  <a:cubicBezTo>
                    <a:pt x="73" y="0"/>
                    <a:pt x="71" y="0"/>
                    <a:pt x="70" y="1"/>
                  </a:cubicBezTo>
                  <a:cubicBezTo>
                    <a:pt x="69" y="2"/>
                    <a:pt x="68" y="3"/>
                    <a:pt x="67" y="5"/>
                  </a:cubicBezTo>
                  <a:cubicBezTo>
                    <a:pt x="67" y="7"/>
                    <a:pt x="66" y="10"/>
                    <a:pt x="65" y="13"/>
                  </a:cubicBezTo>
                  <a:cubicBezTo>
                    <a:pt x="58" y="11"/>
                    <a:pt x="51" y="9"/>
                    <a:pt x="44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6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0" y="6"/>
                    <a:pt x="39" y="6"/>
                    <a:pt x="39" y="7"/>
                  </a:cubicBezTo>
                  <a:cubicBezTo>
                    <a:pt x="29" y="34"/>
                    <a:pt x="16" y="60"/>
                    <a:pt x="0" y="84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7"/>
                    <a:pt x="1" y="88"/>
                    <a:pt x="1" y="88"/>
                  </a:cubicBezTo>
                  <a:cubicBezTo>
                    <a:pt x="7" y="88"/>
                    <a:pt x="12" y="89"/>
                    <a:pt x="17" y="90"/>
                  </a:cubicBezTo>
                  <a:cubicBezTo>
                    <a:pt x="15" y="94"/>
                    <a:pt x="14" y="97"/>
                    <a:pt x="12" y="100"/>
                  </a:cubicBezTo>
                  <a:cubicBezTo>
                    <a:pt x="11" y="101"/>
                    <a:pt x="11" y="102"/>
                    <a:pt x="12" y="102"/>
                  </a:cubicBezTo>
                  <a:cubicBezTo>
                    <a:pt x="12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22" y="103"/>
                    <a:pt x="27" y="105"/>
                    <a:pt x="32" y="106"/>
                  </a:cubicBezTo>
                  <a:cubicBezTo>
                    <a:pt x="50" y="112"/>
                    <a:pt x="67" y="118"/>
                    <a:pt x="84" y="125"/>
                  </a:cubicBezTo>
                  <a:cubicBezTo>
                    <a:pt x="85" y="125"/>
                    <a:pt x="85" y="126"/>
                    <a:pt x="86" y="126"/>
                  </a:cubicBezTo>
                  <a:cubicBezTo>
                    <a:pt x="88" y="127"/>
                    <a:pt x="90" y="128"/>
                    <a:pt x="91" y="128"/>
                  </a:cubicBezTo>
                  <a:cubicBezTo>
                    <a:pt x="91" y="128"/>
                    <a:pt x="92" y="128"/>
                    <a:pt x="92" y="128"/>
                  </a:cubicBezTo>
                  <a:cubicBezTo>
                    <a:pt x="93" y="128"/>
                    <a:pt x="93" y="128"/>
                    <a:pt x="94" y="127"/>
                  </a:cubicBezTo>
                  <a:cubicBezTo>
                    <a:pt x="102" y="106"/>
                    <a:pt x="111" y="86"/>
                    <a:pt x="120" y="65"/>
                  </a:cubicBezTo>
                  <a:cubicBezTo>
                    <a:pt x="124" y="56"/>
                    <a:pt x="128" y="47"/>
                    <a:pt x="134" y="40"/>
                  </a:cubicBezTo>
                  <a:cubicBezTo>
                    <a:pt x="135" y="40"/>
                    <a:pt x="135" y="39"/>
                    <a:pt x="134" y="38"/>
                  </a:cubicBezTo>
                  <a:cubicBezTo>
                    <a:pt x="134" y="37"/>
                    <a:pt x="133" y="37"/>
                    <a:pt x="133" y="37"/>
                  </a:cubicBezTo>
                  <a:cubicBezTo>
                    <a:pt x="129" y="36"/>
                    <a:pt x="125" y="35"/>
                    <a:pt x="121" y="33"/>
                  </a:cubicBezTo>
                  <a:cubicBezTo>
                    <a:pt x="122" y="30"/>
                    <a:pt x="123" y="28"/>
                    <a:pt x="124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5" y="24"/>
                    <a:pt x="125" y="24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1"/>
                    <a:pt x="126" y="21"/>
                  </a:cubicBezTo>
                  <a:cubicBezTo>
                    <a:pt x="125" y="20"/>
                    <a:pt x="124" y="20"/>
                    <a:pt x="124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1" y="20"/>
                  </a:cubicBezTo>
                  <a:cubicBezTo>
                    <a:pt x="120" y="20"/>
                    <a:pt x="120" y="20"/>
                    <a:pt x="119" y="20"/>
                  </a:cubicBezTo>
                  <a:cubicBezTo>
                    <a:pt x="108" y="19"/>
                    <a:pt x="99" y="19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4"/>
                    <a:pt x="90" y="12"/>
                    <a:pt x="91" y="10"/>
                  </a:cubicBezTo>
                  <a:cubicBezTo>
                    <a:pt x="91" y="8"/>
                    <a:pt x="92" y="6"/>
                    <a:pt x="92" y="5"/>
                  </a:cubicBezTo>
                  <a:cubicBezTo>
                    <a:pt x="92" y="4"/>
                    <a:pt x="92" y="4"/>
                    <a:pt x="92" y="3"/>
                  </a:cubicBezTo>
                  <a:cubicBezTo>
                    <a:pt x="92" y="3"/>
                    <a:pt x="91" y="2"/>
                    <a:pt x="90" y="2"/>
                  </a:cubicBezTo>
                  <a:cubicBezTo>
                    <a:pt x="86" y="1"/>
                    <a:pt x="81" y="1"/>
                    <a:pt x="76" y="0"/>
                  </a:cubicBezTo>
                  <a:cubicBezTo>
                    <a:pt x="76" y="0"/>
                    <a:pt x="75" y="0"/>
                    <a:pt x="7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643863" y="2903474"/>
            <a:ext cx="191606" cy="177048"/>
            <a:chOff x="1058411" y="4657921"/>
            <a:chExt cx="365609" cy="337830"/>
          </a:xfrm>
        </p:grpSpPr>
        <p:sp>
          <p:nvSpPr>
            <p:cNvPr id="131" name="Freeform 825"/>
            <p:cNvSpPr>
              <a:spLocks noEditPoints="1"/>
            </p:cNvSpPr>
            <p:nvPr/>
          </p:nvSpPr>
          <p:spPr bwMode="auto">
            <a:xfrm>
              <a:off x="1058411" y="4657921"/>
              <a:ext cx="365609" cy="337830"/>
            </a:xfrm>
            <a:custGeom>
              <a:avLst/>
              <a:gdLst>
                <a:gd name="T0" fmla="*/ 167 w 172"/>
                <a:gd name="T1" fmla="*/ 113 h 159"/>
                <a:gd name="T2" fmla="*/ 152 w 172"/>
                <a:gd name="T3" fmla="*/ 152 h 159"/>
                <a:gd name="T4" fmla="*/ 130 w 172"/>
                <a:gd name="T5" fmla="*/ 117 h 159"/>
                <a:gd name="T6" fmla="*/ 142 w 172"/>
                <a:gd name="T7" fmla="*/ 102 h 159"/>
                <a:gd name="T8" fmla="*/ 146 w 172"/>
                <a:gd name="T9" fmla="*/ 102 h 159"/>
                <a:gd name="T10" fmla="*/ 140 w 172"/>
                <a:gd name="T11" fmla="*/ 78 h 159"/>
                <a:gd name="T12" fmla="*/ 140 w 172"/>
                <a:gd name="T13" fmla="*/ 100 h 159"/>
                <a:gd name="T14" fmla="*/ 97 w 172"/>
                <a:gd name="T15" fmla="*/ 91 h 159"/>
                <a:gd name="T16" fmla="*/ 114 w 172"/>
                <a:gd name="T17" fmla="*/ 77 h 159"/>
                <a:gd name="T18" fmla="*/ 119 w 172"/>
                <a:gd name="T19" fmla="*/ 92 h 159"/>
                <a:gd name="T20" fmla="*/ 92 w 172"/>
                <a:gd name="T21" fmla="*/ 68 h 159"/>
                <a:gd name="T22" fmla="*/ 110 w 172"/>
                <a:gd name="T23" fmla="*/ 76 h 159"/>
                <a:gd name="T24" fmla="*/ 83 w 172"/>
                <a:gd name="T25" fmla="*/ 55 h 159"/>
                <a:gd name="T26" fmla="*/ 79 w 172"/>
                <a:gd name="T27" fmla="*/ 65 h 159"/>
                <a:gd name="T28" fmla="*/ 64 w 172"/>
                <a:gd name="T29" fmla="*/ 46 h 159"/>
                <a:gd name="T30" fmla="*/ 83 w 172"/>
                <a:gd name="T31" fmla="*/ 42 h 159"/>
                <a:gd name="T32" fmla="*/ 61 w 172"/>
                <a:gd name="T33" fmla="*/ 29 h 159"/>
                <a:gd name="T34" fmla="*/ 45 w 172"/>
                <a:gd name="T35" fmla="*/ 41 h 159"/>
                <a:gd name="T36" fmla="*/ 5 w 172"/>
                <a:gd name="T37" fmla="*/ 155 h 159"/>
                <a:gd name="T38" fmla="*/ 24 w 172"/>
                <a:gd name="T39" fmla="*/ 23 h 159"/>
                <a:gd name="T40" fmla="*/ 35 w 172"/>
                <a:gd name="T41" fmla="*/ 46 h 159"/>
                <a:gd name="T42" fmla="*/ 60 w 172"/>
                <a:gd name="T43" fmla="*/ 47 h 159"/>
                <a:gd name="T44" fmla="*/ 62 w 172"/>
                <a:gd name="T45" fmla="*/ 69 h 159"/>
                <a:gd name="T46" fmla="*/ 62 w 172"/>
                <a:gd name="T47" fmla="*/ 70 h 159"/>
                <a:gd name="T48" fmla="*/ 63 w 172"/>
                <a:gd name="T49" fmla="*/ 70 h 159"/>
                <a:gd name="T50" fmla="*/ 79 w 172"/>
                <a:gd name="T51" fmla="*/ 69 h 159"/>
                <a:gd name="T52" fmla="*/ 92 w 172"/>
                <a:gd name="T53" fmla="*/ 95 h 159"/>
                <a:gd name="T54" fmla="*/ 120 w 172"/>
                <a:gd name="T55" fmla="*/ 118 h 159"/>
                <a:gd name="T56" fmla="*/ 130 w 172"/>
                <a:gd name="T57" fmla="*/ 121 h 159"/>
                <a:gd name="T58" fmla="*/ 5 w 172"/>
                <a:gd name="T59" fmla="*/ 155 h 159"/>
                <a:gd name="T60" fmla="*/ 56 w 172"/>
                <a:gd name="T61" fmla="*/ 13 h 159"/>
                <a:gd name="T62" fmla="*/ 8 w 172"/>
                <a:gd name="T63" fmla="*/ 19 h 159"/>
                <a:gd name="T64" fmla="*/ 51 w 172"/>
                <a:gd name="T65" fmla="*/ 4 h 159"/>
                <a:gd name="T66" fmla="*/ 58 w 172"/>
                <a:gd name="T67" fmla="*/ 0 h 159"/>
                <a:gd name="T68" fmla="*/ 29 w 172"/>
                <a:gd name="T69" fmla="*/ 2 h 159"/>
                <a:gd name="T70" fmla="*/ 2 w 172"/>
                <a:gd name="T71" fmla="*/ 20 h 159"/>
                <a:gd name="T72" fmla="*/ 1 w 172"/>
                <a:gd name="T73" fmla="*/ 21 h 159"/>
                <a:gd name="T74" fmla="*/ 0 w 172"/>
                <a:gd name="T75" fmla="*/ 157 h 159"/>
                <a:gd name="T76" fmla="*/ 149 w 172"/>
                <a:gd name="T77" fmla="*/ 157 h 159"/>
                <a:gd name="T78" fmla="*/ 152 w 172"/>
                <a:gd name="T79" fmla="*/ 158 h 159"/>
                <a:gd name="T80" fmla="*/ 155 w 172"/>
                <a:gd name="T81" fmla="*/ 154 h 159"/>
                <a:gd name="T82" fmla="*/ 171 w 172"/>
                <a:gd name="T83" fmla="*/ 131 h 159"/>
                <a:gd name="T84" fmla="*/ 171 w 172"/>
                <a:gd name="T85" fmla="*/ 99 h 159"/>
                <a:gd name="T86" fmla="*/ 171 w 172"/>
                <a:gd name="T87" fmla="*/ 98 h 159"/>
                <a:gd name="T88" fmla="*/ 152 w 172"/>
                <a:gd name="T89" fmla="*/ 98 h 159"/>
                <a:gd name="T90" fmla="*/ 143 w 172"/>
                <a:gd name="T91" fmla="*/ 99 h 159"/>
                <a:gd name="T92" fmla="*/ 144 w 172"/>
                <a:gd name="T93" fmla="*/ 74 h 159"/>
                <a:gd name="T94" fmla="*/ 143 w 172"/>
                <a:gd name="T95" fmla="*/ 73 h 159"/>
                <a:gd name="T96" fmla="*/ 126 w 172"/>
                <a:gd name="T97" fmla="*/ 73 h 159"/>
                <a:gd name="T98" fmla="*/ 114 w 172"/>
                <a:gd name="T99" fmla="*/ 48 h 159"/>
                <a:gd name="T100" fmla="*/ 113 w 172"/>
                <a:gd name="T101" fmla="*/ 47 h 159"/>
                <a:gd name="T102" fmla="*/ 112 w 172"/>
                <a:gd name="T103" fmla="*/ 46 h 159"/>
                <a:gd name="T104" fmla="*/ 87 w 172"/>
                <a:gd name="T105" fmla="*/ 26 h 159"/>
                <a:gd name="T106" fmla="*/ 86 w 172"/>
                <a:gd name="T107" fmla="*/ 25 h 159"/>
                <a:gd name="T108" fmla="*/ 85 w 172"/>
                <a:gd name="T109" fmla="*/ 24 h 159"/>
                <a:gd name="T110" fmla="*/ 59 w 172"/>
                <a:gd name="T111" fmla="*/ 13 h 159"/>
                <a:gd name="T112" fmla="*/ 59 w 172"/>
                <a:gd name="T113" fmla="*/ 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2" h="159">
                  <a:moveTo>
                    <a:pt x="152" y="152"/>
                  </a:moveTo>
                  <a:cubicBezTo>
                    <a:pt x="151" y="141"/>
                    <a:pt x="150" y="130"/>
                    <a:pt x="150" y="119"/>
                  </a:cubicBezTo>
                  <a:cubicBezTo>
                    <a:pt x="156" y="113"/>
                    <a:pt x="161" y="108"/>
                    <a:pt x="168" y="103"/>
                  </a:cubicBezTo>
                  <a:cubicBezTo>
                    <a:pt x="168" y="106"/>
                    <a:pt x="167" y="110"/>
                    <a:pt x="167" y="113"/>
                  </a:cubicBezTo>
                  <a:cubicBezTo>
                    <a:pt x="167" y="116"/>
                    <a:pt x="167" y="118"/>
                    <a:pt x="167" y="120"/>
                  </a:cubicBezTo>
                  <a:cubicBezTo>
                    <a:pt x="167" y="124"/>
                    <a:pt x="167" y="128"/>
                    <a:pt x="167" y="131"/>
                  </a:cubicBezTo>
                  <a:cubicBezTo>
                    <a:pt x="167" y="131"/>
                    <a:pt x="168" y="132"/>
                    <a:pt x="168" y="132"/>
                  </a:cubicBezTo>
                  <a:cubicBezTo>
                    <a:pt x="163" y="139"/>
                    <a:pt x="158" y="146"/>
                    <a:pt x="152" y="152"/>
                  </a:cubicBezTo>
                  <a:moveTo>
                    <a:pt x="152" y="102"/>
                  </a:moveTo>
                  <a:cubicBezTo>
                    <a:pt x="156" y="102"/>
                    <a:pt x="159" y="102"/>
                    <a:pt x="163" y="102"/>
                  </a:cubicBezTo>
                  <a:cubicBezTo>
                    <a:pt x="157" y="106"/>
                    <a:pt x="152" y="112"/>
                    <a:pt x="147" y="117"/>
                  </a:cubicBezTo>
                  <a:cubicBezTo>
                    <a:pt x="139" y="117"/>
                    <a:pt x="136" y="117"/>
                    <a:pt x="130" y="117"/>
                  </a:cubicBezTo>
                  <a:cubicBezTo>
                    <a:pt x="129" y="117"/>
                    <a:pt x="128" y="117"/>
                    <a:pt x="126" y="117"/>
                  </a:cubicBezTo>
                  <a:cubicBezTo>
                    <a:pt x="128" y="116"/>
                    <a:pt x="131" y="113"/>
                    <a:pt x="133" y="111"/>
                  </a:cubicBezTo>
                  <a:cubicBezTo>
                    <a:pt x="136" y="108"/>
                    <a:pt x="139" y="105"/>
                    <a:pt x="141" y="103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102"/>
                    <a:pt x="142" y="102"/>
                    <a:pt x="143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4" y="102"/>
                    <a:pt x="145" y="102"/>
                    <a:pt x="146" y="102"/>
                  </a:cubicBezTo>
                  <a:cubicBezTo>
                    <a:pt x="148" y="102"/>
                    <a:pt x="150" y="102"/>
                    <a:pt x="152" y="102"/>
                  </a:cubicBezTo>
                  <a:moveTo>
                    <a:pt x="123" y="115"/>
                  </a:moveTo>
                  <a:cubicBezTo>
                    <a:pt x="123" y="107"/>
                    <a:pt x="123" y="104"/>
                    <a:pt x="122" y="94"/>
                  </a:cubicBezTo>
                  <a:cubicBezTo>
                    <a:pt x="128" y="88"/>
                    <a:pt x="133" y="83"/>
                    <a:pt x="140" y="78"/>
                  </a:cubicBezTo>
                  <a:cubicBezTo>
                    <a:pt x="140" y="80"/>
                    <a:pt x="140" y="83"/>
                    <a:pt x="140" y="86"/>
                  </a:cubicBezTo>
                  <a:cubicBezTo>
                    <a:pt x="140" y="87"/>
                    <a:pt x="140" y="89"/>
                    <a:pt x="140" y="91"/>
                  </a:cubicBezTo>
                  <a:cubicBezTo>
                    <a:pt x="140" y="93"/>
                    <a:pt x="140" y="96"/>
                    <a:pt x="140" y="99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37" y="102"/>
                    <a:pt x="134" y="105"/>
                    <a:pt x="130" y="109"/>
                  </a:cubicBezTo>
                  <a:cubicBezTo>
                    <a:pt x="128" y="111"/>
                    <a:pt x="126" y="113"/>
                    <a:pt x="123" y="115"/>
                  </a:cubicBezTo>
                  <a:moveTo>
                    <a:pt x="97" y="91"/>
                  </a:moveTo>
                  <a:cubicBezTo>
                    <a:pt x="100" y="89"/>
                    <a:pt x="103" y="87"/>
                    <a:pt x="106" y="84"/>
                  </a:cubicBezTo>
                  <a:cubicBezTo>
                    <a:pt x="108" y="83"/>
                    <a:pt x="110" y="81"/>
                    <a:pt x="111" y="80"/>
                  </a:cubicBezTo>
                  <a:cubicBezTo>
                    <a:pt x="112" y="79"/>
                    <a:pt x="113" y="78"/>
                    <a:pt x="11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7" y="77"/>
                    <a:pt x="121" y="77"/>
                    <a:pt x="126" y="77"/>
                  </a:cubicBezTo>
                  <a:cubicBezTo>
                    <a:pt x="129" y="77"/>
                    <a:pt x="133" y="77"/>
                    <a:pt x="136" y="77"/>
                  </a:cubicBezTo>
                  <a:cubicBezTo>
                    <a:pt x="130" y="81"/>
                    <a:pt x="125" y="87"/>
                    <a:pt x="119" y="92"/>
                  </a:cubicBezTo>
                  <a:cubicBezTo>
                    <a:pt x="114" y="91"/>
                    <a:pt x="110" y="91"/>
                    <a:pt x="106" y="91"/>
                  </a:cubicBezTo>
                  <a:cubicBezTo>
                    <a:pt x="103" y="91"/>
                    <a:pt x="101" y="91"/>
                    <a:pt x="97" y="91"/>
                  </a:cubicBezTo>
                  <a:moveTo>
                    <a:pt x="93" y="90"/>
                  </a:moveTo>
                  <a:cubicBezTo>
                    <a:pt x="93" y="81"/>
                    <a:pt x="92" y="77"/>
                    <a:pt x="92" y="68"/>
                  </a:cubicBezTo>
                  <a:cubicBezTo>
                    <a:pt x="98" y="62"/>
                    <a:pt x="103" y="56"/>
                    <a:pt x="110" y="52"/>
                  </a:cubicBezTo>
                  <a:cubicBezTo>
                    <a:pt x="110" y="52"/>
                    <a:pt x="110" y="53"/>
                    <a:pt x="110" y="54"/>
                  </a:cubicBezTo>
                  <a:cubicBezTo>
                    <a:pt x="110" y="59"/>
                    <a:pt x="110" y="66"/>
                    <a:pt x="110" y="72"/>
                  </a:cubicBezTo>
                  <a:cubicBezTo>
                    <a:pt x="110" y="73"/>
                    <a:pt x="110" y="74"/>
                    <a:pt x="110" y="76"/>
                  </a:cubicBezTo>
                  <a:cubicBezTo>
                    <a:pt x="108" y="77"/>
                    <a:pt x="105" y="80"/>
                    <a:pt x="102" y="83"/>
                  </a:cubicBezTo>
                  <a:cubicBezTo>
                    <a:pt x="99" y="86"/>
                    <a:pt x="96" y="88"/>
                    <a:pt x="93" y="90"/>
                  </a:cubicBezTo>
                  <a:moveTo>
                    <a:pt x="70" y="65"/>
                  </a:moveTo>
                  <a:cubicBezTo>
                    <a:pt x="75" y="62"/>
                    <a:pt x="80" y="58"/>
                    <a:pt x="83" y="55"/>
                  </a:cubicBezTo>
                  <a:cubicBezTo>
                    <a:pt x="85" y="53"/>
                    <a:pt x="85" y="53"/>
                    <a:pt x="87" y="52"/>
                  </a:cubicBezTo>
                  <a:cubicBezTo>
                    <a:pt x="91" y="51"/>
                    <a:pt x="98" y="51"/>
                    <a:pt x="105" y="51"/>
                  </a:cubicBezTo>
                  <a:cubicBezTo>
                    <a:pt x="100" y="55"/>
                    <a:pt x="95" y="60"/>
                    <a:pt x="89" y="65"/>
                  </a:cubicBezTo>
                  <a:cubicBezTo>
                    <a:pt x="85" y="65"/>
                    <a:pt x="82" y="65"/>
                    <a:pt x="79" y="65"/>
                  </a:cubicBezTo>
                  <a:cubicBezTo>
                    <a:pt x="76" y="65"/>
                    <a:pt x="73" y="65"/>
                    <a:pt x="70" y="65"/>
                  </a:cubicBezTo>
                  <a:moveTo>
                    <a:pt x="65" y="65"/>
                  </a:moveTo>
                  <a:cubicBezTo>
                    <a:pt x="64" y="59"/>
                    <a:pt x="63" y="57"/>
                    <a:pt x="63" y="53"/>
                  </a:cubicBezTo>
                  <a:cubicBezTo>
                    <a:pt x="63" y="51"/>
                    <a:pt x="64" y="49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71" y="40"/>
                    <a:pt x="76" y="34"/>
                    <a:pt x="83" y="29"/>
                  </a:cubicBezTo>
                  <a:cubicBezTo>
                    <a:pt x="83" y="32"/>
                    <a:pt x="83" y="34"/>
                    <a:pt x="83" y="37"/>
                  </a:cubicBezTo>
                  <a:cubicBezTo>
                    <a:pt x="83" y="39"/>
                    <a:pt x="83" y="40"/>
                    <a:pt x="83" y="42"/>
                  </a:cubicBezTo>
                  <a:cubicBezTo>
                    <a:pt x="83" y="45"/>
                    <a:pt x="83" y="47"/>
                    <a:pt x="83" y="50"/>
                  </a:cubicBezTo>
                  <a:cubicBezTo>
                    <a:pt x="82" y="51"/>
                    <a:pt x="81" y="51"/>
                    <a:pt x="80" y="52"/>
                  </a:cubicBezTo>
                  <a:cubicBezTo>
                    <a:pt x="77" y="56"/>
                    <a:pt x="70" y="61"/>
                    <a:pt x="65" y="65"/>
                  </a:cubicBezTo>
                  <a:moveTo>
                    <a:pt x="61" y="29"/>
                  </a:moveTo>
                  <a:cubicBezTo>
                    <a:pt x="66" y="29"/>
                    <a:pt x="72" y="28"/>
                    <a:pt x="79" y="28"/>
                  </a:cubicBezTo>
                  <a:cubicBezTo>
                    <a:pt x="72" y="33"/>
                    <a:pt x="68" y="38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6" y="42"/>
                    <a:pt x="51" y="41"/>
                    <a:pt x="45" y="41"/>
                  </a:cubicBezTo>
                  <a:cubicBezTo>
                    <a:pt x="44" y="41"/>
                    <a:pt x="42" y="41"/>
                    <a:pt x="41" y="41"/>
                  </a:cubicBezTo>
                  <a:cubicBezTo>
                    <a:pt x="46" y="37"/>
                    <a:pt x="52" y="33"/>
                    <a:pt x="58" y="29"/>
                  </a:cubicBezTo>
                  <a:cubicBezTo>
                    <a:pt x="59" y="29"/>
                    <a:pt x="60" y="29"/>
                    <a:pt x="61" y="29"/>
                  </a:cubicBezTo>
                  <a:moveTo>
                    <a:pt x="5" y="155"/>
                  </a:moveTo>
                  <a:cubicBezTo>
                    <a:pt x="5" y="143"/>
                    <a:pt x="6" y="133"/>
                    <a:pt x="6" y="124"/>
                  </a:cubicBezTo>
                  <a:cubicBezTo>
                    <a:pt x="6" y="98"/>
                    <a:pt x="5" y="78"/>
                    <a:pt x="5" y="52"/>
                  </a:cubicBezTo>
                  <a:cubicBezTo>
                    <a:pt x="5" y="43"/>
                    <a:pt x="5" y="34"/>
                    <a:pt x="5" y="23"/>
                  </a:cubicBezTo>
                  <a:cubicBezTo>
                    <a:pt x="12" y="23"/>
                    <a:pt x="18" y="23"/>
                    <a:pt x="24" y="23"/>
                  </a:cubicBezTo>
                  <a:cubicBezTo>
                    <a:pt x="27" y="23"/>
                    <a:pt x="29" y="23"/>
                    <a:pt x="32" y="23"/>
                  </a:cubicBezTo>
                  <a:cubicBezTo>
                    <a:pt x="33" y="31"/>
                    <a:pt x="33" y="35"/>
                    <a:pt x="34" y="43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5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9" y="45"/>
                    <a:pt x="42" y="45"/>
                    <a:pt x="45" y="45"/>
                  </a:cubicBezTo>
                  <a:cubicBezTo>
                    <a:pt x="50" y="45"/>
                    <a:pt x="55" y="45"/>
                    <a:pt x="60" y="47"/>
                  </a:cubicBezTo>
                  <a:cubicBezTo>
                    <a:pt x="60" y="49"/>
                    <a:pt x="60" y="51"/>
                    <a:pt x="60" y="53"/>
                  </a:cubicBezTo>
                  <a:cubicBezTo>
                    <a:pt x="60" y="58"/>
                    <a:pt x="60" y="61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0" y="69"/>
                    <a:pt x="74" y="69"/>
                    <a:pt x="79" y="69"/>
                  </a:cubicBezTo>
                  <a:cubicBezTo>
                    <a:pt x="82" y="69"/>
                    <a:pt x="85" y="69"/>
                    <a:pt x="88" y="69"/>
                  </a:cubicBezTo>
                  <a:cubicBezTo>
                    <a:pt x="89" y="79"/>
                    <a:pt x="89" y="83"/>
                    <a:pt x="90" y="94"/>
                  </a:cubicBezTo>
                  <a:cubicBezTo>
                    <a:pt x="90" y="94"/>
                    <a:pt x="90" y="95"/>
                    <a:pt x="91" y="95"/>
                  </a:cubicBezTo>
                  <a:cubicBezTo>
                    <a:pt x="91" y="95"/>
                    <a:pt x="91" y="95"/>
                    <a:pt x="92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8" y="95"/>
                    <a:pt x="102" y="95"/>
                    <a:pt x="106" y="95"/>
                  </a:cubicBezTo>
                  <a:cubicBezTo>
                    <a:pt x="110" y="95"/>
                    <a:pt x="113" y="95"/>
                    <a:pt x="118" y="95"/>
                  </a:cubicBezTo>
                  <a:cubicBezTo>
                    <a:pt x="119" y="105"/>
                    <a:pt x="120" y="108"/>
                    <a:pt x="120" y="118"/>
                  </a:cubicBezTo>
                  <a:cubicBezTo>
                    <a:pt x="120" y="118"/>
                    <a:pt x="120" y="119"/>
                    <a:pt x="120" y="119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1"/>
                    <a:pt x="122" y="121"/>
                  </a:cubicBezTo>
                  <a:cubicBezTo>
                    <a:pt x="125" y="121"/>
                    <a:pt x="128" y="121"/>
                    <a:pt x="130" y="121"/>
                  </a:cubicBezTo>
                  <a:cubicBezTo>
                    <a:pt x="135" y="121"/>
                    <a:pt x="139" y="121"/>
                    <a:pt x="146" y="120"/>
                  </a:cubicBezTo>
                  <a:cubicBezTo>
                    <a:pt x="147" y="132"/>
                    <a:pt x="148" y="143"/>
                    <a:pt x="148" y="154"/>
                  </a:cubicBezTo>
                  <a:cubicBezTo>
                    <a:pt x="124" y="153"/>
                    <a:pt x="104" y="152"/>
                    <a:pt x="84" y="152"/>
                  </a:cubicBezTo>
                  <a:cubicBezTo>
                    <a:pt x="59" y="152"/>
                    <a:pt x="35" y="153"/>
                    <a:pt x="5" y="155"/>
                  </a:cubicBezTo>
                  <a:moveTo>
                    <a:pt x="37" y="40"/>
                  </a:moveTo>
                  <a:cubicBezTo>
                    <a:pt x="37" y="33"/>
                    <a:pt x="36" y="29"/>
                    <a:pt x="35" y="21"/>
                  </a:cubicBezTo>
                  <a:cubicBezTo>
                    <a:pt x="42" y="15"/>
                    <a:pt x="49" y="10"/>
                    <a:pt x="56" y="6"/>
                  </a:cubicBezTo>
                  <a:cubicBezTo>
                    <a:pt x="56" y="8"/>
                    <a:pt x="56" y="10"/>
                    <a:pt x="56" y="13"/>
                  </a:cubicBezTo>
                  <a:cubicBezTo>
                    <a:pt x="56" y="15"/>
                    <a:pt x="56" y="16"/>
                    <a:pt x="56" y="18"/>
                  </a:cubicBezTo>
                  <a:cubicBezTo>
                    <a:pt x="56" y="21"/>
                    <a:pt x="55" y="23"/>
                    <a:pt x="55" y="26"/>
                  </a:cubicBezTo>
                  <a:cubicBezTo>
                    <a:pt x="49" y="30"/>
                    <a:pt x="43" y="35"/>
                    <a:pt x="37" y="40"/>
                  </a:cubicBezTo>
                  <a:moveTo>
                    <a:pt x="8" y="19"/>
                  </a:moveTo>
                  <a:cubicBezTo>
                    <a:pt x="13" y="16"/>
                    <a:pt x="18" y="13"/>
                    <a:pt x="24" y="9"/>
                  </a:cubicBezTo>
                  <a:cubicBezTo>
                    <a:pt x="26" y="8"/>
                    <a:pt x="28" y="7"/>
                    <a:pt x="30" y="6"/>
                  </a:cubicBezTo>
                  <a:cubicBezTo>
                    <a:pt x="32" y="5"/>
                    <a:pt x="37" y="5"/>
                    <a:pt x="42" y="5"/>
                  </a:cubicBezTo>
                  <a:cubicBezTo>
                    <a:pt x="45" y="5"/>
                    <a:pt x="48" y="4"/>
                    <a:pt x="51" y="4"/>
                  </a:cubicBezTo>
                  <a:cubicBezTo>
                    <a:pt x="44" y="9"/>
                    <a:pt x="37" y="14"/>
                    <a:pt x="32" y="19"/>
                  </a:cubicBezTo>
                  <a:cubicBezTo>
                    <a:pt x="29" y="19"/>
                    <a:pt x="27" y="19"/>
                    <a:pt x="24" y="19"/>
                  </a:cubicBezTo>
                  <a:cubicBezTo>
                    <a:pt x="19" y="19"/>
                    <a:pt x="14" y="19"/>
                    <a:pt x="8" y="19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3" y="1"/>
                    <a:pt x="47" y="1"/>
                    <a:pt x="42" y="1"/>
                  </a:cubicBezTo>
                  <a:cubicBezTo>
                    <a:pt x="37" y="1"/>
                    <a:pt x="32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4" y="5"/>
                    <a:pt x="22" y="6"/>
                  </a:cubicBezTo>
                  <a:cubicBezTo>
                    <a:pt x="15" y="10"/>
                    <a:pt x="9" y="14"/>
                    <a:pt x="3" y="18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33"/>
                    <a:pt x="1" y="43"/>
                    <a:pt x="1" y="52"/>
                  </a:cubicBezTo>
                  <a:cubicBezTo>
                    <a:pt x="1" y="78"/>
                    <a:pt x="2" y="98"/>
                    <a:pt x="2" y="124"/>
                  </a:cubicBezTo>
                  <a:cubicBezTo>
                    <a:pt x="2" y="133"/>
                    <a:pt x="2" y="143"/>
                    <a:pt x="2" y="155"/>
                  </a:cubicBezTo>
                  <a:cubicBezTo>
                    <a:pt x="1" y="155"/>
                    <a:pt x="0" y="156"/>
                    <a:pt x="0" y="157"/>
                  </a:cubicBezTo>
                  <a:cubicBezTo>
                    <a:pt x="0" y="158"/>
                    <a:pt x="1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33" y="157"/>
                    <a:pt x="58" y="156"/>
                    <a:pt x="84" y="156"/>
                  </a:cubicBezTo>
                  <a:cubicBezTo>
                    <a:pt x="104" y="156"/>
                    <a:pt x="125" y="157"/>
                    <a:pt x="149" y="157"/>
                  </a:cubicBezTo>
                  <a:cubicBezTo>
                    <a:pt x="149" y="158"/>
                    <a:pt x="150" y="159"/>
                    <a:pt x="150" y="159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1" y="159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3" y="158"/>
                    <a:pt x="153" y="158"/>
                    <a:pt x="154" y="158"/>
                  </a:cubicBezTo>
                  <a:cubicBezTo>
                    <a:pt x="154" y="158"/>
                    <a:pt x="154" y="158"/>
                    <a:pt x="154" y="158"/>
                  </a:cubicBezTo>
                  <a:cubicBezTo>
                    <a:pt x="155" y="158"/>
                    <a:pt x="156" y="157"/>
                    <a:pt x="156" y="156"/>
                  </a:cubicBezTo>
                  <a:cubicBezTo>
                    <a:pt x="156" y="155"/>
                    <a:pt x="155" y="155"/>
                    <a:pt x="155" y="154"/>
                  </a:cubicBezTo>
                  <a:cubicBezTo>
                    <a:pt x="161" y="148"/>
                    <a:pt x="167" y="141"/>
                    <a:pt x="172" y="133"/>
                  </a:cubicBezTo>
                  <a:cubicBezTo>
                    <a:pt x="172" y="133"/>
                    <a:pt x="172" y="132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31"/>
                    <a:pt x="171" y="131"/>
                    <a:pt x="171" y="131"/>
                  </a:cubicBezTo>
                  <a:cubicBezTo>
                    <a:pt x="171" y="128"/>
                    <a:pt x="171" y="124"/>
                    <a:pt x="171" y="120"/>
                  </a:cubicBezTo>
                  <a:cubicBezTo>
                    <a:pt x="171" y="118"/>
                    <a:pt x="171" y="116"/>
                    <a:pt x="171" y="113"/>
                  </a:cubicBezTo>
                  <a:cubicBezTo>
                    <a:pt x="171" y="108"/>
                    <a:pt x="171" y="103"/>
                    <a:pt x="171" y="100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9"/>
                    <a:pt x="171" y="99"/>
                    <a:pt x="171" y="99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70" y="98"/>
                    <a:pt x="170" y="98"/>
                    <a:pt x="170" y="98"/>
                  </a:cubicBezTo>
                  <a:cubicBezTo>
                    <a:pt x="163" y="98"/>
                    <a:pt x="157" y="98"/>
                    <a:pt x="152" y="98"/>
                  </a:cubicBezTo>
                  <a:cubicBezTo>
                    <a:pt x="150" y="98"/>
                    <a:pt x="148" y="98"/>
                    <a:pt x="146" y="98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4" y="99"/>
                    <a:pt x="144" y="99"/>
                    <a:pt x="143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6"/>
                    <a:pt x="143" y="93"/>
                    <a:pt x="143" y="91"/>
                  </a:cubicBezTo>
                  <a:cubicBezTo>
                    <a:pt x="143" y="89"/>
                    <a:pt x="143" y="87"/>
                    <a:pt x="143" y="86"/>
                  </a:cubicBezTo>
                  <a:cubicBezTo>
                    <a:pt x="143" y="82"/>
                    <a:pt x="143" y="78"/>
                    <a:pt x="144" y="75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37" y="73"/>
                    <a:pt x="131" y="73"/>
                    <a:pt x="126" y="73"/>
                  </a:cubicBezTo>
                  <a:cubicBezTo>
                    <a:pt x="121" y="73"/>
                    <a:pt x="117" y="73"/>
                    <a:pt x="114" y="74"/>
                  </a:cubicBezTo>
                  <a:cubicBezTo>
                    <a:pt x="114" y="73"/>
                    <a:pt x="114" y="73"/>
                    <a:pt x="114" y="72"/>
                  </a:cubicBezTo>
                  <a:cubicBezTo>
                    <a:pt x="114" y="66"/>
                    <a:pt x="114" y="59"/>
                    <a:pt x="114" y="54"/>
                  </a:cubicBezTo>
                  <a:cubicBezTo>
                    <a:pt x="114" y="52"/>
                    <a:pt x="114" y="50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03" y="47"/>
                    <a:pt x="92" y="47"/>
                    <a:pt x="86" y="49"/>
                  </a:cubicBezTo>
                  <a:cubicBezTo>
                    <a:pt x="86" y="46"/>
                    <a:pt x="86" y="44"/>
                    <a:pt x="86" y="42"/>
                  </a:cubicBezTo>
                  <a:cubicBezTo>
                    <a:pt x="86" y="40"/>
                    <a:pt x="86" y="39"/>
                    <a:pt x="86" y="37"/>
                  </a:cubicBezTo>
                  <a:cubicBezTo>
                    <a:pt x="86" y="33"/>
                    <a:pt x="86" y="29"/>
                    <a:pt x="87" y="2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7" y="25"/>
                    <a:pt x="67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9" y="23"/>
                    <a:pt x="59" y="20"/>
                    <a:pt x="59" y="18"/>
                  </a:cubicBezTo>
                  <a:cubicBezTo>
                    <a:pt x="59" y="16"/>
                    <a:pt x="59" y="15"/>
                    <a:pt x="59" y="13"/>
                  </a:cubicBezTo>
                  <a:cubicBezTo>
                    <a:pt x="59" y="9"/>
                    <a:pt x="59" y="6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826"/>
            <p:cNvSpPr>
              <a:spLocks noEditPoints="1"/>
            </p:cNvSpPr>
            <p:nvPr/>
          </p:nvSpPr>
          <p:spPr bwMode="auto">
            <a:xfrm>
              <a:off x="1317384" y="4918687"/>
              <a:ext cx="46597" cy="57350"/>
            </a:xfrm>
            <a:custGeom>
              <a:avLst/>
              <a:gdLst>
                <a:gd name="T0" fmla="*/ 6 w 22"/>
                <a:gd name="T1" fmla="*/ 14 h 27"/>
                <a:gd name="T2" fmla="*/ 6 w 22"/>
                <a:gd name="T3" fmla="*/ 4 h 27"/>
                <a:gd name="T4" fmla="*/ 10 w 22"/>
                <a:gd name="T5" fmla="*/ 3 h 27"/>
                <a:gd name="T6" fmla="*/ 16 w 22"/>
                <a:gd name="T7" fmla="*/ 3 h 27"/>
                <a:gd name="T8" fmla="*/ 17 w 22"/>
                <a:gd name="T9" fmla="*/ 3 h 27"/>
                <a:gd name="T10" fmla="*/ 18 w 22"/>
                <a:gd name="T11" fmla="*/ 4 h 27"/>
                <a:gd name="T12" fmla="*/ 16 w 22"/>
                <a:gd name="T13" fmla="*/ 7 h 27"/>
                <a:gd name="T14" fmla="*/ 12 w 22"/>
                <a:gd name="T15" fmla="*/ 7 h 27"/>
                <a:gd name="T16" fmla="*/ 10 w 22"/>
                <a:gd name="T17" fmla="*/ 11 h 27"/>
                <a:gd name="T18" fmla="*/ 11 w 22"/>
                <a:gd name="T19" fmla="*/ 11 h 27"/>
                <a:gd name="T20" fmla="*/ 15 w 22"/>
                <a:gd name="T21" fmla="*/ 23 h 27"/>
                <a:gd name="T22" fmla="*/ 9 w 22"/>
                <a:gd name="T23" fmla="*/ 24 h 27"/>
                <a:gd name="T24" fmla="*/ 4 w 22"/>
                <a:gd name="T25" fmla="*/ 24 h 27"/>
                <a:gd name="T26" fmla="*/ 5 w 22"/>
                <a:gd name="T27" fmla="*/ 21 h 27"/>
                <a:gd name="T28" fmla="*/ 5 w 22"/>
                <a:gd name="T29" fmla="*/ 21 h 27"/>
                <a:gd name="T30" fmla="*/ 9 w 22"/>
                <a:gd name="T31" fmla="*/ 21 h 27"/>
                <a:gd name="T32" fmla="*/ 13 w 22"/>
                <a:gd name="T33" fmla="*/ 15 h 27"/>
                <a:gd name="T34" fmla="*/ 8 w 22"/>
                <a:gd name="T35" fmla="*/ 14 h 27"/>
                <a:gd name="T36" fmla="*/ 6 w 22"/>
                <a:gd name="T37" fmla="*/ 14 h 27"/>
                <a:gd name="T38" fmla="*/ 10 w 22"/>
                <a:gd name="T39" fmla="*/ 0 h 27"/>
                <a:gd name="T40" fmla="*/ 3 w 22"/>
                <a:gd name="T41" fmla="*/ 4 h 27"/>
                <a:gd name="T42" fmla="*/ 3 w 22"/>
                <a:gd name="T43" fmla="*/ 14 h 27"/>
                <a:gd name="T44" fmla="*/ 4 w 22"/>
                <a:gd name="T45" fmla="*/ 16 h 27"/>
                <a:gd name="T46" fmla="*/ 6 w 22"/>
                <a:gd name="T47" fmla="*/ 17 h 27"/>
                <a:gd name="T48" fmla="*/ 6 w 22"/>
                <a:gd name="T49" fmla="*/ 17 h 27"/>
                <a:gd name="T50" fmla="*/ 8 w 22"/>
                <a:gd name="T51" fmla="*/ 17 h 27"/>
                <a:gd name="T52" fmla="*/ 11 w 22"/>
                <a:gd name="T53" fmla="*/ 17 h 27"/>
                <a:gd name="T54" fmla="*/ 9 w 22"/>
                <a:gd name="T55" fmla="*/ 18 h 27"/>
                <a:gd name="T56" fmla="*/ 8 w 22"/>
                <a:gd name="T57" fmla="*/ 18 h 27"/>
                <a:gd name="T58" fmla="*/ 5 w 22"/>
                <a:gd name="T59" fmla="*/ 18 h 27"/>
                <a:gd name="T60" fmla="*/ 2 w 22"/>
                <a:gd name="T61" fmla="*/ 20 h 27"/>
                <a:gd name="T62" fmla="*/ 2 w 22"/>
                <a:gd name="T63" fmla="*/ 20 h 27"/>
                <a:gd name="T64" fmla="*/ 1 w 22"/>
                <a:gd name="T65" fmla="*/ 25 h 27"/>
                <a:gd name="T66" fmla="*/ 3 w 22"/>
                <a:gd name="T67" fmla="*/ 26 h 27"/>
                <a:gd name="T68" fmla="*/ 9 w 22"/>
                <a:gd name="T69" fmla="*/ 27 h 27"/>
                <a:gd name="T70" fmla="*/ 16 w 22"/>
                <a:gd name="T71" fmla="*/ 26 h 27"/>
                <a:gd name="T72" fmla="*/ 22 w 22"/>
                <a:gd name="T73" fmla="*/ 16 h 27"/>
                <a:gd name="T74" fmla="*/ 17 w 22"/>
                <a:gd name="T75" fmla="*/ 10 h 27"/>
                <a:gd name="T76" fmla="*/ 20 w 22"/>
                <a:gd name="T77" fmla="*/ 8 h 27"/>
                <a:gd name="T78" fmla="*/ 21 w 22"/>
                <a:gd name="T79" fmla="*/ 5 h 27"/>
                <a:gd name="T80" fmla="*/ 21 w 22"/>
                <a:gd name="T81" fmla="*/ 4 h 27"/>
                <a:gd name="T82" fmla="*/ 17 w 22"/>
                <a:gd name="T83" fmla="*/ 0 h 27"/>
                <a:gd name="T84" fmla="*/ 16 w 22"/>
                <a:gd name="T85" fmla="*/ 0 h 27"/>
                <a:gd name="T86" fmla="*/ 16 w 22"/>
                <a:gd name="T87" fmla="*/ 0 h 27"/>
                <a:gd name="T88" fmla="*/ 14 w 22"/>
                <a:gd name="T89" fmla="*/ 0 h 27"/>
                <a:gd name="T90" fmla="*/ 10 w 22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7">
                  <a:moveTo>
                    <a:pt x="6" y="14"/>
                  </a:moveTo>
                  <a:cubicBezTo>
                    <a:pt x="6" y="11"/>
                    <a:pt x="6" y="7"/>
                    <a:pt x="6" y="4"/>
                  </a:cubicBezTo>
                  <a:cubicBezTo>
                    <a:pt x="6" y="3"/>
                    <a:pt x="7" y="3"/>
                    <a:pt x="10" y="3"/>
                  </a:cubicBezTo>
                  <a:cubicBezTo>
                    <a:pt x="12" y="3"/>
                    <a:pt x="14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3"/>
                    <a:pt x="18" y="4"/>
                  </a:cubicBezTo>
                  <a:cubicBezTo>
                    <a:pt x="18" y="6"/>
                    <a:pt x="19" y="7"/>
                    <a:pt x="16" y="7"/>
                  </a:cubicBezTo>
                  <a:cubicBezTo>
                    <a:pt x="15" y="7"/>
                    <a:pt x="13" y="7"/>
                    <a:pt x="12" y="7"/>
                  </a:cubicBezTo>
                  <a:cubicBezTo>
                    <a:pt x="10" y="7"/>
                    <a:pt x="10" y="7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9" y="11"/>
                    <a:pt x="22" y="20"/>
                    <a:pt x="15" y="23"/>
                  </a:cubicBezTo>
                  <a:cubicBezTo>
                    <a:pt x="13" y="24"/>
                    <a:pt x="11" y="24"/>
                    <a:pt x="9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1"/>
                    <a:pt x="9" y="21"/>
                  </a:cubicBezTo>
                  <a:cubicBezTo>
                    <a:pt x="13" y="21"/>
                    <a:pt x="17" y="17"/>
                    <a:pt x="13" y="15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4"/>
                    <a:pt x="6" y="14"/>
                  </a:cubicBezTo>
                  <a:moveTo>
                    <a:pt x="10" y="0"/>
                  </a:moveTo>
                  <a:cubicBezTo>
                    <a:pt x="4" y="0"/>
                    <a:pt x="3" y="2"/>
                    <a:pt x="3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6"/>
                    <a:pt x="4" y="16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6" y="18"/>
                    <a:pt x="5" y="18"/>
                  </a:cubicBezTo>
                  <a:cubicBezTo>
                    <a:pt x="3" y="18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0" y="23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2" y="27"/>
                    <a:pt x="14" y="27"/>
                    <a:pt x="16" y="26"/>
                  </a:cubicBezTo>
                  <a:cubicBezTo>
                    <a:pt x="20" y="24"/>
                    <a:pt x="22" y="20"/>
                    <a:pt x="22" y="16"/>
                  </a:cubicBezTo>
                  <a:cubicBezTo>
                    <a:pt x="21" y="13"/>
                    <a:pt x="19" y="11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0"/>
                    <a:pt x="18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827"/>
            <p:cNvSpPr>
              <a:spLocks noEditPoints="1"/>
            </p:cNvSpPr>
            <p:nvPr/>
          </p:nvSpPr>
          <p:spPr bwMode="auto">
            <a:xfrm>
              <a:off x="1079918" y="4730505"/>
              <a:ext cx="51078" cy="67208"/>
            </a:xfrm>
            <a:custGeom>
              <a:avLst/>
              <a:gdLst>
                <a:gd name="T0" fmla="*/ 5 w 24"/>
                <a:gd name="T1" fmla="*/ 14 h 32"/>
                <a:gd name="T2" fmla="*/ 5 w 24"/>
                <a:gd name="T3" fmla="*/ 14 h 32"/>
                <a:gd name="T4" fmla="*/ 5 w 24"/>
                <a:gd name="T5" fmla="*/ 14 h 32"/>
                <a:gd name="T6" fmla="*/ 3 w 24"/>
                <a:gd name="T7" fmla="*/ 10 h 32"/>
                <a:gd name="T8" fmla="*/ 13 w 24"/>
                <a:gd name="T9" fmla="*/ 3 h 32"/>
                <a:gd name="T10" fmla="*/ 13 w 24"/>
                <a:gd name="T11" fmla="*/ 3 h 32"/>
                <a:gd name="T12" fmla="*/ 14 w 24"/>
                <a:gd name="T13" fmla="*/ 4 h 32"/>
                <a:gd name="T14" fmla="*/ 15 w 24"/>
                <a:gd name="T15" fmla="*/ 5 h 32"/>
                <a:gd name="T16" fmla="*/ 15 w 24"/>
                <a:gd name="T17" fmla="*/ 24 h 32"/>
                <a:gd name="T18" fmla="*/ 18 w 24"/>
                <a:gd name="T19" fmla="*/ 24 h 32"/>
                <a:gd name="T20" fmla="*/ 21 w 24"/>
                <a:gd name="T21" fmla="*/ 25 h 32"/>
                <a:gd name="T22" fmla="*/ 21 w 24"/>
                <a:gd name="T23" fmla="*/ 29 h 32"/>
                <a:gd name="T24" fmla="*/ 21 w 24"/>
                <a:gd name="T25" fmla="*/ 29 h 32"/>
                <a:gd name="T26" fmla="*/ 21 w 24"/>
                <a:gd name="T27" fmla="*/ 29 h 32"/>
                <a:gd name="T28" fmla="*/ 21 w 24"/>
                <a:gd name="T29" fmla="*/ 29 h 32"/>
                <a:gd name="T30" fmla="*/ 4 w 24"/>
                <a:gd name="T31" fmla="*/ 29 h 32"/>
                <a:gd name="T32" fmla="*/ 4 w 24"/>
                <a:gd name="T33" fmla="*/ 25 h 32"/>
                <a:gd name="T34" fmla="*/ 5 w 24"/>
                <a:gd name="T35" fmla="*/ 25 h 32"/>
                <a:gd name="T36" fmla="*/ 10 w 24"/>
                <a:gd name="T37" fmla="*/ 25 h 32"/>
                <a:gd name="T38" fmla="*/ 11 w 24"/>
                <a:gd name="T39" fmla="*/ 11 h 32"/>
                <a:gd name="T40" fmla="*/ 5 w 24"/>
                <a:gd name="T41" fmla="*/ 14 h 32"/>
                <a:gd name="T42" fmla="*/ 5 w 24"/>
                <a:gd name="T43" fmla="*/ 14 h 32"/>
                <a:gd name="T44" fmla="*/ 13 w 24"/>
                <a:gd name="T45" fmla="*/ 0 h 32"/>
                <a:gd name="T46" fmla="*/ 10 w 24"/>
                <a:gd name="T47" fmla="*/ 2 h 32"/>
                <a:gd name="T48" fmla="*/ 2 w 24"/>
                <a:gd name="T49" fmla="*/ 7 h 32"/>
                <a:gd name="T50" fmla="*/ 0 w 24"/>
                <a:gd name="T51" fmla="*/ 8 h 32"/>
                <a:gd name="T52" fmla="*/ 0 w 24"/>
                <a:gd name="T53" fmla="*/ 11 h 32"/>
                <a:gd name="T54" fmla="*/ 2 w 24"/>
                <a:gd name="T55" fmla="*/ 15 h 32"/>
                <a:gd name="T56" fmla="*/ 4 w 24"/>
                <a:gd name="T57" fmla="*/ 17 h 32"/>
                <a:gd name="T58" fmla="*/ 5 w 24"/>
                <a:gd name="T59" fmla="*/ 17 h 32"/>
                <a:gd name="T60" fmla="*/ 7 w 24"/>
                <a:gd name="T61" fmla="*/ 17 h 32"/>
                <a:gd name="T62" fmla="*/ 8 w 24"/>
                <a:gd name="T63" fmla="*/ 16 h 32"/>
                <a:gd name="T64" fmla="*/ 8 w 24"/>
                <a:gd name="T65" fmla="*/ 18 h 32"/>
                <a:gd name="T66" fmla="*/ 7 w 24"/>
                <a:gd name="T67" fmla="*/ 22 h 32"/>
                <a:gd name="T68" fmla="*/ 5 w 24"/>
                <a:gd name="T69" fmla="*/ 22 h 32"/>
                <a:gd name="T70" fmla="*/ 4 w 24"/>
                <a:gd name="T71" fmla="*/ 22 h 32"/>
                <a:gd name="T72" fmla="*/ 2 w 24"/>
                <a:gd name="T73" fmla="*/ 25 h 32"/>
                <a:gd name="T74" fmla="*/ 2 w 24"/>
                <a:gd name="T75" fmla="*/ 27 h 32"/>
                <a:gd name="T76" fmla="*/ 2 w 24"/>
                <a:gd name="T77" fmla="*/ 29 h 32"/>
                <a:gd name="T78" fmla="*/ 4 w 24"/>
                <a:gd name="T79" fmla="*/ 31 h 32"/>
                <a:gd name="T80" fmla="*/ 12 w 24"/>
                <a:gd name="T81" fmla="*/ 32 h 32"/>
                <a:gd name="T82" fmla="*/ 21 w 24"/>
                <a:gd name="T83" fmla="*/ 32 h 32"/>
                <a:gd name="T84" fmla="*/ 23 w 24"/>
                <a:gd name="T85" fmla="*/ 31 h 32"/>
                <a:gd name="T86" fmla="*/ 24 w 24"/>
                <a:gd name="T87" fmla="*/ 29 h 32"/>
                <a:gd name="T88" fmla="*/ 24 w 24"/>
                <a:gd name="T89" fmla="*/ 25 h 32"/>
                <a:gd name="T90" fmla="*/ 21 w 24"/>
                <a:gd name="T91" fmla="*/ 22 h 32"/>
                <a:gd name="T92" fmla="*/ 18 w 24"/>
                <a:gd name="T93" fmla="*/ 21 h 32"/>
                <a:gd name="T94" fmla="*/ 18 w 24"/>
                <a:gd name="T95" fmla="*/ 21 h 32"/>
                <a:gd name="T96" fmla="*/ 18 w 24"/>
                <a:gd name="T97" fmla="*/ 6 h 32"/>
                <a:gd name="T98" fmla="*/ 18 w 24"/>
                <a:gd name="T99" fmla="*/ 3 h 32"/>
                <a:gd name="T100" fmla="*/ 17 w 24"/>
                <a:gd name="T101" fmla="*/ 3 h 32"/>
                <a:gd name="T102" fmla="*/ 16 w 24"/>
                <a:gd name="T103" fmla="*/ 2 h 32"/>
                <a:gd name="T104" fmla="*/ 14 w 24"/>
                <a:gd name="T105" fmla="*/ 1 h 32"/>
                <a:gd name="T106" fmla="*/ 13 w 24"/>
                <a:gd name="T10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32"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3" y="11"/>
                    <a:pt x="3" y="10"/>
                  </a:cubicBezTo>
                  <a:cubicBezTo>
                    <a:pt x="6" y="8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12"/>
                    <a:pt x="15" y="18"/>
                    <a:pt x="15" y="24"/>
                  </a:cubicBezTo>
                  <a:cubicBezTo>
                    <a:pt x="16" y="24"/>
                    <a:pt x="17" y="24"/>
                    <a:pt x="18" y="24"/>
                  </a:cubicBezTo>
                  <a:cubicBezTo>
                    <a:pt x="19" y="24"/>
                    <a:pt x="20" y="24"/>
                    <a:pt x="21" y="25"/>
                  </a:cubicBezTo>
                  <a:cubicBezTo>
                    <a:pt x="21" y="26"/>
                    <a:pt x="21" y="27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9"/>
                    <a:pt x="10" y="29"/>
                    <a:pt x="4" y="29"/>
                  </a:cubicBezTo>
                  <a:cubicBezTo>
                    <a:pt x="4" y="27"/>
                    <a:pt x="4" y="26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7" y="25"/>
                    <a:pt x="9" y="25"/>
                    <a:pt x="10" y="25"/>
                  </a:cubicBezTo>
                  <a:cubicBezTo>
                    <a:pt x="10" y="20"/>
                    <a:pt x="11" y="15"/>
                    <a:pt x="11" y="11"/>
                  </a:cubicBezTo>
                  <a:cubicBezTo>
                    <a:pt x="9" y="12"/>
                    <a:pt x="7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moveTo>
                    <a:pt x="13" y="0"/>
                  </a:moveTo>
                  <a:cubicBezTo>
                    <a:pt x="12" y="0"/>
                    <a:pt x="12" y="1"/>
                    <a:pt x="10" y="2"/>
                  </a:cubicBezTo>
                  <a:cubicBezTo>
                    <a:pt x="8" y="3"/>
                    <a:pt x="4" y="6"/>
                    <a:pt x="2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7" y="19"/>
                    <a:pt x="7" y="20"/>
                    <a:pt x="7" y="22"/>
                  </a:cubicBezTo>
                  <a:cubicBezTo>
                    <a:pt x="7" y="22"/>
                    <a:pt x="6" y="22"/>
                    <a:pt x="5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7" y="31"/>
                    <a:pt x="10" y="32"/>
                    <a:pt x="12" y="32"/>
                  </a:cubicBezTo>
                  <a:cubicBezTo>
                    <a:pt x="15" y="32"/>
                    <a:pt x="18" y="32"/>
                    <a:pt x="21" y="32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3" y="22"/>
                    <a:pt x="21" y="22"/>
                  </a:cubicBezTo>
                  <a:cubicBezTo>
                    <a:pt x="21" y="21"/>
                    <a:pt x="20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6"/>
                    <a:pt x="18" y="11"/>
                    <a:pt x="18" y="6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828"/>
            <p:cNvSpPr>
              <a:spLocks noEditPoints="1"/>
            </p:cNvSpPr>
            <p:nvPr/>
          </p:nvSpPr>
          <p:spPr bwMode="auto">
            <a:xfrm>
              <a:off x="1137268" y="4772622"/>
              <a:ext cx="46597" cy="65415"/>
            </a:xfrm>
            <a:custGeom>
              <a:avLst/>
              <a:gdLst>
                <a:gd name="T0" fmla="*/ 3 w 22"/>
                <a:gd name="T1" fmla="*/ 4 h 31"/>
                <a:gd name="T2" fmla="*/ 10 w 22"/>
                <a:gd name="T3" fmla="*/ 2 h 31"/>
                <a:gd name="T4" fmla="*/ 10 w 22"/>
                <a:gd name="T5" fmla="*/ 2 h 31"/>
                <a:gd name="T6" fmla="*/ 17 w 22"/>
                <a:gd name="T7" fmla="*/ 9 h 31"/>
                <a:gd name="T8" fmla="*/ 10 w 22"/>
                <a:gd name="T9" fmla="*/ 22 h 31"/>
                <a:gd name="T10" fmla="*/ 11 w 22"/>
                <a:gd name="T11" fmla="*/ 24 h 31"/>
                <a:gd name="T12" fmla="*/ 19 w 22"/>
                <a:gd name="T13" fmla="*/ 27 h 31"/>
                <a:gd name="T14" fmla="*/ 9 w 22"/>
                <a:gd name="T15" fmla="*/ 27 h 31"/>
                <a:gd name="T16" fmla="*/ 4 w 22"/>
                <a:gd name="T17" fmla="*/ 24 h 31"/>
                <a:gd name="T18" fmla="*/ 4 w 22"/>
                <a:gd name="T19" fmla="*/ 24 h 31"/>
                <a:gd name="T20" fmla="*/ 12 w 22"/>
                <a:gd name="T21" fmla="*/ 16 h 31"/>
                <a:gd name="T22" fmla="*/ 13 w 22"/>
                <a:gd name="T23" fmla="*/ 12 h 31"/>
                <a:gd name="T24" fmla="*/ 11 w 22"/>
                <a:gd name="T25" fmla="*/ 8 h 31"/>
                <a:gd name="T26" fmla="*/ 11 w 22"/>
                <a:gd name="T27" fmla="*/ 8 h 31"/>
                <a:gd name="T28" fmla="*/ 8 w 22"/>
                <a:gd name="T29" fmla="*/ 7 h 31"/>
                <a:gd name="T30" fmla="*/ 4 w 22"/>
                <a:gd name="T31" fmla="*/ 8 h 31"/>
                <a:gd name="T32" fmla="*/ 10 w 22"/>
                <a:gd name="T33" fmla="*/ 0 h 31"/>
                <a:gd name="T34" fmla="*/ 10 w 22"/>
                <a:gd name="T35" fmla="*/ 0 h 31"/>
                <a:gd name="T36" fmla="*/ 0 w 22"/>
                <a:gd name="T37" fmla="*/ 4 h 31"/>
                <a:gd name="T38" fmla="*/ 2 w 22"/>
                <a:gd name="T39" fmla="*/ 11 h 31"/>
                <a:gd name="T40" fmla="*/ 4 w 22"/>
                <a:gd name="T41" fmla="*/ 11 h 31"/>
                <a:gd name="T42" fmla="*/ 8 w 22"/>
                <a:gd name="T43" fmla="*/ 10 h 31"/>
                <a:gd name="T44" fmla="*/ 10 w 22"/>
                <a:gd name="T45" fmla="*/ 10 h 31"/>
                <a:gd name="T46" fmla="*/ 10 w 22"/>
                <a:gd name="T47" fmla="*/ 12 h 31"/>
                <a:gd name="T48" fmla="*/ 3 w 22"/>
                <a:gd name="T49" fmla="*/ 21 h 31"/>
                <a:gd name="T50" fmla="*/ 1 w 22"/>
                <a:gd name="T51" fmla="*/ 24 h 31"/>
                <a:gd name="T52" fmla="*/ 1 w 22"/>
                <a:gd name="T53" fmla="*/ 29 h 31"/>
                <a:gd name="T54" fmla="*/ 2 w 22"/>
                <a:gd name="T55" fmla="*/ 31 h 31"/>
                <a:gd name="T56" fmla="*/ 9 w 22"/>
                <a:gd name="T57" fmla="*/ 30 h 31"/>
                <a:gd name="T58" fmla="*/ 21 w 22"/>
                <a:gd name="T59" fmla="*/ 31 h 31"/>
                <a:gd name="T60" fmla="*/ 22 w 22"/>
                <a:gd name="T61" fmla="*/ 29 h 31"/>
                <a:gd name="T62" fmla="*/ 22 w 22"/>
                <a:gd name="T63" fmla="*/ 23 h 31"/>
                <a:gd name="T64" fmla="*/ 21 w 22"/>
                <a:gd name="T65" fmla="*/ 22 h 31"/>
                <a:gd name="T66" fmla="*/ 17 w 22"/>
                <a:gd name="T67" fmla="*/ 18 h 31"/>
                <a:gd name="T68" fmla="*/ 19 w 22"/>
                <a:gd name="T6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31">
                  <a:moveTo>
                    <a:pt x="4" y="8"/>
                  </a:moveTo>
                  <a:cubicBezTo>
                    <a:pt x="4" y="7"/>
                    <a:pt x="3" y="6"/>
                    <a:pt x="3" y="4"/>
                  </a:cubicBezTo>
                  <a:cubicBezTo>
                    <a:pt x="5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5" y="4"/>
                    <a:pt x="16" y="6"/>
                  </a:cubicBezTo>
                  <a:cubicBezTo>
                    <a:pt x="17" y="7"/>
                    <a:pt x="17" y="8"/>
                    <a:pt x="17" y="9"/>
                  </a:cubicBezTo>
                  <a:cubicBezTo>
                    <a:pt x="17" y="11"/>
                    <a:pt x="16" y="14"/>
                    <a:pt x="15" y="16"/>
                  </a:cubicBezTo>
                  <a:cubicBezTo>
                    <a:pt x="13" y="19"/>
                    <a:pt x="11" y="21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4" y="24"/>
                    <a:pt x="17" y="24"/>
                    <a:pt x="19" y="24"/>
                  </a:cubicBezTo>
                  <a:cubicBezTo>
                    <a:pt x="19" y="25"/>
                    <a:pt x="19" y="26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6" y="28"/>
                    <a:pt x="12" y="27"/>
                    <a:pt x="9" y="27"/>
                  </a:cubicBezTo>
                  <a:cubicBezTo>
                    <a:pt x="7" y="27"/>
                    <a:pt x="6" y="28"/>
                    <a:pt x="4" y="28"/>
                  </a:cubicBezTo>
                  <a:cubicBezTo>
                    <a:pt x="4" y="26"/>
                    <a:pt x="4" y="25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8" y="22"/>
                    <a:pt x="10" y="19"/>
                    <a:pt x="12" y="16"/>
                  </a:cubicBezTo>
                  <a:cubicBezTo>
                    <a:pt x="13" y="15"/>
                    <a:pt x="13" y="14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5" y="7"/>
                    <a:pt x="4" y="8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8" y="17"/>
                    <a:pt x="6" y="19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7"/>
                    <a:pt x="1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0"/>
                    <a:pt x="7" y="30"/>
                    <a:pt x="9" y="30"/>
                  </a:cubicBezTo>
                  <a:cubicBezTo>
                    <a:pt x="13" y="30"/>
                    <a:pt x="17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2" y="28"/>
                    <a:pt x="22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19" y="22"/>
                    <a:pt x="17" y="21"/>
                    <a:pt x="15" y="21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5"/>
                    <a:pt x="20" y="12"/>
                    <a:pt x="20" y="9"/>
                  </a:cubicBezTo>
                  <a:cubicBezTo>
                    <a:pt x="20" y="7"/>
                    <a:pt x="20" y="6"/>
                    <a:pt x="19" y="4"/>
                  </a:cubicBezTo>
                  <a:cubicBezTo>
                    <a:pt x="17" y="1"/>
                    <a:pt x="14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Rectangle 829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Rectangle 830"/>
            <p:cNvSpPr>
              <a:spLocks noChangeArrowheads="1"/>
            </p:cNvSpPr>
            <p:nvPr/>
          </p:nvSpPr>
          <p:spPr bwMode="auto">
            <a:xfrm>
              <a:off x="1160567" y="4789648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831"/>
            <p:cNvSpPr>
              <a:spLocks noEditPoints="1"/>
            </p:cNvSpPr>
            <p:nvPr/>
          </p:nvSpPr>
          <p:spPr bwMode="auto">
            <a:xfrm>
              <a:off x="1196411" y="4819219"/>
              <a:ext cx="49286" cy="68104"/>
            </a:xfrm>
            <a:custGeom>
              <a:avLst/>
              <a:gdLst>
                <a:gd name="T0" fmla="*/ 5 w 23"/>
                <a:gd name="T1" fmla="*/ 4 h 32"/>
                <a:gd name="T2" fmla="*/ 5 w 23"/>
                <a:gd name="T3" fmla="*/ 4 h 32"/>
                <a:gd name="T4" fmla="*/ 11 w 23"/>
                <a:gd name="T5" fmla="*/ 3 h 32"/>
                <a:gd name="T6" fmla="*/ 17 w 23"/>
                <a:gd name="T7" fmla="*/ 8 h 32"/>
                <a:gd name="T8" fmla="*/ 13 w 23"/>
                <a:gd name="T9" fmla="*/ 13 h 32"/>
                <a:gd name="T10" fmla="*/ 14 w 23"/>
                <a:gd name="T11" fmla="*/ 16 h 32"/>
                <a:gd name="T12" fmla="*/ 20 w 23"/>
                <a:gd name="T13" fmla="*/ 23 h 32"/>
                <a:gd name="T14" fmla="*/ 13 w 23"/>
                <a:gd name="T15" fmla="*/ 29 h 32"/>
                <a:gd name="T16" fmla="*/ 11 w 23"/>
                <a:gd name="T17" fmla="*/ 29 h 32"/>
                <a:gd name="T18" fmla="*/ 4 w 23"/>
                <a:gd name="T19" fmla="*/ 28 h 32"/>
                <a:gd name="T20" fmla="*/ 9 w 23"/>
                <a:gd name="T21" fmla="*/ 26 h 32"/>
                <a:gd name="T22" fmla="*/ 15 w 23"/>
                <a:gd name="T23" fmla="*/ 24 h 32"/>
                <a:gd name="T24" fmla="*/ 12 w 23"/>
                <a:gd name="T25" fmla="*/ 17 h 32"/>
                <a:gd name="T26" fmla="*/ 8 w 23"/>
                <a:gd name="T27" fmla="*/ 17 h 32"/>
                <a:gd name="T28" fmla="*/ 11 w 23"/>
                <a:gd name="T29" fmla="*/ 14 h 32"/>
                <a:gd name="T30" fmla="*/ 13 w 23"/>
                <a:gd name="T31" fmla="*/ 9 h 32"/>
                <a:gd name="T32" fmla="*/ 8 w 23"/>
                <a:gd name="T33" fmla="*/ 6 h 32"/>
                <a:gd name="T34" fmla="*/ 5 w 23"/>
                <a:gd name="T35" fmla="*/ 6 h 32"/>
                <a:gd name="T36" fmla="*/ 11 w 23"/>
                <a:gd name="T37" fmla="*/ 0 h 32"/>
                <a:gd name="T38" fmla="*/ 2 w 23"/>
                <a:gd name="T39" fmla="*/ 2 h 32"/>
                <a:gd name="T40" fmla="*/ 2 w 23"/>
                <a:gd name="T41" fmla="*/ 4 h 32"/>
                <a:gd name="T42" fmla="*/ 2 w 23"/>
                <a:gd name="T43" fmla="*/ 8 h 32"/>
                <a:gd name="T44" fmla="*/ 3 w 23"/>
                <a:gd name="T45" fmla="*/ 9 h 32"/>
                <a:gd name="T46" fmla="*/ 5 w 23"/>
                <a:gd name="T47" fmla="*/ 9 h 32"/>
                <a:gd name="T48" fmla="*/ 8 w 23"/>
                <a:gd name="T49" fmla="*/ 9 h 32"/>
                <a:gd name="T50" fmla="*/ 10 w 23"/>
                <a:gd name="T51" fmla="*/ 10 h 32"/>
                <a:gd name="T52" fmla="*/ 10 w 23"/>
                <a:gd name="T53" fmla="*/ 11 h 32"/>
                <a:gd name="T54" fmla="*/ 7 w 23"/>
                <a:gd name="T55" fmla="*/ 12 h 32"/>
                <a:gd name="T56" fmla="*/ 7 w 23"/>
                <a:gd name="T57" fmla="*/ 12 h 32"/>
                <a:gd name="T58" fmla="*/ 6 w 23"/>
                <a:gd name="T59" fmla="*/ 11 h 32"/>
                <a:gd name="T60" fmla="*/ 5 w 23"/>
                <a:gd name="T61" fmla="*/ 13 h 32"/>
                <a:gd name="T62" fmla="*/ 5 w 23"/>
                <a:gd name="T63" fmla="*/ 18 h 32"/>
                <a:gd name="T64" fmla="*/ 5 w 23"/>
                <a:gd name="T65" fmla="*/ 19 h 32"/>
                <a:gd name="T66" fmla="*/ 6 w 23"/>
                <a:gd name="T67" fmla="*/ 20 h 32"/>
                <a:gd name="T68" fmla="*/ 11 w 23"/>
                <a:gd name="T69" fmla="*/ 20 h 32"/>
                <a:gd name="T70" fmla="*/ 12 w 23"/>
                <a:gd name="T71" fmla="*/ 22 h 32"/>
                <a:gd name="T72" fmla="*/ 9 w 23"/>
                <a:gd name="T73" fmla="*/ 23 h 32"/>
                <a:gd name="T74" fmla="*/ 4 w 23"/>
                <a:gd name="T75" fmla="*/ 22 h 32"/>
                <a:gd name="T76" fmla="*/ 0 w 23"/>
                <a:gd name="T77" fmla="*/ 29 h 32"/>
                <a:gd name="T78" fmla="*/ 11 w 23"/>
                <a:gd name="T79" fmla="*/ 32 h 32"/>
                <a:gd name="T80" fmla="*/ 20 w 23"/>
                <a:gd name="T81" fmla="*/ 29 h 32"/>
                <a:gd name="T82" fmla="*/ 23 w 23"/>
                <a:gd name="T83" fmla="*/ 23 h 32"/>
                <a:gd name="T84" fmla="*/ 18 w 23"/>
                <a:gd name="T85" fmla="*/ 12 h 32"/>
                <a:gd name="T86" fmla="*/ 18 w 23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" h="32">
                  <a:moveTo>
                    <a:pt x="5" y="6"/>
                  </a:moveTo>
                  <a:cubicBezTo>
                    <a:pt x="5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9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3" y="3"/>
                    <a:pt x="15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1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6"/>
                    <a:pt x="14" y="16"/>
                  </a:cubicBezTo>
                  <a:cubicBezTo>
                    <a:pt x="18" y="17"/>
                    <a:pt x="20" y="20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5"/>
                    <a:pt x="19" y="26"/>
                    <a:pt x="18" y="27"/>
                  </a:cubicBezTo>
                  <a:cubicBezTo>
                    <a:pt x="17" y="28"/>
                    <a:pt x="15" y="29"/>
                    <a:pt x="13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9"/>
                    <a:pt x="5" y="29"/>
                    <a:pt x="4" y="28"/>
                  </a:cubicBezTo>
                  <a:cubicBezTo>
                    <a:pt x="4" y="27"/>
                    <a:pt x="4" y="26"/>
                    <a:pt x="5" y="25"/>
                  </a:cubicBezTo>
                  <a:cubicBezTo>
                    <a:pt x="6" y="26"/>
                    <a:pt x="7" y="26"/>
                    <a:pt x="9" y="26"/>
                  </a:cubicBezTo>
                  <a:cubicBezTo>
                    <a:pt x="10" y="26"/>
                    <a:pt x="11" y="26"/>
                    <a:pt x="12" y="25"/>
                  </a:cubicBezTo>
                  <a:cubicBezTo>
                    <a:pt x="13" y="25"/>
                    <a:pt x="14" y="25"/>
                    <a:pt x="15" y="24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0"/>
                    <a:pt x="14" y="18"/>
                    <a:pt x="12" y="17"/>
                  </a:cubicBezTo>
                  <a:cubicBezTo>
                    <a:pt x="11" y="17"/>
                    <a:pt x="10" y="16"/>
                    <a:pt x="9" y="16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6"/>
                    <a:pt x="8" y="15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3" y="12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7"/>
                    <a:pt x="11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6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10" y="19"/>
                    <a:pt x="11" y="19"/>
                    <a:pt x="11" y="20"/>
                  </a:cubicBezTo>
                  <a:cubicBezTo>
                    <a:pt x="12" y="20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1" y="23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2" y="24"/>
                    <a:pt x="1" y="26"/>
                    <a:pt x="0" y="29"/>
                  </a:cubicBezTo>
                  <a:cubicBezTo>
                    <a:pt x="0" y="29"/>
                    <a:pt x="1" y="30"/>
                    <a:pt x="1" y="30"/>
                  </a:cubicBezTo>
                  <a:cubicBezTo>
                    <a:pt x="4" y="32"/>
                    <a:pt x="8" y="32"/>
                    <a:pt x="11" y="32"/>
                  </a:cubicBezTo>
                  <a:cubicBezTo>
                    <a:pt x="12" y="32"/>
                    <a:pt x="13" y="32"/>
                    <a:pt x="14" y="32"/>
                  </a:cubicBezTo>
                  <a:cubicBezTo>
                    <a:pt x="16" y="31"/>
                    <a:pt x="18" y="31"/>
                    <a:pt x="20" y="29"/>
                  </a:cubicBezTo>
                  <a:cubicBezTo>
                    <a:pt x="21" y="28"/>
                    <a:pt x="22" y="26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19"/>
                    <a:pt x="21" y="16"/>
                    <a:pt x="17" y="14"/>
                  </a:cubicBezTo>
                  <a:cubicBezTo>
                    <a:pt x="17" y="13"/>
                    <a:pt x="18" y="13"/>
                    <a:pt x="18" y="12"/>
                  </a:cubicBezTo>
                  <a:cubicBezTo>
                    <a:pt x="19" y="11"/>
                    <a:pt x="20" y="9"/>
                    <a:pt x="20" y="8"/>
                  </a:cubicBezTo>
                  <a:cubicBezTo>
                    <a:pt x="20" y="6"/>
                    <a:pt x="19" y="4"/>
                    <a:pt x="18" y="2"/>
                  </a:cubicBezTo>
                  <a:cubicBezTo>
                    <a:pt x="16" y="0"/>
                    <a:pt x="13" y="0"/>
                    <a:pt x="1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832"/>
            <p:cNvSpPr>
              <a:spLocks noEditPoints="1"/>
            </p:cNvSpPr>
            <p:nvPr/>
          </p:nvSpPr>
          <p:spPr bwMode="auto">
            <a:xfrm>
              <a:off x="1264514" y="4882843"/>
              <a:ext cx="21506" cy="23299"/>
            </a:xfrm>
            <a:custGeom>
              <a:avLst/>
              <a:gdLst>
                <a:gd name="T0" fmla="*/ 7 w 10"/>
                <a:gd name="T1" fmla="*/ 8 h 11"/>
                <a:gd name="T2" fmla="*/ 5 w 10"/>
                <a:gd name="T3" fmla="*/ 7 h 11"/>
                <a:gd name="T4" fmla="*/ 7 w 10"/>
                <a:gd name="T5" fmla="*/ 5 h 11"/>
                <a:gd name="T6" fmla="*/ 7 w 10"/>
                <a:gd name="T7" fmla="*/ 8 h 11"/>
                <a:gd name="T8" fmla="*/ 9 w 10"/>
                <a:gd name="T9" fmla="*/ 0 h 11"/>
                <a:gd name="T10" fmla="*/ 8 w 10"/>
                <a:gd name="T11" fmla="*/ 0 h 11"/>
                <a:gd name="T12" fmla="*/ 8 w 10"/>
                <a:gd name="T13" fmla="*/ 0 h 11"/>
                <a:gd name="T14" fmla="*/ 7 w 10"/>
                <a:gd name="T15" fmla="*/ 1 h 11"/>
                <a:gd name="T16" fmla="*/ 0 w 10"/>
                <a:gd name="T17" fmla="*/ 8 h 11"/>
                <a:gd name="T18" fmla="*/ 0 w 10"/>
                <a:gd name="T19" fmla="*/ 10 h 11"/>
                <a:gd name="T20" fmla="*/ 1 w 10"/>
                <a:gd name="T21" fmla="*/ 11 h 11"/>
                <a:gd name="T22" fmla="*/ 1 w 10"/>
                <a:gd name="T23" fmla="*/ 11 h 11"/>
                <a:gd name="T24" fmla="*/ 4 w 10"/>
                <a:gd name="T25" fmla="*/ 10 h 11"/>
                <a:gd name="T26" fmla="*/ 8 w 10"/>
                <a:gd name="T27" fmla="*/ 11 h 11"/>
                <a:gd name="T28" fmla="*/ 8 w 10"/>
                <a:gd name="T29" fmla="*/ 11 h 11"/>
                <a:gd name="T30" fmla="*/ 9 w 10"/>
                <a:gd name="T31" fmla="*/ 9 h 11"/>
                <a:gd name="T32" fmla="*/ 10 w 10"/>
                <a:gd name="T33" fmla="*/ 2 h 11"/>
                <a:gd name="T34" fmla="*/ 9 w 10"/>
                <a:gd name="T35" fmla="*/ 0 h 11"/>
                <a:gd name="T36" fmla="*/ 9 w 10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1">
                  <a:moveTo>
                    <a:pt x="7" y="8"/>
                  </a:moveTo>
                  <a:cubicBezTo>
                    <a:pt x="6" y="8"/>
                    <a:pt x="5" y="7"/>
                    <a:pt x="5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7" y="6"/>
                    <a:pt x="7" y="7"/>
                    <a:pt x="7" y="8"/>
                  </a:cubicBezTo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3"/>
                    <a:pt x="2" y="5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833"/>
            <p:cNvSpPr>
              <a:spLocks noEditPoints="1"/>
            </p:cNvSpPr>
            <p:nvPr/>
          </p:nvSpPr>
          <p:spPr bwMode="auto">
            <a:xfrm>
              <a:off x="1251969" y="4868505"/>
              <a:ext cx="54662" cy="67208"/>
            </a:xfrm>
            <a:custGeom>
              <a:avLst/>
              <a:gdLst>
                <a:gd name="T0" fmla="*/ 19 w 26"/>
                <a:gd name="T1" fmla="*/ 3 h 32"/>
                <a:gd name="T2" fmla="*/ 18 w 26"/>
                <a:gd name="T3" fmla="*/ 15 h 32"/>
                <a:gd name="T4" fmla="*/ 18 w 26"/>
                <a:gd name="T5" fmla="*/ 17 h 32"/>
                <a:gd name="T6" fmla="*/ 20 w 26"/>
                <a:gd name="T7" fmla="*/ 18 h 32"/>
                <a:gd name="T8" fmla="*/ 23 w 26"/>
                <a:gd name="T9" fmla="*/ 18 h 32"/>
                <a:gd name="T10" fmla="*/ 23 w 26"/>
                <a:gd name="T11" fmla="*/ 20 h 32"/>
                <a:gd name="T12" fmla="*/ 19 w 26"/>
                <a:gd name="T13" fmla="*/ 20 h 32"/>
                <a:gd name="T14" fmla="*/ 18 w 26"/>
                <a:gd name="T15" fmla="*/ 21 h 32"/>
                <a:gd name="T16" fmla="*/ 17 w 26"/>
                <a:gd name="T17" fmla="*/ 27 h 32"/>
                <a:gd name="T18" fmla="*/ 15 w 26"/>
                <a:gd name="T19" fmla="*/ 29 h 32"/>
                <a:gd name="T20" fmla="*/ 14 w 26"/>
                <a:gd name="T21" fmla="*/ 20 h 32"/>
                <a:gd name="T22" fmla="*/ 13 w 26"/>
                <a:gd name="T23" fmla="*/ 20 h 32"/>
                <a:gd name="T24" fmla="*/ 5 w 26"/>
                <a:gd name="T25" fmla="*/ 20 h 32"/>
                <a:gd name="T26" fmla="*/ 3 w 26"/>
                <a:gd name="T27" fmla="*/ 20 h 32"/>
                <a:gd name="T28" fmla="*/ 3 w 26"/>
                <a:gd name="T29" fmla="*/ 17 h 32"/>
                <a:gd name="T30" fmla="*/ 15 w 26"/>
                <a:gd name="T31" fmla="*/ 3 h 32"/>
                <a:gd name="T32" fmla="*/ 20 w 26"/>
                <a:gd name="T33" fmla="*/ 0 h 32"/>
                <a:gd name="T34" fmla="*/ 17 w 26"/>
                <a:gd name="T35" fmla="*/ 0 h 32"/>
                <a:gd name="T36" fmla="*/ 15 w 26"/>
                <a:gd name="T37" fmla="*/ 0 h 32"/>
                <a:gd name="T38" fmla="*/ 14 w 26"/>
                <a:gd name="T39" fmla="*/ 0 h 32"/>
                <a:gd name="T40" fmla="*/ 13 w 26"/>
                <a:gd name="T41" fmla="*/ 0 h 32"/>
                <a:gd name="T42" fmla="*/ 13 w 26"/>
                <a:gd name="T43" fmla="*/ 1 h 32"/>
                <a:gd name="T44" fmla="*/ 2 w 26"/>
                <a:gd name="T45" fmla="*/ 14 h 32"/>
                <a:gd name="T46" fmla="*/ 0 w 26"/>
                <a:gd name="T47" fmla="*/ 18 h 32"/>
                <a:gd name="T48" fmla="*/ 0 w 26"/>
                <a:gd name="T49" fmla="*/ 22 h 32"/>
                <a:gd name="T50" fmla="*/ 5 w 26"/>
                <a:gd name="T51" fmla="*/ 23 h 32"/>
                <a:gd name="T52" fmla="*/ 12 w 26"/>
                <a:gd name="T53" fmla="*/ 30 h 32"/>
                <a:gd name="T54" fmla="*/ 12 w 26"/>
                <a:gd name="T55" fmla="*/ 32 h 32"/>
                <a:gd name="T56" fmla="*/ 13 w 26"/>
                <a:gd name="T57" fmla="*/ 32 h 32"/>
                <a:gd name="T58" fmla="*/ 20 w 26"/>
                <a:gd name="T59" fmla="*/ 30 h 32"/>
                <a:gd name="T60" fmla="*/ 20 w 26"/>
                <a:gd name="T61" fmla="*/ 27 h 32"/>
                <a:gd name="T62" fmla="*/ 23 w 26"/>
                <a:gd name="T63" fmla="*/ 23 h 32"/>
                <a:gd name="T64" fmla="*/ 26 w 26"/>
                <a:gd name="T65" fmla="*/ 22 h 32"/>
                <a:gd name="T66" fmla="*/ 26 w 26"/>
                <a:gd name="T67" fmla="*/ 15 h 32"/>
                <a:gd name="T68" fmla="*/ 25 w 26"/>
                <a:gd name="T69" fmla="*/ 15 h 32"/>
                <a:gd name="T70" fmla="*/ 21 w 26"/>
                <a:gd name="T71" fmla="*/ 15 h 32"/>
                <a:gd name="T72" fmla="*/ 22 w 26"/>
                <a:gd name="T73" fmla="*/ 2 h 32"/>
                <a:gd name="T74" fmla="*/ 20 w 26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" h="32">
                  <a:moveTo>
                    <a:pt x="17" y="3"/>
                  </a:moveTo>
                  <a:cubicBezTo>
                    <a:pt x="17" y="3"/>
                    <a:pt x="18" y="3"/>
                    <a:pt x="19" y="3"/>
                  </a:cubicBezTo>
                  <a:cubicBezTo>
                    <a:pt x="18" y="7"/>
                    <a:pt x="18" y="9"/>
                    <a:pt x="18" y="13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4"/>
                    <a:pt x="18" y="26"/>
                    <a:pt x="17" y="27"/>
                  </a:cubicBezTo>
                  <a:cubicBezTo>
                    <a:pt x="17" y="28"/>
                    <a:pt x="17" y="29"/>
                    <a:pt x="17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7"/>
                    <a:pt x="15" y="25"/>
                    <a:pt x="15" y="22"/>
                  </a:cubicBezTo>
                  <a:cubicBezTo>
                    <a:pt x="15" y="21"/>
                    <a:pt x="15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20"/>
                    <a:pt x="8" y="20"/>
                    <a:pt x="5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5" y="14"/>
                    <a:pt x="11" y="7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3"/>
                    <a:pt x="7" y="7"/>
                    <a:pt x="5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7" y="23"/>
                    <a:pt x="10" y="23"/>
                    <a:pt x="12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30"/>
                    <a:pt x="12" y="30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5" y="32"/>
                    <a:pt x="17" y="32"/>
                    <a:pt x="19" y="32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7"/>
                  </a:cubicBezTo>
                  <a:cubicBezTo>
                    <a:pt x="21" y="26"/>
                    <a:pt x="21" y="25"/>
                    <a:pt x="21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1"/>
                    <a:pt x="26" y="18"/>
                    <a:pt x="26" y="16"/>
                  </a:cubicBezTo>
                  <a:cubicBezTo>
                    <a:pt x="26" y="16"/>
                    <a:pt x="26" y="16"/>
                    <a:pt x="26" y="15"/>
                  </a:cubicBezTo>
                  <a:cubicBezTo>
                    <a:pt x="26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9"/>
                    <a:pt x="21" y="6"/>
                    <a:pt x="22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1715500" y="2723223"/>
            <a:ext cx="291167" cy="162490"/>
            <a:chOff x="254610" y="4524402"/>
            <a:chExt cx="555582" cy="310051"/>
          </a:xfrm>
        </p:grpSpPr>
        <p:sp>
          <p:nvSpPr>
            <p:cNvPr id="141" name="Rectangle 834"/>
            <p:cNvSpPr>
              <a:spLocks noChangeArrowheads="1"/>
            </p:cNvSpPr>
            <p:nvPr/>
          </p:nvSpPr>
          <p:spPr bwMode="auto">
            <a:xfrm>
              <a:off x="384544" y="4581752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835"/>
            <p:cNvSpPr/>
            <p:nvPr/>
          </p:nvSpPr>
          <p:spPr bwMode="auto">
            <a:xfrm>
              <a:off x="384544" y="45817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Rectangle 836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Rectangle 837"/>
            <p:cNvSpPr>
              <a:spLocks noChangeArrowheads="1"/>
            </p:cNvSpPr>
            <p:nvPr/>
          </p:nvSpPr>
          <p:spPr bwMode="auto">
            <a:xfrm>
              <a:off x="420388" y="4713479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838"/>
            <p:cNvSpPr>
              <a:spLocks noEditPoints="1"/>
            </p:cNvSpPr>
            <p:nvPr/>
          </p:nvSpPr>
          <p:spPr bwMode="auto">
            <a:xfrm>
              <a:off x="254610" y="4524402"/>
              <a:ext cx="555582" cy="310051"/>
            </a:xfrm>
            <a:custGeom>
              <a:avLst/>
              <a:gdLst>
                <a:gd name="T0" fmla="*/ 119 w 262"/>
                <a:gd name="T1" fmla="*/ 120 h 146"/>
                <a:gd name="T2" fmla="*/ 116 w 262"/>
                <a:gd name="T3" fmla="*/ 139 h 146"/>
                <a:gd name="T4" fmla="*/ 105 w 262"/>
                <a:gd name="T5" fmla="*/ 107 h 146"/>
                <a:gd name="T6" fmla="*/ 106 w 262"/>
                <a:gd name="T7" fmla="*/ 132 h 146"/>
                <a:gd name="T8" fmla="*/ 83 w 262"/>
                <a:gd name="T9" fmla="*/ 116 h 146"/>
                <a:gd name="T10" fmla="*/ 96 w 262"/>
                <a:gd name="T11" fmla="*/ 97 h 146"/>
                <a:gd name="T12" fmla="*/ 75 w 262"/>
                <a:gd name="T13" fmla="*/ 112 h 146"/>
                <a:gd name="T14" fmla="*/ 79 w 262"/>
                <a:gd name="T15" fmla="*/ 93 h 146"/>
                <a:gd name="T16" fmla="*/ 78 w 262"/>
                <a:gd name="T17" fmla="*/ 110 h 146"/>
                <a:gd name="T18" fmla="*/ 36 w 262"/>
                <a:gd name="T19" fmla="*/ 90 h 146"/>
                <a:gd name="T20" fmla="*/ 213 w 262"/>
                <a:gd name="T21" fmla="*/ 87 h 146"/>
                <a:gd name="T22" fmla="*/ 31 w 262"/>
                <a:gd name="T23" fmla="*/ 88 h 146"/>
                <a:gd name="T24" fmla="*/ 205 w 262"/>
                <a:gd name="T25" fmla="*/ 82 h 146"/>
                <a:gd name="T26" fmla="*/ 32 w 262"/>
                <a:gd name="T27" fmla="*/ 79 h 146"/>
                <a:gd name="T28" fmla="*/ 63 w 262"/>
                <a:gd name="T29" fmla="*/ 32 h 146"/>
                <a:gd name="T30" fmla="*/ 108 w 262"/>
                <a:gd name="T31" fmla="*/ 47 h 146"/>
                <a:gd name="T32" fmla="*/ 196 w 262"/>
                <a:gd name="T33" fmla="*/ 90 h 146"/>
                <a:gd name="T34" fmla="*/ 147 w 262"/>
                <a:gd name="T35" fmla="*/ 83 h 146"/>
                <a:gd name="T36" fmla="*/ 145 w 262"/>
                <a:gd name="T37" fmla="*/ 102 h 146"/>
                <a:gd name="T38" fmla="*/ 167 w 262"/>
                <a:gd name="T39" fmla="*/ 122 h 146"/>
                <a:gd name="T40" fmla="*/ 133 w 262"/>
                <a:gd name="T41" fmla="*/ 120 h 146"/>
                <a:gd name="T42" fmla="*/ 143 w 262"/>
                <a:gd name="T43" fmla="*/ 141 h 146"/>
                <a:gd name="T44" fmla="*/ 123 w 262"/>
                <a:gd name="T45" fmla="*/ 116 h 146"/>
                <a:gd name="T46" fmla="*/ 110 w 262"/>
                <a:gd name="T47" fmla="*/ 100 h 146"/>
                <a:gd name="T48" fmla="*/ 78 w 262"/>
                <a:gd name="T49" fmla="*/ 89 h 146"/>
                <a:gd name="T50" fmla="*/ 75 w 262"/>
                <a:gd name="T51" fmla="*/ 48 h 146"/>
                <a:gd name="T52" fmla="*/ 176 w 262"/>
                <a:gd name="T53" fmla="*/ 34 h 146"/>
                <a:gd name="T54" fmla="*/ 129 w 262"/>
                <a:gd name="T55" fmla="*/ 39 h 146"/>
                <a:gd name="T56" fmla="*/ 38 w 262"/>
                <a:gd name="T57" fmla="*/ 79 h 146"/>
                <a:gd name="T58" fmla="*/ 61 w 262"/>
                <a:gd name="T59" fmla="*/ 27 h 146"/>
                <a:gd name="T60" fmla="*/ 39 w 262"/>
                <a:gd name="T61" fmla="*/ 85 h 146"/>
                <a:gd name="T62" fmla="*/ 219 w 262"/>
                <a:gd name="T63" fmla="*/ 71 h 146"/>
                <a:gd name="T64" fmla="*/ 213 w 262"/>
                <a:gd name="T65" fmla="*/ 78 h 146"/>
                <a:gd name="T66" fmla="*/ 190 w 262"/>
                <a:gd name="T67" fmla="*/ 24 h 146"/>
                <a:gd name="T68" fmla="*/ 198 w 262"/>
                <a:gd name="T69" fmla="*/ 9 h 146"/>
                <a:gd name="T70" fmla="*/ 184 w 262"/>
                <a:gd name="T71" fmla="*/ 23 h 146"/>
                <a:gd name="T72" fmla="*/ 98 w 262"/>
                <a:gd name="T73" fmla="*/ 22 h 146"/>
                <a:gd name="T74" fmla="*/ 64 w 262"/>
                <a:gd name="T75" fmla="*/ 17 h 146"/>
                <a:gd name="T76" fmla="*/ 52 w 262"/>
                <a:gd name="T77" fmla="*/ 16 h 146"/>
                <a:gd name="T78" fmla="*/ 30 w 262"/>
                <a:gd name="T79" fmla="*/ 70 h 146"/>
                <a:gd name="T80" fmla="*/ 22 w 262"/>
                <a:gd name="T81" fmla="*/ 68 h 146"/>
                <a:gd name="T82" fmla="*/ 19 w 262"/>
                <a:gd name="T83" fmla="*/ 62 h 146"/>
                <a:gd name="T84" fmla="*/ 13 w 262"/>
                <a:gd name="T85" fmla="*/ 60 h 146"/>
                <a:gd name="T86" fmla="*/ 9 w 262"/>
                <a:gd name="T87" fmla="*/ 55 h 146"/>
                <a:gd name="T88" fmla="*/ 2 w 262"/>
                <a:gd name="T89" fmla="*/ 79 h 146"/>
                <a:gd name="T90" fmla="*/ 52 w 262"/>
                <a:gd name="T91" fmla="*/ 84 h 146"/>
                <a:gd name="T92" fmla="*/ 78 w 262"/>
                <a:gd name="T93" fmla="*/ 117 h 146"/>
                <a:gd name="T94" fmla="*/ 95 w 262"/>
                <a:gd name="T95" fmla="*/ 132 h 146"/>
                <a:gd name="T96" fmla="*/ 124 w 262"/>
                <a:gd name="T97" fmla="*/ 137 h 146"/>
                <a:gd name="T98" fmla="*/ 155 w 262"/>
                <a:gd name="T99" fmla="*/ 134 h 146"/>
                <a:gd name="T100" fmla="*/ 192 w 262"/>
                <a:gd name="T101" fmla="*/ 110 h 146"/>
                <a:gd name="T102" fmla="*/ 206 w 262"/>
                <a:gd name="T103" fmla="*/ 89 h 146"/>
                <a:gd name="T104" fmla="*/ 262 w 262"/>
                <a:gd name="T105" fmla="*/ 55 h 146"/>
                <a:gd name="T106" fmla="*/ 254 w 262"/>
                <a:gd name="T107" fmla="*/ 56 h 146"/>
                <a:gd name="T108" fmla="*/ 238 w 262"/>
                <a:gd name="T109" fmla="*/ 77 h 146"/>
                <a:gd name="T110" fmla="*/ 241 w 262"/>
                <a:gd name="T111" fmla="*/ 59 h 146"/>
                <a:gd name="T112" fmla="*/ 232 w 262"/>
                <a:gd name="T113" fmla="*/ 61 h 146"/>
                <a:gd name="T114" fmla="*/ 224 w 262"/>
                <a:gd name="T115" fmla="*/ 72 h 146"/>
                <a:gd name="T116" fmla="*/ 197 w 262"/>
                <a:gd name="T117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2" h="146">
                  <a:moveTo>
                    <a:pt x="116" y="139"/>
                  </a:moveTo>
                  <a:cubicBezTo>
                    <a:pt x="114" y="139"/>
                    <a:pt x="114" y="139"/>
                    <a:pt x="113" y="139"/>
                  </a:cubicBezTo>
                  <a:cubicBezTo>
                    <a:pt x="112" y="138"/>
                    <a:pt x="111" y="135"/>
                    <a:pt x="111" y="133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3" y="129"/>
                    <a:pt x="114" y="125"/>
                    <a:pt x="115" y="123"/>
                  </a:cubicBezTo>
                  <a:cubicBezTo>
                    <a:pt x="115" y="122"/>
                    <a:pt x="115" y="122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20" y="120"/>
                    <a:pt x="121" y="120"/>
                  </a:cubicBezTo>
                  <a:cubicBezTo>
                    <a:pt x="122" y="121"/>
                    <a:pt x="123" y="122"/>
                    <a:pt x="123" y="122"/>
                  </a:cubicBezTo>
                  <a:cubicBezTo>
                    <a:pt x="124" y="123"/>
                    <a:pt x="124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6"/>
                    <a:pt x="123" y="128"/>
                  </a:cubicBezTo>
                  <a:cubicBezTo>
                    <a:pt x="122" y="131"/>
                    <a:pt x="120" y="135"/>
                    <a:pt x="118" y="138"/>
                  </a:cubicBezTo>
                  <a:cubicBezTo>
                    <a:pt x="118" y="139"/>
                    <a:pt x="117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moveTo>
                    <a:pt x="104" y="133"/>
                  </a:moveTo>
                  <a:cubicBezTo>
                    <a:pt x="102" y="133"/>
                    <a:pt x="100" y="131"/>
                    <a:pt x="99" y="130"/>
                  </a:cubicBezTo>
                  <a:cubicBezTo>
                    <a:pt x="98" y="129"/>
                    <a:pt x="98" y="127"/>
                    <a:pt x="98" y="126"/>
                  </a:cubicBezTo>
                  <a:cubicBezTo>
                    <a:pt x="98" y="125"/>
                    <a:pt x="98" y="124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1"/>
                    <a:pt x="100" y="120"/>
                    <a:pt x="100" y="119"/>
                  </a:cubicBezTo>
                  <a:cubicBezTo>
                    <a:pt x="102" y="116"/>
                    <a:pt x="103" y="113"/>
                    <a:pt x="104" y="110"/>
                  </a:cubicBezTo>
                  <a:cubicBezTo>
                    <a:pt x="104" y="109"/>
                    <a:pt x="104" y="108"/>
                    <a:pt x="105" y="107"/>
                  </a:cubicBezTo>
                  <a:cubicBezTo>
                    <a:pt x="105" y="106"/>
                    <a:pt x="107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1" y="105"/>
                    <a:pt x="113" y="107"/>
                    <a:pt x="113" y="109"/>
                  </a:cubicBezTo>
                  <a:cubicBezTo>
                    <a:pt x="113" y="109"/>
                    <a:pt x="113" y="109"/>
                    <a:pt x="113" y="110"/>
                  </a:cubicBezTo>
                  <a:cubicBezTo>
                    <a:pt x="113" y="111"/>
                    <a:pt x="113" y="112"/>
                    <a:pt x="112" y="114"/>
                  </a:cubicBezTo>
                  <a:cubicBezTo>
                    <a:pt x="111" y="119"/>
                    <a:pt x="109" y="125"/>
                    <a:pt x="107" y="130"/>
                  </a:cubicBezTo>
                  <a:cubicBezTo>
                    <a:pt x="107" y="132"/>
                    <a:pt x="106" y="132"/>
                    <a:pt x="106" y="132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3"/>
                  </a:cubicBezTo>
                  <a:cubicBezTo>
                    <a:pt x="104" y="133"/>
                    <a:pt x="104" y="133"/>
                    <a:pt x="104" y="133"/>
                  </a:cubicBezTo>
                  <a:moveTo>
                    <a:pt x="89" y="124"/>
                  </a:moveTo>
                  <a:cubicBezTo>
                    <a:pt x="89" y="124"/>
                    <a:pt x="89" y="124"/>
                    <a:pt x="89" y="124"/>
                  </a:cubicBezTo>
                  <a:cubicBezTo>
                    <a:pt x="88" y="124"/>
                    <a:pt x="86" y="124"/>
                    <a:pt x="86" y="123"/>
                  </a:cubicBezTo>
                  <a:cubicBezTo>
                    <a:pt x="85" y="123"/>
                    <a:pt x="84" y="123"/>
                    <a:pt x="84" y="122"/>
                  </a:cubicBezTo>
                  <a:cubicBezTo>
                    <a:pt x="84" y="122"/>
                    <a:pt x="84" y="121"/>
                    <a:pt x="83" y="121"/>
                  </a:cubicBezTo>
                  <a:cubicBezTo>
                    <a:pt x="83" y="119"/>
                    <a:pt x="83" y="117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3"/>
                    <a:pt x="84" y="110"/>
                    <a:pt x="86" y="106"/>
                  </a:cubicBezTo>
                  <a:cubicBezTo>
                    <a:pt x="87" y="105"/>
                    <a:pt x="87" y="104"/>
                    <a:pt x="87" y="104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1"/>
                    <a:pt x="89" y="100"/>
                    <a:pt x="90" y="99"/>
                  </a:cubicBezTo>
                  <a:cubicBezTo>
                    <a:pt x="91" y="98"/>
                    <a:pt x="93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5" y="97"/>
                    <a:pt x="96" y="97"/>
                    <a:pt x="96" y="97"/>
                  </a:cubicBezTo>
                  <a:cubicBezTo>
                    <a:pt x="97" y="97"/>
                    <a:pt x="98" y="98"/>
                    <a:pt x="99" y="99"/>
                  </a:cubicBezTo>
                  <a:cubicBezTo>
                    <a:pt x="99" y="101"/>
                    <a:pt x="100" y="102"/>
                    <a:pt x="100" y="104"/>
                  </a:cubicBezTo>
                  <a:cubicBezTo>
                    <a:pt x="100" y="104"/>
                    <a:pt x="100" y="105"/>
                    <a:pt x="10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0" y="107"/>
                    <a:pt x="100" y="107"/>
                    <a:pt x="99" y="108"/>
                  </a:cubicBezTo>
                  <a:cubicBezTo>
                    <a:pt x="98" y="111"/>
                    <a:pt x="97" y="114"/>
                    <a:pt x="96" y="117"/>
                  </a:cubicBezTo>
                  <a:cubicBezTo>
                    <a:pt x="94" y="120"/>
                    <a:pt x="93" y="122"/>
                    <a:pt x="91" y="123"/>
                  </a:cubicBezTo>
                  <a:cubicBezTo>
                    <a:pt x="90" y="124"/>
                    <a:pt x="90" y="124"/>
                    <a:pt x="89" y="124"/>
                  </a:cubicBezTo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74" y="112"/>
                    <a:pt x="74" y="112"/>
                    <a:pt x="74" y="112"/>
                  </a:cubicBezTo>
                  <a:cubicBezTo>
                    <a:pt x="74" y="112"/>
                    <a:pt x="73" y="112"/>
                    <a:pt x="72" y="111"/>
                  </a:cubicBezTo>
                  <a:cubicBezTo>
                    <a:pt x="72" y="110"/>
                    <a:pt x="72" y="110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8"/>
                    <a:pt x="72" y="108"/>
                    <a:pt x="72" y="107"/>
                  </a:cubicBezTo>
                  <a:cubicBezTo>
                    <a:pt x="73" y="103"/>
                    <a:pt x="74" y="100"/>
                    <a:pt x="76" y="97"/>
                  </a:cubicBezTo>
                  <a:cubicBezTo>
                    <a:pt x="76" y="96"/>
                    <a:pt x="77" y="95"/>
                    <a:pt x="77" y="94"/>
                  </a:cubicBezTo>
                  <a:cubicBezTo>
                    <a:pt x="78" y="94"/>
                    <a:pt x="78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80" y="93"/>
                    <a:pt x="81" y="94"/>
                    <a:pt x="82" y="94"/>
                  </a:cubicBezTo>
                  <a:cubicBezTo>
                    <a:pt x="83" y="95"/>
                    <a:pt x="84" y="96"/>
                    <a:pt x="84" y="98"/>
                  </a:cubicBezTo>
                  <a:cubicBezTo>
                    <a:pt x="84" y="99"/>
                    <a:pt x="84" y="100"/>
                    <a:pt x="83" y="101"/>
                  </a:cubicBezTo>
                  <a:cubicBezTo>
                    <a:pt x="83" y="102"/>
                    <a:pt x="82" y="103"/>
                    <a:pt x="82" y="104"/>
                  </a:cubicBezTo>
                  <a:cubicBezTo>
                    <a:pt x="81" y="106"/>
                    <a:pt x="80" y="107"/>
                    <a:pt x="79" y="109"/>
                  </a:cubicBezTo>
                  <a:cubicBezTo>
                    <a:pt x="79" y="109"/>
                    <a:pt x="78" y="110"/>
                    <a:pt x="78" y="110"/>
                  </a:cubicBezTo>
                  <a:cubicBezTo>
                    <a:pt x="78" y="111"/>
                    <a:pt x="76" y="112"/>
                    <a:pt x="75" y="112"/>
                  </a:cubicBezTo>
                  <a:moveTo>
                    <a:pt x="36" y="90"/>
                  </a:moveTo>
                  <a:cubicBezTo>
                    <a:pt x="36" y="90"/>
                    <a:pt x="35" y="90"/>
                    <a:pt x="34" y="90"/>
                  </a:cubicBezTo>
                  <a:cubicBezTo>
                    <a:pt x="34" y="90"/>
                    <a:pt x="34" y="90"/>
                    <a:pt x="33" y="89"/>
                  </a:cubicBezTo>
                  <a:cubicBezTo>
                    <a:pt x="34" y="89"/>
                    <a:pt x="34" y="88"/>
                    <a:pt x="34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6" y="90"/>
                    <a:pt x="36" y="90"/>
                    <a:pt x="36" y="90"/>
                  </a:cubicBezTo>
                  <a:moveTo>
                    <a:pt x="213" y="87"/>
                  </a:moveTo>
                  <a:cubicBezTo>
                    <a:pt x="212" y="87"/>
                    <a:pt x="212" y="87"/>
                    <a:pt x="211" y="87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3" y="86"/>
                    <a:pt x="213" y="86"/>
                    <a:pt x="214" y="86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6"/>
                    <a:pt x="213" y="87"/>
                    <a:pt x="213" y="87"/>
                  </a:cubicBezTo>
                  <a:moveTo>
                    <a:pt x="209" y="85"/>
                  </a:moveTo>
                  <a:cubicBezTo>
                    <a:pt x="208" y="85"/>
                    <a:pt x="208" y="85"/>
                    <a:pt x="208" y="8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9" y="84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09" y="85"/>
                    <a:pt x="209" y="85"/>
                    <a:pt x="209" y="85"/>
                  </a:cubicBezTo>
                  <a:moveTo>
                    <a:pt x="31" y="88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0" y="88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1" y="85"/>
                    <a:pt x="32" y="83"/>
                    <a:pt x="33" y="82"/>
                  </a:cubicBezTo>
                  <a:cubicBezTo>
                    <a:pt x="33" y="82"/>
                    <a:pt x="33" y="83"/>
                    <a:pt x="33" y="83"/>
                  </a:cubicBezTo>
                  <a:cubicBezTo>
                    <a:pt x="33" y="84"/>
                    <a:pt x="33" y="84"/>
                    <a:pt x="33" y="85"/>
                  </a:cubicBezTo>
                  <a:cubicBezTo>
                    <a:pt x="32" y="86"/>
                    <a:pt x="32" y="87"/>
                    <a:pt x="31" y="88"/>
                  </a:cubicBezTo>
                  <a:moveTo>
                    <a:pt x="206" y="83"/>
                  </a:moveTo>
                  <a:cubicBezTo>
                    <a:pt x="206" y="82"/>
                    <a:pt x="205" y="82"/>
                    <a:pt x="205" y="82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06" y="82"/>
                    <a:pt x="206" y="82"/>
                    <a:pt x="206" y="82"/>
                  </a:cubicBezTo>
                  <a:cubicBezTo>
                    <a:pt x="206" y="83"/>
                    <a:pt x="206" y="83"/>
                    <a:pt x="206" y="83"/>
                  </a:cubicBezTo>
                  <a:moveTo>
                    <a:pt x="27" y="86"/>
                  </a:moveTo>
                  <a:cubicBezTo>
                    <a:pt x="27" y="86"/>
                    <a:pt x="26" y="86"/>
                    <a:pt x="26" y="85"/>
                  </a:cubicBezTo>
                  <a:cubicBezTo>
                    <a:pt x="28" y="82"/>
                    <a:pt x="30" y="78"/>
                    <a:pt x="33" y="75"/>
                  </a:cubicBezTo>
                  <a:cubicBezTo>
                    <a:pt x="33" y="76"/>
                    <a:pt x="33" y="77"/>
                    <a:pt x="33" y="79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0" y="81"/>
                    <a:pt x="29" y="84"/>
                    <a:pt x="27" y="86"/>
                  </a:cubicBezTo>
                  <a:moveTo>
                    <a:pt x="71" y="95"/>
                  </a:moveTo>
                  <a:cubicBezTo>
                    <a:pt x="65" y="86"/>
                    <a:pt x="56" y="80"/>
                    <a:pt x="45" y="76"/>
                  </a:cubicBezTo>
                  <a:cubicBezTo>
                    <a:pt x="46" y="61"/>
                    <a:pt x="51" y="45"/>
                    <a:pt x="61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4" y="32"/>
                  </a:cubicBezTo>
                  <a:cubicBezTo>
                    <a:pt x="69" y="33"/>
                    <a:pt x="74" y="34"/>
                    <a:pt x="80" y="36"/>
                  </a:cubicBezTo>
                  <a:cubicBezTo>
                    <a:pt x="78" y="38"/>
                    <a:pt x="76" y="39"/>
                    <a:pt x="73" y="41"/>
                  </a:cubicBezTo>
                  <a:cubicBezTo>
                    <a:pt x="71" y="43"/>
                    <a:pt x="70" y="45"/>
                    <a:pt x="70" y="48"/>
                  </a:cubicBezTo>
                  <a:cubicBezTo>
                    <a:pt x="70" y="50"/>
                    <a:pt x="70" y="51"/>
                    <a:pt x="71" y="53"/>
                  </a:cubicBezTo>
                  <a:cubicBezTo>
                    <a:pt x="72" y="54"/>
                    <a:pt x="74" y="56"/>
                    <a:pt x="76" y="56"/>
                  </a:cubicBezTo>
                  <a:cubicBezTo>
                    <a:pt x="78" y="57"/>
                    <a:pt x="81" y="57"/>
                    <a:pt x="83" y="57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96" y="55"/>
                    <a:pt x="102" y="50"/>
                    <a:pt x="108" y="47"/>
                  </a:cubicBezTo>
                  <a:cubicBezTo>
                    <a:pt x="112" y="44"/>
                    <a:pt x="118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5" y="42"/>
                    <a:pt x="127" y="43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31" y="48"/>
                    <a:pt x="134" y="52"/>
                    <a:pt x="138" y="55"/>
                  </a:cubicBezTo>
                  <a:cubicBezTo>
                    <a:pt x="142" y="57"/>
                    <a:pt x="146" y="59"/>
                    <a:pt x="149" y="61"/>
                  </a:cubicBezTo>
                  <a:cubicBezTo>
                    <a:pt x="164" y="68"/>
                    <a:pt x="177" y="76"/>
                    <a:pt x="190" y="86"/>
                  </a:cubicBezTo>
                  <a:cubicBezTo>
                    <a:pt x="190" y="86"/>
                    <a:pt x="191" y="86"/>
                    <a:pt x="191" y="87"/>
                  </a:cubicBezTo>
                  <a:cubicBezTo>
                    <a:pt x="193" y="88"/>
                    <a:pt x="194" y="89"/>
                    <a:pt x="196" y="90"/>
                  </a:cubicBezTo>
                  <a:cubicBezTo>
                    <a:pt x="197" y="91"/>
                    <a:pt x="198" y="92"/>
                    <a:pt x="199" y="93"/>
                  </a:cubicBezTo>
                  <a:cubicBezTo>
                    <a:pt x="200" y="95"/>
                    <a:pt x="200" y="96"/>
                    <a:pt x="200" y="97"/>
                  </a:cubicBezTo>
                  <a:cubicBezTo>
                    <a:pt x="200" y="99"/>
                    <a:pt x="200" y="100"/>
                    <a:pt x="199" y="101"/>
                  </a:cubicBezTo>
                  <a:cubicBezTo>
                    <a:pt x="198" y="103"/>
                    <a:pt x="195" y="105"/>
                    <a:pt x="193" y="105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1" y="105"/>
                    <a:pt x="189" y="104"/>
                    <a:pt x="188" y="103"/>
                  </a:cubicBezTo>
                  <a:cubicBezTo>
                    <a:pt x="174" y="98"/>
                    <a:pt x="161" y="91"/>
                    <a:pt x="148" y="84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3"/>
                    <a:pt x="145" y="84"/>
                    <a:pt x="145" y="84"/>
                  </a:cubicBezTo>
                  <a:cubicBezTo>
                    <a:pt x="144" y="86"/>
                    <a:pt x="144" y="87"/>
                    <a:pt x="145" y="88"/>
                  </a:cubicBezTo>
                  <a:cubicBezTo>
                    <a:pt x="158" y="95"/>
                    <a:pt x="171" y="102"/>
                    <a:pt x="185" y="107"/>
                  </a:cubicBezTo>
                  <a:cubicBezTo>
                    <a:pt x="185" y="108"/>
                    <a:pt x="185" y="109"/>
                    <a:pt x="185" y="109"/>
                  </a:cubicBezTo>
                  <a:cubicBezTo>
                    <a:pt x="185" y="112"/>
                    <a:pt x="183" y="115"/>
                    <a:pt x="180" y="116"/>
                  </a:cubicBezTo>
                  <a:cubicBezTo>
                    <a:pt x="179" y="117"/>
                    <a:pt x="177" y="118"/>
                    <a:pt x="175" y="118"/>
                  </a:cubicBezTo>
                  <a:cubicBezTo>
                    <a:pt x="173" y="118"/>
                    <a:pt x="172" y="117"/>
                    <a:pt x="170" y="117"/>
                  </a:cubicBezTo>
                  <a:cubicBezTo>
                    <a:pt x="167" y="116"/>
                    <a:pt x="163" y="114"/>
                    <a:pt x="160" y="112"/>
                  </a:cubicBezTo>
                  <a:cubicBezTo>
                    <a:pt x="155" y="109"/>
                    <a:pt x="150" y="105"/>
                    <a:pt x="145" y="102"/>
                  </a:cubicBezTo>
                  <a:cubicBezTo>
                    <a:pt x="146" y="101"/>
                    <a:pt x="146" y="100"/>
                    <a:pt x="145" y="100"/>
                  </a:cubicBezTo>
                  <a:cubicBezTo>
                    <a:pt x="145" y="99"/>
                    <a:pt x="144" y="99"/>
                    <a:pt x="143" y="99"/>
                  </a:cubicBezTo>
                  <a:cubicBezTo>
                    <a:pt x="143" y="99"/>
                    <a:pt x="142" y="99"/>
                    <a:pt x="142" y="99"/>
                  </a:cubicBezTo>
                  <a:cubicBezTo>
                    <a:pt x="141" y="99"/>
                    <a:pt x="140" y="100"/>
                    <a:pt x="140" y="100"/>
                  </a:cubicBezTo>
                  <a:cubicBezTo>
                    <a:pt x="139" y="101"/>
                    <a:pt x="139" y="102"/>
                    <a:pt x="139" y="102"/>
                  </a:cubicBezTo>
                  <a:cubicBezTo>
                    <a:pt x="139" y="103"/>
                    <a:pt x="139" y="104"/>
                    <a:pt x="140" y="104"/>
                  </a:cubicBezTo>
                  <a:cubicBezTo>
                    <a:pt x="146" y="108"/>
                    <a:pt x="151" y="112"/>
                    <a:pt x="157" y="116"/>
                  </a:cubicBezTo>
                  <a:cubicBezTo>
                    <a:pt x="160" y="118"/>
                    <a:pt x="164" y="120"/>
                    <a:pt x="167" y="121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3"/>
                    <a:pt x="167" y="124"/>
                    <a:pt x="167" y="125"/>
                  </a:cubicBezTo>
                  <a:cubicBezTo>
                    <a:pt x="167" y="126"/>
                    <a:pt x="166" y="126"/>
                    <a:pt x="165" y="127"/>
                  </a:cubicBezTo>
                  <a:cubicBezTo>
                    <a:pt x="164" y="129"/>
                    <a:pt x="162" y="130"/>
                    <a:pt x="159" y="130"/>
                  </a:cubicBezTo>
                  <a:cubicBezTo>
                    <a:pt x="158" y="130"/>
                    <a:pt x="157" y="130"/>
                    <a:pt x="157" y="129"/>
                  </a:cubicBezTo>
                  <a:cubicBezTo>
                    <a:pt x="153" y="129"/>
                    <a:pt x="150" y="126"/>
                    <a:pt x="147" y="124"/>
                  </a:cubicBezTo>
                  <a:cubicBezTo>
                    <a:pt x="143" y="121"/>
                    <a:pt x="139" y="119"/>
                    <a:pt x="136" y="116"/>
                  </a:cubicBezTo>
                  <a:cubicBezTo>
                    <a:pt x="135" y="116"/>
                    <a:pt x="135" y="116"/>
                    <a:pt x="134" y="116"/>
                  </a:cubicBezTo>
                  <a:cubicBezTo>
                    <a:pt x="134" y="116"/>
                    <a:pt x="133" y="116"/>
                    <a:pt x="132" y="117"/>
                  </a:cubicBezTo>
                  <a:cubicBezTo>
                    <a:pt x="132" y="118"/>
                    <a:pt x="132" y="119"/>
                    <a:pt x="133" y="120"/>
                  </a:cubicBezTo>
                  <a:cubicBezTo>
                    <a:pt x="137" y="123"/>
                    <a:pt x="140" y="125"/>
                    <a:pt x="144" y="128"/>
                  </a:cubicBezTo>
                  <a:cubicBezTo>
                    <a:pt x="145" y="129"/>
                    <a:pt x="146" y="129"/>
                    <a:pt x="147" y="130"/>
                  </a:cubicBezTo>
                  <a:cubicBezTo>
                    <a:pt x="148" y="131"/>
                    <a:pt x="148" y="132"/>
                    <a:pt x="149" y="133"/>
                  </a:cubicBezTo>
                  <a:cubicBezTo>
                    <a:pt x="149" y="134"/>
                    <a:pt x="149" y="135"/>
                    <a:pt x="149" y="135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49" y="138"/>
                    <a:pt x="148" y="139"/>
                    <a:pt x="147" y="140"/>
                  </a:cubicBezTo>
                  <a:cubicBezTo>
                    <a:pt x="146" y="140"/>
                    <a:pt x="145" y="141"/>
                    <a:pt x="144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3" y="141"/>
                    <a:pt x="143" y="141"/>
                    <a:pt x="143" y="141"/>
                  </a:cubicBezTo>
                  <a:cubicBezTo>
                    <a:pt x="142" y="141"/>
                    <a:pt x="141" y="141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4" y="138"/>
                    <a:pt x="132" y="136"/>
                    <a:pt x="126" y="133"/>
                  </a:cubicBezTo>
                  <a:cubicBezTo>
                    <a:pt x="126" y="133"/>
                    <a:pt x="126" y="133"/>
                    <a:pt x="126" y="133"/>
                  </a:cubicBezTo>
                  <a:cubicBezTo>
                    <a:pt x="127" y="132"/>
                    <a:pt x="127" y="131"/>
                    <a:pt x="128" y="129"/>
                  </a:cubicBezTo>
                  <a:cubicBezTo>
                    <a:pt x="128" y="128"/>
                    <a:pt x="129" y="126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3"/>
                    <a:pt x="128" y="121"/>
                    <a:pt x="127" y="119"/>
                  </a:cubicBezTo>
                  <a:cubicBezTo>
                    <a:pt x="126" y="118"/>
                    <a:pt x="125" y="117"/>
                    <a:pt x="123" y="116"/>
                  </a:cubicBezTo>
                  <a:cubicBezTo>
                    <a:pt x="122" y="115"/>
                    <a:pt x="120" y="115"/>
                    <a:pt x="119" y="115"/>
                  </a:cubicBezTo>
                  <a:cubicBezTo>
                    <a:pt x="119" y="115"/>
                    <a:pt x="119" y="115"/>
                    <a:pt x="119" y="115"/>
                  </a:cubicBezTo>
                  <a:cubicBezTo>
                    <a:pt x="118" y="115"/>
                    <a:pt x="118" y="115"/>
                    <a:pt x="117" y="115"/>
                  </a:cubicBezTo>
                  <a:cubicBezTo>
                    <a:pt x="118" y="113"/>
                    <a:pt x="118" y="112"/>
                    <a:pt x="118" y="110"/>
                  </a:cubicBezTo>
                  <a:cubicBezTo>
                    <a:pt x="118" y="109"/>
                    <a:pt x="118" y="108"/>
                    <a:pt x="118" y="108"/>
                  </a:cubicBezTo>
                  <a:cubicBezTo>
                    <a:pt x="117" y="104"/>
                    <a:pt x="114" y="101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7" y="100"/>
                    <a:pt x="106" y="100"/>
                    <a:pt x="105" y="101"/>
                  </a:cubicBezTo>
                  <a:cubicBezTo>
                    <a:pt x="104" y="99"/>
                    <a:pt x="103" y="98"/>
                    <a:pt x="102" y="96"/>
                  </a:cubicBezTo>
                  <a:cubicBezTo>
                    <a:pt x="101" y="95"/>
                    <a:pt x="99" y="94"/>
                    <a:pt x="98" y="93"/>
                  </a:cubicBezTo>
                  <a:cubicBezTo>
                    <a:pt x="97" y="92"/>
                    <a:pt x="96" y="92"/>
                    <a:pt x="94" y="92"/>
                  </a:cubicBezTo>
                  <a:cubicBezTo>
                    <a:pt x="92" y="92"/>
                    <a:pt x="90" y="93"/>
                    <a:pt x="88" y="95"/>
                  </a:cubicBezTo>
                  <a:cubicBezTo>
                    <a:pt x="87" y="93"/>
                    <a:pt x="86" y="91"/>
                    <a:pt x="85" y="90"/>
                  </a:cubicBezTo>
                  <a:cubicBezTo>
                    <a:pt x="83" y="89"/>
                    <a:pt x="81" y="88"/>
                    <a:pt x="79" y="88"/>
                  </a:cubicBezTo>
                  <a:cubicBezTo>
                    <a:pt x="79" y="88"/>
                    <a:pt x="78" y="88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6" y="89"/>
                    <a:pt x="75" y="90"/>
                    <a:pt x="74" y="91"/>
                  </a:cubicBezTo>
                  <a:cubicBezTo>
                    <a:pt x="73" y="92"/>
                    <a:pt x="72" y="94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moveTo>
                    <a:pt x="83" y="53"/>
                  </a:moveTo>
                  <a:cubicBezTo>
                    <a:pt x="81" y="53"/>
                    <a:pt x="79" y="52"/>
                    <a:pt x="77" y="52"/>
                  </a:cubicBezTo>
                  <a:cubicBezTo>
                    <a:pt x="76" y="51"/>
                    <a:pt x="76" y="51"/>
                    <a:pt x="75" y="50"/>
                  </a:cubicBezTo>
                  <a:cubicBezTo>
                    <a:pt x="75" y="50"/>
                    <a:pt x="75" y="49"/>
                    <a:pt x="75" y="48"/>
                  </a:cubicBezTo>
                  <a:cubicBezTo>
                    <a:pt x="75" y="47"/>
                    <a:pt x="75" y="46"/>
                    <a:pt x="76" y="45"/>
                  </a:cubicBezTo>
                  <a:cubicBezTo>
                    <a:pt x="81" y="41"/>
                    <a:pt x="85" y="38"/>
                    <a:pt x="88" y="34"/>
                  </a:cubicBezTo>
                  <a:cubicBezTo>
                    <a:pt x="90" y="32"/>
                    <a:pt x="92" y="30"/>
                    <a:pt x="94" y="29"/>
                  </a:cubicBezTo>
                  <a:cubicBezTo>
                    <a:pt x="95" y="28"/>
                    <a:pt x="97" y="27"/>
                    <a:pt x="99" y="26"/>
                  </a:cubicBezTo>
                  <a:cubicBezTo>
                    <a:pt x="108" y="24"/>
                    <a:pt x="117" y="22"/>
                    <a:pt x="125" y="22"/>
                  </a:cubicBezTo>
                  <a:cubicBezTo>
                    <a:pt x="136" y="22"/>
                    <a:pt x="147" y="24"/>
                    <a:pt x="157" y="28"/>
                  </a:cubicBezTo>
                  <a:cubicBezTo>
                    <a:pt x="162" y="31"/>
                    <a:pt x="168" y="33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5" y="34"/>
                    <a:pt x="176" y="34"/>
                    <a:pt x="176" y="34"/>
                  </a:cubicBezTo>
                  <a:cubicBezTo>
                    <a:pt x="182" y="34"/>
                    <a:pt x="188" y="32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7" y="34"/>
                    <a:pt x="201" y="41"/>
                    <a:pt x="204" y="48"/>
                  </a:cubicBezTo>
                  <a:cubicBezTo>
                    <a:pt x="207" y="56"/>
                    <a:pt x="209" y="65"/>
                    <a:pt x="210" y="74"/>
                  </a:cubicBezTo>
                  <a:cubicBezTo>
                    <a:pt x="204" y="77"/>
                    <a:pt x="198" y="79"/>
                    <a:pt x="193" y="82"/>
                  </a:cubicBezTo>
                  <a:cubicBezTo>
                    <a:pt x="180" y="72"/>
                    <a:pt x="166" y="63"/>
                    <a:pt x="151" y="56"/>
                  </a:cubicBezTo>
                  <a:cubicBezTo>
                    <a:pt x="148" y="55"/>
                    <a:pt x="144" y="53"/>
                    <a:pt x="141" y="51"/>
                  </a:cubicBezTo>
                  <a:cubicBezTo>
                    <a:pt x="137" y="48"/>
                    <a:pt x="134" y="44"/>
                    <a:pt x="131" y="40"/>
                  </a:cubicBezTo>
                  <a:cubicBezTo>
                    <a:pt x="131" y="39"/>
                    <a:pt x="130" y="39"/>
                    <a:pt x="129" y="39"/>
                  </a:cubicBezTo>
                  <a:cubicBezTo>
                    <a:pt x="127" y="38"/>
                    <a:pt x="125" y="37"/>
                    <a:pt x="123" y="37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17" y="37"/>
                    <a:pt x="111" y="40"/>
                    <a:pt x="106" y="42"/>
                  </a:cubicBezTo>
                  <a:cubicBezTo>
                    <a:pt x="99" y="46"/>
                    <a:pt x="93" y="51"/>
                    <a:pt x="87" y="52"/>
                  </a:cubicBezTo>
                  <a:cubicBezTo>
                    <a:pt x="86" y="53"/>
                    <a:pt x="85" y="53"/>
                    <a:pt x="83" y="53"/>
                  </a:cubicBezTo>
                  <a:moveTo>
                    <a:pt x="38" y="85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38" y="83"/>
                    <a:pt x="38" y="83"/>
                  </a:cubicBezTo>
                  <a:cubicBezTo>
                    <a:pt x="38" y="81"/>
                    <a:pt x="38" y="80"/>
                    <a:pt x="38" y="79"/>
                  </a:cubicBezTo>
                  <a:cubicBezTo>
                    <a:pt x="38" y="60"/>
                    <a:pt x="44" y="42"/>
                    <a:pt x="54" y="27"/>
                  </a:cubicBezTo>
                  <a:cubicBezTo>
                    <a:pt x="56" y="25"/>
                    <a:pt x="57" y="23"/>
                    <a:pt x="59" y="23"/>
                  </a:cubicBezTo>
                  <a:cubicBezTo>
                    <a:pt x="59" y="22"/>
                    <a:pt x="60" y="22"/>
                    <a:pt x="61" y="22"/>
                  </a:cubicBezTo>
                  <a:cubicBezTo>
                    <a:pt x="62" y="22"/>
                    <a:pt x="63" y="23"/>
                    <a:pt x="63" y="23"/>
                  </a:cubicBezTo>
                  <a:cubicBezTo>
                    <a:pt x="63" y="24"/>
                    <a:pt x="64" y="24"/>
                    <a:pt x="64" y="26"/>
                  </a:cubicBezTo>
                  <a:cubicBezTo>
                    <a:pt x="64" y="26"/>
                    <a:pt x="64" y="26"/>
                    <a:pt x="64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2" y="27"/>
                    <a:pt x="62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0" y="27"/>
                    <a:pt x="59" y="28"/>
                    <a:pt x="59" y="28"/>
                  </a:cubicBezTo>
                  <a:cubicBezTo>
                    <a:pt x="58" y="29"/>
                    <a:pt x="58" y="29"/>
                    <a:pt x="57" y="30"/>
                  </a:cubicBezTo>
                  <a:cubicBezTo>
                    <a:pt x="46" y="43"/>
                    <a:pt x="40" y="61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41" y="80"/>
                    <a:pt x="42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2"/>
                    <a:pt x="41" y="83"/>
                    <a:pt x="40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8" y="85"/>
                    <a:pt x="38" y="85"/>
                  </a:cubicBezTo>
                  <a:moveTo>
                    <a:pt x="189" y="24"/>
                  </a:moveTo>
                  <a:cubicBezTo>
                    <a:pt x="189" y="24"/>
                    <a:pt x="189" y="24"/>
                    <a:pt x="189" y="23"/>
                  </a:cubicBezTo>
                  <a:cubicBezTo>
                    <a:pt x="189" y="22"/>
                    <a:pt x="189" y="21"/>
                    <a:pt x="190" y="20"/>
                  </a:cubicBezTo>
                  <a:cubicBezTo>
                    <a:pt x="190" y="19"/>
                    <a:pt x="191" y="18"/>
                    <a:pt x="191" y="18"/>
                  </a:cubicBezTo>
                  <a:cubicBezTo>
                    <a:pt x="191" y="18"/>
                    <a:pt x="191" y="18"/>
                    <a:pt x="191" y="18"/>
                  </a:cubicBezTo>
                  <a:cubicBezTo>
                    <a:pt x="192" y="18"/>
                    <a:pt x="193" y="18"/>
                    <a:pt x="195" y="19"/>
                  </a:cubicBezTo>
                  <a:cubicBezTo>
                    <a:pt x="201" y="22"/>
                    <a:pt x="211" y="34"/>
                    <a:pt x="218" y="65"/>
                  </a:cubicBezTo>
                  <a:cubicBezTo>
                    <a:pt x="219" y="67"/>
                    <a:pt x="219" y="69"/>
                    <a:pt x="219" y="71"/>
                  </a:cubicBezTo>
                  <a:cubicBezTo>
                    <a:pt x="219" y="74"/>
                    <a:pt x="219" y="77"/>
                    <a:pt x="218" y="79"/>
                  </a:cubicBezTo>
                  <a:cubicBezTo>
                    <a:pt x="217" y="80"/>
                    <a:pt x="217" y="80"/>
                    <a:pt x="217" y="80"/>
                  </a:cubicBezTo>
                  <a:cubicBezTo>
                    <a:pt x="217" y="80"/>
                    <a:pt x="216" y="81"/>
                    <a:pt x="216" y="81"/>
                  </a:cubicBezTo>
                  <a:cubicBezTo>
                    <a:pt x="215" y="81"/>
                    <a:pt x="214" y="81"/>
                    <a:pt x="214" y="81"/>
                  </a:cubicBezTo>
                  <a:cubicBezTo>
                    <a:pt x="213" y="81"/>
                    <a:pt x="213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2" y="81"/>
                    <a:pt x="212" y="81"/>
                    <a:pt x="212" y="81"/>
                  </a:cubicBezTo>
                  <a:cubicBezTo>
                    <a:pt x="211" y="80"/>
                    <a:pt x="211" y="80"/>
                    <a:pt x="210" y="79"/>
                  </a:cubicBezTo>
                  <a:cubicBezTo>
                    <a:pt x="211" y="79"/>
                    <a:pt x="212" y="79"/>
                    <a:pt x="213" y="78"/>
                  </a:cubicBezTo>
                  <a:cubicBezTo>
                    <a:pt x="213" y="78"/>
                    <a:pt x="213" y="78"/>
                    <a:pt x="213" y="78"/>
                  </a:cubicBezTo>
                  <a:cubicBezTo>
                    <a:pt x="214" y="78"/>
                    <a:pt x="215" y="77"/>
                    <a:pt x="215" y="76"/>
                  </a:cubicBezTo>
                  <a:cubicBezTo>
                    <a:pt x="214" y="66"/>
                    <a:pt x="212" y="56"/>
                    <a:pt x="208" y="46"/>
                  </a:cubicBezTo>
                  <a:cubicBezTo>
                    <a:pt x="205" y="38"/>
                    <a:pt x="201" y="30"/>
                    <a:pt x="194" y="24"/>
                  </a:cubicBezTo>
                  <a:cubicBezTo>
                    <a:pt x="194" y="23"/>
                    <a:pt x="193" y="23"/>
                    <a:pt x="193" y="23"/>
                  </a:cubicBezTo>
                  <a:cubicBezTo>
                    <a:pt x="193" y="23"/>
                    <a:pt x="193" y="23"/>
                    <a:pt x="193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91" y="23"/>
                    <a:pt x="190" y="23"/>
                    <a:pt x="190" y="24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89" y="24"/>
                    <a:pt x="189" y="24"/>
                    <a:pt x="189" y="24"/>
                  </a:cubicBezTo>
                  <a:moveTo>
                    <a:pt x="192" y="13"/>
                  </a:move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moveTo>
                    <a:pt x="219" y="0"/>
                  </a:moveTo>
                  <a:cubicBezTo>
                    <a:pt x="219" y="0"/>
                    <a:pt x="218" y="0"/>
                    <a:pt x="218" y="0"/>
                  </a:cubicBezTo>
                  <a:cubicBezTo>
                    <a:pt x="217" y="1"/>
                    <a:pt x="215" y="2"/>
                    <a:pt x="212" y="3"/>
                  </a:cubicBezTo>
                  <a:cubicBezTo>
                    <a:pt x="208" y="5"/>
                    <a:pt x="202" y="8"/>
                    <a:pt x="198" y="9"/>
                  </a:cubicBezTo>
                  <a:cubicBezTo>
                    <a:pt x="196" y="10"/>
                    <a:pt x="194" y="11"/>
                    <a:pt x="193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4"/>
                    <a:pt x="186" y="16"/>
                    <a:pt x="185" y="18"/>
                  </a:cubicBezTo>
                  <a:cubicBezTo>
                    <a:pt x="185" y="19"/>
                    <a:pt x="184" y="21"/>
                    <a:pt x="184" y="23"/>
                  </a:cubicBezTo>
                  <a:cubicBezTo>
                    <a:pt x="184" y="24"/>
                    <a:pt x="185" y="25"/>
                    <a:pt x="185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2" y="28"/>
                    <a:pt x="179" y="29"/>
                    <a:pt x="176" y="29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6" y="29"/>
                    <a:pt x="175" y="29"/>
                    <a:pt x="175" y="29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69" y="29"/>
                    <a:pt x="164" y="26"/>
                    <a:pt x="159" y="24"/>
                  </a:cubicBezTo>
                  <a:cubicBezTo>
                    <a:pt x="148" y="20"/>
                    <a:pt x="137" y="18"/>
                    <a:pt x="125" y="18"/>
                  </a:cubicBezTo>
                  <a:cubicBezTo>
                    <a:pt x="116" y="18"/>
                    <a:pt x="107" y="19"/>
                    <a:pt x="98" y="22"/>
                  </a:cubicBezTo>
                  <a:cubicBezTo>
                    <a:pt x="96" y="23"/>
                    <a:pt x="93" y="23"/>
                    <a:pt x="91" y="25"/>
                  </a:cubicBezTo>
                  <a:cubicBezTo>
                    <a:pt x="89" y="27"/>
                    <a:pt x="87" y="29"/>
                    <a:pt x="85" y="31"/>
                  </a:cubicBezTo>
                  <a:cubicBezTo>
                    <a:pt x="84" y="31"/>
                    <a:pt x="84" y="31"/>
                    <a:pt x="84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8" y="30"/>
                    <a:pt x="73" y="29"/>
                    <a:pt x="68" y="28"/>
                  </a:cubicBezTo>
                  <a:cubicBezTo>
                    <a:pt x="68" y="27"/>
                    <a:pt x="68" y="26"/>
                    <a:pt x="68" y="26"/>
                  </a:cubicBezTo>
                  <a:cubicBezTo>
                    <a:pt x="68" y="24"/>
                    <a:pt x="68" y="22"/>
                    <a:pt x="67" y="20"/>
                  </a:cubicBezTo>
                  <a:cubicBezTo>
                    <a:pt x="66" y="20"/>
                    <a:pt x="66" y="19"/>
                    <a:pt x="65" y="19"/>
                  </a:cubicBezTo>
                  <a:cubicBezTo>
                    <a:pt x="65" y="18"/>
                    <a:pt x="65" y="18"/>
                    <a:pt x="64" y="17"/>
                  </a:cubicBezTo>
                  <a:cubicBezTo>
                    <a:pt x="64" y="17"/>
                    <a:pt x="62" y="16"/>
                    <a:pt x="61" y="15"/>
                  </a:cubicBezTo>
                  <a:cubicBezTo>
                    <a:pt x="55" y="12"/>
                    <a:pt x="46" y="7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8" y="4"/>
                    <a:pt x="37" y="4"/>
                    <a:pt x="37" y="5"/>
                  </a:cubicBezTo>
                  <a:cubicBezTo>
                    <a:pt x="36" y="6"/>
                    <a:pt x="36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1" y="10"/>
                    <a:pt x="47" y="13"/>
                    <a:pt x="52" y="16"/>
                  </a:cubicBezTo>
                  <a:cubicBezTo>
                    <a:pt x="53" y="17"/>
                    <a:pt x="55" y="18"/>
                    <a:pt x="56" y="18"/>
                  </a:cubicBezTo>
                  <a:cubicBezTo>
                    <a:pt x="53" y="20"/>
                    <a:pt x="52" y="22"/>
                    <a:pt x="50" y="24"/>
                  </a:cubicBezTo>
                  <a:cubicBezTo>
                    <a:pt x="40" y="39"/>
                    <a:pt x="34" y="56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3" y="73"/>
                    <a:pt x="32" y="73"/>
                  </a:cubicBezTo>
                  <a:cubicBezTo>
                    <a:pt x="32" y="73"/>
                    <a:pt x="32" y="73"/>
                    <a:pt x="31" y="73"/>
                  </a:cubicBezTo>
                  <a:cubicBezTo>
                    <a:pt x="28" y="76"/>
                    <a:pt x="26" y="80"/>
                    <a:pt x="23" y="84"/>
                  </a:cubicBezTo>
                  <a:cubicBezTo>
                    <a:pt x="22" y="84"/>
                    <a:pt x="21" y="83"/>
                    <a:pt x="20" y="83"/>
                  </a:cubicBezTo>
                  <a:cubicBezTo>
                    <a:pt x="23" y="78"/>
                    <a:pt x="26" y="74"/>
                    <a:pt x="30" y="70"/>
                  </a:cubicBezTo>
                  <a:cubicBezTo>
                    <a:pt x="30" y="70"/>
                    <a:pt x="30" y="69"/>
                    <a:pt x="29" y="69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4" y="73"/>
                    <a:pt x="21" y="77"/>
                    <a:pt x="18" y="81"/>
                  </a:cubicBezTo>
                  <a:cubicBezTo>
                    <a:pt x="17" y="81"/>
                    <a:pt x="16" y="81"/>
                    <a:pt x="16" y="80"/>
                  </a:cubicBezTo>
                  <a:cubicBezTo>
                    <a:pt x="18" y="77"/>
                    <a:pt x="21" y="73"/>
                    <a:pt x="24" y="69"/>
                  </a:cubicBezTo>
                  <a:cubicBezTo>
                    <a:pt x="24" y="68"/>
                    <a:pt x="24" y="68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7"/>
                    <a:pt x="22" y="67"/>
                    <a:pt x="22" y="68"/>
                  </a:cubicBezTo>
                  <a:cubicBezTo>
                    <a:pt x="19" y="72"/>
                    <a:pt x="16" y="75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3" y="78"/>
                    <a:pt x="13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5" y="72"/>
                    <a:pt x="18" y="68"/>
                    <a:pt x="21" y="63"/>
                  </a:cubicBezTo>
                  <a:cubicBezTo>
                    <a:pt x="22" y="63"/>
                    <a:pt x="22" y="62"/>
                    <a:pt x="21" y="62"/>
                  </a:cubicBezTo>
                  <a:cubicBezTo>
                    <a:pt x="21" y="62"/>
                    <a:pt x="21" y="61"/>
                    <a:pt x="20" y="61"/>
                  </a:cubicBezTo>
                  <a:cubicBezTo>
                    <a:pt x="20" y="61"/>
                    <a:pt x="20" y="62"/>
                    <a:pt x="19" y="62"/>
                  </a:cubicBezTo>
                  <a:cubicBezTo>
                    <a:pt x="16" y="66"/>
                    <a:pt x="13" y="71"/>
                    <a:pt x="10" y="75"/>
                  </a:cubicBezTo>
                  <a:cubicBezTo>
                    <a:pt x="10" y="76"/>
                    <a:pt x="10" y="76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9" y="71"/>
                    <a:pt x="12" y="66"/>
                    <a:pt x="15" y="62"/>
                  </a:cubicBezTo>
                  <a:cubicBezTo>
                    <a:pt x="16" y="61"/>
                    <a:pt x="16" y="61"/>
                    <a:pt x="16" y="60"/>
                  </a:cubicBezTo>
                  <a:cubicBezTo>
                    <a:pt x="17" y="60"/>
                    <a:pt x="16" y="59"/>
                    <a:pt x="16" y="59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4" y="59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0" y="65"/>
                    <a:pt x="7" y="69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67"/>
                    <a:pt x="9" y="62"/>
                    <a:pt x="11" y="57"/>
                  </a:cubicBezTo>
                  <a:cubicBezTo>
                    <a:pt x="11" y="57"/>
                    <a:pt x="11" y="56"/>
                    <a:pt x="11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9" y="55"/>
                    <a:pt x="9" y="55"/>
                  </a:cubicBezTo>
                  <a:cubicBezTo>
                    <a:pt x="9" y="55"/>
                    <a:pt x="9" y="56"/>
                    <a:pt x="9" y="57"/>
                  </a:cubicBezTo>
                  <a:cubicBezTo>
                    <a:pt x="6" y="62"/>
                    <a:pt x="4" y="67"/>
                    <a:pt x="1" y="7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1" y="83"/>
                    <a:pt x="17" y="87"/>
                    <a:pt x="26" y="91"/>
                  </a:cubicBezTo>
                  <a:cubicBezTo>
                    <a:pt x="27" y="91"/>
                    <a:pt x="28" y="92"/>
                    <a:pt x="30" y="93"/>
                  </a:cubicBezTo>
                  <a:cubicBezTo>
                    <a:pt x="31" y="94"/>
                    <a:pt x="32" y="94"/>
                    <a:pt x="33" y="94"/>
                  </a:cubicBezTo>
                  <a:cubicBezTo>
                    <a:pt x="34" y="95"/>
                    <a:pt x="35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8" y="95"/>
                    <a:pt x="41" y="94"/>
                    <a:pt x="44" y="92"/>
                  </a:cubicBezTo>
                  <a:cubicBezTo>
                    <a:pt x="46" y="91"/>
                    <a:pt x="49" y="88"/>
                    <a:pt x="52" y="84"/>
                  </a:cubicBezTo>
                  <a:cubicBezTo>
                    <a:pt x="59" y="88"/>
                    <a:pt x="65" y="94"/>
                    <a:pt x="69" y="100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102"/>
                    <a:pt x="68" y="104"/>
                    <a:pt x="68" y="105"/>
                  </a:cubicBezTo>
                  <a:cubicBezTo>
                    <a:pt x="67" y="106"/>
                    <a:pt x="67" y="107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1"/>
                    <a:pt x="68" y="113"/>
                    <a:pt x="69" y="114"/>
                  </a:cubicBezTo>
                  <a:cubicBezTo>
                    <a:pt x="70" y="116"/>
                    <a:pt x="71" y="117"/>
                    <a:pt x="73" y="117"/>
                  </a:cubicBezTo>
                  <a:cubicBezTo>
                    <a:pt x="74" y="117"/>
                    <a:pt x="74" y="117"/>
                    <a:pt x="75" y="117"/>
                  </a:cubicBezTo>
                  <a:cubicBezTo>
                    <a:pt x="76" y="117"/>
                    <a:pt x="77" y="117"/>
                    <a:pt x="78" y="117"/>
                  </a:cubicBezTo>
                  <a:cubicBezTo>
                    <a:pt x="78" y="119"/>
                    <a:pt x="78" y="120"/>
                    <a:pt x="79" y="122"/>
                  </a:cubicBezTo>
                  <a:cubicBezTo>
                    <a:pt x="79" y="123"/>
                    <a:pt x="79" y="124"/>
                    <a:pt x="80" y="125"/>
                  </a:cubicBezTo>
                  <a:cubicBezTo>
                    <a:pt x="82" y="124"/>
                    <a:pt x="82" y="124"/>
                    <a:pt x="82" y="124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1" y="126"/>
                    <a:pt x="83" y="127"/>
                    <a:pt x="84" y="128"/>
                  </a:cubicBezTo>
                  <a:cubicBezTo>
                    <a:pt x="85" y="128"/>
                    <a:pt x="87" y="129"/>
                    <a:pt x="89" y="129"/>
                  </a:cubicBezTo>
                  <a:cubicBezTo>
                    <a:pt x="90" y="129"/>
                    <a:pt x="92" y="128"/>
                    <a:pt x="93" y="128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29"/>
                    <a:pt x="94" y="131"/>
                    <a:pt x="95" y="132"/>
                  </a:cubicBezTo>
                  <a:cubicBezTo>
                    <a:pt x="97" y="135"/>
                    <a:pt x="100" y="138"/>
                    <a:pt x="104" y="138"/>
                  </a:cubicBezTo>
                  <a:cubicBezTo>
                    <a:pt x="104" y="138"/>
                    <a:pt x="105" y="138"/>
                    <a:pt x="105" y="138"/>
                  </a:cubicBezTo>
                  <a:cubicBezTo>
                    <a:pt x="105" y="138"/>
                    <a:pt x="106" y="137"/>
                    <a:pt x="107" y="137"/>
                  </a:cubicBezTo>
                  <a:cubicBezTo>
                    <a:pt x="107" y="139"/>
                    <a:pt x="108" y="141"/>
                    <a:pt x="110" y="142"/>
                  </a:cubicBezTo>
                  <a:cubicBezTo>
                    <a:pt x="112" y="144"/>
                    <a:pt x="114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8" y="144"/>
                    <a:pt x="121" y="143"/>
                    <a:pt x="122" y="140"/>
                  </a:cubicBezTo>
                  <a:cubicBezTo>
                    <a:pt x="123" y="139"/>
                    <a:pt x="124" y="138"/>
                    <a:pt x="124" y="137"/>
                  </a:cubicBezTo>
                  <a:cubicBezTo>
                    <a:pt x="129" y="141"/>
                    <a:pt x="132" y="143"/>
                    <a:pt x="138" y="145"/>
                  </a:cubicBezTo>
                  <a:cubicBezTo>
                    <a:pt x="140" y="145"/>
                    <a:pt x="141" y="146"/>
                    <a:pt x="143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6" y="145"/>
                    <a:pt x="148" y="145"/>
                    <a:pt x="150" y="144"/>
                  </a:cubicBezTo>
                  <a:cubicBezTo>
                    <a:pt x="152" y="142"/>
                    <a:pt x="153" y="140"/>
                    <a:pt x="154" y="138"/>
                  </a:cubicBezTo>
                  <a:cubicBezTo>
                    <a:pt x="154" y="137"/>
                    <a:pt x="154" y="136"/>
                    <a:pt x="154" y="135"/>
                  </a:cubicBezTo>
                  <a:cubicBezTo>
                    <a:pt x="154" y="135"/>
                    <a:pt x="154" y="134"/>
                    <a:pt x="154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57" y="134"/>
                    <a:pt x="158" y="135"/>
                    <a:pt x="159" y="135"/>
                  </a:cubicBezTo>
                  <a:cubicBezTo>
                    <a:pt x="163" y="135"/>
                    <a:pt x="167" y="133"/>
                    <a:pt x="169" y="130"/>
                  </a:cubicBezTo>
                  <a:cubicBezTo>
                    <a:pt x="170" y="129"/>
                    <a:pt x="171" y="128"/>
                    <a:pt x="172" y="126"/>
                  </a:cubicBezTo>
                  <a:cubicBezTo>
                    <a:pt x="172" y="125"/>
                    <a:pt x="172" y="124"/>
                    <a:pt x="172" y="122"/>
                  </a:cubicBezTo>
                  <a:cubicBezTo>
                    <a:pt x="173" y="122"/>
                    <a:pt x="174" y="123"/>
                    <a:pt x="175" y="123"/>
                  </a:cubicBezTo>
                  <a:cubicBezTo>
                    <a:pt x="178" y="123"/>
                    <a:pt x="180" y="122"/>
                    <a:pt x="183" y="120"/>
                  </a:cubicBezTo>
                  <a:cubicBezTo>
                    <a:pt x="187" y="118"/>
                    <a:pt x="190" y="114"/>
                    <a:pt x="190" y="109"/>
                  </a:cubicBezTo>
                  <a:cubicBezTo>
                    <a:pt x="190" y="109"/>
                    <a:pt x="191" y="110"/>
                    <a:pt x="192" y="110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92" y="110"/>
                    <a:pt x="193" y="110"/>
                    <a:pt x="193" y="110"/>
                  </a:cubicBezTo>
                  <a:cubicBezTo>
                    <a:pt x="197" y="110"/>
                    <a:pt x="201" y="107"/>
                    <a:pt x="203" y="104"/>
                  </a:cubicBezTo>
                  <a:cubicBezTo>
                    <a:pt x="205" y="102"/>
                    <a:pt x="205" y="100"/>
                    <a:pt x="205" y="97"/>
                  </a:cubicBezTo>
                  <a:cubicBezTo>
                    <a:pt x="205" y="95"/>
                    <a:pt x="205" y="93"/>
                    <a:pt x="203" y="91"/>
                  </a:cubicBezTo>
                  <a:cubicBezTo>
                    <a:pt x="202" y="89"/>
                    <a:pt x="200" y="87"/>
                    <a:pt x="199" y="86"/>
                  </a:cubicBezTo>
                  <a:cubicBezTo>
                    <a:pt x="198" y="86"/>
                    <a:pt x="198" y="85"/>
                    <a:pt x="197" y="85"/>
                  </a:cubicBezTo>
                  <a:cubicBezTo>
                    <a:pt x="198" y="84"/>
                    <a:pt x="199" y="84"/>
                    <a:pt x="200" y="84"/>
                  </a:cubicBezTo>
                  <a:cubicBezTo>
                    <a:pt x="201" y="85"/>
                    <a:pt x="203" y="87"/>
                    <a:pt x="206" y="89"/>
                  </a:cubicBezTo>
                  <a:cubicBezTo>
                    <a:pt x="209" y="91"/>
                    <a:pt x="212" y="93"/>
                    <a:pt x="215" y="93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216" y="93"/>
                    <a:pt x="216" y="93"/>
                    <a:pt x="216" y="93"/>
                  </a:cubicBezTo>
                  <a:cubicBezTo>
                    <a:pt x="216" y="93"/>
                    <a:pt x="217" y="93"/>
                    <a:pt x="217" y="93"/>
                  </a:cubicBezTo>
                  <a:cubicBezTo>
                    <a:pt x="218" y="93"/>
                    <a:pt x="220" y="92"/>
                    <a:pt x="221" y="91"/>
                  </a:cubicBezTo>
                  <a:cubicBezTo>
                    <a:pt x="223" y="90"/>
                    <a:pt x="224" y="90"/>
                    <a:pt x="224" y="90"/>
                  </a:cubicBezTo>
                  <a:cubicBezTo>
                    <a:pt x="234" y="85"/>
                    <a:pt x="241" y="81"/>
                    <a:pt x="251" y="76"/>
                  </a:cubicBezTo>
                  <a:cubicBezTo>
                    <a:pt x="251" y="76"/>
                    <a:pt x="252" y="75"/>
                    <a:pt x="252" y="74"/>
                  </a:cubicBezTo>
                  <a:cubicBezTo>
                    <a:pt x="255" y="68"/>
                    <a:pt x="259" y="62"/>
                    <a:pt x="262" y="55"/>
                  </a:cubicBezTo>
                  <a:cubicBezTo>
                    <a:pt x="262" y="55"/>
                    <a:pt x="262" y="54"/>
                    <a:pt x="261" y="54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260" y="53"/>
                    <a:pt x="260" y="54"/>
                    <a:pt x="260" y="54"/>
                  </a:cubicBezTo>
                  <a:cubicBezTo>
                    <a:pt x="257" y="60"/>
                    <a:pt x="254" y="66"/>
                    <a:pt x="251" y="72"/>
                  </a:cubicBezTo>
                  <a:cubicBezTo>
                    <a:pt x="250" y="71"/>
                    <a:pt x="250" y="71"/>
                    <a:pt x="250" y="71"/>
                  </a:cubicBezTo>
                  <a:cubicBezTo>
                    <a:pt x="249" y="71"/>
                    <a:pt x="249" y="71"/>
                    <a:pt x="249" y="72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50" y="67"/>
                    <a:pt x="253" y="63"/>
                    <a:pt x="255" y="58"/>
                  </a:cubicBezTo>
                  <a:cubicBezTo>
                    <a:pt x="255" y="57"/>
                    <a:pt x="255" y="57"/>
                    <a:pt x="254" y="56"/>
                  </a:cubicBezTo>
                  <a:cubicBezTo>
                    <a:pt x="254" y="56"/>
                    <a:pt x="254" y="56"/>
                    <a:pt x="254" y="56"/>
                  </a:cubicBezTo>
                  <a:cubicBezTo>
                    <a:pt x="254" y="56"/>
                    <a:pt x="253" y="57"/>
                    <a:pt x="253" y="57"/>
                  </a:cubicBezTo>
                  <a:cubicBezTo>
                    <a:pt x="250" y="63"/>
                    <a:pt x="247" y="68"/>
                    <a:pt x="244" y="74"/>
                  </a:cubicBezTo>
                  <a:cubicBezTo>
                    <a:pt x="244" y="74"/>
                    <a:pt x="243" y="74"/>
                    <a:pt x="242" y="75"/>
                  </a:cubicBezTo>
                  <a:cubicBezTo>
                    <a:pt x="246" y="69"/>
                    <a:pt x="248" y="63"/>
                    <a:pt x="251" y="56"/>
                  </a:cubicBezTo>
                  <a:cubicBezTo>
                    <a:pt x="251" y="55"/>
                    <a:pt x="251" y="55"/>
                    <a:pt x="250" y="54"/>
                  </a:cubicBezTo>
                  <a:cubicBezTo>
                    <a:pt x="250" y="54"/>
                    <a:pt x="250" y="54"/>
                    <a:pt x="250" y="54"/>
                  </a:cubicBezTo>
                  <a:cubicBezTo>
                    <a:pt x="249" y="54"/>
                    <a:pt x="249" y="55"/>
                    <a:pt x="249" y="55"/>
                  </a:cubicBezTo>
                  <a:cubicBezTo>
                    <a:pt x="246" y="63"/>
                    <a:pt x="242" y="70"/>
                    <a:pt x="238" y="77"/>
                  </a:cubicBezTo>
                  <a:cubicBezTo>
                    <a:pt x="237" y="77"/>
                    <a:pt x="236" y="78"/>
                    <a:pt x="235" y="78"/>
                  </a:cubicBezTo>
                  <a:cubicBezTo>
                    <a:pt x="240" y="72"/>
                    <a:pt x="243" y="64"/>
                    <a:pt x="246" y="57"/>
                  </a:cubicBezTo>
                  <a:cubicBezTo>
                    <a:pt x="246" y="56"/>
                    <a:pt x="246" y="55"/>
                    <a:pt x="245" y="55"/>
                  </a:cubicBezTo>
                  <a:cubicBezTo>
                    <a:pt x="245" y="55"/>
                    <a:pt x="245" y="55"/>
                    <a:pt x="245" y="55"/>
                  </a:cubicBezTo>
                  <a:cubicBezTo>
                    <a:pt x="244" y="55"/>
                    <a:pt x="244" y="55"/>
                    <a:pt x="244" y="56"/>
                  </a:cubicBezTo>
                  <a:cubicBezTo>
                    <a:pt x="241" y="64"/>
                    <a:pt x="237" y="72"/>
                    <a:pt x="232" y="80"/>
                  </a:cubicBezTo>
                  <a:cubicBezTo>
                    <a:pt x="232" y="80"/>
                    <a:pt x="232" y="80"/>
                    <a:pt x="232" y="80"/>
                  </a:cubicBezTo>
                  <a:cubicBezTo>
                    <a:pt x="231" y="81"/>
                    <a:pt x="230" y="81"/>
                    <a:pt x="230" y="81"/>
                  </a:cubicBezTo>
                  <a:cubicBezTo>
                    <a:pt x="234" y="74"/>
                    <a:pt x="238" y="67"/>
                    <a:pt x="241" y="59"/>
                  </a:cubicBezTo>
                  <a:cubicBezTo>
                    <a:pt x="241" y="58"/>
                    <a:pt x="241" y="57"/>
                    <a:pt x="240" y="57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39" y="57"/>
                    <a:pt x="239" y="57"/>
                    <a:pt x="239" y="58"/>
                  </a:cubicBezTo>
                  <a:cubicBezTo>
                    <a:pt x="235" y="67"/>
                    <a:pt x="231" y="75"/>
                    <a:pt x="226" y="83"/>
                  </a:cubicBezTo>
                  <a:cubicBezTo>
                    <a:pt x="225" y="84"/>
                    <a:pt x="224" y="84"/>
                    <a:pt x="223" y="85"/>
                  </a:cubicBezTo>
                  <a:cubicBezTo>
                    <a:pt x="227" y="77"/>
                    <a:pt x="232" y="70"/>
                    <a:pt x="235" y="62"/>
                  </a:cubicBezTo>
                  <a:cubicBezTo>
                    <a:pt x="235" y="61"/>
                    <a:pt x="234" y="60"/>
                    <a:pt x="234" y="60"/>
                  </a:cubicBezTo>
                  <a:cubicBezTo>
                    <a:pt x="234" y="60"/>
                    <a:pt x="233" y="60"/>
                    <a:pt x="233" y="60"/>
                  </a:cubicBezTo>
                  <a:cubicBezTo>
                    <a:pt x="233" y="60"/>
                    <a:pt x="232" y="60"/>
                    <a:pt x="232" y="61"/>
                  </a:cubicBezTo>
                  <a:cubicBezTo>
                    <a:pt x="230" y="70"/>
                    <a:pt x="224" y="77"/>
                    <a:pt x="220" y="86"/>
                  </a:cubicBezTo>
                  <a:cubicBezTo>
                    <a:pt x="220" y="87"/>
                    <a:pt x="219" y="87"/>
                    <a:pt x="219" y="87"/>
                  </a:cubicBezTo>
                  <a:cubicBezTo>
                    <a:pt x="218" y="87"/>
                    <a:pt x="217" y="88"/>
                    <a:pt x="216" y="88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6" y="87"/>
                    <a:pt x="217" y="86"/>
                    <a:pt x="218" y="85"/>
                  </a:cubicBezTo>
                  <a:cubicBezTo>
                    <a:pt x="218" y="85"/>
                    <a:pt x="219" y="85"/>
                    <a:pt x="220" y="84"/>
                  </a:cubicBezTo>
                  <a:cubicBezTo>
                    <a:pt x="221" y="83"/>
                    <a:pt x="222" y="82"/>
                    <a:pt x="222" y="81"/>
                  </a:cubicBezTo>
                  <a:cubicBezTo>
                    <a:pt x="223" y="78"/>
                    <a:pt x="224" y="75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ubicBezTo>
                    <a:pt x="225" y="70"/>
                    <a:pt x="226" y="67"/>
                    <a:pt x="227" y="64"/>
                  </a:cubicBezTo>
                  <a:cubicBezTo>
                    <a:pt x="227" y="64"/>
                    <a:pt x="227" y="63"/>
                    <a:pt x="226" y="6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6" y="63"/>
                    <a:pt x="225" y="63"/>
                    <a:pt x="225" y="64"/>
                  </a:cubicBezTo>
                  <a:cubicBezTo>
                    <a:pt x="225" y="65"/>
                    <a:pt x="224" y="66"/>
                    <a:pt x="224" y="67"/>
                  </a:cubicBezTo>
                  <a:cubicBezTo>
                    <a:pt x="224" y="66"/>
                    <a:pt x="223" y="65"/>
                    <a:pt x="223" y="64"/>
                  </a:cubicBezTo>
                  <a:cubicBezTo>
                    <a:pt x="218" y="43"/>
                    <a:pt x="212" y="30"/>
                    <a:pt x="206" y="22"/>
                  </a:cubicBezTo>
                  <a:cubicBezTo>
                    <a:pt x="203" y="19"/>
                    <a:pt x="200" y="16"/>
                    <a:pt x="197" y="1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200" y="14"/>
                    <a:pt x="203" y="13"/>
                    <a:pt x="206" y="11"/>
                  </a:cubicBezTo>
                  <a:cubicBezTo>
                    <a:pt x="209" y="10"/>
                    <a:pt x="212" y="9"/>
                    <a:pt x="215" y="7"/>
                  </a:cubicBezTo>
                  <a:cubicBezTo>
                    <a:pt x="217" y="6"/>
                    <a:pt x="219" y="5"/>
                    <a:pt x="220" y="4"/>
                  </a:cubicBezTo>
                  <a:cubicBezTo>
                    <a:pt x="222" y="4"/>
                    <a:pt x="222" y="2"/>
                    <a:pt x="221" y="1"/>
                  </a:cubicBezTo>
                  <a:cubicBezTo>
                    <a:pt x="221" y="0"/>
                    <a:pt x="220" y="0"/>
                    <a:pt x="21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Rectangle 839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Rectangle 840"/>
            <p:cNvSpPr>
              <a:spLocks noChangeArrowheads="1"/>
            </p:cNvSpPr>
            <p:nvPr/>
          </p:nvSpPr>
          <p:spPr bwMode="auto">
            <a:xfrm>
              <a:off x="488492" y="4736778"/>
              <a:ext cx="896" cy="89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841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842"/>
            <p:cNvSpPr/>
            <p:nvPr/>
          </p:nvSpPr>
          <p:spPr bwMode="auto">
            <a:xfrm>
              <a:off x="656063" y="45521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1491375" y="3185724"/>
            <a:ext cx="271441" cy="231054"/>
            <a:chOff x="513583" y="4823700"/>
            <a:chExt cx="517945" cy="440881"/>
          </a:xfrm>
        </p:grpSpPr>
        <p:sp>
          <p:nvSpPr>
            <p:cNvPr id="151" name="Freeform 773"/>
            <p:cNvSpPr>
              <a:spLocks noEditPoints="1"/>
            </p:cNvSpPr>
            <p:nvPr/>
          </p:nvSpPr>
          <p:spPr bwMode="auto">
            <a:xfrm>
              <a:off x="861269" y="4846998"/>
              <a:ext cx="170259" cy="169363"/>
            </a:xfrm>
            <a:custGeom>
              <a:avLst/>
              <a:gdLst>
                <a:gd name="T0" fmla="*/ 48 w 80"/>
                <a:gd name="T1" fmla="*/ 76 h 80"/>
                <a:gd name="T2" fmla="*/ 43 w 80"/>
                <a:gd name="T3" fmla="*/ 76 h 80"/>
                <a:gd name="T4" fmla="*/ 43 w 80"/>
                <a:gd name="T5" fmla="*/ 77 h 80"/>
                <a:gd name="T6" fmla="*/ 37 w 80"/>
                <a:gd name="T7" fmla="*/ 77 h 80"/>
                <a:gd name="T8" fmla="*/ 39 w 80"/>
                <a:gd name="T9" fmla="*/ 77 h 80"/>
                <a:gd name="T10" fmla="*/ 35 w 80"/>
                <a:gd name="T11" fmla="*/ 74 h 80"/>
                <a:gd name="T12" fmla="*/ 32 w 80"/>
                <a:gd name="T13" fmla="*/ 76 h 80"/>
                <a:gd name="T14" fmla="*/ 34 w 80"/>
                <a:gd name="T15" fmla="*/ 74 h 80"/>
                <a:gd name="T16" fmla="*/ 27 w 80"/>
                <a:gd name="T17" fmla="*/ 75 h 80"/>
                <a:gd name="T18" fmla="*/ 29 w 80"/>
                <a:gd name="T19" fmla="*/ 75 h 80"/>
                <a:gd name="T20" fmla="*/ 27 w 80"/>
                <a:gd name="T21" fmla="*/ 70 h 80"/>
                <a:gd name="T22" fmla="*/ 23 w 80"/>
                <a:gd name="T23" fmla="*/ 73 h 80"/>
                <a:gd name="T24" fmla="*/ 25 w 80"/>
                <a:gd name="T25" fmla="*/ 69 h 80"/>
                <a:gd name="T26" fmla="*/ 13 w 80"/>
                <a:gd name="T27" fmla="*/ 64 h 80"/>
                <a:gd name="T28" fmla="*/ 16 w 80"/>
                <a:gd name="T29" fmla="*/ 68 h 80"/>
                <a:gd name="T30" fmla="*/ 13 w 80"/>
                <a:gd name="T31" fmla="*/ 55 h 80"/>
                <a:gd name="T32" fmla="*/ 9 w 80"/>
                <a:gd name="T33" fmla="*/ 58 h 80"/>
                <a:gd name="T34" fmla="*/ 11 w 80"/>
                <a:gd name="T35" fmla="*/ 50 h 80"/>
                <a:gd name="T36" fmla="*/ 9 w 80"/>
                <a:gd name="T37" fmla="*/ 58 h 80"/>
                <a:gd name="T38" fmla="*/ 9 w 80"/>
                <a:gd name="T39" fmla="*/ 44 h 80"/>
                <a:gd name="T40" fmla="*/ 6 w 80"/>
                <a:gd name="T41" fmla="*/ 53 h 80"/>
                <a:gd name="T42" fmla="*/ 7 w 80"/>
                <a:gd name="T43" fmla="*/ 36 h 80"/>
                <a:gd name="T44" fmla="*/ 9 w 80"/>
                <a:gd name="T45" fmla="*/ 42 h 80"/>
                <a:gd name="T46" fmla="*/ 4 w 80"/>
                <a:gd name="T47" fmla="*/ 34 h 80"/>
                <a:gd name="T48" fmla="*/ 6 w 80"/>
                <a:gd name="T49" fmla="*/ 35 h 80"/>
                <a:gd name="T50" fmla="*/ 5 w 80"/>
                <a:gd name="T51" fmla="*/ 29 h 80"/>
                <a:gd name="T52" fmla="*/ 4 w 80"/>
                <a:gd name="T53" fmla="*/ 31 h 80"/>
                <a:gd name="T54" fmla="*/ 10 w 80"/>
                <a:gd name="T55" fmla="*/ 21 h 80"/>
                <a:gd name="T56" fmla="*/ 5 w 80"/>
                <a:gd name="T57" fmla="*/ 27 h 80"/>
                <a:gd name="T58" fmla="*/ 12 w 80"/>
                <a:gd name="T59" fmla="*/ 17 h 80"/>
                <a:gd name="T60" fmla="*/ 9 w 80"/>
                <a:gd name="T61" fmla="*/ 20 h 80"/>
                <a:gd name="T62" fmla="*/ 15 w 80"/>
                <a:gd name="T63" fmla="*/ 50 h 80"/>
                <a:gd name="T64" fmla="*/ 32 w 80"/>
                <a:gd name="T65" fmla="*/ 5 h 80"/>
                <a:gd name="T66" fmla="*/ 75 w 80"/>
                <a:gd name="T67" fmla="*/ 30 h 80"/>
                <a:gd name="T68" fmla="*/ 55 w 80"/>
                <a:gd name="T69" fmla="*/ 72 h 80"/>
                <a:gd name="T70" fmla="*/ 40 w 80"/>
                <a:gd name="T71" fmla="*/ 0 h 80"/>
                <a:gd name="T72" fmla="*/ 22 w 80"/>
                <a:gd name="T73" fmla="*/ 6 h 80"/>
                <a:gd name="T74" fmla="*/ 8 w 80"/>
                <a:gd name="T75" fmla="*/ 14 h 80"/>
                <a:gd name="T76" fmla="*/ 0 w 80"/>
                <a:gd name="T77" fmla="*/ 39 h 80"/>
                <a:gd name="T78" fmla="*/ 34 w 80"/>
                <a:gd name="T79" fmla="*/ 80 h 80"/>
                <a:gd name="T80" fmla="*/ 41 w 80"/>
                <a:gd name="T81" fmla="*/ 80 h 80"/>
                <a:gd name="T82" fmla="*/ 46 w 80"/>
                <a:gd name="T83" fmla="*/ 80 h 80"/>
                <a:gd name="T84" fmla="*/ 48 w 80"/>
                <a:gd name="T85" fmla="*/ 80 h 80"/>
                <a:gd name="T86" fmla="*/ 74 w 80"/>
                <a:gd name="T87" fmla="*/ 62 h 80"/>
                <a:gd name="T88" fmla="*/ 63 w 80"/>
                <a:gd name="T89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80">
                  <a:moveTo>
                    <a:pt x="46" y="77"/>
                  </a:move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7" y="76"/>
                    <a:pt x="46" y="77"/>
                    <a:pt x="46" y="77"/>
                  </a:cubicBezTo>
                  <a:moveTo>
                    <a:pt x="41" y="77"/>
                  </a:moveTo>
                  <a:cubicBezTo>
                    <a:pt x="42" y="77"/>
                    <a:pt x="42" y="76"/>
                    <a:pt x="43" y="76"/>
                  </a:cubicBezTo>
                  <a:cubicBezTo>
                    <a:pt x="43" y="76"/>
                    <a:pt x="44" y="76"/>
                    <a:pt x="44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2" y="77"/>
                    <a:pt x="41" y="77"/>
                  </a:cubicBezTo>
                  <a:moveTo>
                    <a:pt x="39" y="77"/>
                  </a:moveTo>
                  <a:cubicBezTo>
                    <a:pt x="39" y="77"/>
                    <a:pt x="38" y="77"/>
                    <a:pt x="37" y="77"/>
                  </a:cubicBezTo>
                  <a:cubicBezTo>
                    <a:pt x="38" y="76"/>
                    <a:pt x="38" y="76"/>
                    <a:pt x="39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40" y="76"/>
                    <a:pt x="40" y="77"/>
                    <a:pt x="39" y="77"/>
                  </a:cubicBezTo>
                  <a:moveTo>
                    <a:pt x="35" y="77"/>
                  </a:moveTo>
                  <a:cubicBezTo>
                    <a:pt x="35" y="77"/>
                    <a:pt x="34" y="77"/>
                    <a:pt x="34" y="76"/>
                  </a:cubicBezTo>
                  <a:cubicBezTo>
                    <a:pt x="34" y="76"/>
                    <a:pt x="35" y="75"/>
                    <a:pt x="35" y="74"/>
                  </a:cubicBezTo>
                  <a:cubicBezTo>
                    <a:pt x="36" y="74"/>
                    <a:pt x="36" y="74"/>
                    <a:pt x="37" y="75"/>
                  </a:cubicBezTo>
                  <a:cubicBezTo>
                    <a:pt x="36" y="75"/>
                    <a:pt x="36" y="76"/>
                    <a:pt x="35" y="77"/>
                  </a:cubicBezTo>
                  <a:moveTo>
                    <a:pt x="32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2" y="75"/>
                    <a:pt x="32" y="74"/>
                    <a:pt x="33" y="73"/>
                  </a:cubicBezTo>
                  <a:cubicBezTo>
                    <a:pt x="33" y="73"/>
                    <a:pt x="33" y="73"/>
                    <a:pt x="34" y="74"/>
                  </a:cubicBezTo>
                  <a:cubicBezTo>
                    <a:pt x="33" y="74"/>
                    <a:pt x="33" y="75"/>
                    <a:pt x="32" y="76"/>
                  </a:cubicBezTo>
                  <a:moveTo>
                    <a:pt x="29" y="75"/>
                  </a:moveTo>
                  <a:cubicBezTo>
                    <a:pt x="28" y="75"/>
                    <a:pt x="28" y="75"/>
                    <a:pt x="27" y="75"/>
                  </a:cubicBezTo>
                  <a:cubicBezTo>
                    <a:pt x="28" y="74"/>
                    <a:pt x="29" y="73"/>
                    <a:pt x="29" y="71"/>
                  </a:cubicBezTo>
                  <a:cubicBezTo>
                    <a:pt x="30" y="72"/>
                    <a:pt x="30" y="72"/>
                    <a:pt x="31" y="72"/>
                  </a:cubicBezTo>
                  <a:cubicBezTo>
                    <a:pt x="31" y="73"/>
                    <a:pt x="30" y="74"/>
                    <a:pt x="29" y="75"/>
                  </a:cubicBezTo>
                  <a:moveTo>
                    <a:pt x="25" y="74"/>
                  </a:moveTo>
                  <a:cubicBezTo>
                    <a:pt x="25" y="74"/>
                    <a:pt x="24" y="74"/>
                    <a:pt x="24" y="73"/>
                  </a:cubicBezTo>
                  <a:cubicBezTo>
                    <a:pt x="25" y="72"/>
                    <a:pt x="26" y="71"/>
                    <a:pt x="27" y="70"/>
                  </a:cubicBezTo>
                  <a:cubicBezTo>
                    <a:pt x="27" y="70"/>
                    <a:pt x="28" y="70"/>
                    <a:pt x="28" y="71"/>
                  </a:cubicBezTo>
                  <a:cubicBezTo>
                    <a:pt x="27" y="72"/>
                    <a:pt x="26" y="73"/>
                    <a:pt x="25" y="74"/>
                  </a:cubicBezTo>
                  <a:moveTo>
                    <a:pt x="23" y="73"/>
                  </a:moveTo>
                  <a:cubicBezTo>
                    <a:pt x="21" y="72"/>
                    <a:pt x="19" y="70"/>
                    <a:pt x="17" y="69"/>
                  </a:cubicBezTo>
                  <a:cubicBezTo>
                    <a:pt x="18" y="68"/>
                    <a:pt x="19" y="66"/>
                    <a:pt x="21" y="65"/>
                  </a:cubicBezTo>
                  <a:cubicBezTo>
                    <a:pt x="22" y="66"/>
                    <a:pt x="24" y="68"/>
                    <a:pt x="25" y="69"/>
                  </a:cubicBezTo>
                  <a:cubicBezTo>
                    <a:pt x="24" y="70"/>
                    <a:pt x="23" y="71"/>
                    <a:pt x="23" y="73"/>
                  </a:cubicBezTo>
                  <a:moveTo>
                    <a:pt x="16" y="68"/>
                  </a:moveTo>
                  <a:cubicBezTo>
                    <a:pt x="15" y="67"/>
                    <a:pt x="14" y="66"/>
                    <a:pt x="13" y="64"/>
                  </a:cubicBezTo>
                  <a:cubicBezTo>
                    <a:pt x="13" y="63"/>
                    <a:pt x="15" y="61"/>
                    <a:pt x="16" y="59"/>
                  </a:cubicBezTo>
                  <a:cubicBezTo>
                    <a:pt x="17" y="61"/>
                    <a:pt x="18" y="62"/>
                    <a:pt x="19" y="64"/>
                  </a:cubicBezTo>
                  <a:cubicBezTo>
                    <a:pt x="18" y="65"/>
                    <a:pt x="17" y="67"/>
                    <a:pt x="16" y="68"/>
                  </a:cubicBezTo>
                  <a:moveTo>
                    <a:pt x="11" y="63"/>
                  </a:moveTo>
                  <a:cubicBezTo>
                    <a:pt x="11" y="62"/>
                    <a:pt x="10" y="61"/>
                    <a:pt x="9" y="60"/>
                  </a:cubicBezTo>
                  <a:cubicBezTo>
                    <a:pt x="11" y="58"/>
                    <a:pt x="12" y="57"/>
                    <a:pt x="13" y="55"/>
                  </a:cubicBezTo>
                  <a:cubicBezTo>
                    <a:pt x="14" y="56"/>
                    <a:pt x="14" y="57"/>
                    <a:pt x="15" y="58"/>
                  </a:cubicBezTo>
                  <a:cubicBezTo>
                    <a:pt x="14" y="59"/>
                    <a:pt x="12" y="61"/>
                    <a:pt x="11" y="63"/>
                  </a:cubicBezTo>
                  <a:moveTo>
                    <a:pt x="9" y="58"/>
                  </a:moveTo>
                  <a:cubicBezTo>
                    <a:pt x="8" y="57"/>
                    <a:pt x="7" y="56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1" y="51"/>
                    <a:pt x="12" y="52"/>
                  </a:cubicBezTo>
                  <a:cubicBezTo>
                    <a:pt x="12" y="52"/>
                    <a:pt x="12" y="53"/>
                    <a:pt x="12" y="53"/>
                  </a:cubicBezTo>
                  <a:cubicBezTo>
                    <a:pt x="11" y="55"/>
                    <a:pt x="10" y="57"/>
                    <a:pt x="9" y="58"/>
                  </a:cubicBezTo>
                  <a:moveTo>
                    <a:pt x="6" y="53"/>
                  </a:moveTo>
                  <a:cubicBezTo>
                    <a:pt x="6" y="51"/>
                    <a:pt x="5" y="50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10" y="45"/>
                    <a:pt x="10" y="47"/>
                    <a:pt x="10" y="48"/>
                  </a:cubicBezTo>
                  <a:cubicBezTo>
                    <a:pt x="9" y="49"/>
                    <a:pt x="8" y="50"/>
                    <a:pt x="8" y="51"/>
                  </a:cubicBezTo>
                  <a:cubicBezTo>
                    <a:pt x="7" y="52"/>
                    <a:pt x="7" y="52"/>
                    <a:pt x="6" y="53"/>
                  </a:cubicBezTo>
                  <a:moveTo>
                    <a:pt x="5" y="47"/>
                  </a:moveTo>
                  <a:cubicBezTo>
                    <a:pt x="4" y="44"/>
                    <a:pt x="4" y="41"/>
                    <a:pt x="4" y="39"/>
                  </a:cubicBezTo>
                  <a:cubicBezTo>
                    <a:pt x="5" y="38"/>
                    <a:pt x="6" y="37"/>
                    <a:pt x="7" y="36"/>
                  </a:cubicBezTo>
                  <a:cubicBezTo>
                    <a:pt x="7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9" y="40"/>
                    <a:pt x="9" y="42"/>
                  </a:cubicBezTo>
                  <a:cubicBezTo>
                    <a:pt x="8" y="44"/>
                    <a:pt x="6" y="45"/>
                    <a:pt x="5" y="47"/>
                  </a:cubicBezTo>
                  <a:moveTo>
                    <a:pt x="4" y="37"/>
                  </a:moveTo>
                  <a:cubicBezTo>
                    <a:pt x="4" y="36"/>
                    <a:pt x="4" y="35"/>
                    <a:pt x="4" y="34"/>
                  </a:cubicBezTo>
                  <a:cubicBezTo>
                    <a:pt x="6" y="33"/>
                    <a:pt x="7" y="31"/>
                    <a:pt x="9" y="30"/>
                  </a:cubicBezTo>
                  <a:cubicBezTo>
                    <a:pt x="9" y="31"/>
                    <a:pt x="9" y="31"/>
                    <a:pt x="9" y="32"/>
                  </a:cubicBezTo>
                  <a:cubicBezTo>
                    <a:pt x="8" y="33"/>
                    <a:pt x="7" y="34"/>
                    <a:pt x="6" y="35"/>
                  </a:cubicBezTo>
                  <a:cubicBezTo>
                    <a:pt x="5" y="36"/>
                    <a:pt x="4" y="36"/>
                    <a:pt x="4" y="37"/>
                  </a:cubicBezTo>
                  <a:moveTo>
                    <a:pt x="4" y="31"/>
                  </a:moveTo>
                  <a:cubicBezTo>
                    <a:pt x="5" y="31"/>
                    <a:pt x="5" y="30"/>
                    <a:pt x="5" y="29"/>
                  </a:cubicBezTo>
                  <a:cubicBezTo>
                    <a:pt x="6" y="28"/>
                    <a:pt x="8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6" y="30"/>
                    <a:pt x="4" y="31"/>
                  </a:cubicBezTo>
                  <a:moveTo>
                    <a:pt x="5" y="27"/>
                  </a:moveTo>
                  <a:cubicBezTo>
                    <a:pt x="6" y="26"/>
                    <a:pt x="6" y="25"/>
                    <a:pt x="7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8" y="25"/>
                    <a:pt x="7" y="26"/>
                    <a:pt x="5" y="27"/>
                  </a:cubicBezTo>
                  <a:moveTo>
                    <a:pt x="8" y="21"/>
                  </a:moveTo>
                  <a:cubicBezTo>
                    <a:pt x="8" y="20"/>
                    <a:pt x="9" y="19"/>
                    <a:pt x="9" y="19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9" y="20"/>
                    <a:pt x="8" y="21"/>
                    <a:pt x="8" y="21"/>
                  </a:cubicBezTo>
                  <a:moveTo>
                    <a:pt x="47" y="73"/>
                  </a:moveTo>
                  <a:cubicBezTo>
                    <a:pt x="34" y="73"/>
                    <a:pt x="20" y="63"/>
                    <a:pt x="15" y="50"/>
                  </a:cubicBezTo>
                  <a:cubicBezTo>
                    <a:pt x="13" y="46"/>
                    <a:pt x="12" y="40"/>
                    <a:pt x="12" y="35"/>
                  </a:cubicBezTo>
                  <a:cubicBezTo>
                    <a:pt x="12" y="28"/>
                    <a:pt x="13" y="21"/>
                    <a:pt x="17" y="16"/>
                  </a:cubicBezTo>
                  <a:cubicBezTo>
                    <a:pt x="20" y="10"/>
                    <a:pt x="25" y="6"/>
                    <a:pt x="32" y="5"/>
                  </a:cubicBezTo>
                  <a:cubicBezTo>
                    <a:pt x="35" y="4"/>
                    <a:pt x="37" y="4"/>
                    <a:pt x="40" y="4"/>
                  </a:cubicBezTo>
                  <a:cubicBezTo>
                    <a:pt x="48" y="4"/>
                    <a:pt x="55" y="7"/>
                    <a:pt x="61" y="11"/>
                  </a:cubicBezTo>
                  <a:cubicBezTo>
                    <a:pt x="67" y="16"/>
                    <a:pt x="72" y="23"/>
                    <a:pt x="75" y="30"/>
                  </a:cubicBezTo>
                  <a:cubicBezTo>
                    <a:pt x="76" y="34"/>
                    <a:pt x="77" y="38"/>
                    <a:pt x="77" y="42"/>
                  </a:cubicBezTo>
                  <a:cubicBezTo>
                    <a:pt x="77" y="48"/>
                    <a:pt x="75" y="55"/>
                    <a:pt x="71" y="61"/>
                  </a:cubicBezTo>
                  <a:cubicBezTo>
                    <a:pt x="67" y="66"/>
                    <a:pt x="62" y="70"/>
                    <a:pt x="55" y="72"/>
                  </a:cubicBezTo>
                  <a:cubicBezTo>
                    <a:pt x="53" y="73"/>
                    <a:pt x="50" y="73"/>
                    <a:pt x="48" y="73"/>
                  </a:cubicBezTo>
                  <a:cubicBezTo>
                    <a:pt x="48" y="73"/>
                    <a:pt x="48" y="73"/>
                    <a:pt x="47" y="73"/>
                  </a:cubicBezTo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1"/>
                    <a:pt x="31" y="1"/>
                  </a:cubicBezTo>
                  <a:cubicBezTo>
                    <a:pt x="28" y="2"/>
                    <a:pt x="24" y="4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7" y="8"/>
                    <a:pt x="13" y="10"/>
                    <a:pt x="9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22"/>
                    <a:pt x="0" y="30"/>
                    <a:pt x="0" y="39"/>
                  </a:cubicBezTo>
                  <a:cubicBezTo>
                    <a:pt x="0" y="44"/>
                    <a:pt x="1" y="50"/>
                    <a:pt x="3" y="55"/>
                  </a:cubicBezTo>
                  <a:cubicBezTo>
                    <a:pt x="9" y="68"/>
                    <a:pt x="20" y="78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80"/>
                    <a:pt x="44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52" y="78"/>
                    <a:pt x="58" y="75"/>
                    <a:pt x="62" y="73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7" y="70"/>
                    <a:pt x="71" y="66"/>
                    <a:pt x="74" y="62"/>
                  </a:cubicBezTo>
                  <a:cubicBezTo>
                    <a:pt x="78" y="56"/>
                    <a:pt x="80" y="49"/>
                    <a:pt x="80" y="42"/>
                  </a:cubicBezTo>
                  <a:cubicBezTo>
                    <a:pt x="80" y="37"/>
                    <a:pt x="79" y="33"/>
                    <a:pt x="78" y="29"/>
                  </a:cubicBezTo>
                  <a:cubicBezTo>
                    <a:pt x="75" y="21"/>
                    <a:pt x="70" y="14"/>
                    <a:pt x="63" y="9"/>
                  </a:cubicBezTo>
                  <a:cubicBezTo>
                    <a:pt x="57" y="4"/>
                    <a:pt x="49" y="0"/>
                    <a:pt x="4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774"/>
            <p:cNvSpPr>
              <a:spLocks noEditPoints="1"/>
            </p:cNvSpPr>
            <p:nvPr/>
          </p:nvSpPr>
          <p:spPr bwMode="auto">
            <a:xfrm>
              <a:off x="893529" y="4861336"/>
              <a:ext cx="124558" cy="131727"/>
            </a:xfrm>
            <a:custGeom>
              <a:avLst/>
              <a:gdLst>
                <a:gd name="T0" fmla="*/ 55 w 59"/>
                <a:gd name="T1" fmla="*/ 37 h 62"/>
                <a:gd name="T2" fmla="*/ 55 w 59"/>
                <a:gd name="T3" fmla="*/ 38 h 62"/>
                <a:gd name="T4" fmla="*/ 55 w 59"/>
                <a:gd name="T5" fmla="*/ 32 h 62"/>
                <a:gd name="T6" fmla="*/ 55 w 59"/>
                <a:gd name="T7" fmla="*/ 34 h 62"/>
                <a:gd name="T8" fmla="*/ 55 w 59"/>
                <a:gd name="T9" fmla="*/ 35 h 62"/>
                <a:gd name="T10" fmla="*/ 53 w 59"/>
                <a:gd name="T11" fmla="*/ 27 h 62"/>
                <a:gd name="T12" fmla="*/ 55 w 59"/>
                <a:gd name="T13" fmla="*/ 29 h 62"/>
                <a:gd name="T14" fmla="*/ 54 w 59"/>
                <a:gd name="T15" fmla="*/ 30 h 62"/>
                <a:gd name="T16" fmla="*/ 55 w 59"/>
                <a:gd name="T17" fmla="*/ 24 h 62"/>
                <a:gd name="T18" fmla="*/ 53 w 59"/>
                <a:gd name="T19" fmla="*/ 25 h 62"/>
                <a:gd name="T20" fmla="*/ 52 w 59"/>
                <a:gd name="T21" fmla="*/ 21 h 62"/>
                <a:gd name="T22" fmla="*/ 53 w 59"/>
                <a:gd name="T23" fmla="*/ 25 h 62"/>
                <a:gd name="T24" fmla="*/ 48 w 59"/>
                <a:gd name="T25" fmla="*/ 17 h 62"/>
                <a:gd name="T26" fmla="*/ 51 w 59"/>
                <a:gd name="T27" fmla="*/ 20 h 62"/>
                <a:gd name="T28" fmla="*/ 47 w 59"/>
                <a:gd name="T29" fmla="*/ 16 h 62"/>
                <a:gd name="T30" fmla="*/ 45 w 59"/>
                <a:gd name="T31" fmla="*/ 12 h 62"/>
                <a:gd name="T32" fmla="*/ 47 w 59"/>
                <a:gd name="T33" fmla="*/ 16 h 62"/>
                <a:gd name="T34" fmla="*/ 41 w 59"/>
                <a:gd name="T35" fmla="*/ 10 h 62"/>
                <a:gd name="T36" fmla="*/ 41 w 59"/>
                <a:gd name="T37" fmla="*/ 8 h 62"/>
                <a:gd name="T38" fmla="*/ 44 w 59"/>
                <a:gd name="T39" fmla="*/ 10 h 62"/>
                <a:gd name="T40" fmla="*/ 32 w 59"/>
                <a:gd name="T41" fmla="*/ 59 h 62"/>
                <a:gd name="T42" fmla="*/ 3 w 59"/>
                <a:gd name="T43" fmla="*/ 28 h 62"/>
                <a:gd name="T44" fmla="*/ 11 w 59"/>
                <a:gd name="T45" fmla="*/ 8 h 62"/>
                <a:gd name="T46" fmla="*/ 16 w 59"/>
                <a:gd name="T47" fmla="*/ 7 h 62"/>
                <a:gd name="T48" fmla="*/ 39 w 59"/>
                <a:gd name="T49" fmla="*/ 12 h 62"/>
                <a:gd name="T50" fmla="*/ 40 w 59"/>
                <a:gd name="T51" fmla="*/ 14 h 62"/>
                <a:gd name="T52" fmla="*/ 50 w 59"/>
                <a:gd name="T53" fmla="*/ 28 h 62"/>
                <a:gd name="T54" fmla="*/ 44 w 59"/>
                <a:gd name="T55" fmla="*/ 56 h 62"/>
                <a:gd name="T56" fmla="*/ 38 w 59"/>
                <a:gd name="T57" fmla="*/ 58 h 62"/>
                <a:gd name="T58" fmla="*/ 32 w 59"/>
                <a:gd name="T59" fmla="*/ 59 h 62"/>
                <a:gd name="T60" fmla="*/ 36 w 59"/>
                <a:gd name="T61" fmla="*/ 6 h 62"/>
                <a:gd name="T62" fmla="*/ 39 w 59"/>
                <a:gd name="T63" fmla="*/ 7 h 62"/>
                <a:gd name="T64" fmla="*/ 34 w 59"/>
                <a:gd name="T65" fmla="*/ 5 h 62"/>
                <a:gd name="T66" fmla="*/ 32 w 59"/>
                <a:gd name="T67" fmla="*/ 4 h 62"/>
                <a:gd name="T68" fmla="*/ 34 w 59"/>
                <a:gd name="T69" fmla="*/ 5 h 62"/>
                <a:gd name="T70" fmla="*/ 30 w 59"/>
                <a:gd name="T71" fmla="*/ 4 h 62"/>
                <a:gd name="T72" fmla="*/ 30 w 59"/>
                <a:gd name="T73" fmla="*/ 4 h 62"/>
                <a:gd name="T74" fmla="*/ 26 w 59"/>
                <a:gd name="T75" fmla="*/ 0 h 62"/>
                <a:gd name="T76" fmla="*/ 4 w 59"/>
                <a:gd name="T77" fmla="*/ 11 h 62"/>
                <a:gd name="T78" fmla="*/ 2 w 59"/>
                <a:gd name="T79" fmla="*/ 42 h 62"/>
                <a:gd name="T80" fmla="*/ 39 w 59"/>
                <a:gd name="T81" fmla="*/ 62 h 62"/>
                <a:gd name="T82" fmla="*/ 59 w 59"/>
                <a:gd name="T83" fmla="*/ 34 h 62"/>
                <a:gd name="T84" fmla="*/ 45 w 59"/>
                <a:gd name="T85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62">
                  <a:moveTo>
                    <a:pt x="55" y="38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moveTo>
                    <a:pt x="55" y="35"/>
                  </a:moveTo>
                  <a:cubicBezTo>
                    <a:pt x="55" y="34"/>
                    <a:pt x="55" y="33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3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5" y="35"/>
                    <a:pt x="55" y="35"/>
                  </a:cubicBezTo>
                  <a:moveTo>
                    <a:pt x="54" y="30"/>
                  </a:moveTo>
                  <a:cubicBezTo>
                    <a:pt x="54" y="29"/>
                    <a:pt x="54" y="28"/>
                    <a:pt x="53" y="27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5" y="28"/>
                    <a:pt x="55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30"/>
                    <a:pt x="54" y="30"/>
                    <a:pt x="54" y="30"/>
                  </a:cubicBezTo>
                  <a:moveTo>
                    <a:pt x="55" y="25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55" y="25"/>
                    <a:pt x="55" y="25"/>
                    <a:pt x="55" y="25"/>
                  </a:cubicBezTo>
                  <a:moveTo>
                    <a:pt x="53" y="25"/>
                  </a:moveTo>
                  <a:cubicBezTo>
                    <a:pt x="52" y="24"/>
                    <a:pt x="52" y="23"/>
                    <a:pt x="51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2"/>
                    <a:pt x="53" y="23"/>
                    <a:pt x="53" y="24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0" y="20"/>
                  </a:moveTo>
                  <a:cubicBezTo>
                    <a:pt x="49" y="19"/>
                    <a:pt x="49" y="18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7"/>
                    <a:pt x="50" y="18"/>
                    <a:pt x="51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47" y="16"/>
                  </a:moveTo>
                  <a:cubicBezTo>
                    <a:pt x="46" y="14"/>
                    <a:pt x="45" y="13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3"/>
                    <a:pt x="47" y="14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43" y="11"/>
                  </a:moveTo>
                  <a:cubicBezTo>
                    <a:pt x="42" y="11"/>
                    <a:pt x="42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9"/>
                    <a:pt x="42" y="9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1"/>
                    <a:pt x="43" y="11"/>
                    <a:pt x="43" y="11"/>
                  </a:cubicBezTo>
                  <a:moveTo>
                    <a:pt x="32" y="59"/>
                  </a:moveTo>
                  <a:cubicBezTo>
                    <a:pt x="21" y="59"/>
                    <a:pt x="9" y="51"/>
                    <a:pt x="5" y="41"/>
                  </a:cubicBezTo>
                  <a:cubicBezTo>
                    <a:pt x="4" y="37"/>
                    <a:pt x="3" y="33"/>
                    <a:pt x="3" y="28"/>
                  </a:cubicBezTo>
                  <a:cubicBezTo>
                    <a:pt x="3" y="23"/>
                    <a:pt x="4" y="17"/>
                    <a:pt x="7" y="13"/>
                  </a:cubicBezTo>
                  <a:cubicBezTo>
                    <a:pt x="8" y="11"/>
                    <a:pt x="10" y="10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4" y="7"/>
                    <a:pt x="16" y="7"/>
                  </a:cubicBezTo>
                  <a:cubicBezTo>
                    <a:pt x="18" y="6"/>
                    <a:pt x="20" y="6"/>
                    <a:pt x="22" y="6"/>
                  </a:cubicBezTo>
                  <a:cubicBezTo>
                    <a:pt x="28" y="6"/>
                    <a:pt x="34" y="8"/>
                    <a:pt x="39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5" y="18"/>
                    <a:pt x="48" y="22"/>
                    <a:pt x="50" y="28"/>
                  </a:cubicBezTo>
                  <a:cubicBezTo>
                    <a:pt x="51" y="30"/>
                    <a:pt x="52" y="33"/>
                    <a:pt x="52" y="36"/>
                  </a:cubicBezTo>
                  <a:cubicBezTo>
                    <a:pt x="52" y="44"/>
                    <a:pt x="49" y="51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2" y="57"/>
                    <a:pt x="40" y="58"/>
                    <a:pt x="38" y="58"/>
                  </a:cubicBezTo>
                  <a:cubicBezTo>
                    <a:pt x="36" y="59"/>
                    <a:pt x="34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moveTo>
                    <a:pt x="39" y="8"/>
                  </a:moveTo>
                  <a:cubicBezTo>
                    <a:pt x="38" y="7"/>
                    <a:pt x="37" y="7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moveTo>
                    <a:pt x="34" y="5"/>
                  </a:moveTo>
                  <a:cubicBezTo>
                    <a:pt x="33" y="5"/>
                    <a:pt x="33" y="5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2" y="2"/>
                    <a:pt x="7" y="6"/>
                    <a:pt x="4" y="11"/>
                  </a:cubicBezTo>
                  <a:cubicBezTo>
                    <a:pt x="1" y="16"/>
                    <a:pt x="0" y="22"/>
                    <a:pt x="0" y="28"/>
                  </a:cubicBezTo>
                  <a:cubicBezTo>
                    <a:pt x="0" y="33"/>
                    <a:pt x="1" y="38"/>
                    <a:pt x="2" y="42"/>
                  </a:cubicBezTo>
                  <a:cubicBezTo>
                    <a:pt x="7" y="54"/>
                    <a:pt x="19" y="62"/>
                    <a:pt x="32" y="62"/>
                  </a:cubicBezTo>
                  <a:cubicBezTo>
                    <a:pt x="34" y="62"/>
                    <a:pt x="37" y="62"/>
                    <a:pt x="39" y="62"/>
                  </a:cubicBezTo>
                  <a:cubicBezTo>
                    <a:pt x="45" y="60"/>
                    <a:pt x="50" y="56"/>
                    <a:pt x="53" y="51"/>
                  </a:cubicBezTo>
                  <a:cubicBezTo>
                    <a:pt x="57" y="46"/>
                    <a:pt x="59" y="40"/>
                    <a:pt x="59" y="34"/>
                  </a:cubicBezTo>
                  <a:cubicBezTo>
                    <a:pt x="59" y="31"/>
                    <a:pt x="58" y="27"/>
                    <a:pt x="57" y="24"/>
                  </a:cubicBezTo>
                  <a:cubicBezTo>
                    <a:pt x="54" y="17"/>
                    <a:pt x="50" y="11"/>
                    <a:pt x="45" y="7"/>
                  </a:cubicBezTo>
                  <a:cubicBezTo>
                    <a:pt x="39" y="3"/>
                    <a:pt x="33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775"/>
            <p:cNvSpPr>
              <a:spLocks noEditPoints="1"/>
            </p:cNvSpPr>
            <p:nvPr/>
          </p:nvSpPr>
          <p:spPr bwMode="auto">
            <a:xfrm>
              <a:off x="916828" y="4884635"/>
              <a:ext cx="69896" cy="91402"/>
            </a:xfrm>
            <a:custGeom>
              <a:avLst/>
              <a:gdLst>
                <a:gd name="T0" fmla="*/ 4 w 33"/>
                <a:gd name="T1" fmla="*/ 19 h 43"/>
                <a:gd name="T2" fmla="*/ 4 w 33"/>
                <a:gd name="T3" fmla="*/ 12 h 43"/>
                <a:gd name="T4" fmla="*/ 7 w 33"/>
                <a:gd name="T5" fmla="*/ 8 h 43"/>
                <a:gd name="T6" fmla="*/ 6 w 33"/>
                <a:gd name="T7" fmla="*/ 4 h 43"/>
                <a:gd name="T8" fmla="*/ 7 w 33"/>
                <a:gd name="T9" fmla="*/ 3 h 43"/>
                <a:gd name="T10" fmla="*/ 8 w 33"/>
                <a:gd name="T11" fmla="*/ 4 h 43"/>
                <a:gd name="T12" fmla="*/ 11 w 33"/>
                <a:gd name="T13" fmla="*/ 8 h 43"/>
                <a:gd name="T14" fmla="*/ 15 w 33"/>
                <a:gd name="T15" fmla="*/ 7 h 43"/>
                <a:gd name="T16" fmla="*/ 18 w 33"/>
                <a:gd name="T17" fmla="*/ 10 h 43"/>
                <a:gd name="T18" fmla="*/ 15 w 33"/>
                <a:gd name="T19" fmla="*/ 9 h 43"/>
                <a:gd name="T20" fmla="*/ 8 w 33"/>
                <a:gd name="T21" fmla="*/ 13 h 43"/>
                <a:gd name="T22" fmla="*/ 9 w 33"/>
                <a:gd name="T23" fmla="*/ 20 h 43"/>
                <a:gd name="T24" fmla="*/ 13 w 33"/>
                <a:gd name="T25" fmla="*/ 20 h 43"/>
                <a:gd name="T26" fmla="*/ 27 w 33"/>
                <a:gd name="T27" fmla="*/ 21 h 43"/>
                <a:gd name="T28" fmla="*/ 30 w 33"/>
                <a:gd name="T29" fmla="*/ 27 h 43"/>
                <a:gd name="T30" fmla="*/ 27 w 33"/>
                <a:gd name="T31" fmla="*/ 33 h 43"/>
                <a:gd name="T32" fmla="*/ 27 w 33"/>
                <a:gd name="T33" fmla="*/ 36 h 43"/>
                <a:gd name="T34" fmla="*/ 29 w 33"/>
                <a:gd name="T35" fmla="*/ 39 h 43"/>
                <a:gd name="T36" fmla="*/ 26 w 33"/>
                <a:gd name="T37" fmla="*/ 36 h 43"/>
                <a:gd name="T38" fmla="*/ 22 w 33"/>
                <a:gd name="T39" fmla="*/ 36 h 43"/>
                <a:gd name="T40" fmla="*/ 14 w 33"/>
                <a:gd name="T41" fmla="*/ 34 h 43"/>
                <a:gd name="T42" fmla="*/ 24 w 33"/>
                <a:gd name="T43" fmla="*/ 32 h 43"/>
                <a:gd name="T44" fmla="*/ 21 w 33"/>
                <a:gd name="T45" fmla="*/ 22 h 43"/>
                <a:gd name="T46" fmla="*/ 12 w 33"/>
                <a:gd name="T47" fmla="*/ 23 h 43"/>
                <a:gd name="T48" fmla="*/ 12 w 33"/>
                <a:gd name="T49" fmla="*/ 23 h 43"/>
                <a:gd name="T50" fmla="*/ 3 w 33"/>
                <a:gd name="T51" fmla="*/ 2 h 43"/>
                <a:gd name="T52" fmla="*/ 2 w 33"/>
                <a:gd name="T53" fmla="*/ 3 h 43"/>
                <a:gd name="T54" fmla="*/ 3 w 33"/>
                <a:gd name="T55" fmla="*/ 8 h 43"/>
                <a:gd name="T56" fmla="*/ 0 w 33"/>
                <a:gd name="T57" fmla="*/ 15 h 43"/>
                <a:gd name="T58" fmla="*/ 12 w 33"/>
                <a:gd name="T59" fmla="*/ 26 h 43"/>
                <a:gd name="T60" fmla="*/ 20 w 33"/>
                <a:gd name="T61" fmla="*/ 25 h 43"/>
                <a:gd name="T62" fmla="*/ 23 w 33"/>
                <a:gd name="T63" fmla="*/ 26 h 43"/>
                <a:gd name="T64" fmla="*/ 20 w 33"/>
                <a:gd name="T65" fmla="*/ 30 h 43"/>
                <a:gd name="T66" fmla="*/ 17 w 33"/>
                <a:gd name="T67" fmla="*/ 29 h 43"/>
                <a:gd name="T68" fmla="*/ 11 w 33"/>
                <a:gd name="T69" fmla="*/ 32 h 43"/>
                <a:gd name="T70" fmla="*/ 23 w 33"/>
                <a:gd name="T71" fmla="*/ 39 h 43"/>
                <a:gd name="T72" fmla="*/ 26 w 33"/>
                <a:gd name="T73" fmla="*/ 42 h 43"/>
                <a:gd name="T74" fmla="*/ 28 w 33"/>
                <a:gd name="T75" fmla="*/ 43 h 43"/>
                <a:gd name="T76" fmla="*/ 29 w 33"/>
                <a:gd name="T77" fmla="*/ 43 h 43"/>
                <a:gd name="T78" fmla="*/ 33 w 33"/>
                <a:gd name="T79" fmla="*/ 40 h 43"/>
                <a:gd name="T80" fmla="*/ 31 w 33"/>
                <a:gd name="T81" fmla="*/ 35 h 43"/>
                <a:gd name="T82" fmla="*/ 33 w 33"/>
                <a:gd name="T83" fmla="*/ 27 h 43"/>
                <a:gd name="T84" fmla="*/ 21 w 33"/>
                <a:gd name="T85" fmla="*/ 17 h 43"/>
                <a:gd name="T86" fmla="*/ 12 w 33"/>
                <a:gd name="T87" fmla="*/ 17 h 43"/>
                <a:gd name="T88" fmla="*/ 10 w 33"/>
                <a:gd name="T89" fmla="*/ 16 h 43"/>
                <a:gd name="T90" fmla="*/ 15 w 33"/>
                <a:gd name="T91" fmla="*/ 12 h 43"/>
                <a:gd name="T92" fmla="*/ 16 w 33"/>
                <a:gd name="T93" fmla="*/ 13 h 43"/>
                <a:gd name="T94" fmla="*/ 18 w 33"/>
                <a:gd name="T95" fmla="*/ 13 h 43"/>
                <a:gd name="T96" fmla="*/ 24 w 33"/>
                <a:gd name="T97" fmla="*/ 9 h 43"/>
                <a:gd name="T98" fmla="*/ 11 w 33"/>
                <a:gd name="T99" fmla="*/ 4 h 43"/>
                <a:gd name="T100" fmla="*/ 8 w 33"/>
                <a:gd name="T101" fmla="*/ 0 h 43"/>
                <a:gd name="T102" fmla="*/ 8 w 33"/>
                <a:gd name="T10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43">
                  <a:moveTo>
                    <a:pt x="12" y="23"/>
                  </a:moveTo>
                  <a:cubicBezTo>
                    <a:pt x="11" y="23"/>
                    <a:pt x="9" y="22"/>
                    <a:pt x="7" y="21"/>
                  </a:cubicBezTo>
                  <a:cubicBezTo>
                    <a:pt x="6" y="21"/>
                    <a:pt x="5" y="20"/>
                    <a:pt x="4" y="19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6" y="6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7"/>
                    <a:pt x="10" y="8"/>
                    <a:pt x="11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2" y="7"/>
                    <a:pt x="14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7"/>
                    <a:pt x="19" y="7"/>
                    <a:pt x="20" y="9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9"/>
                    <a:pt x="11" y="10"/>
                    <a:pt x="10" y="11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7" y="19"/>
                    <a:pt x="8" y="20"/>
                    <a:pt x="9" y="20"/>
                  </a:cubicBezTo>
                  <a:cubicBezTo>
                    <a:pt x="10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5" y="20"/>
                    <a:pt x="18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5" y="20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30" y="25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8" y="31"/>
                  </a:cubicBezTo>
                  <a:cubicBezTo>
                    <a:pt x="28" y="31"/>
                    <a:pt x="28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4"/>
                    <a:pt x="26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8" y="36"/>
                    <a:pt x="28" y="37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8"/>
                    <a:pt x="27" y="38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5"/>
                    <a:pt x="22" y="36"/>
                    <a:pt x="22" y="36"/>
                  </a:cubicBezTo>
                  <a:cubicBezTo>
                    <a:pt x="21" y="36"/>
                    <a:pt x="20" y="36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7" y="36"/>
                    <a:pt x="15" y="35"/>
                    <a:pt x="14" y="34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3"/>
                    <a:pt x="18" y="33"/>
                    <a:pt x="20" y="33"/>
                  </a:cubicBezTo>
                  <a:cubicBezTo>
                    <a:pt x="21" y="33"/>
                    <a:pt x="23" y="33"/>
                    <a:pt x="24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25"/>
                    <a:pt x="27" y="24"/>
                    <a:pt x="26" y="23"/>
                  </a:cubicBezTo>
                  <a:cubicBezTo>
                    <a:pt x="24" y="22"/>
                    <a:pt x="23" y="22"/>
                    <a:pt x="21" y="22"/>
                  </a:cubicBezTo>
                  <a:cubicBezTo>
                    <a:pt x="21" y="22"/>
                    <a:pt x="20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5" y="22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moveTo>
                    <a:pt x="7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8"/>
                    <a:pt x="1" y="19"/>
                    <a:pt x="2" y="21"/>
                  </a:cubicBezTo>
                  <a:cubicBezTo>
                    <a:pt x="3" y="23"/>
                    <a:pt x="5" y="24"/>
                    <a:pt x="7" y="25"/>
                  </a:cubicBezTo>
                  <a:cubicBezTo>
                    <a:pt x="9" y="26"/>
                    <a:pt x="11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7" y="25"/>
                    <a:pt x="20" y="25"/>
                  </a:cubicBezTo>
                  <a:cubicBezTo>
                    <a:pt x="20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3" y="25"/>
                    <a:pt x="23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8"/>
                    <a:pt x="23" y="29"/>
                    <a:pt x="22" y="29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30"/>
                    <a:pt x="12" y="31"/>
                    <a:pt x="11" y="32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2" y="38"/>
                    <a:pt x="16" y="39"/>
                    <a:pt x="20" y="39"/>
                  </a:cubicBezTo>
                  <a:cubicBezTo>
                    <a:pt x="21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40"/>
                    <a:pt x="25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2"/>
                    <a:pt x="30" y="42"/>
                    <a:pt x="30" y="42"/>
                  </a:cubicBezTo>
                  <a:cubicBezTo>
                    <a:pt x="31" y="42"/>
                    <a:pt x="32" y="41"/>
                    <a:pt x="32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2" y="37"/>
                    <a:pt x="31" y="36"/>
                    <a:pt x="31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3"/>
                    <a:pt x="31" y="33"/>
                  </a:cubicBezTo>
                  <a:cubicBezTo>
                    <a:pt x="32" y="31"/>
                    <a:pt x="33" y="29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3"/>
                    <a:pt x="31" y="20"/>
                    <a:pt x="28" y="18"/>
                  </a:cubicBezTo>
                  <a:cubicBezTo>
                    <a:pt x="26" y="17"/>
                    <a:pt x="23" y="17"/>
                    <a:pt x="21" y="17"/>
                  </a:cubicBezTo>
                  <a:cubicBezTo>
                    <a:pt x="18" y="17"/>
                    <a:pt x="15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5"/>
                  </a:cubicBezTo>
                  <a:cubicBezTo>
                    <a:pt x="11" y="15"/>
                    <a:pt x="11" y="14"/>
                    <a:pt x="12" y="14"/>
                  </a:cubicBezTo>
                  <a:cubicBezTo>
                    <a:pt x="13" y="13"/>
                    <a:pt x="14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2"/>
                    <a:pt x="23" y="11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2" y="5"/>
                    <a:pt x="18" y="3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776"/>
            <p:cNvSpPr>
              <a:spLocks noEditPoints="1"/>
            </p:cNvSpPr>
            <p:nvPr/>
          </p:nvSpPr>
          <p:spPr bwMode="auto">
            <a:xfrm>
              <a:off x="751049" y="5092530"/>
              <a:ext cx="167571" cy="172051"/>
            </a:xfrm>
            <a:custGeom>
              <a:avLst/>
              <a:gdLst>
                <a:gd name="T0" fmla="*/ 19 w 79"/>
                <a:gd name="T1" fmla="*/ 70 h 81"/>
                <a:gd name="T2" fmla="*/ 15 w 79"/>
                <a:gd name="T3" fmla="*/ 67 h 81"/>
                <a:gd name="T4" fmla="*/ 17 w 79"/>
                <a:gd name="T5" fmla="*/ 69 h 81"/>
                <a:gd name="T6" fmla="*/ 16 w 79"/>
                <a:gd name="T7" fmla="*/ 69 h 81"/>
                <a:gd name="T8" fmla="*/ 14 w 79"/>
                <a:gd name="T9" fmla="*/ 64 h 81"/>
                <a:gd name="T10" fmla="*/ 11 w 79"/>
                <a:gd name="T11" fmla="*/ 63 h 81"/>
                <a:gd name="T12" fmla="*/ 13 w 79"/>
                <a:gd name="T13" fmla="*/ 62 h 81"/>
                <a:gd name="T14" fmla="*/ 8 w 79"/>
                <a:gd name="T15" fmla="*/ 59 h 81"/>
                <a:gd name="T16" fmla="*/ 9 w 79"/>
                <a:gd name="T17" fmla="*/ 60 h 81"/>
                <a:gd name="T18" fmla="*/ 11 w 79"/>
                <a:gd name="T19" fmla="*/ 55 h 81"/>
                <a:gd name="T20" fmla="*/ 6 w 79"/>
                <a:gd name="T21" fmla="*/ 53 h 81"/>
                <a:gd name="T22" fmla="*/ 10 w 79"/>
                <a:gd name="T23" fmla="*/ 53 h 81"/>
                <a:gd name="T24" fmla="*/ 4 w 79"/>
                <a:gd name="T25" fmla="*/ 45 h 81"/>
                <a:gd name="T26" fmla="*/ 9 w 79"/>
                <a:gd name="T27" fmla="*/ 50 h 81"/>
                <a:gd name="T28" fmla="*/ 4 w 79"/>
                <a:gd name="T29" fmla="*/ 42 h 81"/>
                <a:gd name="T30" fmla="*/ 9 w 79"/>
                <a:gd name="T31" fmla="*/ 42 h 81"/>
                <a:gd name="T32" fmla="*/ 5 w 79"/>
                <a:gd name="T33" fmla="*/ 32 h 81"/>
                <a:gd name="T34" fmla="*/ 4 w 79"/>
                <a:gd name="T35" fmla="*/ 36 h 81"/>
                <a:gd name="T36" fmla="*/ 11 w 79"/>
                <a:gd name="T37" fmla="*/ 26 h 81"/>
                <a:gd name="T38" fmla="*/ 12 w 79"/>
                <a:gd name="T39" fmla="*/ 30 h 81"/>
                <a:gd name="T40" fmla="*/ 10 w 79"/>
                <a:gd name="T41" fmla="*/ 21 h 81"/>
                <a:gd name="T42" fmla="*/ 10 w 79"/>
                <a:gd name="T43" fmla="*/ 25 h 81"/>
                <a:gd name="T44" fmla="*/ 11 w 79"/>
                <a:gd name="T45" fmla="*/ 20 h 81"/>
                <a:gd name="T46" fmla="*/ 23 w 79"/>
                <a:gd name="T47" fmla="*/ 14 h 81"/>
                <a:gd name="T48" fmla="*/ 20 w 79"/>
                <a:gd name="T49" fmla="*/ 12 h 81"/>
                <a:gd name="T50" fmla="*/ 26 w 79"/>
                <a:gd name="T51" fmla="*/ 11 h 81"/>
                <a:gd name="T52" fmla="*/ 22 w 79"/>
                <a:gd name="T53" fmla="*/ 9 h 81"/>
                <a:gd name="T54" fmla="*/ 28 w 79"/>
                <a:gd name="T55" fmla="*/ 10 h 81"/>
                <a:gd name="T56" fmla="*/ 28 w 79"/>
                <a:gd name="T57" fmla="*/ 74 h 81"/>
                <a:gd name="T58" fmla="*/ 29 w 79"/>
                <a:gd name="T59" fmla="*/ 13 h 81"/>
                <a:gd name="T60" fmla="*/ 61 w 79"/>
                <a:gd name="T61" fmla="*/ 10 h 81"/>
                <a:gd name="T62" fmla="*/ 42 w 79"/>
                <a:gd name="T63" fmla="*/ 78 h 81"/>
                <a:gd name="T64" fmla="*/ 29 w 79"/>
                <a:gd name="T65" fmla="*/ 5 h 81"/>
                <a:gd name="T66" fmla="*/ 31 w 79"/>
                <a:gd name="T67" fmla="*/ 8 h 81"/>
                <a:gd name="T68" fmla="*/ 32 w 79"/>
                <a:gd name="T69" fmla="*/ 4 h 81"/>
                <a:gd name="T70" fmla="*/ 38 w 79"/>
                <a:gd name="T71" fmla="*/ 5 h 81"/>
                <a:gd name="T72" fmla="*/ 37 w 79"/>
                <a:gd name="T73" fmla="*/ 0 h 81"/>
                <a:gd name="T74" fmla="*/ 35 w 79"/>
                <a:gd name="T75" fmla="*/ 0 h 81"/>
                <a:gd name="T76" fmla="*/ 8 w 79"/>
                <a:gd name="T77" fmla="*/ 64 h 81"/>
                <a:gd name="T78" fmla="*/ 15 w 79"/>
                <a:gd name="T79" fmla="*/ 72 h 81"/>
                <a:gd name="T80" fmla="*/ 16 w 79"/>
                <a:gd name="T81" fmla="*/ 73 h 81"/>
                <a:gd name="T82" fmla="*/ 33 w 79"/>
                <a:gd name="T83" fmla="*/ 80 h 81"/>
                <a:gd name="T84" fmla="*/ 74 w 79"/>
                <a:gd name="T85" fmla="*/ 60 h 81"/>
                <a:gd name="T86" fmla="*/ 52 w 79"/>
                <a:gd name="T87" fmla="*/ 4 h 81"/>
                <a:gd name="T88" fmla="*/ 37 w 79"/>
                <a:gd name="T8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81">
                  <a:moveTo>
                    <a:pt x="20" y="71"/>
                  </a:moveTo>
                  <a:cubicBezTo>
                    <a:pt x="19" y="71"/>
                    <a:pt x="19" y="71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1"/>
                    <a:pt x="20" y="71"/>
                  </a:cubicBezTo>
                  <a:moveTo>
                    <a:pt x="16" y="69"/>
                  </a:moveTo>
                  <a:cubicBezTo>
                    <a:pt x="16" y="68"/>
                    <a:pt x="15" y="68"/>
                    <a:pt x="15" y="67"/>
                  </a:cubicBezTo>
                  <a:cubicBezTo>
                    <a:pt x="15" y="67"/>
                    <a:pt x="16" y="67"/>
                    <a:pt x="16" y="67"/>
                  </a:cubicBezTo>
                  <a:cubicBezTo>
                    <a:pt x="17" y="68"/>
                    <a:pt x="17" y="68"/>
                    <a:pt x="18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moveTo>
                    <a:pt x="13" y="66"/>
                  </a:moveTo>
                  <a:cubicBezTo>
                    <a:pt x="13" y="65"/>
                    <a:pt x="12" y="65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5" y="65"/>
                    <a:pt x="15" y="65"/>
                    <a:pt x="15" y="66"/>
                  </a:cubicBezTo>
                  <a:cubicBezTo>
                    <a:pt x="15" y="66"/>
                    <a:pt x="14" y="66"/>
                    <a:pt x="13" y="66"/>
                  </a:cubicBezTo>
                  <a:moveTo>
                    <a:pt x="11" y="63"/>
                  </a:moveTo>
                  <a:cubicBezTo>
                    <a:pt x="10" y="62"/>
                    <a:pt x="10" y="62"/>
                    <a:pt x="10" y="61"/>
                  </a:cubicBezTo>
                  <a:cubicBezTo>
                    <a:pt x="11" y="61"/>
                    <a:pt x="12" y="61"/>
                    <a:pt x="13" y="61"/>
                  </a:cubicBezTo>
                  <a:cubicBezTo>
                    <a:pt x="13" y="61"/>
                    <a:pt x="13" y="62"/>
                    <a:pt x="13" y="62"/>
                  </a:cubicBezTo>
                  <a:cubicBezTo>
                    <a:pt x="13" y="62"/>
                    <a:pt x="12" y="63"/>
                    <a:pt x="11" y="63"/>
                  </a:cubicBezTo>
                  <a:moveTo>
                    <a:pt x="9" y="60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10" y="58"/>
                    <a:pt x="12" y="58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0"/>
                    <a:pt x="10" y="60"/>
                    <a:pt x="9" y="60"/>
                  </a:cubicBezTo>
                  <a:moveTo>
                    <a:pt x="7" y="57"/>
                  </a:moveTo>
                  <a:cubicBezTo>
                    <a:pt x="7" y="57"/>
                    <a:pt x="7" y="56"/>
                    <a:pt x="6" y="55"/>
                  </a:cubicBezTo>
                  <a:cubicBezTo>
                    <a:pt x="8" y="55"/>
                    <a:pt x="9" y="55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0" y="57"/>
                    <a:pt x="9" y="57"/>
                    <a:pt x="7" y="57"/>
                  </a:cubicBezTo>
                  <a:moveTo>
                    <a:pt x="6" y="53"/>
                  </a:moveTo>
                  <a:cubicBezTo>
                    <a:pt x="6" y="53"/>
                    <a:pt x="5" y="53"/>
                    <a:pt x="5" y="52"/>
                  </a:cubicBezTo>
                  <a:cubicBezTo>
                    <a:pt x="7" y="52"/>
                    <a:pt x="8" y="52"/>
                    <a:pt x="10" y="52"/>
                  </a:cubicBezTo>
                  <a:cubicBezTo>
                    <a:pt x="10" y="52"/>
                    <a:pt x="10" y="53"/>
                    <a:pt x="10" y="53"/>
                  </a:cubicBezTo>
                  <a:cubicBezTo>
                    <a:pt x="9" y="53"/>
                    <a:pt x="7" y="53"/>
                    <a:pt x="6" y="53"/>
                  </a:cubicBezTo>
                  <a:moveTo>
                    <a:pt x="5" y="51"/>
                  </a:moveTo>
                  <a:cubicBezTo>
                    <a:pt x="4" y="49"/>
                    <a:pt x="4" y="47"/>
                    <a:pt x="4" y="45"/>
                  </a:cubicBezTo>
                  <a:cubicBezTo>
                    <a:pt x="6" y="44"/>
                    <a:pt x="7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6"/>
                    <a:pt x="9" y="48"/>
                    <a:pt x="9" y="50"/>
                  </a:cubicBezTo>
                  <a:cubicBezTo>
                    <a:pt x="8" y="50"/>
                    <a:pt x="6" y="50"/>
                    <a:pt x="5" y="51"/>
                  </a:cubicBezTo>
                  <a:moveTo>
                    <a:pt x="4" y="4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6" y="37"/>
                    <a:pt x="8" y="37"/>
                    <a:pt x="10" y="36"/>
                  </a:cubicBezTo>
                  <a:cubicBezTo>
                    <a:pt x="9" y="38"/>
                    <a:pt x="9" y="40"/>
                    <a:pt x="9" y="42"/>
                  </a:cubicBezTo>
                  <a:cubicBezTo>
                    <a:pt x="7" y="42"/>
                    <a:pt x="6" y="43"/>
                    <a:pt x="4" y="43"/>
                  </a:cubicBezTo>
                  <a:moveTo>
                    <a:pt x="4" y="36"/>
                  </a:moveTo>
                  <a:cubicBezTo>
                    <a:pt x="4" y="35"/>
                    <a:pt x="5" y="33"/>
                    <a:pt x="5" y="32"/>
                  </a:cubicBezTo>
                  <a:cubicBezTo>
                    <a:pt x="7" y="32"/>
                    <a:pt x="9" y="32"/>
                    <a:pt x="11" y="32"/>
                  </a:cubicBezTo>
                  <a:cubicBezTo>
                    <a:pt x="11" y="33"/>
                    <a:pt x="10" y="34"/>
                    <a:pt x="10" y="35"/>
                  </a:cubicBezTo>
                  <a:cubicBezTo>
                    <a:pt x="8" y="35"/>
                    <a:pt x="6" y="35"/>
                    <a:pt x="4" y="36"/>
                  </a:cubicBezTo>
                  <a:moveTo>
                    <a:pt x="5" y="31"/>
                  </a:moveTo>
                  <a:cubicBezTo>
                    <a:pt x="6" y="29"/>
                    <a:pt x="6" y="28"/>
                    <a:pt x="7" y="27"/>
                  </a:cubicBezTo>
                  <a:cubicBezTo>
                    <a:pt x="8" y="27"/>
                    <a:pt x="9" y="26"/>
                    <a:pt x="11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3" y="27"/>
                    <a:pt x="13" y="28"/>
                    <a:pt x="12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9" y="30"/>
                    <a:pt x="7" y="30"/>
                    <a:pt x="5" y="31"/>
                  </a:cubicBezTo>
                  <a:moveTo>
                    <a:pt x="8" y="25"/>
                  </a:moveTo>
                  <a:cubicBezTo>
                    <a:pt x="9" y="24"/>
                    <a:pt x="9" y="22"/>
                    <a:pt x="10" y="21"/>
                  </a:cubicBezTo>
                  <a:cubicBezTo>
                    <a:pt x="12" y="21"/>
                    <a:pt x="14" y="21"/>
                    <a:pt x="16" y="22"/>
                  </a:cubicBezTo>
                  <a:cubicBezTo>
                    <a:pt x="16" y="23"/>
                    <a:pt x="15" y="24"/>
                    <a:pt x="14" y="25"/>
                  </a:cubicBezTo>
                  <a:cubicBezTo>
                    <a:pt x="13" y="25"/>
                    <a:pt x="11" y="25"/>
                    <a:pt x="10" y="25"/>
                  </a:cubicBezTo>
                  <a:cubicBezTo>
                    <a:pt x="9" y="25"/>
                    <a:pt x="9" y="25"/>
                    <a:pt x="8" y="25"/>
                  </a:cubicBezTo>
                  <a:moveTo>
                    <a:pt x="17" y="20"/>
                  </a:moveTo>
                  <a:cubicBezTo>
                    <a:pt x="15" y="20"/>
                    <a:pt x="13" y="20"/>
                    <a:pt x="11" y="20"/>
                  </a:cubicBezTo>
                  <a:cubicBezTo>
                    <a:pt x="13" y="18"/>
                    <a:pt x="14" y="15"/>
                    <a:pt x="16" y="14"/>
                  </a:cubicBezTo>
                  <a:cubicBezTo>
                    <a:pt x="17" y="14"/>
                    <a:pt x="19" y="14"/>
                    <a:pt x="20" y="14"/>
                  </a:cubicBezTo>
                  <a:cubicBezTo>
                    <a:pt x="21" y="14"/>
                    <a:pt x="22" y="14"/>
                    <a:pt x="23" y="14"/>
                  </a:cubicBezTo>
                  <a:cubicBezTo>
                    <a:pt x="21" y="16"/>
                    <a:pt x="19" y="18"/>
                    <a:pt x="17" y="20"/>
                  </a:cubicBezTo>
                  <a:moveTo>
                    <a:pt x="24" y="13"/>
                  </a:moveTo>
                  <a:cubicBezTo>
                    <a:pt x="23" y="12"/>
                    <a:pt x="22" y="12"/>
                    <a:pt x="20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9" y="12"/>
                    <a:pt x="19" y="11"/>
                    <a:pt x="20" y="10"/>
                  </a:cubicBezTo>
                  <a:cubicBezTo>
                    <a:pt x="22" y="11"/>
                    <a:pt x="24" y="11"/>
                    <a:pt x="26" y="11"/>
                  </a:cubicBezTo>
                  <a:cubicBezTo>
                    <a:pt x="25" y="12"/>
                    <a:pt x="25" y="12"/>
                    <a:pt x="24" y="13"/>
                  </a:cubicBezTo>
                  <a:moveTo>
                    <a:pt x="28" y="10"/>
                  </a:moveTo>
                  <a:cubicBezTo>
                    <a:pt x="26" y="9"/>
                    <a:pt x="24" y="9"/>
                    <a:pt x="22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5" y="8"/>
                    <a:pt x="27" y="9"/>
                    <a:pt x="29" y="9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2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37" y="78"/>
                    <a:pt x="32" y="76"/>
                    <a:pt x="28" y="74"/>
                  </a:cubicBezTo>
                  <a:cubicBezTo>
                    <a:pt x="18" y="67"/>
                    <a:pt x="12" y="56"/>
                    <a:pt x="12" y="44"/>
                  </a:cubicBezTo>
                  <a:cubicBezTo>
                    <a:pt x="12" y="39"/>
                    <a:pt x="13" y="34"/>
                    <a:pt x="15" y="30"/>
                  </a:cubicBezTo>
                  <a:cubicBezTo>
                    <a:pt x="18" y="23"/>
                    <a:pt x="23" y="18"/>
                    <a:pt x="29" y="13"/>
                  </a:cubicBezTo>
                  <a:cubicBezTo>
                    <a:pt x="34" y="9"/>
                    <a:pt x="41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52" y="6"/>
                    <a:pt x="56" y="7"/>
                    <a:pt x="61" y="10"/>
                  </a:cubicBezTo>
                  <a:cubicBezTo>
                    <a:pt x="71" y="17"/>
                    <a:pt x="76" y="28"/>
                    <a:pt x="76" y="39"/>
                  </a:cubicBezTo>
                  <a:cubicBezTo>
                    <a:pt x="76" y="46"/>
                    <a:pt x="74" y="53"/>
                    <a:pt x="71" y="59"/>
                  </a:cubicBezTo>
                  <a:cubicBezTo>
                    <a:pt x="66" y="70"/>
                    <a:pt x="54" y="78"/>
                    <a:pt x="42" y="78"/>
                  </a:cubicBezTo>
                  <a:moveTo>
                    <a:pt x="31" y="8"/>
                  </a:moveTo>
                  <a:cubicBezTo>
                    <a:pt x="29" y="7"/>
                    <a:pt x="28" y="7"/>
                    <a:pt x="26" y="7"/>
                  </a:cubicBezTo>
                  <a:cubicBezTo>
                    <a:pt x="27" y="6"/>
                    <a:pt x="28" y="6"/>
                    <a:pt x="29" y="5"/>
                  </a:cubicBezTo>
                  <a:cubicBezTo>
                    <a:pt x="30" y="6"/>
                    <a:pt x="32" y="6"/>
                    <a:pt x="33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2" y="7"/>
                    <a:pt x="31" y="8"/>
                  </a:cubicBezTo>
                  <a:moveTo>
                    <a:pt x="36" y="5"/>
                  </a:moveTo>
                  <a:cubicBezTo>
                    <a:pt x="35" y="5"/>
                    <a:pt x="34" y="5"/>
                    <a:pt x="34" y="5"/>
                  </a:cubicBezTo>
                  <a:cubicBezTo>
                    <a:pt x="33" y="4"/>
                    <a:pt x="33" y="4"/>
                    <a:pt x="32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35" y="4"/>
                    <a:pt x="37" y="4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6" y="5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2" y="2"/>
                    <a:pt x="10" y="12"/>
                    <a:pt x="4" y="25"/>
                  </a:cubicBezTo>
                  <a:cubicBezTo>
                    <a:pt x="2" y="30"/>
                    <a:pt x="0" y="36"/>
                    <a:pt x="0" y="42"/>
                  </a:cubicBezTo>
                  <a:cubicBezTo>
                    <a:pt x="0" y="49"/>
                    <a:pt x="3" y="57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0" y="67"/>
                    <a:pt x="13" y="70"/>
                    <a:pt x="15" y="72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22" y="76"/>
                    <a:pt x="27" y="78"/>
                    <a:pt x="32" y="80"/>
                  </a:cubicBezTo>
                  <a:cubicBezTo>
                    <a:pt x="32" y="80"/>
                    <a:pt x="33" y="80"/>
                    <a:pt x="33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6" y="80"/>
                    <a:pt x="39" y="81"/>
                    <a:pt x="42" y="81"/>
                  </a:cubicBezTo>
                  <a:cubicBezTo>
                    <a:pt x="55" y="81"/>
                    <a:pt x="69" y="73"/>
                    <a:pt x="74" y="60"/>
                  </a:cubicBezTo>
                  <a:cubicBezTo>
                    <a:pt x="78" y="54"/>
                    <a:pt x="79" y="47"/>
                    <a:pt x="79" y="39"/>
                  </a:cubicBezTo>
                  <a:cubicBezTo>
                    <a:pt x="79" y="27"/>
                    <a:pt x="74" y="15"/>
                    <a:pt x="62" y="8"/>
                  </a:cubicBezTo>
                  <a:cubicBezTo>
                    <a:pt x="59" y="5"/>
                    <a:pt x="56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2"/>
                    <a:pt x="43" y="1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777"/>
            <p:cNvSpPr>
              <a:spLocks noEditPoints="1"/>
            </p:cNvSpPr>
            <p:nvPr/>
          </p:nvSpPr>
          <p:spPr bwMode="auto">
            <a:xfrm>
              <a:off x="783309" y="5114037"/>
              <a:ext cx="122766" cy="136207"/>
            </a:xfrm>
            <a:custGeom>
              <a:avLst/>
              <a:gdLst>
                <a:gd name="T0" fmla="*/ 43 w 58"/>
                <a:gd name="T1" fmla="*/ 55 h 64"/>
                <a:gd name="T2" fmla="*/ 43 w 58"/>
                <a:gd name="T3" fmla="*/ 56 h 64"/>
                <a:gd name="T4" fmla="*/ 45 w 58"/>
                <a:gd name="T5" fmla="*/ 53 h 64"/>
                <a:gd name="T6" fmla="*/ 48 w 58"/>
                <a:gd name="T7" fmla="*/ 51 h 64"/>
                <a:gd name="T8" fmla="*/ 48 w 58"/>
                <a:gd name="T9" fmla="*/ 49 h 64"/>
                <a:gd name="T10" fmla="*/ 51 w 58"/>
                <a:gd name="T11" fmla="*/ 47 h 64"/>
                <a:gd name="T12" fmla="*/ 48 w 58"/>
                <a:gd name="T13" fmla="*/ 49 h 64"/>
                <a:gd name="T14" fmla="*/ 51 w 58"/>
                <a:gd name="T15" fmla="*/ 45 h 64"/>
                <a:gd name="T16" fmla="*/ 52 w 58"/>
                <a:gd name="T17" fmla="*/ 41 h 64"/>
                <a:gd name="T18" fmla="*/ 51 w 58"/>
                <a:gd name="T19" fmla="*/ 45 h 64"/>
                <a:gd name="T20" fmla="*/ 52 w 58"/>
                <a:gd name="T21" fmla="*/ 40 h 64"/>
                <a:gd name="T22" fmla="*/ 54 w 58"/>
                <a:gd name="T23" fmla="*/ 36 h 64"/>
                <a:gd name="T24" fmla="*/ 54 w 58"/>
                <a:gd name="T25" fmla="*/ 35 h 64"/>
                <a:gd name="T26" fmla="*/ 54 w 58"/>
                <a:gd name="T27" fmla="*/ 30 h 64"/>
                <a:gd name="T28" fmla="*/ 55 w 58"/>
                <a:gd name="T29" fmla="*/ 30 h 64"/>
                <a:gd name="T30" fmla="*/ 55 w 58"/>
                <a:gd name="T31" fmla="*/ 28 h 64"/>
                <a:gd name="T32" fmla="*/ 53 w 58"/>
                <a:gd name="T33" fmla="*/ 25 h 64"/>
                <a:gd name="T34" fmla="*/ 55 w 58"/>
                <a:gd name="T35" fmla="*/ 28 h 64"/>
                <a:gd name="T36" fmla="*/ 53 w 58"/>
                <a:gd name="T37" fmla="*/ 23 h 64"/>
                <a:gd name="T38" fmla="*/ 53 w 58"/>
                <a:gd name="T39" fmla="*/ 20 h 64"/>
                <a:gd name="T40" fmla="*/ 52 w 58"/>
                <a:gd name="T41" fmla="*/ 18 h 64"/>
                <a:gd name="T42" fmla="*/ 51 w 58"/>
                <a:gd name="T43" fmla="*/ 16 h 64"/>
                <a:gd name="T44" fmla="*/ 52 w 58"/>
                <a:gd name="T45" fmla="*/ 18 h 64"/>
                <a:gd name="T46" fmla="*/ 50 w 58"/>
                <a:gd name="T47" fmla="*/ 14 h 64"/>
                <a:gd name="T48" fmla="*/ 50 w 58"/>
                <a:gd name="T49" fmla="*/ 14 h 64"/>
                <a:gd name="T50" fmla="*/ 22 w 58"/>
                <a:gd name="T51" fmla="*/ 60 h 64"/>
                <a:gd name="T52" fmla="*/ 4 w 58"/>
                <a:gd name="T53" fmla="*/ 34 h 64"/>
                <a:gd name="T54" fmla="*/ 17 w 58"/>
                <a:gd name="T55" fmla="*/ 9 h 64"/>
                <a:gd name="T56" fmla="*/ 32 w 58"/>
                <a:gd name="T57" fmla="*/ 3 h 64"/>
                <a:gd name="T58" fmla="*/ 34 w 58"/>
                <a:gd name="T59" fmla="*/ 4 h 64"/>
                <a:gd name="T60" fmla="*/ 50 w 58"/>
                <a:gd name="T61" fmla="*/ 28 h 64"/>
                <a:gd name="T62" fmla="*/ 50 w 58"/>
                <a:gd name="T63" fmla="*/ 29 h 64"/>
                <a:gd name="T64" fmla="*/ 23 w 58"/>
                <a:gd name="T65" fmla="*/ 60 h 64"/>
                <a:gd name="T66" fmla="*/ 22 w 58"/>
                <a:gd name="T67" fmla="*/ 60 h 64"/>
                <a:gd name="T68" fmla="*/ 32 w 58"/>
                <a:gd name="T69" fmla="*/ 0 h 64"/>
                <a:gd name="T70" fmla="*/ 15 w 58"/>
                <a:gd name="T71" fmla="*/ 6 h 64"/>
                <a:gd name="T72" fmla="*/ 0 w 58"/>
                <a:gd name="T73" fmla="*/ 34 h 64"/>
                <a:gd name="T74" fmla="*/ 28 w 58"/>
                <a:gd name="T75" fmla="*/ 64 h 64"/>
                <a:gd name="T76" fmla="*/ 58 w 58"/>
                <a:gd name="T77" fmla="*/ 30 h 64"/>
                <a:gd name="T78" fmla="*/ 32 w 58"/>
                <a:gd name="T7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" h="64">
                  <a:moveTo>
                    <a:pt x="43" y="56"/>
                  </a:move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6"/>
                    <a:pt x="43" y="56"/>
                    <a:pt x="43" y="56"/>
                  </a:cubicBezTo>
                  <a:moveTo>
                    <a:pt x="45" y="53"/>
                  </a:move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5" y="53"/>
                  </a:cubicBezTo>
                  <a:moveTo>
                    <a:pt x="48" y="49"/>
                  </a:moveTo>
                  <a:cubicBezTo>
                    <a:pt x="49" y="48"/>
                    <a:pt x="49" y="48"/>
                    <a:pt x="50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9"/>
                    <a:pt x="49" y="5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moveTo>
                    <a:pt x="51" y="45"/>
                  </a:moveTo>
                  <a:cubicBezTo>
                    <a:pt x="51" y="45"/>
                    <a:pt x="51" y="45"/>
                    <a:pt x="50" y="45"/>
                  </a:cubicBezTo>
                  <a:cubicBezTo>
                    <a:pt x="51" y="44"/>
                    <a:pt x="51" y="43"/>
                    <a:pt x="52" y="41"/>
                  </a:cubicBezTo>
                  <a:cubicBezTo>
                    <a:pt x="52" y="42"/>
                    <a:pt x="52" y="42"/>
                    <a:pt x="53" y="42"/>
                  </a:cubicBezTo>
                  <a:cubicBezTo>
                    <a:pt x="52" y="43"/>
                    <a:pt x="52" y="44"/>
                    <a:pt x="51" y="45"/>
                  </a:cubicBezTo>
                  <a:moveTo>
                    <a:pt x="53" y="40"/>
                  </a:moveTo>
                  <a:cubicBezTo>
                    <a:pt x="53" y="40"/>
                    <a:pt x="52" y="40"/>
                    <a:pt x="52" y="40"/>
                  </a:cubicBezTo>
                  <a:cubicBezTo>
                    <a:pt x="52" y="39"/>
                    <a:pt x="53" y="37"/>
                    <a:pt x="53" y="36"/>
                  </a:cubicBezTo>
                  <a:cubicBezTo>
                    <a:pt x="53" y="36"/>
                    <a:pt x="54" y="36"/>
                    <a:pt x="54" y="36"/>
                  </a:cubicBezTo>
                  <a:cubicBezTo>
                    <a:pt x="54" y="38"/>
                    <a:pt x="54" y="39"/>
                    <a:pt x="53" y="40"/>
                  </a:cubicBezTo>
                  <a:moveTo>
                    <a:pt x="54" y="35"/>
                  </a:moveTo>
                  <a:cubicBezTo>
                    <a:pt x="54" y="34"/>
                    <a:pt x="54" y="34"/>
                    <a:pt x="53" y="34"/>
                  </a:cubicBezTo>
                  <a:cubicBezTo>
                    <a:pt x="53" y="33"/>
                    <a:pt x="54" y="31"/>
                    <a:pt x="54" y="30"/>
                  </a:cubicBezTo>
                  <a:cubicBezTo>
                    <a:pt x="54" y="30"/>
                    <a:pt x="54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2"/>
                    <a:pt x="55" y="33"/>
                    <a:pt x="54" y="35"/>
                  </a:cubicBezTo>
                  <a:moveTo>
                    <a:pt x="55" y="28"/>
                  </a:moveTo>
                  <a:cubicBezTo>
                    <a:pt x="54" y="28"/>
                    <a:pt x="54" y="28"/>
                    <a:pt x="54" y="28"/>
                  </a:cubicBezTo>
                  <a:cubicBezTo>
                    <a:pt x="54" y="27"/>
                    <a:pt x="53" y="26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5" y="27"/>
                    <a:pt x="55" y="28"/>
                  </a:cubicBezTo>
                  <a:moveTo>
                    <a:pt x="54" y="23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1"/>
                    <a:pt x="5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4" y="22"/>
                    <a:pt x="54" y="23"/>
                  </a:cubicBezTo>
                  <a:moveTo>
                    <a:pt x="52" y="18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8"/>
                  </a:cubicBezTo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moveTo>
                    <a:pt x="22" y="60"/>
                  </a:moveTo>
                  <a:cubicBezTo>
                    <a:pt x="20" y="59"/>
                    <a:pt x="18" y="59"/>
                    <a:pt x="16" y="57"/>
                  </a:cubicBezTo>
                  <a:cubicBezTo>
                    <a:pt x="8" y="53"/>
                    <a:pt x="4" y="43"/>
                    <a:pt x="4" y="34"/>
                  </a:cubicBezTo>
                  <a:cubicBezTo>
                    <a:pt x="4" y="30"/>
                    <a:pt x="4" y="26"/>
                    <a:pt x="6" y="22"/>
                  </a:cubicBezTo>
                  <a:cubicBezTo>
                    <a:pt x="8" y="17"/>
                    <a:pt x="12" y="12"/>
                    <a:pt x="17" y="9"/>
                  </a:cubicBezTo>
                  <a:cubicBezTo>
                    <a:pt x="21" y="6"/>
                    <a:pt x="27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3"/>
                    <a:pt x="34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46" y="11"/>
                    <a:pt x="50" y="19"/>
                    <a:pt x="50" y="2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49" y="40"/>
                    <a:pt x="47" y="45"/>
                  </a:cubicBezTo>
                  <a:cubicBezTo>
                    <a:pt x="43" y="54"/>
                    <a:pt x="3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3"/>
                    <a:pt x="15" y="6"/>
                  </a:cubicBezTo>
                  <a:cubicBezTo>
                    <a:pt x="10" y="10"/>
                    <a:pt x="6" y="15"/>
                    <a:pt x="3" y="21"/>
                  </a:cubicBezTo>
                  <a:cubicBezTo>
                    <a:pt x="1" y="25"/>
                    <a:pt x="0" y="29"/>
                    <a:pt x="0" y="34"/>
                  </a:cubicBezTo>
                  <a:cubicBezTo>
                    <a:pt x="0" y="44"/>
                    <a:pt x="5" y="55"/>
                    <a:pt x="14" y="60"/>
                  </a:cubicBezTo>
                  <a:cubicBezTo>
                    <a:pt x="19" y="63"/>
                    <a:pt x="23" y="64"/>
                    <a:pt x="28" y="64"/>
                  </a:cubicBezTo>
                  <a:cubicBezTo>
                    <a:pt x="39" y="64"/>
                    <a:pt x="49" y="57"/>
                    <a:pt x="54" y="47"/>
                  </a:cubicBezTo>
                  <a:cubicBezTo>
                    <a:pt x="57" y="42"/>
                    <a:pt x="58" y="36"/>
                    <a:pt x="58" y="30"/>
                  </a:cubicBezTo>
                  <a:cubicBezTo>
                    <a:pt x="58" y="20"/>
                    <a:pt x="54" y="10"/>
                    <a:pt x="44" y="4"/>
                  </a:cubicBezTo>
                  <a:cubicBezTo>
                    <a:pt x="40" y="1"/>
                    <a:pt x="36" y="0"/>
                    <a:pt x="3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778"/>
            <p:cNvSpPr>
              <a:spLocks noEditPoints="1"/>
            </p:cNvSpPr>
            <p:nvPr/>
          </p:nvSpPr>
          <p:spPr bwMode="auto">
            <a:xfrm>
              <a:off x="812880" y="5132855"/>
              <a:ext cx="61831" cy="102156"/>
            </a:xfrm>
            <a:custGeom>
              <a:avLst/>
              <a:gdLst>
                <a:gd name="T0" fmla="*/ 17 w 29"/>
                <a:gd name="T1" fmla="*/ 7 h 48"/>
                <a:gd name="T2" fmla="*/ 19 w 29"/>
                <a:gd name="T3" fmla="*/ 4 h 48"/>
                <a:gd name="T4" fmla="*/ 20 w 29"/>
                <a:gd name="T5" fmla="*/ 6 h 48"/>
                <a:gd name="T6" fmla="*/ 20 w 29"/>
                <a:gd name="T7" fmla="*/ 10 h 48"/>
                <a:gd name="T8" fmla="*/ 23 w 29"/>
                <a:gd name="T9" fmla="*/ 16 h 48"/>
                <a:gd name="T10" fmla="*/ 20 w 29"/>
                <a:gd name="T11" fmla="*/ 13 h 48"/>
                <a:gd name="T12" fmla="*/ 12 w 29"/>
                <a:gd name="T13" fmla="*/ 11 h 48"/>
                <a:gd name="T14" fmla="*/ 12 w 29"/>
                <a:gd name="T15" fmla="*/ 19 h 48"/>
                <a:gd name="T16" fmla="*/ 21 w 29"/>
                <a:gd name="T17" fmla="*/ 32 h 48"/>
                <a:gd name="T18" fmla="*/ 13 w 29"/>
                <a:gd name="T19" fmla="*/ 38 h 48"/>
                <a:gd name="T20" fmla="*/ 11 w 29"/>
                <a:gd name="T21" fmla="*/ 40 h 48"/>
                <a:gd name="T22" fmla="*/ 10 w 29"/>
                <a:gd name="T23" fmla="*/ 44 h 48"/>
                <a:gd name="T24" fmla="*/ 9 w 29"/>
                <a:gd name="T25" fmla="*/ 40 h 48"/>
                <a:gd name="T26" fmla="*/ 3 w 29"/>
                <a:gd name="T27" fmla="*/ 30 h 48"/>
                <a:gd name="T28" fmla="*/ 11 w 29"/>
                <a:gd name="T29" fmla="*/ 36 h 48"/>
                <a:gd name="T30" fmla="*/ 19 w 29"/>
                <a:gd name="T31" fmla="*/ 31 h 48"/>
                <a:gd name="T32" fmla="*/ 15 w 29"/>
                <a:gd name="T33" fmla="*/ 25 h 48"/>
                <a:gd name="T34" fmla="*/ 7 w 29"/>
                <a:gd name="T35" fmla="*/ 14 h 48"/>
                <a:gd name="T36" fmla="*/ 13 w 29"/>
                <a:gd name="T37" fmla="*/ 7 h 48"/>
                <a:gd name="T38" fmla="*/ 17 w 29"/>
                <a:gd name="T39" fmla="*/ 0 h 48"/>
                <a:gd name="T40" fmla="*/ 15 w 29"/>
                <a:gd name="T41" fmla="*/ 3 h 48"/>
                <a:gd name="T42" fmla="*/ 8 w 29"/>
                <a:gd name="T43" fmla="*/ 6 h 48"/>
                <a:gd name="T44" fmla="*/ 8 w 29"/>
                <a:gd name="T45" fmla="*/ 23 h 48"/>
                <a:gd name="T46" fmla="*/ 15 w 29"/>
                <a:gd name="T47" fmla="*/ 31 h 48"/>
                <a:gd name="T48" fmla="*/ 13 w 29"/>
                <a:gd name="T49" fmla="*/ 33 h 48"/>
                <a:gd name="T50" fmla="*/ 8 w 29"/>
                <a:gd name="T51" fmla="*/ 29 h 48"/>
                <a:gd name="T52" fmla="*/ 2 w 29"/>
                <a:gd name="T53" fmla="*/ 26 h 48"/>
                <a:gd name="T54" fmla="*/ 6 w 29"/>
                <a:gd name="T55" fmla="*/ 40 h 48"/>
                <a:gd name="T56" fmla="*/ 5 w 29"/>
                <a:gd name="T57" fmla="*/ 44 h 48"/>
                <a:gd name="T58" fmla="*/ 6 w 29"/>
                <a:gd name="T59" fmla="*/ 46 h 48"/>
                <a:gd name="T60" fmla="*/ 10 w 29"/>
                <a:gd name="T61" fmla="*/ 48 h 48"/>
                <a:gd name="T62" fmla="*/ 13 w 29"/>
                <a:gd name="T63" fmla="*/ 47 h 48"/>
                <a:gd name="T64" fmla="*/ 16 w 29"/>
                <a:gd name="T65" fmla="*/ 41 h 48"/>
                <a:gd name="T66" fmla="*/ 24 w 29"/>
                <a:gd name="T67" fmla="*/ 29 h 48"/>
                <a:gd name="T68" fmla="*/ 13 w 29"/>
                <a:gd name="T69" fmla="*/ 15 h 48"/>
                <a:gd name="T70" fmla="*/ 14 w 29"/>
                <a:gd name="T71" fmla="*/ 14 h 48"/>
                <a:gd name="T72" fmla="*/ 20 w 29"/>
                <a:gd name="T73" fmla="*/ 17 h 48"/>
                <a:gd name="T74" fmla="*/ 21 w 29"/>
                <a:gd name="T75" fmla="*/ 19 h 48"/>
                <a:gd name="T76" fmla="*/ 26 w 29"/>
                <a:gd name="T77" fmla="*/ 20 h 48"/>
                <a:gd name="T78" fmla="*/ 29 w 29"/>
                <a:gd name="T79" fmla="*/ 17 h 48"/>
                <a:gd name="T80" fmla="*/ 24 w 29"/>
                <a:gd name="T81" fmla="*/ 4 h 48"/>
                <a:gd name="T82" fmla="*/ 20 w 29"/>
                <a:gd name="T83" fmla="*/ 0 h 48"/>
                <a:gd name="T84" fmla="*/ 18 w 29"/>
                <a:gd name="T8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" h="48">
                  <a:moveTo>
                    <a:pt x="15" y="8"/>
                  </a:moveTo>
                  <a:cubicBezTo>
                    <a:pt x="15" y="8"/>
                    <a:pt x="16" y="8"/>
                    <a:pt x="16" y="8"/>
                  </a:cubicBezTo>
                  <a:cubicBezTo>
                    <a:pt x="16" y="8"/>
                    <a:pt x="17" y="7"/>
                    <a:pt x="17" y="7"/>
                  </a:cubicBezTo>
                  <a:cubicBezTo>
                    <a:pt x="17" y="6"/>
                    <a:pt x="18" y="5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6"/>
                    <a:pt x="20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3" y="11"/>
                    <a:pt x="25" y="14"/>
                    <a:pt x="25" y="17"/>
                  </a:cubicBezTo>
                  <a:cubicBezTo>
                    <a:pt x="25" y="17"/>
                    <a:pt x="24" y="17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1" y="13"/>
                    <a:pt x="20" y="13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6" y="11"/>
                    <a:pt x="15" y="11"/>
                    <a:pt x="14" y="11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7"/>
                    <a:pt x="11" y="18"/>
                    <a:pt x="12" y="19"/>
                  </a:cubicBezTo>
                  <a:cubicBezTo>
                    <a:pt x="14" y="21"/>
                    <a:pt x="16" y="23"/>
                    <a:pt x="17" y="25"/>
                  </a:cubicBezTo>
                  <a:cubicBezTo>
                    <a:pt x="19" y="26"/>
                    <a:pt x="20" y="28"/>
                    <a:pt x="21" y="30"/>
                  </a:cubicBezTo>
                  <a:cubicBezTo>
                    <a:pt x="21" y="31"/>
                    <a:pt x="21" y="31"/>
                    <a:pt x="21" y="32"/>
                  </a:cubicBezTo>
                  <a:cubicBezTo>
                    <a:pt x="21" y="34"/>
                    <a:pt x="20" y="35"/>
                    <a:pt x="19" y="37"/>
                  </a:cubicBezTo>
                  <a:cubicBezTo>
                    <a:pt x="19" y="37"/>
                    <a:pt x="17" y="38"/>
                    <a:pt x="15" y="38"/>
                  </a:cubicBezTo>
                  <a:cubicBezTo>
                    <a:pt x="14" y="38"/>
                    <a:pt x="14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0" y="42"/>
                    <a:pt x="10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9" y="44"/>
                    <a:pt x="9" y="44"/>
                  </a:cubicBezTo>
                  <a:cubicBezTo>
                    <a:pt x="9" y="43"/>
                    <a:pt x="9" y="42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9"/>
                    <a:pt x="9" y="38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5" y="36"/>
                    <a:pt x="3" y="33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6" y="33"/>
                    <a:pt x="9" y="35"/>
                    <a:pt x="11" y="36"/>
                  </a:cubicBezTo>
                  <a:cubicBezTo>
                    <a:pt x="12" y="36"/>
                    <a:pt x="12" y="36"/>
                    <a:pt x="13" y="36"/>
                  </a:cubicBezTo>
                  <a:cubicBezTo>
                    <a:pt x="14" y="36"/>
                    <a:pt x="15" y="36"/>
                    <a:pt x="17" y="35"/>
                  </a:cubicBezTo>
                  <a:cubicBezTo>
                    <a:pt x="18" y="34"/>
                    <a:pt x="19" y="33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7" y="27"/>
                    <a:pt x="16" y="26"/>
                    <a:pt x="15" y="25"/>
                  </a:cubicBezTo>
                  <a:cubicBezTo>
                    <a:pt x="13" y="24"/>
                    <a:pt x="12" y="22"/>
                    <a:pt x="10" y="21"/>
                  </a:cubicBezTo>
                  <a:cubicBezTo>
                    <a:pt x="10" y="21"/>
                    <a:pt x="9" y="20"/>
                    <a:pt x="8" y="18"/>
                  </a:cubicBezTo>
                  <a:cubicBezTo>
                    <a:pt x="7" y="17"/>
                    <a:pt x="7" y="16"/>
                    <a:pt x="7" y="14"/>
                  </a:cubicBezTo>
                  <a:cubicBezTo>
                    <a:pt x="7" y="12"/>
                    <a:pt x="7" y="11"/>
                    <a:pt x="10" y="9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cubicBezTo>
                    <a:pt x="5" y="8"/>
                    <a:pt x="3" y="11"/>
                    <a:pt x="3" y="14"/>
                  </a:cubicBezTo>
                  <a:cubicBezTo>
                    <a:pt x="3" y="16"/>
                    <a:pt x="4" y="18"/>
                    <a:pt x="5" y="20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10" y="25"/>
                    <a:pt x="11" y="26"/>
                    <a:pt x="13" y="28"/>
                  </a:cubicBezTo>
                  <a:cubicBezTo>
                    <a:pt x="14" y="28"/>
                    <a:pt x="14" y="29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2"/>
                    <a:pt x="15" y="32"/>
                  </a:cubicBezTo>
                  <a:cubicBezTo>
                    <a:pt x="14" y="32"/>
                    <a:pt x="13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0" y="32"/>
                    <a:pt x="9" y="31"/>
                    <a:pt x="8" y="29"/>
                  </a:cubicBezTo>
                  <a:cubicBezTo>
                    <a:pt x="8" y="28"/>
                    <a:pt x="8" y="28"/>
                    <a:pt x="7" y="27"/>
                  </a:cubicBezTo>
                  <a:cubicBezTo>
                    <a:pt x="5" y="27"/>
                    <a:pt x="4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7"/>
                    <a:pt x="0" y="27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4"/>
                    <a:pt x="2" y="38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1"/>
                    <a:pt x="6" y="43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6" y="46"/>
                    <a:pt x="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8" y="47"/>
                    <a:pt x="9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1"/>
                    <a:pt x="16" y="41"/>
                  </a:cubicBezTo>
                  <a:cubicBezTo>
                    <a:pt x="18" y="41"/>
                    <a:pt x="20" y="40"/>
                    <a:pt x="21" y="39"/>
                  </a:cubicBezTo>
                  <a:cubicBezTo>
                    <a:pt x="23" y="37"/>
                    <a:pt x="24" y="34"/>
                    <a:pt x="24" y="32"/>
                  </a:cubicBezTo>
                  <a:cubicBezTo>
                    <a:pt x="24" y="31"/>
                    <a:pt x="24" y="30"/>
                    <a:pt x="24" y="29"/>
                  </a:cubicBezTo>
                  <a:cubicBezTo>
                    <a:pt x="23" y="26"/>
                    <a:pt x="21" y="24"/>
                    <a:pt x="20" y="22"/>
                  </a:cubicBezTo>
                  <a:cubicBezTo>
                    <a:pt x="18" y="20"/>
                    <a:pt x="16" y="19"/>
                    <a:pt x="14" y="17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4"/>
                    <a:pt x="18" y="15"/>
                    <a:pt x="19" y="15"/>
                  </a:cubicBezTo>
                  <a:cubicBezTo>
                    <a:pt x="19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8" y="20"/>
                    <a:pt x="29" y="19"/>
                    <a:pt x="29" y="19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3"/>
                    <a:pt x="26" y="9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Rectangle 779"/>
            <p:cNvSpPr>
              <a:spLocks noChangeArrowheads="1"/>
            </p:cNvSpPr>
            <p:nvPr/>
          </p:nvSpPr>
          <p:spPr bwMode="auto">
            <a:xfrm>
              <a:off x="831698" y="521350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780"/>
            <p:cNvSpPr/>
            <p:nvPr/>
          </p:nvSpPr>
          <p:spPr bwMode="auto">
            <a:xfrm>
              <a:off x="831698" y="5213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81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782"/>
            <p:cNvSpPr/>
            <p:nvPr/>
          </p:nvSpPr>
          <p:spPr bwMode="auto">
            <a:xfrm>
              <a:off x="834386" y="51606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847"/>
            <p:cNvSpPr>
              <a:spLocks noEditPoints="1"/>
            </p:cNvSpPr>
            <p:nvPr/>
          </p:nvSpPr>
          <p:spPr bwMode="auto">
            <a:xfrm>
              <a:off x="586167" y="4857752"/>
              <a:ext cx="211480" cy="201823"/>
            </a:xfrm>
            <a:custGeom>
              <a:avLst/>
              <a:gdLst>
                <a:gd name="T0" fmla="*/ 51 w 100"/>
                <a:gd name="T1" fmla="*/ 88 h 95"/>
                <a:gd name="T2" fmla="*/ 11 w 100"/>
                <a:gd name="T3" fmla="*/ 35 h 95"/>
                <a:gd name="T4" fmla="*/ 49 w 100"/>
                <a:gd name="T5" fmla="*/ 6 h 95"/>
                <a:gd name="T6" fmla="*/ 89 w 100"/>
                <a:gd name="T7" fmla="*/ 59 h 95"/>
                <a:gd name="T8" fmla="*/ 51 w 100"/>
                <a:gd name="T9" fmla="*/ 88 h 95"/>
                <a:gd name="T10" fmla="*/ 49 w 100"/>
                <a:gd name="T11" fmla="*/ 0 h 95"/>
                <a:gd name="T12" fmla="*/ 5 w 100"/>
                <a:gd name="T13" fmla="*/ 33 h 95"/>
                <a:gd name="T14" fmla="*/ 11 w 100"/>
                <a:gd name="T15" fmla="*/ 75 h 95"/>
                <a:gd name="T16" fmla="*/ 51 w 100"/>
                <a:gd name="T17" fmla="*/ 95 h 95"/>
                <a:gd name="T18" fmla="*/ 95 w 100"/>
                <a:gd name="T19" fmla="*/ 61 h 95"/>
                <a:gd name="T20" fmla="*/ 89 w 100"/>
                <a:gd name="T21" fmla="*/ 19 h 95"/>
                <a:gd name="T22" fmla="*/ 49 w 100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5">
                  <a:moveTo>
                    <a:pt x="51" y="88"/>
                  </a:moveTo>
                  <a:cubicBezTo>
                    <a:pt x="26" y="88"/>
                    <a:pt x="1" y="67"/>
                    <a:pt x="11" y="35"/>
                  </a:cubicBezTo>
                  <a:cubicBezTo>
                    <a:pt x="17" y="14"/>
                    <a:pt x="33" y="6"/>
                    <a:pt x="49" y="6"/>
                  </a:cubicBezTo>
                  <a:cubicBezTo>
                    <a:pt x="74" y="6"/>
                    <a:pt x="99" y="27"/>
                    <a:pt x="89" y="59"/>
                  </a:cubicBezTo>
                  <a:cubicBezTo>
                    <a:pt x="83" y="80"/>
                    <a:pt x="67" y="88"/>
                    <a:pt x="51" y="88"/>
                  </a:cubicBezTo>
                  <a:moveTo>
                    <a:pt x="49" y="0"/>
                  </a:moveTo>
                  <a:cubicBezTo>
                    <a:pt x="28" y="0"/>
                    <a:pt x="11" y="12"/>
                    <a:pt x="5" y="33"/>
                  </a:cubicBezTo>
                  <a:cubicBezTo>
                    <a:pt x="0" y="48"/>
                    <a:pt x="2" y="63"/>
                    <a:pt x="11" y="75"/>
                  </a:cubicBezTo>
                  <a:cubicBezTo>
                    <a:pt x="20" y="87"/>
                    <a:pt x="35" y="95"/>
                    <a:pt x="51" y="95"/>
                  </a:cubicBezTo>
                  <a:cubicBezTo>
                    <a:pt x="72" y="95"/>
                    <a:pt x="88" y="82"/>
                    <a:pt x="95" y="61"/>
                  </a:cubicBezTo>
                  <a:cubicBezTo>
                    <a:pt x="100" y="46"/>
                    <a:pt x="98" y="31"/>
                    <a:pt x="89" y="19"/>
                  </a:cubicBezTo>
                  <a:cubicBezTo>
                    <a:pt x="80" y="7"/>
                    <a:pt x="65" y="0"/>
                    <a:pt x="4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848"/>
            <p:cNvSpPr>
              <a:spLocks noEditPoints="1"/>
            </p:cNvSpPr>
            <p:nvPr/>
          </p:nvSpPr>
          <p:spPr bwMode="auto">
            <a:xfrm>
              <a:off x="513583" y="4823700"/>
              <a:ext cx="330661" cy="423856"/>
            </a:xfrm>
            <a:custGeom>
              <a:avLst/>
              <a:gdLst>
                <a:gd name="T0" fmla="*/ 13 w 156"/>
                <a:gd name="T1" fmla="*/ 191 h 200"/>
                <a:gd name="T2" fmla="*/ 15 w 156"/>
                <a:gd name="T3" fmla="*/ 191 h 200"/>
                <a:gd name="T4" fmla="*/ 21 w 156"/>
                <a:gd name="T5" fmla="*/ 194 h 200"/>
                <a:gd name="T6" fmla="*/ 21 w 156"/>
                <a:gd name="T7" fmla="*/ 162 h 200"/>
                <a:gd name="T8" fmla="*/ 33 w 156"/>
                <a:gd name="T9" fmla="*/ 141 h 200"/>
                <a:gd name="T10" fmla="*/ 44 w 156"/>
                <a:gd name="T11" fmla="*/ 144 h 200"/>
                <a:gd name="T12" fmla="*/ 40 w 156"/>
                <a:gd name="T13" fmla="*/ 146 h 200"/>
                <a:gd name="T14" fmla="*/ 47 w 156"/>
                <a:gd name="T15" fmla="*/ 146 h 200"/>
                <a:gd name="T16" fmla="*/ 49 w 156"/>
                <a:gd name="T17" fmla="*/ 148 h 200"/>
                <a:gd name="T18" fmla="*/ 48 w 156"/>
                <a:gd name="T19" fmla="*/ 148 h 200"/>
                <a:gd name="T20" fmla="*/ 39 w 156"/>
                <a:gd name="T21" fmla="*/ 155 h 200"/>
                <a:gd name="T22" fmla="*/ 45 w 156"/>
                <a:gd name="T23" fmla="*/ 156 h 200"/>
                <a:gd name="T24" fmla="*/ 35 w 156"/>
                <a:gd name="T25" fmla="*/ 159 h 200"/>
                <a:gd name="T26" fmla="*/ 43 w 156"/>
                <a:gd name="T27" fmla="*/ 159 h 200"/>
                <a:gd name="T28" fmla="*/ 40 w 156"/>
                <a:gd name="T29" fmla="*/ 161 h 200"/>
                <a:gd name="T30" fmla="*/ 32 w 156"/>
                <a:gd name="T31" fmla="*/ 169 h 200"/>
                <a:gd name="T32" fmla="*/ 38 w 156"/>
                <a:gd name="T33" fmla="*/ 169 h 200"/>
                <a:gd name="T34" fmla="*/ 27 w 156"/>
                <a:gd name="T35" fmla="*/ 173 h 200"/>
                <a:gd name="T36" fmla="*/ 37 w 156"/>
                <a:gd name="T37" fmla="*/ 171 h 200"/>
                <a:gd name="T38" fmla="*/ 34 w 156"/>
                <a:gd name="T39" fmla="*/ 177 h 200"/>
                <a:gd name="T40" fmla="*/ 24 w 156"/>
                <a:gd name="T41" fmla="*/ 180 h 200"/>
                <a:gd name="T42" fmla="*/ 33 w 156"/>
                <a:gd name="T43" fmla="*/ 179 h 200"/>
                <a:gd name="T44" fmla="*/ 30 w 156"/>
                <a:gd name="T45" fmla="*/ 183 h 200"/>
                <a:gd name="T46" fmla="*/ 21 w 156"/>
                <a:gd name="T47" fmla="*/ 189 h 200"/>
                <a:gd name="T48" fmla="*/ 28 w 156"/>
                <a:gd name="T49" fmla="*/ 188 h 200"/>
                <a:gd name="T50" fmla="*/ 25 w 156"/>
                <a:gd name="T51" fmla="*/ 193 h 200"/>
                <a:gd name="T52" fmla="*/ 24 w 156"/>
                <a:gd name="T53" fmla="*/ 193 h 200"/>
                <a:gd name="T54" fmla="*/ 15 w 156"/>
                <a:gd name="T55" fmla="*/ 187 h 200"/>
                <a:gd name="T56" fmla="*/ 7 w 156"/>
                <a:gd name="T57" fmla="*/ 187 h 200"/>
                <a:gd name="T58" fmla="*/ 7 w 156"/>
                <a:gd name="T59" fmla="*/ 188 h 200"/>
                <a:gd name="T60" fmla="*/ 7 w 156"/>
                <a:gd name="T61" fmla="*/ 185 h 200"/>
                <a:gd name="T62" fmla="*/ 7 w 156"/>
                <a:gd name="T63" fmla="*/ 185 h 200"/>
                <a:gd name="T64" fmla="*/ 43 w 156"/>
                <a:gd name="T65" fmla="*/ 137 h 200"/>
                <a:gd name="T66" fmla="*/ 46 w 156"/>
                <a:gd name="T67" fmla="*/ 123 h 200"/>
                <a:gd name="T68" fmla="*/ 49 w 156"/>
                <a:gd name="T69" fmla="*/ 115 h 200"/>
                <a:gd name="T70" fmla="*/ 49 w 156"/>
                <a:gd name="T71" fmla="*/ 140 h 200"/>
                <a:gd name="T72" fmla="*/ 50 w 156"/>
                <a:gd name="T73" fmla="*/ 108 h 200"/>
                <a:gd name="T74" fmla="*/ 50 w 156"/>
                <a:gd name="T75" fmla="*/ 108 h 200"/>
                <a:gd name="T76" fmla="*/ 82 w 156"/>
                <a:gd name="T77" fmla="*/ 6 h 200"/>
                <a:gd name="T78" fmla="*/ 86 w 156"/>
                <a:gd name="T79" fmla="*/ 120 h 200"/>
                <a:gd name="T80" fmla="*/ 28 w 156"/>
                <a:gd name="T81" fmla="*/ 35 h 200"/>
                <a:gd name="T82" fmla="*/ 44 w 156"/>
                <a:gd name="T83" fmla="*/ 111 h 200"/>
                <a:gd name="T84" fmla="*/ 33 w 156"/>
                <a:gd name="T85" fmla="*/ 135 h 200"/>
                <a:gd name="T86" fmla="*/ 27 w 156"/>
                <a:gd name="T87" fmla="*/ 136 h 200"/>
                <a:gd name="T88" fmla="*/ 27 w 156"/>
                <a:gd name="T89" fmla="*/ 136 h 200"/>
                <a:gd name="T90" fmla="*/ 27 w 156"/>
                <a:gd name="T91" fmla="*/ 137 h 200"/>
                <a:gd name="T92" fmla="*/ 3 w 156"/>
                <a:gd name="T93" fmla="*/ 179 h 200"/>
                <a:gd name="T94" fmla="*/ 2 w 156"/>
                <a:gd name="T95" fmla="*/ 182 h 200"/>
                <a:gd name="T96" fmla="*/ 0 w 156"/>
                <a:gd name="T97" fmla="*/ 188 h 200"/>
                <a:gd name="T98" fmla="*/ 1 w 156"/>
                <a:gd name="T99" fmla="*/ 190 h 200"/>
                <a:gd name="T100" fmla="*/ 13 w 156"/>
                <a:gd name="T101" fmla="*/ 198 h 200"/>
                <a:gd name="T102" fmla="*/ 28 w 156"/>
                <a:gd name="T103" fmla="*/ 199 h 200"/>
                <a:gd name="T104" fmla="*/ 32 w 156"/>
                <a:gd name="T105" fmla="*/ 194 h 200"/>
                <a:gd name="T106" fmla="*/ 56 w 156"/>
                <a:gd name="T107" fmla="*/ 148 h 200"/>
                <a:gd name="T108" fmla="*/ 56 w 156"/>
                <a:gd name="T109" fmla="*/ 148 h 200"/>
                <a:gd name="T110" fmla="*/ 56 w 156"/>
                <a:gd name="T111" fmla="*/ 148 h 200"/>
                <a:gd name="T112" fmla="*/ 66 w 156"/>
                <a:gd name="T113" fmla="*/ 123 h 200"/>
                <a:gd name="T114" fmla="*/ 140 w 156"/>
                <a:gd name="T115" fmla="*/ 91 h 200"/>
                <a:gd name="T116" fmla="*/ 82 w 156"/>
                <a:gd name="T1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200">
                  <a:moveTo>
                    <a:pt x="21" y="194"/>
                  </a:moveTo>
                  <a:cubicBezTo>
                    <a:pt x="18" y="194"/>
                    <a:pt x="15" y="193"/>
                    <a:pt x="13" y="191"/>
                  </a:cubicBezTo>
                  <a:cubicBezTo>
                    <a:pt x="12" y="191"/>
                    <a:pt x="11" y="190"/>
                    <a:pt x="10" y="190"/>
                  </a:cubicBezTo>
                  <a:cubicBezTo>
                    <a:pt x="12" y="190"/>
                    <a:pt x="13" y="190"/>
                    <a:pt x="15" y="191"/>
                  </a:cubicBezTo>
                  <a:cubicBezTo>
                    <a:pt x="16" y="191"/>
                    <a:pt x="17" y="191"/>
                    <a:pt x="18" y="191"/>
                  </a:cubicBezTo>
                  <a:cubicBezTo>
                    <a:pt x="19" y="192"/>
                    <a:pt x="20" y="193"/>
                    <a:pt x="21" y="194"/>
                  </a:cubicBezTo>
                  <a:moveTo>
                    <a:pt x="7" y="185"/>
                  </a:moveTo>
                  <a:cubicBezTo>
                    <a:pt x="13" y="175"/>
                    <a:pt x="17" y="169"/>
                    <a:pt x="21" y="162"/>
                  </a:cubicBezTo>
                  <a:cubicBezTo>
                    <a:pt x="25" y="156"/>
                    <a:pt x="28" y="150"/>
                    <a:pt x="32" y="141"/>
                  </a:cubicBezTo>
                  <a:cubicBezTo>
                    <a:pt x="32" y="141"/>
                    <a:pt x="33" y="141"/>
                    <a:pt x="33" y="141"/>
                  </a:cubicBezTo>
                  <a:cubicBezTo>
                    <a:pt x="33" y="141"/>
                    <a:pt x="33" y="141"/>
                    <a:pt x="33" y="141"/>
                  </a:cubicBezTo>
                  <a:cubicBezTo>
                    <a:pt x="36" y="141"/>
                    <a:pt x="40" y="142"/>
                    <a:pt x="44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3" y="145"/>
                    <a:pt x="41" y="146"/>
                    <a:pt x="40" y="146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8"/>
                    <a:pt x="45" y="147"/>
                    <a:pt x="47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8" y="147"/>
                    <a:pt x="49" y="148"/>
                    <a:pt x="49" y="148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4" y="149"/>
                    <a:pt x="41" y="151"/>
                    <a:pt x="37" y="152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41" y="154"/>
                    <a:pt x="44" y="153"/>
                    <a:pt x="47" y="151"/>
                  </a:cubicBezTo>
                  <a:cubicBezTo>
                    <a:pt x="46" y="153"/>
                    <a:pt x="45" y="154"/>
                    <a:pt x="45" y="156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41" y="156"/>
                    <a:pt x="38" y="158"/>
                    <a:pt x="35" y="159"/>
                  </a:cubicBezTo>
                  <a:cubicBezTo>
                    <a:pt x="36" y="162"/>
                    <a:pt x="36" y="162"/>
                    <a:pt x="36" y="162"/>
                  </a:cubicBezTo>
                  <a:cubicBezTo>
                    <a:pt x="38" y="161"/>
                    <a:pt x="41" y="160"/>
                    <a:pt x="43" y="159"/>
                  </a:cubicBezTo>
                  <a:cubicBezTo>
                    <a:pt x="42" y="160"/>
                    <a:pt x="42" y="162"/>
                    <a:pt x="41" y="163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37" y="163"/>
                    <a:pt x="33" y="164"/>
                    <a:pt x="30" y="166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34" y="167"/>
                    <a:pt x="37" y="166"/>
                    <a:pt x="40" y="165"/>
                  </a:cubicBezTo>
                  <a:cubicBezTo>
                    <a:pt x="40" y="166"/>
                    <a:pt x="39" y="167"/>
                    <a:pt x="38" y="169"/>
                  </a:cubicBezTo>
                  <a:cubicBezTo>
                    <a:pt x="38" y="167"/>
                    <a:pt x="38" y="167"/>
                    <a:pt x="38" y="167"/>
                  </a:cubicBezTo>
                  <a:cubicBezTo>
                    <a:pt x="34" y="168"/>
                    <a:pt x="30" y="170"/>
                    <a:pt x="27" y="173"/>
                  </a:cubicBezTo>
                  <a:cubicBezTo>
                    <a:pt x="29" y="175"/>
                    <a:pt x="29" y="175"/>
                    <a:pt x="29" y="175"/>
                  </a:cubicBezTo>
                  <a:cubicBezTo>
                    <a:pt x="31" y="173"/>
                    <a:pt x="34" y="172"/>
                    <a:pt x="37" y="171"/>
                  </a:cubicBezTo>
                  <a:cubicBezTo>
                    <a:pt x="36" y="172"/>
                    <a:pt x="36" y="174"/>
                    <a:pt x="35" y="175"/>
                  </a:cubicBezTo>
                  <a:cubicBezTo>
                    <a:pt x="35" y="176"/>
                    <a:pt x="34" y="176"/>
                    <a:pt x="34" y="177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0" y="177"/>
                    <a:pt x="27" y="178"/>
                    <a:pt x="24" y="180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8" y="181"/>
                    <a:pt x="31" y="180"/>
                    <a:pt x="33" y="179"/>
                  </a:cubicBezTo>
                  <a:cubicBezTo>
                    <a:pt x="32" y="181"/>
                    <a:pt x="31" y="183"/>
                    <a:pt x="30" y="185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26" y="184"/>
                    <a:pt x="23" y="185"/>
                    <a:pt x="20" y="186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4" y="188"/>
                    <a:pt x="27" y="187"/>
                    <a:pt x="29" y="186"/>
                  </a:cubicBezTo>
                  <a:cubicBezTo>
                    <a:pt x="29" y="187"/>
                    <a:pt x="28" y="187"/>
                    <a:pt x="28" y="188"/>
                  </a:cubicBezTo>
                  <a:cubicBezTo>
                    <a:pt x="27" y="190"/>
                    <a:pt x="26" y="191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3" y="192"/>
                    <a:pt x="22" y="190"/>
                    <a:pt x="20" y="188"/>
                  </a:cubicBezTo>
                  <a:cubicBezTo>
                    <a:pt x="18" y="188"/>
                    <a:pt x="16" y="188"/>
                    <a:pt x="15" y="187"/>
                  </a:cubicBezTo>
                  <a:cubicBezTo>
                    <a:pt x="13" y="187"/>
                    <a:pt x="11" y="187"/>
                    <a:pt x="8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7" y="187"/>
                    <a:pt x="7" y="187"/>
                    <a:pt x="7" y="187"/>
                  </a:cubicBezTo>
                  <a:cubicBezTo>
                    <a:pt x="7" y="187"/>
                    <a:pt x="7" y="186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7" y="185"/>
                    <a:pt x="7" y="185"/>
                    <a:pt x="7" y="185"/>
                  </a:cubicBezTo>
                  <a:moveTo>
                    <a:pt x="49" y="140"/>
                  </a:moveTo>
                  <a:cubicBezTo>
                    <a:pt x="47" y="139"/>
                    <a:pt x="45" y="138"/>
                    <a:pt x="43" y="137"/>
                  </a:cubicBezTo>
                  <a:cubicBezTo>
                    <a:pt x="42" y="136"/>
                    <a:pt x="41" y="136"/>
                    <a:pt x="40" y="136"/>
                  </a:cubicBezTo>
                  <a:cubicBezTo>
                    <a:pt x="42" y="132"/>
                    <a:pt x="44" y="127"/>
                    <a:pt x="46" y="123"/>
                  </a:cubicBezTo>
                  <a:cubicBezTo>
                    <a:pt x="47" y="120"/>
                    <a:pt x="49" y="117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3" y="117"/>
                    <a:pt x="56" y="119"/>
                    <a:pt x="60" y="121"/>
                  </a:cubicBezTo>
                  <a:cubicBezTo>
                    <a:pt x="56" y="127"/>
                    <a:pt x="52" y="133"/>
                    <a:pt x="49" y="140"/>
                  </a:cubicBezTo>
                  <a:moveTo>
                    <a:pt x="86" y="120"/>
                  </a:moveTo>
                  <a:cubicBezTo>
                    <a:pt x="73" y="120"/>
                    <a:pt x="61" y="115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0" y="94"/>
                    <a:pt x="19" y="67"/>
                    <a:pt x="34" y="38"/>
                  </a:cubicBezTo>
                  <a:cubicBezTo>
                    <a:pt x="45" y="16"/>
                    <a:pt x="63" y="6"/>
                    <a:pt x="82" y="6"/>
                  </a:cubicBezTo>
                  <a:cubicBezTo>
                    <a:pt x="119" y="6"/>
                    <a:pt x="156" y="43"/>
                    <a:pt x="134" y="88"/>
                  </a:cubicBezTo>
                  <a:cubicBezTo>
                    <a:pt x="123" y="110"/>
                    <a:pt x="104" y="120"/>
                    <a:pt x="86" y="120"/>
                  </a:cubicBezTo>
                  <a:moveTo>
                    <a:pt x="82" y="0"/>
                  </a:moveTo>
                  <a:cubicBezTo>
                    <a:pt x="59" y="0"/>
                    <a:pt x="39" y="13"/>
                    <a:pt x="28" y="35"/>
                  </a:cubicBezTo>
                  <a:cubicBezTo>
                    <a:pt x="18" y="56"/>
                    <a:pt x="18" y="77"/>
                    <a:pt x="29" y="95"/>
                  </a:cubicBezTo>
                  <a:cubicBezTo>
                    <a:pt x="33" y="101"/>
                    <a:pt x="38" y="107"/>
                    <a:pt x="44" y="111"/>
                  </a:cubicBezTo>
                  <a:cubicBezTo>
                    <a:pt x="43" y="114"/>
                    <a:pt x="42" y="117"/>
                    <a:pt x="40" y="121"/>
                  </a:cubicBezTo>
                  <a:cubicBezTo>
                    <a:pt x="38" y="126"/>
                    <a:pt x="35" y="131"/>
                    <a:pt x="33" y="135"/>
                  </a:cubicBezTo>
                  <a:cubicBezTo>
                    <a:pt x="32" y="135"/>
                    <a:pt x="31" y="135"/>
                    <a:pt x="30" y="135"/>
                  </a:cubicBezTo>
                  <a:cubicBezTo>
                    <a:pt x="29" y="135"/>
                    <a:pt x="28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3" y="147"/>
                    <a:pt x="19" y="153"/>
                    <a:pt x="16" y="159"/>
                  </a:cubicBezTo>
                  <a:cubicBezTo>
                    <a:pt x="12" y="165"/>
                    <a:pt x="8" y="171"/>
                    <a:pt x="3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2" y="180"/>
                    <a:pt x="2" y="181"/>
                    <a:pt x="2" y="182"/>
                  </a:cubicBezTo>
                  <a:cubicBezTo>
                    <a:pt x="1" y="182"/>
                    <a:pt x="1" y="184"/>
                    <a:pt x="1" y="185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8"/>
                    <a:pt x="0" y="189"/>
                  </a:cubicBezTo>
                  <a:cubicBezTo>
                    <a:pt x="1" y="189"/>
                    <a:pt x="1" y="190"/>
                    <a:pt x="1" y="190"/>
                  </a:cubicBezTo>
                  <a:cubicBezTo>
                    <a:pt x="2" y="192"/>
                    <a:pt x="3" y="193"/>
                    <a:pt x="5" y="194"/>
                  </a:cubicBezTo>
                  <a:cubicBezTo>
                    <a:pt x="7" y="196"/>
                    <a:pt x="10" y="197"/>
                    <a:pt x="13" y="198"/>
                  </a:cubicBezTo>
                  <a:cubicBezTo>
                    <a:pt x="16" y="199"/>
                    <a:pt x="19" y="200"/>
                    <a:pt x="22" y="200"/>
                  </a:cubicBezTo>
                  <a:cubicBezTo>
                    <a:pt x="24" y="200"/>
                    <a:pt x="26" y="200"/>
                    <a:pt x="28" y="199"/>
                  </a:cubicBezTo>
                  <a:cubicBezTo>
                    <a:pt x="29" y="198"/>
                    <a:pt x="29" y="198"/>
                    <a:pt x="29" y="197"/>
                  </a:cubicBezTo>
                  <a:cubicBezTo>
                    <a:pt x="30" y="196"/>
                    <a:pt x="31" y="195"/>
                    <a:pt x="32" y="194"/>
                  </a:cubicBezTo>
                  <a:cubicBezTo>
                    <a:pt x="35" y="189"/>
                    <a:pt x="39" y="181"/>
                    <a:pt x="43" y="172"/>
                  </a:cubicBezTo>
                  <a:cubicBezTo>
                    <a:pt x="48" y="164"/>
                    <a:pt x="52" y="155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5"/>
                    <a:pt x="54" y="144"/>
                  </a:cubicBezTo>
                  <a:cubicBezTo>
                    <a:pt x="58" y="136"/>
                    <a:pt x="61" y="130"/>
                    <a:pt x="66" y="123"/>
                  </a:cubicBezTo>
                  <a:cubicBezTo>
                    <a:pt x="72" y="125"/>
                    <a:pt x="79" y="126"/>
                    <a:pt x="86" y="126"/>
                  </a:cubicBezTo>
                  <a:cubicBezTo>
                    <a:pt x="109" y="126"/>
                    <a:pt x="129" y="113"/>
                    <a:pt x="140" y="91"/>
                  </a:cubicBezTo>
                  <a:cubicBezTo>
                    <a:pt x="150" y="70"/>
                    <a:pt x="149" y="49"/>
                    <a:pt x="138" y="31"/>
                  </a:cubicBezTo>
                  <a:cubicBezTo>
                    <a:pt x="127" y="12"/>
                    <a:pt x="105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849"/>
            <p:cNvSpPr>
              <a:spLocks noEditPoints="1"/>
            </p:cNvSpPr>
            <p:nvPr/>
          </p:nvSpPr>
          <p:spPr bwMode="auto">
            <a:xfrm>
              <a:off x="628283" y="4887323"/>
              <a:ext cx="99467" cy="57350"/>
            </a:xfrm>
            <a:custGeom>
              <a:avLst/>
              <a:gdLst>
                <a:gd name="T0" fmla="*/ 7 w 47"/>
                <a:gd name="T1" fmla="*/ 24 h 27"/>
                <a:gd name="T2" fmla="*/ 7 w 47"/>
                <a:gd name="T3" fmla="*/ 24 h 27"/>
                <a:gd name="T4" fmla="*/ 6 w 47"/>
                <a:gd name="T5" fmla="*/ 24 h 27"/>
                <a:gd name="T6" fmla="*/ 4 w 47"/>
                <a:gd name="T7" fmla="*/ 23 h 27"/>
                <a:gd name="T8" fmla="*/ 4 w 47"/>
                <a:gd name="T9" fmla="*/ 21 h 27"/>
                <a:gd name="T10" fmla="*/ 8 w 47"/>
                <a:gd name="T11" fmla="*/ 13 h 27"/>
                <a:gd name="T12" fmla="*/ 15 w 47"/>
                <a:gd name="T13" fmla="*/ 7 h 27"/>
                <a:gd name="T14" fmla="*/ 29 w 47"/>
                <a:gd name="T15" fmla="*/ 3 h 27"/>
                <a:gd name="T16" fmla="*/ 29 w 47"/>
                <a:gd name="T17" fmla="*/ 3 h 27"/>
                <a:gd name="T18" fmla="*/ 29 w 47"/>
                <a:gd name="T19" fmla="*/ 3 h 27"/>
                <a:gd name="T20" fmla="*/ 41 w 47"/>
                <a:gd name="T21" fmla="*/ 8 h 27"/>
                <a:gd name="T22" fmla="*/ 44 w 47"/>
                <a:gd name="T23" fmla="*/ 12 h 27"/>
                <a:gd name="T24" fmla="*/ 44 w 47"/>
                <a:gd name="T25" fmla="*/ 12 h 27"/>
                <a:gd name="T26" fmla="*/ 43 w 47"/>
                <a:gd name="T27" fmla="*/ 13 h 27"/>
                <a:gd name="T28" fmla="*/ 42 w 47"/>
                <a:gd name="T29" fmla="*/ 14 h 27"/>
                <a:gd name="T30" fmla="*/ 42 w 47"/>
                <a:gd name="T31" fmla="*/ 14 h 27"/>
                <a:gd name="T32" fmla="*/ 42 w 47"/>
                <a:gd name="T33" fmla="*/ 14 h 27"/>
                <a:gd name="T34" fmla="*/ 40 w 47"/>
                <a:gd name="T35" fmla="*/ 13 h 27"/>
                <a:gd name="T36" fmla="*/ 39 w 47"/>
                <a:gd name="T37" fmla="*/ 15 h 27"/>
                <a:gd name="T38" fmla="*/ 40 w 47"/>
                <a:gd name="T39" fmla="*/ 13 h 27"/>
                <a:gd name="T40" fmla="*/ 31 w 47"/>
                <a:gd name="T41" fmla="*/ 11 h 27"/>
                <a:gd name="T42" fmla="*/ 18 w 47"/>
                <a:gd name="T43" fmla="*/ 16 h 27"/>
                <a:gd name="T44" fmla="*/ 12 w 47"/>
                <a:gd name="T45" fmla="*/ 22 h 27"/>
                <a:gd name="T46" fmla="*/ 7 w 47"/>
                <a:gd name="T47" fmla="*/ 24 h 27"/>
                <a:gd name="T48" fmla="*/ 29 w 47"/>
                <a:gd name="T49" fmla="*/ 0 h 27"/>
                <a:gd name="T50" fmla="*/ 28 w 47"/>
                <a:gd name="T51" fmla="*/ 0 h 27"/>
                <a:gd name="T52" fmla="*/ 28 w 47"/>
                <a:gd name="T53" fmla="*/ 0 h 27"/>
                <a:gd name="T54" fmla="*/ 14 w 47"/>
                <a:gd name="T55" fmla="*/ 4 h 27"/>
                <a:gd name="T56" fmla="*/ 6 w 47"/>
                <a:gd name="T57" fmla="*/ 11 h 27"/>
                <a:gd name="T58" fmla="*/ 1 w 47"/>
                <a:gd name="T59" fmla="*/ 21 h 27"/>
                <a:gd name="T60" fmla="*/ 1 w 47"/>
                <a:gd name="T61" fmla="*/ 24 h 27"/>
                <a:gd name="T62" fmla="*/ 4 w 47"/>
                <a:gd name="T63" fmla="*/ 27 h 27"/>
                <a:gd name="T64" fmla="*/ 7 w 47"/>
                <a:gd name="T65" fmla="*/ 27 h 27"/>
                <a:gd name="T66" fmla="*/ 14 w 47"/>
                <a:gd name="T67" fmla="*/ 25 h 27"/>
                <a:gd name="T68" fmla="*/ 20 w 47"/>
                <a:gd name="T69" fmla="*/ 19 h 27"/>
                <a:gd name="T70" fmla="*/ 31 w 47"/>
                <a:gd name="T71" fmla="*/ 14 h 27"/>
                <a:gd name="T72" fmla="*/ 31 w 47"/>
                <a:gd name="T73" fmla="*/ 14 h 27"/>
                <a:gd name="T74" fmla="*/ 39 w 47"/>
                <a:gd name="T75" fmla="*/ 16 h 27"/>
                <a:gd name="T76" fmla="*/ 41 w 47"/>
                <a:gd name="T77" fmla="*/ 17 h 27"/>
                <a:gd name="T78" fmla="*/ 41 w 47"/>
                <a:gd name="T79" fmla="*/ 17 h 27"/>
                <a:gd name="T80" fmla="*/ 42 w 47"/>
                <a:gd name="T81" fmla="*/ 17 h 27"/>
                <a:gd name="T82" fmla="*/ 45 w 47"/>
                <a:gd name="T83" fmla="*/ 15 h 27"/>
                <a:gd name="T84" fmla="*/ 47 w 47"/>
                <a:gd name="T85" fmla="*/ 12 h 27"/>
                <a:gd name="T86" fmla="*/ 47 w 47"/>
                <a:gd name="T87" fmla="*/ 12 h 27"/>
                <a:gd name="T88" fmla="*/ 43 w 47"/>
                <a:gd name="T89" fmla="*/ 5 h 27"/>
                <a:gd name="T90" fmla="*/ 29 w 47"/>
                <a:gd name="T9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" h="27">
                  <a:moveTo>
                    <a:pt x="7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19"/>
                    <a:pt x="6" y="15"/>
                    <a:pt x="8" y="13"/>
                  </a:cubicBezTo>
                  <a:cubicBezTo>
                    <a:pt x="11" y="10"/>
                    <a:pt x="14" y="8"/>
                    <a:pt x="15" y="7"/>
                  </a:cubicBezTo>
                  <a:cubicBezTo>
                    <a:pt x="19" y="5"/>
                    <a:pt x="24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3"/>
                    <a:pt x="38" y="5"/>
                    <a:pt x="41" y="8"/>
                  </a:cubicBezTo>
                  <a:cubicBezTo>
                    <a:pt x="43" y="9"/>
                    <a:pt x="44" y="10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3"/>
                    <a:pt x="43" y="13"/>
                  </a:cubicBezTo>
                  <a:cubicBezTo>
                    <a:pt x="43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41" y="14"/>
                    <a:pt x="40" y="1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2"/>
                    <a:pt x="34" y="11"/>
                    <a:pt x="31" y="11"/>
                  </a:cubicBezTo>
                  <a:cubicBezTo>
                    <a:pt x="26" y="11"/>
                    <a:pt x="21" y="13"/>
                    <a:pt x="18" y="16"/>
                  </a:cubicBezTo>
                  <a:cubicBezTo>
                    <a:pt x="16" y="18"/>
                    <a:pt x="14" y="21"/>
                    <a:pt x="12" y="22"/>
                  </a:cubicBezTo>
                  <a:cubicBezTo>
                    <a:pt x="10" y="23"/>
                    <a:pt x="8" y="24"/>
                    <a:pt x="7" y="24"/>
                  </a:cubicBezTo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2"/>
                    <a:pt x="14" y="4"/>
                  </a:cubicBezTo>
                  <a:cubicBezTo>
                    <a:pt x="12" y="5"/>
                    <a:pt x="9" y="8"/>
                    <a:pt x="6" y="11"/>
                  </a:cubicBezTo>
                  <a:cubicBezTo>
                    <a:pt x="3" y="14"/>
                    <a:pt x="1" y="17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6"/>
                    <a:pt x="4" y="27"/>
                  </a:cubicBezTo>
                  <a:cubicBezTo>
                    <a:pt x="5" y="27"/>
                    <a:pt x="6" y="27"/>
                    <a:pt x="7" y="27"/>
                  </a:cubicBezTo>
                  <a:cubicBezTo>
                    <a:pt x="10" y="27"/>
                    <a:pt x="12" y="26"/>
                    <a:pt x="14" y="25"/>
                  </a:cubicBezTo>
                  <a:cubicBezTo>
                    <a:pt x="16" y="23"/>
                    <a:pt x="18" y="20"/>
                    <a:pt x="20" y="19"/>
                  </a:cubicBezTo>
                  <a:cubicBezTo>
                    <a:pt x="23" y="16"/>
                    <a:pt x="27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4"/>
                    <a:pt x="36" y="15"/>
                    <a:pt x="39" y="16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5" y="16"/>
                    <a:pt x="45" y="15"/>
                  </a:cubicBezTo>
                  <a:cubicBezTo>
                    <a:pt x="46" y="14"/>
                    <a:pt x="47" y="13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9"/>
                    <a:pt x="45" y="7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Rectangle 850"/>
            <p:cNvSpPr>
              <a:spLocks noChangeArrowheads="1"/>
            </p:cNvSpPr>
            <p:nvPr/>
          </p:nvSpPr>
          <p:spPr bwMode="auto">
            <a:xfrm>
              <a:off x="742984" y="491689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851"/>
            <p:cNvSpPr/>
            <p:nvPr/>
          </p:nvSpPr>
          <p:spPr bwMode="auto">
            <a:xfrm>
              <a:off x="742984" y="49168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852"/>
            <p:cNvSpPr>
              <a:spLocks noEditPoints="1"/>
            </p:cNvSpPr>
            <p:nvPr/>
          </p:nvSpPr>
          <p:spPr bwMode="auto">
            <a:xfrm>
              <a:off x="727751" y="4916894"/>
              <a:ext cx="27779" cy="27779"/>
            </a:xfrm>
            <a:custGeom>
              <a:avLst/>
              <a:gdLst>
                <a:gd name="T0" fmla="*/ 6 w 13"/>
                <a:gd name="T1" fmla="*/ 10 h 13"/>
                <a:gd name="T2" fmla="*/ 6 w 13"/>
                <a:gd name="T3" fmla="*/ 10 h 13"/>
                <a:gd name="T4" fmla="*/ 5 w 13"/>
                <a:gd name="T5" fmla="*/ 10 h 13"/>
                <a:gd name="T6" fmla="*/ 3 w 13"/>
                <a:gd name="T7" fmla="*/ 7 h 13"/>
                <a:gd name="T8" fmla="*/ 4 w 13"/>
                <a:gd name="T9" fmla="*/ 5 h 13"/>
                <a:gd name="T10" fmla="*/ 7 w 13"/>
                <a:gd name="T11" fmla="*/ 3 h 13"/>
                <a:gd name="T12" fmla="*/ 7 w 13"/>
                <a:gd name="T13" fmla="*/ 3 h 13"/>
                <a:gd name="T14" fmla="*/ 7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0 w 13"/>
                <a:gd name="T21" fmla="*/ 5 h 13"/>
                <a:gd name="T22" fmla="*/ 10 w 13"/>
                <a:gd name="T23" fmla="*/ 6 h 13"/>
                <a:gd name="T24" fmla="*/ 10 w 13"/>
                <a:gd name="T25" fmla="*/ 6 h 13"/>
                <a:gd name="T26" fmla="*/ 8 w 13"/>
                <a:gd name="T27" fmla="*/ 9 h 13"/>
                <a:gd name="T28" fmla="*/ 6 w 13"/>
                <a:gd name="T29" fmla="*/ 10 h 13"/>
                <a:gd name="T30" fmla="*/ 7 w 13"/>
                <a:gd name="T31" fmla="*/ 0 h 13"/>
                <a:gd name="T32" fmla="*/ 7 w 13"/>
                <a:gd name="T33" fmla="*/ 0 h 13"/>
                <a:gd name="T34" fmla="*/ 7 w 13"/>
                <a:gd name="T35" fmla="*/ 0 h 13"/>
                <a:gd name="T36" fmla="*/ 7 w 13"/>
                <a:gd name="T37" fmla="*/ 0 h 13"/>
                <a:gd name="T38" fmla="*/ 1 w 13"/>
                <a:gd name="T39" fmla="*/ 4 h 13"/>
                <a:gd name="T40" fmla="*/ 0 w 13"/>
                <a:gd name="T41" fmla="*/ 7 h 13"/>
                <a:gd name="T42" fmla="*/ 3 w 13"/>
                <a:gd name="T43" fmla="*/ 12 h 13"/>
                <a:gd name="T44" fmla="*/ 6 w 13"/>
                <a:gd name="T45" fmla="*/ 13 h 13"/>
                <a:gd name="T46" fmla="*/ 10 w 13"/>
                <a:gd name="T47" fmla="*/ 12 h 13"/>
                <a:gd name="T48" fmla="*/ 13 w 13"/>
                <a:gd name="T49" fmla="*/ 7 h 13"/>
                <a:gd name="T50" fmla="*/ 13 w 13"/>
                <a:gd name="T51" fmla="*/ 6 h 13"/>
                <a:gd name="T52" fmla="*/ 13 w 13"/>
                <a:gd name="T53" fmla="*/ 4 h 13"/>
                <a:gd name="T54" fmla="*/ 7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1" y="11"/>
                    <a:pt x="3" y="12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9" y="13"/>
                    <a:pt x="10" y="12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2274580" y="2228222"/>
            <a:ext cx="271442" cy="250309"/>
            <a:chOff x="2603288" y="4218831"/>
            <a:chExt cx="517946" cy="477622"/>
          </a:xfrm>
        </p:grpSpPr>
        <p:sp>
          <p:nvSpPr>
            <p:cNvPr id="168" name="Freeform 843"/>
            <p:cNvSpPr>
              <a:spLocks noEditPoints="1"/>
            </p:cNvSpPr>
            <p:nvPr/>
          </p:nvSpPr>
          <p:spPr bwMode="auto">
            <a:xfrm>
              <a:off x="2603288" y="4218831"/>
              <a:ext cx="352167" cy="477622"/>
            </a:xfrm>
            <a:custGeom>
              <a:avLst/>
              <a:gdLst>
                <a:gd name="T0" fmla="*/ 67 w 166"/>
                <a:gd name="T1" fmla="*/ 201 h 225"/>
                <a:gd name="T2" fmla="*/ 50 w 166"/>
                <a:gd name="T3" fmla="*/ 81 h 225"/>
                <a:gd name="T4" fmla="*/ 60 w 166"/>
                <a:gd name="T5" fmla="*/ 211 h 225"/>
                <a:gd name="T6" fmla="*/ 51 w 166"/>
                <a:gd name="T7" fmla="*/ 219 h 225"/>
                <a:gd name="T8" fmla="*/ 18 w 166"/>
                <a:gd name="T9" fmla="*/ 215 h 225"/>
                <a:gd name="T10" fmla="*/ 91 w 166"/>
                <a:gd name="T11" fmla="*/ 85 h 225"/>
                <a:gd name="T12" fmla="*/ 113 w 166"/>
                <a:gd name="T13" fmla="*/ 211 h 225"/>
                <a:gd name="T14" fmla="*/ 104 w 166"/>
                <a:gd name="T15" fmla="*/ 219 h 225"/>
                <a:gd name="T16" fmla="*/ 72 w 166"/>
                <a:gd name="T17" fmla="*/ 215 h 225"/>
                <a:gd name="T18" fmla="*/ 111 w 166"/>
                <a:gd name="T19" fmla="*/ 73 h 225"/>
                <a:gd name="T20" fmla="*/ 117 w 166"/>
                <a:gd name="T21" fmla="*/ 206 h 225"/>
                <a:gd name="T22" fmla="*/ 66 w 166"/>
                <a:gd name="T23" fmla="*/ 75 h 225"/>
                <a:gd name="T24" fmla="*/ 67 w 166"/>
                <a:gd name="T25" fmla="*/ 82 h 225"/>
                <a:gd name="T26" fmla="*/ 14 w 166"/>
                <a:gd name="T27" fmla="*/ 82 h 225"/>
                <a:gd name="T28" fmla="*/ 11 w 166"/>
                <a:gd name="T29" fmla="*/ 78 h 225"/>
                <a:gd name="T30" fmla="*/ 14 w 166"/>
                <a:gd name="T31" fmla="*/ 81 h 225"/>
                <a:gd name="T32" fmla="*/ 72 w 166"/>
                <a:gd name="T33" fmla="*/ 83 h 225"/>
                <a:gd name="T34" fmla="*/ 123 w 166"/>
                <a:gd name="T35" fmla="*/ 20 h 225"/>
                <a:gd name="T36" fmla="*/ 80 w 166"/>
                <a:gd name="T37" fmla="*/ 78 h 225"/>
                <a:gd name="T38" fmla="*/ 133 w 166"/>
                <a:gd name="T39" fmla="*/ 22 h 225"/>
                <a:gd name="T40" fmla="*/ 95 w 166"/>
                <a:gd name="T41" fmla="*/ 74 h 225"/>
                <a:gd name="T42" fmla="*/ 115 w 166"/>
                <a:gd name="T43" fmla="*/ 62 h 225"/>
                <a:gd name="T44" fmla="*/ 107 w 166"/>
                <a:gd name="T45" fmla="*/ 70 h 225"/>
                <a:gd name="T46" fmla="*/ 40 w 166"/>
                <a:gd name="T47" fmla="*/ 75 h 225"/>
                <a:gd name="T48" fmla="*/ 89 w 166"/>
                <a:gd name="T49" fmla="*/ 20 h 225"/>
                <a:gd name="T50" fmla="*/ 57 w 166"/>
                <a:gd name="T51" fmla="*/ 70 h 225"/>
                <a:gd name="T52" fmla="*/ 47 w 166"/>
                <a:gd name="T53" fmla="*/ 78 h 225"/>
                <a:gd name="T54" fmla="*/ 19 w 166"/>
                <a:gd name="T55" fmla="*/ 83 h 225"/>
                <a:gd name="T56" fmla="*/ 70 w 166"/>
                <a:gd name="T57" fmla="*/ 20 h 225"/>
                <a:gd name="T58" fmla="*/ 27 w 166"/>
                <a:gd name="T59" fmla="*/ 78 h 225"/>
                <a:gd name="T60" fmla="*/ 79 w 166"/>
                <a:gd name="T61" fmla="*/ 22 h 225"/>
                <a:gd name="T62" fmla="*/ 45 w 166"/>
                <a:gd name="T63" fmla="*/ 40 h 225"/>
                <a:gd name="T64" fmla="*/ 45 w 166"/>
                <a:gd name="T65" fmla="*/ 40 h 225"/>
                <a:gd name="T66" fmla="*/ 120 w 166"/>
                <a:gd name="T67" fmla="*/ 18 h 225"/>
                <a:gd name="T68" fmla="*/ 118 w 166"/>
                <a:gd name="T69" fmla="*/ 64 h 225"/>
                <a:gd name="T70" fmla="*/ 123 w 166"/>
                <a:gd name="T71" fmla="*/ 197 h 225"/>
                <a:gd name="T72" fmla="*/ 87 w 166"/>
                <a:gd name="T73" fmla="*/ 32 h 225"/>
                <a:gd name="T74" fmla="*/ 5 w 166"/>
                <a:gd name="T75" fmla="*/ 78 h 225"/>
                <a:gd name="T76" fmla="*/ 64 w 166"/>
                <a:gd name="T77" fmla="*/ 6 h 225"/>
                <a:gd name="T78" fmla="*/ 9 w 166"/>
                <a:gd name="T79" fmla="*/ 79 h 225"/>
                <a:gd name="T80" fmla="*/ 59 w 166"/>
                <a:gd name="T81" fmla="*/ 78 h 225"/>
                <a:gd name="T82" fmla="*/ 100 w 166"/>
                <a:gd name="T83" fmla="*/ 23 h 225"/>
                <a:gd name="T84" fmla="*/ 65 w 166"/>
                <a:gd name="T85" fmla="*/ 74 h 225"/>
                <a:gd name="T86" fmla="*/ 118 w 166"/>
                <a:gd name="T87" fmla="*/ 0 h 225"/>
                <a:gd name="T88" fmla="*/ 98 w 166"/>
                <a:gd name="T89" fmla="*/ 7 h 225"/>
                <a:gd name="T90" fmla="*/ 91 w 166"/>
                <a:gd name="T91" fmla="*/ 15 h 225"/>
                <a:gd name="T92" fmla="*/ 79 w 166"/>
                <a:gd name="T93" fmla="*/ 18 h 225"/>
                <a:gd name="T94" fmla="*/ 75 w 166"/>
                <a:gd name="T95" fmla="*/ 17 h 225"/>
                <a:gd name="T96" fmla="*/ 67 w 166"/>
                <a:gd name="T97" fmla="*/ 1 h 225"/>
                <a:gd name="T98" fmla="*/ 2 w 166"/>
                <a:gd name="T99" fmla="*/ 74 h 225"/>
                <a:gd name="T100" fmla="*/ 3 w 166"/>
                <a:gd name="T101" fmla="*/ 81 h 225"/>
                <a:gd name="T102" fmla="*/ 14 w 166"/>
                <a:gd name="T103" fmla="*/ 216 h 225"/>
                <a:gd name="T104" fmla="*/ 40 w 166"/>
                <a:gd name="T105" fmla="*/ 225 h 225"/>
                <a:gd name="T106" fmla="*/ 62 w 166"/>
                <a:gd name="T107" fmla="*/ 217 h 225"/>
                <a:gd name="T108" fmla="*/ 68 w 166"/>
                <a:gd name="T109" fmla="*/ 216 h 225"/>
                <a:gd name="T110" fmla="*/ 68 w 166"/>
                <a:gd name="T111" fmla="*/ 217 h 225"/>
                <a:gd name="T112" fmla="*/ 114 w 166"/>
                <a:gd name="T113" fmla="*/ 217 h 225"/>
                <a:gd name="T114" fmla="*/ 163 w 166"/>
                <a:gd name="T115" fmla="*/ 154 h 225"/>
                <a:gd name="T116" fmla="*/ 149 w 166"/>
                <a:gd name="T117" fmla="*/ 7 h 225"/>
                <a:gd name="T118" fmla="*/ 132 w 166"/>
                <a:gd name="T119" fmla="*/ 18 h 225"/>
                <a:gd name="T120" fmla="*/ 130 w 166"/>
                <a:gd name="T121" fmla="*/ 16 h 225"/>
                <a:gd name="T122" fmla="*/ 123 w 166"/>
                <a:gd name="T123" fmla="*/ 13 h 225"/>
                <a:gd name="T124" fmla="*/ 118 w 166"/>
                <a:gd name="T12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225">
                  <a:moveTo>
                    <a:pt x="63" y="206"/>
                  </a:moveTo>
                  <a:cubicBezTo>
                    <a:pt x="62" y="171"/>
                    <a:pt x="61" y="140"/>
                    <a:pt x="59" y="107"/>
                  </a:cubicBezTo>
                  <a:cubicBezTo>
                    <a:pt x="64" y="138"/>
                    <a:pt x="66" y="169"/>
                    <a:pt x="67" y="200"/>
                  </a:cubicBezTo>
                  <a:cubicBezTo>
                    <a:pt x="67" y="201"/>
                    <a:pt x="67" y="201"/>
                    <a:pt x="67" y="201"/>
                  </a:cubicBezTo>
                  <a:cubicBezTo>
                    <a:pt x="66" y="202"/>
                    <a:pt x="64" y="204"/>
                    <a:pt x="63" y="206"/>
                  </a:cubicBezTo>
                  <a:moveTo>
                    <a:pt x="22" y="87"/>
                  </a:moveTo>
                  <a:cubicBezTo>
                    <a:pt x="27" y="87"/>
                    <a:pt x="33" y="86"/>
                    <a:pt x="38" y="85"/>
                  </a:cubicBezTo>
                  <a:cubicBezTo>
                    <a:pt x="42" y="84"/>
                    <a:pt x="46" y="83"/>
                    <a:pt x="50" y="81"/>
                  </a:cubicBezTo>
                  <a:cubicBezTo>
                    <a:pt x="51" y="80"/>
                    <a:pt x="53" y="79"/>
                    <a:pt x="54" y="77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6" y="124"/>
                    <a:pt x="57" y="164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59" y="211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9" y="212"/>
                    <a:pt x="59" y="212"/>
                    <a:pt x="59" y="212"/>
                  </a:cubicBezTo>
                  <a:cubicBezTo>
                    <a:pt x="57" y="215"/>
                    <a:pt x="54" y="218"/>
                    <a:pt x="51" y="219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40" y="221"/>
                    <a:pt x="40" y="221"/>
                    <a:pt x="40" y="221"/>
                  </a:cubicBezTo>
                  <a:cubicBezTo>
                    <a:pt x="32" y="221"/>
                    <a:pt x="24" y="219"/>
                    <a:pt x="18" y="215"/>
                  </a:cubicBezTo>
                  <a:cubicBezTo>
                    <a:pt x="18" y="171"/>
                    <a:pt x="14" y="127"/>
                    <a:pt x="6" y="84"/>
                  </a:cubicBezTo>
                  <a:cubicBezTo>
                    <a:pt x="11" y="86"/>
                    <a:pt x="16" y="87"/>
                    <a:pt x="22" y="87"/>
                  </a:cubicBezTo>
                  <a:moveTo>
                    <a:pt x="75" y="87"/>
                  </a:moveTo>
                  <a:cubicBezTo>
                    <a:pt x="80" y="87"/>
                    <a:pt x="86" y="86"/>
                    <a:pt x="91" y="85"/>
                  </a:cubicBezTo>
                  <a:cubicBezTo>
                    <a:pt x="95" y="84"/>
                    <a:pt x="99" y="83"/>
                    <a:pt x="103" y="81"/>
                  </a:cubicBezTo>
                  <a:cubicBezTo>
                    <a:pt x="104" y="80"/>
                    <a:pt x="106" y="79"/>
                    <a:pt x="107" y="77"/>
                  </a:cubicBezTo>
                  <a:cubicBezTo>
                    <a:pt x="109" y="124"/>
                    <a:pt x="111" y="163"/>
                    <a:pt x="113" y="210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3" y="211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2" y="212"/>
                    <a:pt x="112" y="212"/>
                    <a:pt x="112" y="212"/>
                  </a:cubicBezTo>
                  <a:cubicBezTo>
                    <a:pt x="110" y="215"/>
                    <a:pt x="108" y="218"/>
                    <a:pt x="104" y="219"/>
                  </a:cubicBezTo>
                  <a:cubicBezTo>
                    <a:pt x="101" y="221"/>
                    <a:pt x="97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93" y="221"/>
                    <a:pt x="93" y="221"/>
                    <a:pt x="93" y="221"/>
                  </a:cubicBezTo>
                  <a:cubicBezTo>
                    <a:pt x="85" y="221"/>
                    <a:pt x="77" y="219"/>
                    <a:pt x="72" y="215"/>
                  </a:cubicBezTo>
                  <a:cubicBezTo>
                    <a:pt x="71" y="171"/>
                    <a:pt x="67" y="127"/>
                    <a:pt x="60" y="84"/>
                  </a:cubicBezTo>
                  <a:cubicBezTo>
                    <a:pt x="64" y="86"/>
                    <a:pt x="70" y="87"/>
                    <a:pt x="75" y="87"/>
                  </a:cubicBezTo>
                  <a:moveTo>
                    <a:pt x="117" y="206"/>
                  </a:moveTo>
                  <a:cubicBezTo>
                    <a:pt x="115" y="159"/>
                    <a:pt x="113" y="120"/>
                    <a:pt x="111" y="73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4" y="116"/>
                    <a:pt x="116" y="158"/>
                    <a:pt x="119" y="202"/>
                  </a:cubicBezTo>
                  <a:cubicBezTo>
                    <a:pt x="119" y="202"/>
                    <a:pt x="119" y="202"/>
                    <a:pt x="119" y="202"/>
                  </a:cubicBezTo>
                  <a:cubicBezTo>
                    <a:pt x="118" y="204"/>
                    <a:pt x="117" y="205"/>
                    <a:pt x="117" y="206"/>
                  </a:cubicBezTo>
                  <a:moveTo>
                    <a:pt x="66" y="82"/>
                  </a:moveTo>
                  <a:cubicBezTo>
                    <a:pt x="65" y="82"/>
                    <a:pt x="64" y="80"/>
                    <a:pt x="64" y="79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5" y="77"/>
                    <a:pt x="65" y="76"/>
                    <a:pt x="66" y="75"/>
                  </a:cubicBezTo>
                  <a:cubicBezTo>
                    <a:pt x="74" y="67"/>
                    <a:pt x="81" y="58"/>
                    <a:pt x="89" y="50"/>
                  </a:cubicBezTo>
                  <a:cubicBezTo>
                    <a:pt x="83" y="57"/>
                    <a:pt x="76" y="64"/>
                    <a:pt x="70" y="72"/>
                  </a:cubicBezTo>
                  <a:cubicBezTo>
                    <a:pt x="69" y="74"/>
                    <a:pt x="67" y="77"/>
                    <a:pt x="67" y="81"/>
                  </a:cubicBezTo>
                  <a:cubicBezTo>
                    <a:pt x="67" y="81"/>
                    <a:pt x="67" y="82"/>
                    <a:pt x="67" y="82"/>
                  </a:cubicBezTo>
                  <a:cubicBezTo>
                    <a:pt x="67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moveTo>
                    <a:pt x="14" y="82"/>
                  </a:moveTo>
                  <a:cubicBezTo>
                    <a:pt x="13" y="82"/>
                    <a:pt x="13" y="82"/>
                    <a:pt x="12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2"/>
                    <a:pt x="11" y="80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2" y="76"/>
                    <a:pt x="13" y="75"/>
                  </a:cubicBezTo>
                  <a:cubicBezTo>
                    <a:pt x="20" y="67"/>
                    <a:pt x="28" y="58"/>
                    <a:pt x="36" y="50"/>
                  </a:cubicBezTo>
                  <a:cubicBezTo>
                    <a:pt x="29" y="57"/>
                    <a:pt x="23" y="64"/>
                    <a:pt x="17" y="72"/>
                  </a:cubicBezTo>
                  <a:cubicBezTo>
                    <a:pt x="15" y="74"/>
                    <a:pt x="14" y="77"/>
                    <a:pt x="14" y="81"/>
                  </a:cubicBezTo>
                  <a:cubicBezTo>
                    <a:pt x="13" y="81"/>
                    <a:pt x="14" y="82"/>
                    <a:pt x="14" y="82"/>
                  </a:cubicBezTo>
                  <a:moveTo>
                    <a:pt x="75" y="83"/>
                  </a:move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1" y="82"/>
                    <a:pt x="71" y="82"/>
                    <a:pt x="71" y="81"/>
                  </a:cubicBezTo>
                  <a:cubicBezTo>
                    <a:pt x="71" y="79"/>
                    <a:pt x="72" y="76"/>
                    <a:pt x="74" y="75"/>
                  </a:cubicBezTo>
                  <a:cubicBezTo>
                    <a:pt x="88" y="55"/>
                    <a:pt x="105" y="37"/>
                    <a:pt x="123" y="20"/>
                  </a:cubicBezTo>
                  <a:cubicBezTo>
                    <a:pt x="124" y="21"/>
                    <a:pt x="124" y="21"/>
                    <a:pt x="125" y="21"/>
                  </a:cubicBezTo>
                  <a:cubicBezTo>
                    <a:pt x="109" y="38"/>
                    <a:pt x="93" y="56"/>
                    <a:pt x="79" y="74"/>
                  </a:cubicBezTo>
                  <a:cubicBezTo>
                    <a:pt x="78" y="75"/>
                    <a:pt x="78" y="76"/>
                    <a:pt x="79" y="77"/>
                  </a:cubicBezTo>
                  <a:cubicBezTo>
                    <a:pt x="80" y="77"/>
                    <a:pt x="80" y="78"/>
                    <a:pt x="80" y="78"/>
                  </a:cubicBezTo>
                  <a:cubicBezTo>
                    <a:pt x="81" y="78"/>
                    <a:pt x="82" y="77"/>
                    <a:pt x="82" y="77"/>
                  </a:cubicBezTo>
                  <a:cubicBezTo>
                    <a:pt x="97" y="57"/>
                    <a:pt x="113" y="39"/>
                    <a:pt x="130" y="21"/>
                  </a:cubicBezTo>
                  <a:cubicBezTo>
                    <a:pt x="131" y="21"/>
                    <a:pt x="131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19" y="38"/>
                    <a:pt x="105" y="55"/>
                    <a:pt x="92" y="72"/>
                  </a:cubicBezTo>
                  <a:cubicBezTo>
                    <a:pt x="91" y="72"/>
                    <a:pt x="91" y="74"/>
                    <a:pt x="92" y="74"/>
                  </a:cubicBezTo>
                  <a:cubicBezTo>
                    <a:pt x="92" y="75"/>
                    <a:pt x="93" y="75"/>
                    <a:pt x="93" y="75"/>
                  </a:cubicBezTo>
                  <a:cubicBezTo>
                    <a:pt x="94" y="75"/>
                    <a:pt x="95" y="75"/>
                    <a:pt x="95" y="74"/>
                  </a:cubicBezTo>
                  <a:cubicBezTo>
                    <a:pt x="109" y="56"/>
                    <a:pt x="124" y="39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9" y="21"/>
                    <a:pt x="140" y="21"/>
                    <a:pt x="140" y="21"/>
                  </a:cubicBezTo>
                  <a:cubicBezTo>
                    <a:pt x="133" y="35"/>
                    <a:pt x="124" y="49"/>
                    <a:pt x="115" y="62"/>
                  </a:cubicBezTo>
                  <a:cubicBezTo>
                    <a:pt x="113" y="64"/>
                    <a:pt x="111" y="66"/>
                    <a:pt x="110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7" y="69"/>
                    <a:pt x="107" y="70"/>
                  </a:cubicBezTo>
                  <a:cubicBezTo>
                    <a:pt x="106" y="73"/>
                    <a:pt x="104" y="76"/>
                    <a:pt x="101" y="78"/>
                  </a:cubicBezTo>
                  <a:cubicBezTo>
                    <a:pt x="98" y="80"/>
                    <a:pt x="94" y="81"/>
                    <a:pt x="90" y="81"/>
                  </a:cubicBezTo>
                  <a:cubicBezTo>
                    <a:pt x="85" y="82"/>
                    <a:pt x="80" y="83"/>
                    <a:pt x="75" y="83"/>
                  </a:cubicBezTo>
                  <a:moveTo>
                    <a:pt x="40" y="75"/>
                  </a:moveTo>
                  <a:cubicBezTo>
                    <a:pt x="41" y="75"/>
                    <a:pt x="41" y="75"/>
                    <a:pt x="42" y="74"/>
                  </a:cubicBezTo>
                  <a:cubicBezTo>
                    <a:pt x="56" y="56"/>
                    <a:pt x="70" y="39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1"/>
                    <a:pt x="88" y="20"/>
                    <a:pt x="89" y="20"/>
                  </a:cubicBezTo>
                  <a:cubicBezTo>
                    <a:pt x="84" y="30"/>
                    <a:pt x="78" y="39"/>
                    <a:pt x="72" y="48"/>
                  </a:cubicBezTo>
                  <a:cubicBezTo>
                    <a:pt x="72" y="49"/>
                    <a:pt x="72" y="49"/>
                    <a:pt x="72" y="50"/>
                  </a:cubicBezTo>
                  <a:cubicBezTo>
                    <a:pt x="67" y="56"/>
                    <a:pt x="62" y="63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6" y="68"/>
                    <a:pt x="56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3" y="69"/>
                    <a:pt x="53" y="70"/>
                  </a:cubicBezTo>
                  <a:cubicBezTo>
                    <a:pt x="53" y="73"/>
                    <a:pt x="50" y="76"/>
                    <a:pt x="47" y="78"/>
                  </a:cubicBezTo>
                  <a:cubicBezTo>
                    <a:pt x="44" y="80"/>
                    <a:pt x="41" y="81"/>
                    <a:pt x="37" y="81"/>
                  </a:cubicBezTo>
                  <a:cubicBezTo>
                    <a:pt x="32" y="82"/>
                    <a:pt x="27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3"/>
                    <a:pt x="20" y="83"/>
                    <a:pt x="19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2"/>
                    <a:pt x="18" y="81"/>
                  </a:cubicBezTo>
                  <a:cubicBezTo>
                    <a:pt x="17" y="79"/>
                    <a:pt x="19" y="76"/>
                    <a:pt x="20" y="75"/>
                  </a:cubicBezTo>
                  <a:cubicBezTo>
                    <a:pt x="35" y="55"/>
                    <a:pt x="52" y="37"/>
                    <a:pt x="70" y="20"/>
                  </a:cubicBezTo>
                  <a:cubicBezTo>
                    <a:pt x="70" y="21"/>
                    <a:pt x="71" y="21"/>
                    <a:pt x="72" y="21"/>
                  </a:cubicBezTo>
                  <a:cubicBezTo>
                    <a:pt x="55" y="38"/>
                    <a:pt x="40" y="56"/>
                    <a:pt x="26" y="74"/>
                  </a:cubicBezTo>
                  <a:cubicBezTo>
                    <a:pt x="25" y="75"/>
                    <a:pt x="25" y="76"/>
                    <a:pt x="26" y="77"/>
                  </a:cubicBezTo>
                  <a:cubicBezTo>
                    <a:pt x="26" y="77"/>
                    <a:pt x="27" y="78"/>
                    <a:pt x="27" y="78"/>
                  </a:cubicBezTo>
                  <a:cubicBezTo>
                    <a:pt x="28" y="78"/>
                    <a:pt x="28" y="77"/>
                    <a:pt x="29" y="77"/>
                  </a:cubicBezTo>
                  <a:cubicBezTo>
                    <a:pt x="44" y="57"/>
                    <a:pt x="60" y="39"/>
                    <a:pt x="77" y="21"/>
                  </a:cubicBezTo>
                  <a:cubicBezTo>
                    <a:pt x="77" y="21"/>
                    <a:pt x="78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6" y="38"/>
                    <a:pt x="52" y="55"/>
                    <a:pt x="38" y="72"/>
                  </a:cubicBezTo>
                  <a:cubicBezTo>
                    <a:pt x="38" y="72"/>
                    <a:pt x="38" y="74"/>
                    <a:pt x="39" y="74"/>
                  </a:cubicBezTo>
                  <a:cubicBezTo>
                    <a:pt x="39" y="75"/>
                    <a:pt x="40" y="75"/>
                    <a:pt x="40" y="75"/>
                  </a:cubicBezTo>
                  <a:moveTo>
                    <a:pt x="45" y="40"/>
                  </a:moveTo>
                  <a:cubicBezTo>
                    <a:pt x="52" y="32"/>
                    <a:pt x="59" y="24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59" y="25"/>
                    <a:pt x="52" y="32"/>
                    <a:pt x="45" y="40"/>
                  </a:cubicBezTo>
                  <a:moveTo>
                    <a:pt x="98" y="40"/>
                  </a:moveTo>
                  <a:cubicBezTo>
                    <a:pt x="105" y="32"/>
                    <a:pt x="112" y="24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2" y="25"/>
                    <a:pt x="105" y="32"/>
                    <a:pt x="98" y="40"/>
                  </a:cubicBezTo>
                  <a:moveTo>
                    <a:pt x="123" y="197"/>
                  </a:moveTo>
                  <a:cubicBezTo>
                    <a:pt x="120" y="153"/>
                    <a:pt x="118" y="112"/>
                    <a:pt x="116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30" y="49"/>
                    <a:pt x="139" y="32"/>
                    <a:pt x="148" y="15"/>
                  </a:cubicBezTo>
                  <a:cubicBezTo>
                    <a:pt x="155" y="60"/>
                    <a:pt x="161" y="105"/>
                    <a:pt x="162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48" y="165"/>
                    <a:pt x="135" y="181"/>
                    <a:pt x="123" y="197"/>
                  </a:cubicBezTo>
                  <a:moveTo>
                    <a:pt x="87" y="32"/>
                  </a:moveTo>
                  <a:cubicBezTo>
                    <a:pt x="90" y="27"/>
                    <a:pt x="93" y="21"/>
                    <a:pt x="96" y="15"/>
                  </a:cubicBezTo>
                  <a:cubicBezTo>
                    <a:pt x="96" y="17"/>
                    <a:pt x="97" y="19"/>
                    <a:pt x="97" y="21"/>
                  </a:cubicBezTo>
                  <a:cubicBezTo>
                    <a:pt x="93" y="24"/>
                    <a:pt x="90" y="28"/>
                    <a:pt x="87" y="32"/>
                  </a:cubicBezTo>
                  <a:moveTo>
                    <a:pt x="9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7"/>
                    <a:pt x="5" y="76"/>
                    <a:pt x="5" y="76"/>
                  </a:cubicBezTo>
                  <a:cubicBezTo>
                    <a:pt x="22" y="50"/>
                    <a:pt x="42" y="27"/>
                    <a:pt x="64" y="6"/>
                  </a:cubicBezTo>
                  <a:cubicBezTo>
                    <a:pt x="64" y="9"/>
                    <a:pt x="65" y="11"/>
                    <a:pt x="66" y="14"/>
                  </a:cubicBezTo>
                  <a:cubicBezTo>
                    <a:pt x="47" y="34"/>
                    <a:pt x="29" y="54"/>
                    <a:pt x="11" y="74"/>
                  </a:cubicBezTo>
                  <a:cubicBezTo>
                    <a:pt x="10" y="75"/>
                    <a:pt x="9" y="76"/>
                    <a:pt x="9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9" y="80"/>
                    <a:pt x="9" y="80"/>
                  </a:cubicBezTo>
                  <a:moveTo>
                    <a:pt x="62" y="80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1" y="80"/>
                    <a:pt x="59" y="79"/>
                    <a:pt x="59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71" y="57"/>
                    <a:pt x="85" y="40"/>
                    <a:pt x="100" y="23"/>
                  </a:cubicBezTo>
                  <a:cubicBezTo>
                    <a:pt x="101" y="23"/>
                    <a:pt x="101" y="23"/>
                    <a:pt x="101" y="22"/>
                  </a:cubicBezTo>
                  <a:cubicBezTo>
                    <a:pt x="106" y="17"/>
                    <a:pt x="112" y="11"/>
                    <a:pt x="117" y="6"/>
                  </a:cubicBezTo>
                  <a:cubicBezTo>
                    <a:pt x="118" y="9"/>
                    <a:pt x="118" y="11"/>
                    <a:pt x="119" y="14"/>
                  </a:cubicBezTo>
                  <a:cubicBezTo>
                    <a:pt x="100" y="34"/>
                    <a:pt x="82" y="54"/>
                    <a:pt x="65" y="74"/>
                  </a:cubicBezTo>
                  <a:cubicBezTo>
                    <a:pt x="64" y="75"/>
                    <a:pt x="63" y="76"/>
                    <a:pt x="62" y="78"/>
                  </a:cubicBezTo>
                  <a:cubicBezTo>
                    <a:pt x="62" y="78"/>
                    <a:pt x="62" y="79"/>
                    <a:pt x="62" y="79"/>
                  </a:cubicBezTo>
                  <a:cubicBezTo>
                    <a:pt x="62" y="80"/>
                    <a:pt x="62" y="80"/>
                    <a:pt x="62" y="80"/>
                  </a:cubicBezTo>
                  <a:moveTo>
                    <a:pt x="118" y="0"/>
                  </a:moveTo>
                  <a:cubicBezTo>
                    <a:pt x="118" y="0"/>
                    <a:pt x="117" y="0"/>
                    <a:pt x="117" y="0"/>
                  </a:cubicBezTo>
                  <a:cubicBezTo>
                    <a:pt x="111" y="6"/>
                    <a:pt x="106" y="11"/>
                    <a:pt x="100" y="17"/>
                  </a:cubicBezTo>
                  <a:cubicBezTo>
                    <a:pt x="100" y="14"/>
                    <a:pt x="100" y="11"/>
                    <a:pt x="99" y="9"/>
                  </a:cubicBezTo>
                  <a:cubicBezTo>
                    <a:pt x="99" y="8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6" y="7"/>
                    <a:pt x="95" y="8"/>
                  </a:cubicBezTo>
                  <a:cubicBezTo>
                    <a:pt x="94" y="10"/>
                    <a:pt x="93" y="13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0" y="15"/>
                    <a:pt x="90" y="15"/>
                  </a:cubicBezTo>
                  <a:cubicBezTo>
                    <a:pt x="87" y="17"/>
                    <a:pt x="83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7" y="16"/>
                    <a:pt x="77" y="16"/>
                  </a:cubicBezTo>
                  <a:cubicBezTo>
                    <a:pt x="76" y="16"/>
                    <a:pt x="76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3" y="17"/>
                    <a:pt x="72" y="17"/>
                    <a:pt x="70" y="16"/>
                  </a:cubicBezTo>
                  <a:cubicBezTo>
                    <a:pt x="70" y="15"/>
                    <a:pt x="70" y="14"/>
                    <a:pt x="69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8" y="9"/>
                    <a:pt x="68" y="5"/>
                    <a:pt x="67" y="1"/>
                  </a:cubicBezTo>
                  <a:cubicBezTo>
                    <a:pt x="67" y="1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0" y="22"/>
                    <a:pt x="20" y="47"/>
                    <a:pt x="2" y="74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0"/>
                  </a:cubicBezTo>
                  <a:cubicBezTo>
                    <a:pt x="2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10" y="127"/>
                    <a:pt x="14" y="171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4" y="216"/>
                    <a:pt x="14" y="216"/>
                    <a:pt x="14" y="216"/>
                  </a:cubicBezTo>
                  <a:cubicBezTo>
                    <a:pt x="15" y="217"/>
                    <a:pt x="15" y="217"/>
                    <a:pt x="15" y="217"/>
                  </a:cubicBezTo>
                  <a:cubicBezTo>
                    <a:pt x="22" y="223"/>
                    <a:pt x="31" y="225"/>
                    <a:pt x="40" y="225"/>
                  </a:cubicBezTo>
                  <a:cubicBezTo>
                    <a:pt x="44" y="225"/>
                    <a:pt x="49" y="225"/>
                    <a:pt x="53" y="223"/>
                  </a:cubicBezTo>
                  <a:cubicBezTo>
                    <a:pt x="56" y="221"/>
                    <a:pt x="58" y="219"/>
                    <a:pt x="60" y="217"/>
                  </a:cubicBezTo>
                  <a:cubicBezTo>
                    <a:pt x="61" y="217"/>
                    <a:pt x="61" y="217"/>
                    <a:pt x="61" y="217"/>
                  </a:cubicBezTo>
                  <a:cubicBezTo>
                    <a:pt x="61" y="217"/>
                    <a:pt x="61" y="217"/>
                    <a:pt x="62" y="217"/>
                  </a:cubicBezTo>
                  <a:cubicBezTo>
                    <a:pt x="63" y="216"/>
                    <a:pt x="63" y="215"/>
                    <a:pt x="63" y="214"/>
                  </a:cubicBezTo>
                  <a:cubicBezTo>
                    <a:pt x="62" y="214"/>
                    <a:pt x="62" y="214"/>
                    <a:pt x="62" y="214"/>
                  </a:cubicBezTo>
                  <a:cubicBezTo>
                    <a:pt x="64" y="211"/>
                    <a:pt x="66" y="209"/>
                    <a:pt x="67" y="207"/>
                  </a:cubicBezTo>
                  <a:cubicBezTo>
                    <a:pt x="68" y="210"/>
                    <a:pt x="68" y="213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68" y="217"/>
                    <a:pt x="68" y="217"/>
                    <a:pt x="68" y="217"/>
                  </a:cubicBezTo>
                  <a:cubicBezTo>
                    <a:pt x="75" y="223"/>
                    <a:pt x="84" y="225"/>
                    <a:pt x="93" y="225"/>
                  </a:cubicBezTo>
                  <a:cubicBezTo>
                    <a:pt x="98" y="225"/>
                    <a:pt x="102" y="225"/>
                    <a:pt x="106" y="223"/>
                  </a:cubicBezTo>
                  <a:cubicBezTo>
                    <a:pt x="109" y="221"/>
                    <a:pt x="112" y="219"/>
                    <a:pt x="114" y="217"/>
                  </a:cubicBezTo>
                  <a:cubicBezTo>
                    <a:pt x="114" y="217"/>
                    <a:pt x="114" y="217"/>
                    <a:pt x="114" y="217"/>
                  </a:cubicBezTo>
                  <a:cubicBezTo>
                    <a:pt x="114" y="217"/>
                    <a:pt x="115" y="217"/>
                    <a:pt x="115" y="217"/>
                  </a:cubicBezTo>
                  <a:cubicBezTo>
                    <a:pt x="116" y="216"/>
                    <a:pt x="116" y="215"/>
                    <a:pt x="116" y="214"/>
                  </a:cubicBezTo>
                  <a:cubicBezTo>
                    <a:pt x="116" y="214"/>
                    <a:pt x="116" y="214"/>
                    <a:pt x="116" y="214"/>
                  </a:cubicBezTo>
                  <a:cubicBezTo>
                    <a:pt x="130" y="193"/>
                    <a:pt x="146" y="173"/>
                    <a:pt x="163" y="154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5" y="155"/>
                    <a:pt x="166" y="154"/>
                    <a:pt x="166" y="153"/>
                  </a:cubicBezTo>
                  <a:cubicBezTo>
                    <a:pt x="165" y="105"/>
                    <a:pt x="159" y="56"/>
                    <a:pt x="151" y="9"/>
                  </a:cubicBezTo>
                  <a:cubicBezTo>
                    <a:pt x="151" y="8"/>
                    <a:pt x="150" y="7"/>
                    <a:pt x="149" y="7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48" y="7"/>
                    <a:pt x="148" y="7"/>
                    <a:pt x="147" y="8"/>
                  </a:cubicBezTo>
                  <a:cubicBezTo>
                    <a:pt x="146" y="10"/>
                    <a:pt x="145" y="13"/>
                    <a:pt x="143" y="15"/>
                  </a:cubicBezTo>
                  <a:cubicBezTo>
                    <a:pt x="140" y="17"/>
                    <a:pt x="136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17"/>
                    <a:pt x="131" y="16"/>
                    <a:pt x="130" y="16"/>
                  </a:cubicBezTo>
                  <a:cubicBezTo>
                    <a:pt x="130" y="16"/>
                    <a:pt x="129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7"/>
                    <a:pt x="125" y="17"/>
                    <a:pt x="123" y="16"/>
                  </a:cubicBezTo>
                  <a:cubicBezTo>
                    <a:pt x="123" y="15"/>
                    <a:pt x="123" y="14"/>
                    <a:pt x="123" y="13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9"/>
                    <a:pt x="121" y="5"/>
                    <a:pt x="120" y="1"/>
                  </a:cubicBezTo>
                  <a:cubicBezTo>
                    <a:pt x="120" y="1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844"/>
            <p:cNvSpPr>
              <a:spLocks noEditPoints="1"/>
            </p:cNvSpPr>
            <p:nvPr/>
          </p:nvSpPr>
          <p:spPr bwMode="auto">
            <a:xfrm>
              <a:off x="2862261" y="4342493"/>
              <a:ext cx="74376" cy="144272"/>
            </a:xfrm>
            <a:custGeom>
              <a:avLst/>
              <a:gdLst>
                <a:gd name="T0" fmla="*/ 5 w 35"/>
                <a:gd name="T1" fmla="*/ 30 h 68"/>
                <a:gd name="T2" fmla="*/ 8 w 35"/>
                <a:gd name="T3" fmla="*/ 26 h 68"/>
                <a:gd name="T4" fmla="*/ 27 w 35"/>
                <a:gd name="T5" fmla="*/ 7 h 68"/>
                <a:gd name="T6" fmla="*/ 31 w 35"/>
                <a:gd name="T7" fmla="*/ 34 h 68"/>
                <a:gd name="T8" fmla="*/ 6 w 35"/>
                <a:gd name="T9" fmla="*/ 61 h 68"/>
                <a:gd name="T10" fmla="*/ 4 w 35"/>
                <a:gd name="T11" fmla="*/ 34 h 68"/>
                <a:gd name="T12" fmla="*/ 4 w 35"/>
                <a:gd name="T13" fmla="*/ 33 h 68"/>
                <a:gd name="T14" fmla="*/ 5 w 35"/>
                <a:gd name="T15" fmla="*/ 30 h 68"/>
                <a:gd name="T16" fmla="*/ 3 w 35"/>
                <a:gd name="T17" fmla="*/ 29 h 68"/>
                <a:gd name="T18" fmla="*/ 5 w 35"/>
                <a:gd name="T19" fmla="*/ 30 h 68"/>
                <a:gd name="T20" fmla="*/ 28 w 35"/>
                <a:gd name="T21" fmla="*/ 0 h 68"/>
                <a:gd name="T22" fmla="*/ 27 w 35"/>
                <a:gd name="T23" fmla="*/ 1 h 68"/>
                <a:gd name="T24" fmla="*/ 6 w 35"/>
                <a:gd name="T25" fmla="*/ 23 h 68"/>
                <a:gd name="T26" fmla="*/ 1 w 35"/>
                <a:gd name="T27" fmla="*/ 28 h 68"/>
                <a:gd name="T28" fmla="*/ 0 w 35"/>
                <a:gd name="T29" fmla="*/ 33 h 68"/>
                <a:gd name="T30" fmla="*/ 0 w 35"/>
                <a:gd name="T31" fmla="*/ 34 h 68"/>
                <a:gd name="T32" fmla="*/ 2 w 35"/>
                <a:gd name="T33" fmla="*/ 66 h 68"/>
                <a:gd name="T34" fmla="*/ 4 w 35"/>
                <a:gd name="T35" fmla="*/ 68 h 68"/>
                <a:gd name="T36" fmla="*/ 4 w 35"/>
                <a:gd name="T37" fmla="*/ 68 h 68"/>
                <a:gd name="T38" fmla="*/ 6 w 35"/>
                <a:gd name="T39" fmla="*/ 67 h 68"/>
                <a:gd name="T40" fmla="*/ 34 w 35"/>
                <a:gd name="T41" fmla="*/ 36 h 68"/>
                <a:gd name="T42" fmla="*/ 35 w 35"/>
                <a:gd name="T43" fmla="*/ 34 h 68"/>
                <a:gd name="T44" fmla="*/ 30 w 35"/>
                <a:gd name="T45" fmla="*/ 2 h 68"/>
                <a:gd name="T46" fmla="*/ 29 w 35"/>
                <a:gd name="T47" fmla="*/ 0 h 68"/>
                <a:gd name="T48" fmla="*/ 28 w 35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8">
                  <a:moveTo>
                    <a:pt x="5" y="30"/>
                  </a:moveTo>
                  <a:cubicBezTo>
                    <a:pt x="5" y="29"/>
                    <a:pt x="7" y="27"/>
                    <a:pt x="8" y="26"/>
                  </a:cubicBezTo>
                  <a:cubicBezTo>
                    <a:pt x="15" y="20"/>
                    <a:pt x="21" y="14"/>
                    <a:pt x="27" y="7"/>
                  </a:cubicBezTo>
                  <a:cubicBezTo>
                    <a:pt x="27" y="16"/>
                    <a:pt x="29" y="25"/>
                    <a:pt x="31" y="34"/>
                  </a:cubicBezTo>
                  <a:cubicBezTo>
                    <a:pt x="22" y="42"/>
                    <a:pt x="13" y="51"/>
                    <a:pt x="6" y="61"/>
                  </a:cubicBezTo>
                  <a:cubicBezTo>
                    <a:pt x="5" y="52"/>
                    <a:pt x="5" y="43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2"/>
                    <a:pt x="4" y="31"/>
                    <a:pt x="5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1"/>
                  </a:cubicBezTo>
                  <a:cubicBezTo>
                    <a:pt x="21" y="9"/>
                    <a:pt x="14" y="16"/>
                    <a:pt x="6" y="23"/>
                  </a:cubicBezTo>
                  <a:cubicBezTo>
                    <a:pt x="4" y="24"/>
                    <a:pt x="2" y="26"/>
                    <a:pt x="1" y="28"/>
                  </a:cubicBezTo>
                  <a:cubicBezTo>
                    <a:pt x="0" y="30"/>
                    <a:pt x="0" y="32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45"/>
                    <a:pt x="1" y="56"/>
                    <a:pt x="2" y="66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5" y="68"/>
                    <a:pt x="6" y="68"/>
                    <a:pt x="6" y="67"/>
                  </a:cubicBezTo>
                  <a:cubicBezTo>
                    <a:pt x="14" y="56"/>
                    <a:pt x="24" y="46"/>
                    <a:pt x="34" y="36"/>
                  </a:cubicBezTo>
                  <a:cubicBezTo>
                    <a:pt x="35" y="36"/>
                    <a:pt x="35" y="35"/>
                    <a:pt x="35" y="34"/>
                  </a:cubicBezTo>
                  <a:cubicBezTo>
                    <a:pt x="32" y="24"/>
                    <a:pt x="31" y="13"/>
                    <a:pt x="30" y="2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845"/>
            <p:cNvSpPr/>
            <p:nvPr/>
          </p:nvSpPr>
          <p:spPr bwMode="auto">
            <a:xfrm>
              <a:off x="2764586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0 w 25"/>
                <a:gd name="T7" fmla="*/ 21 h 68"/>
                <a:gd name="T8" fmla="*/ 5 w 25"/>
                <a:gd name="T9" fmla="*/ 29 h 68"/>
                <a:gd name="T10" fmla="*/ 3 w 25"/>
                <a:gd name="T11" fmla="*/ 36 h 68"/>
                <a:gd name="T12" fmla="*/ 8 w 25"/>
                <a:gd name="T13" fmla="*/ 39 h 68"/>
                <a:gd name="T14" fmla="*/ 6 w 25"/>
                <a:gd name="T15" fmla="*/ 49 h 68"/>
                <a:gd name="T16" fmla="*/ 17 w 25"/>
                <a:gd name="T17" fmla="*/ 49 h 68"/>
                <a:gd name="T18" fmla="*/ 8 w 25"/>
                <a:gd name="T19" fmla="*/ 63 h 68"/>
                <a:gd name="T20" fmla="*/ 10 w 25"/>
                <a:gd name="T21" fmla="*/ 67 h 68"/>
                <a:gd name="T22" fmla="*/ 15 w 25"/>
                <a:gd name="T23" fmla="*/ 68 h 68"/>
                <a:gd name="T24" fmla="*/ 20 w 25"/>
                <a:gd name="T25" fmla="*/ 66 h 68"/>
                <a:gd name="T26" fmla="*/ 20 w 25"/>
                <a:gd name="T27" fmla="*/ 66 h 68"/>
                <a:gd name="T28" fmla="*/ 21 w 25"/>
                <a:gd name="T29" fmla="*/ 63 h 68"/>
                <a:gd name="T30" fmla="*/ 14 w 25"/>
                <a:gd name="T31" fmla="*/ 64 h 68"/>
                <a:gd name="T32" fmla="*/ 14 w 25"/>
                <a:gd name="T33" fmla="*/ 64 h 68"/>
                <a:gd name="T34" fmla="*/ 12 w 25"/>
                <a:gd name="T35" fmla="*/ 63 h 68"/>
                <a:gd name="T36" fmla="*/ 24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9 w 25"/>
                <a:gd name="T51" fmla="*/ 35 h 68"/>
                <a:gd name="T52" fmla="*/ 7 w 25"/>
                <a:gd name="T53" fmla="*/ 34 h 68"/>
                <a:gd name="T54" fmla="*/ 8 w 25"/>
                <a:gd name="T55" fmla="*/ 32 h 68"/>
                <a:gd name="T56" fmla="*/ 22 w 25"/>
                <a:gd name="T57" fmla="*/ 12 h 68"/>
                <a:gd name="T58" fmla="*/ 19 w 25"/>
                <a:gd name="T59" fmla="*/ 11 h 68"/>
                <a:gd name="T60" fmla="*/ 6 w 25"/>
                <a:gd name="T61" fmla="*/ 19 h 68"/>
                <a:gd name="T62" fmla="*/ 5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8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8" y="0"/>
                  </a:moveTo>
                  <a:cubicBezTo>
                    <a:pt x="8" y="0"/>
                    <a:pt x="7" y="0"/>
                    <a:pt x="7" y="0"/>
                  </a:cubicBezTo>
                  <a:cubicBezTo>
                    <a:pt x="4" y="4"/>
                    <a:pt x="1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8"/>
                    <a:pt x="1" y="20"/>
                  </a:cubicBezTo>
                  <a:cubicBezTo>
                    <a:pt x="1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2"/>
                    <a:pt x="10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0" y="23"/>
                    <a:pt x="8" y="26"/>
                    <a:pt x="5" y="29"/>
                  </a:cubicBezTo>
                  <a:cubicBezTo>
                    <a:pt x="4" y="30"/>
                    <a:pt x="3" y="32"/>
                    <a:pt x="3" y="34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4" y="37"/>
                    <a:pt x="5" y="38"/>
                    <a:pt x="6" y="38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7" y="41"/>
                    <a:pt x="6" y="44"/>
                    <a:pt x="5" y="47"/>
                  </a:cubicBezTo>
                  <a:cubicBezTo>
                    <a:pt x="5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0"/>
                  </a:cubicBezTo>
                  <a:cubicBezTo>
                    <a:pt x="13" y="50"/>
                    <a:pt x="15" y="50"/>
                    <a:pt x="17" y="49"/>
                  </a:cubicBezTo>
                  <a:cubicBezTo>
                    <a:pt x="15" y="53"/>
                    <a:pt x="12" y="56"/>
                    <a:pt x="9" y="60"/>
                  </a:cubicBezTo>
                  <a:cubicBezTo>
                    <a:pt x="9" y="60"/>
                    <a:pt x="9" y="61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7"/>
                  </a:cubicBezTo>
                  <a:cubicBezTo>
                    <a:pt x="11" y="67"/>
                    <a:pt x="13" y="68"/>
                    <a:pt x="14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7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6"/>
                    <a:pt x="22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2"/>
                    <a:pt x="16" y="63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3" y="63"/>
                    <a:pt x="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3" y="62"/>
                  </a:cubicBezTo>
                  <a:cubicBezTo>
                    <a:pt x="17" y="57"/>
                    <a:pt x="20" y="51"/>
                    <a:pt x="24" y="46"/>
                  </a:cubicBezTo>
                  <a:cubicBezTo>
                    <a:pt x="25" y="45"/>
                    <a:pt x="25" y="44"/>
                    <a:pt x="24" y="43"/>
                  </a:cubicBezTo>
                  <a:cubicBezTo>
                    <a:pt x="24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9" y="45"/>
                    <a:pt x="15" y="46"/>
                    <a:pt x="12" y="46"/>
                  </a:cubicBezTo>
                  <a:cubicBezTo>
                    <a:pt x="11" y="46"/>
                    <a:pt x="10" y="46"/>
                    <a:pt x="9" y="46"/>
                  </a:cubicBezTo>
                  <a:cubicBezTo>
                    <a:pt x="10" y="43"/>
                    <a:pt x="12" y="41"/>
                    <a:pt x="14" y="39"/>
                  </a:cubicBezTo>
                  <a:cubicBezTo>
                    <a:pt x="17" y="38"/>
                    <a:pt x="20" y="37"/>
                    <a:pt x="23" y="34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7" y="32"/>
                    <a:pt x="15" y="33"/>
                    <a:pt x="12" y="35"/>
                  </a:cubicBezTo>
                  <a:cubicBezTo>
                    <a:pt x="12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5"/>
                    <a:pt x="9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3"/>
                    <a:pt x="8" y="32"/>
                  </a:cubicBezTo>
                  <a:cubicBezTo>
                    <a:pt x="13" y="26"/>
                    <a:pt x="17" y="20"/>
                    <a:pt x="22" y="14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6" y="13"/>
                    <a:pt x="12" y="16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4" y="15"/>
                    <a:pt x="4" y="14"/>
                    <a:pt x="4" y="13"/>
                  </a:cubicBezTo>
                  <a:cubicBezTo>
                    <a:pt x="5" y="10"/>
                    <a:pt x="7" y="6"/>
                    <a:pt x="10" y="3"/>
                  </a:cubicBezTo>
                  <a:cubicBezTo>
                    <a:pt x="10" y="2"/>
                    <a:pt x="10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846"/>
            <p:cNvSpPr/>
            <p:nvPr/>
          </p:nvSpPr>
          <p:spPr bwMode="auto">
            <a:xfrm>
              <a:off x="2649885" y="4516337"/>
              <a:ext cx="52870" cy="144272"/>
            </a:xfrm>
            <a:custGeom>
              <a:avLst/>
              <a:gdLst>
                <a:gd name="T0" fmla="*/ 7 w 25"/>
                <a:gd name="T1" fmla="*/ 0 h 68"/>
                <a:gd name="T2" fmla="*/ 0 w 25"/>
                <a:gd name="T3" fmla="*/ 15 h 68"/>
                <a:gd name="T4" fmla="*/ 5 w 25"/>
                <a:gd name="T5" fmla="*/ 23 h 68"/>
                <a:gd name="T6" fmla="*/ 11 w 25"/>
                <a:gd name="T7" fmla="*/ 21 h 68"/>
                <a:gd name="T8" fmla="*/ 6 w 25"/>
                <a:gd name="T9" fmla="*/ 29 h 68"/>
                <a:gd name="T10" fmla="*/ 4 w 25"/>
                <a:gd name="T11" fmla="*/ 36 h 68"/>
                <a:gd name="T12" fmla="*/ 9 w 25"/>
                <a:gd name="T13" fmla="*/ 39 h 68"/>
                <a:gd name="T14" fmla="*/ 7 w 25"/>
                <a:gd name="T15" fmla="*/ 49 h 68"/>
                <a:gd name="T16" fmla="*/ 18 w 25"/>
                <a:gd name="T17" fmla="*/ 49 h 68"/>
                <a:gd name="T18" fmla="*/ 9 w 25"/>
                <a:gd name="T19" fmla="*/ 63 h 68"/>
                <a:gd name="T20" fmla="*/ 11 w 25"/>
                <a:gd name="T21" fmla="*/ 67 h 68"/>
                <a:gd name="T22" fmla="*/ 16 w 25"/>
                <a:gd name="T23" fmla="*/ 68 h 68"/>
                <a:gd name="T24" fmla="*/ 20 w 25"/>
                <a:gd name="T25" fmla="*/ 66 h 68"/>
                <a:gd name="T26" fmla="*/ 21 w 25"/>
                <a:gd name="T27" fmla="*/ 66 h 68"/>
                <a:gd name="T28" fmla="*/ 21 w 25"/>
                <a:gd name="T29" fmla="*/ 63 h 68"/>
                <a:gd name="T30" fmla="*/ 15 w 25"/>
                <a:gd name="T31" fmla="*/ 64 h 68"/>
                <a:gd name="T32" fmla="*/ 15 w 25"/>
                <a:gd name="T33" fmla="*/ 64 h 68"/>
                <a:gd name="T34" fmla="*/ 13 w 25"/>
                <a:gd name="T35" fmla="*/ 63 h 68"/>
                <a:gd name="T36" fmla="*/ 25 w 25"/>
                <a:gd name="T37" fmla="*/ 46 h 68"/>
                <a:gd name="T38" fmla="*/ 23 w 25"/>
                <a:gd name="T39" fmla="*/ 43 h 68"/>
                <a:gd name="T40" fmla="*/ 12 w 25"/>
                <a:gd name="T41" fmla="*/ 46 h 68"/>
                <a:gd name="T42" fmla="*/ 14 w 25"/>
                <a:gd name="T43" fmla="*/ 39 h 68"/>
                <a:gd name="T44" fmla="*/ 23 w 25"/>
                <a:gd name="T45" fmla="*/ 32 h 68"/>
                <a:gd name="T46" fmla="*/ 21 w 25"/>
                <a:gd name="T47" fmla="*/ 31 h 68"/>
                <a:gd name="T48" fmla="*/ 11 w 25"/>
                <a:gd name="T49" fmla="*/ 35 h 68"/>
                <a:gd name="T50" fmla="*/ 10 w 25"/>
                <a:gd name="T51" fmla="*/ 35 h 68"/>
                <a:gd name="T52" fmla="*/ 8 w 25"/>
                <a:gd name="T53" fmla="*/ 34 h 68"/>
                <a:gd name="T54" fmla="*/ 9 w 25"/>
                <a:gd name="T55" fmla="*/ 32 h 68"/>
                <a:gd name="T56" fmla="*/ 22 w 25"/>
                <a:gd name="T57" fmla="*/ 12 h 68"/>
                <a:gd name="T58" fmla="*/ 20 w 25"/>
                <a:gd name="T59" fmla="*/ 11 h 68"/>
                <a:gd name="T60" fmla="*/ 6 w 25"/>
                <a:gd name="T61" fmla="*/ 19 h 68"/>
                <a:gd name="T62" fmla="*/ 6 w 25"/>
                <a:gd name="T63" fmla="*/ 19 h 68"/>
                <a:gd name="T64" fmla="*/ 4 w 25"/>
                <a:gd name="T65" fmla="*/ 15 h 68"/>
                <a:gd name="T66" fmla="*/ 10 w 25"/>
                <a:gd name="T67" fmla="*/ 3 h 68"/>
                <a:gd name="T68" fmla="*/ 9 w 25"/>
                <a:gd name="T6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68">
                  <a:moveTo>
                    <a:pt x="9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4" y="4"/>
                    <a:pt x="2" y="8"/>
                    <a:pt x="1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1"/>
                    <a:pt x="4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3"/>
                    <a:pt x="10" y="22"/>
                    <a:pt x="11" y="21"/>
                  </a:cubicBezTo>
                  <a:cubicBezTo>
                    <a:pt x="12" y="21"/>
                    <a:pt x="12" y="20"/>
                    <a:pt x="13" y="20"/>
                  </a:cubicBezTo>
                  <a:cubicBezTo>
                    <a:pt x="11" y="23"/>
                    <a:pt x="8" y="26"/>
                    <a:pt x="6" y="29"/>
                  </a:cubicBezTo>
                  <a:cubicBezTo>
                    <a:pt x="5" y="30"/>
                    <a:pt x="4" y="32"/>
                    <a:pt x="4" y="34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5" y="37"/>
                    <a:pt x="6" y="38"/>
                    <a:pt x="6" y="38"/>
                  </a:cubicBezTo>
                  <a:cubicBezTo>
                    <a:pt x="7" y="39"/>
                    <a:pt x="8" y="39"/>
                    <a:pt x="9" y="39"/>
                  </a:cubicBezTo>
                  <a:cubicBezTo>
                    <a:pt x="7" y="41"/>
                    <a:pt x="6" y="44"/>
                    <a:pt x="6" y="47"/>
                  </a:cubicBezTo>
                  <a:cubicBezTo>
                    <a:pt x="5" y="48"/>
                    <a:pt x="6" y="49"/>
                    <a:pt x="7" y="49"/>
                  </a:cubicBezTo>
                  <a:cubicBezTo>
                    <a:pt x="9" y="50"/>
                    <a:pt x="11" y="50"/>
                    <a:pt x="12" y="50"/>
                  </a:cubicBezTo>
                  <a:cubicBezTo>
                    <a:pt x="14" y="50"/>
                    <a:pt x="16" y="50"/>
                    <a:pt x="18" y="49"/>
                  </a:cubicBezTo>
                  <a:cubicBezTo>
                    <a:pt x="15" y="53"/>
                    <a:pt x="13" y="56"/>
                    <a:pt x="10" y="60"/>
                  </a:cubicBezTo>
                  <a:cubicBezTo>
                    <a:pt x="10" y="60"/>
                    <a:pt x="9" y="61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2" y="67"/>
                    <a:pt x="13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7"/>
                    <a:pt x="19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66"/>
                    <a:pt x="23" y="66"/>
                    <a:pt x="23" y="65"/>
                  </a:cubicBezTo>
                  <a:cubicBezTo>
                    <a:pt x="23" y="64"/>
                    <a:pt x="23" y="63"/>
                    <a:pt x="21" y="63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8" y="62"/>
                    <a:pt x="16" y="63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2"/>
                  </a:cubicBezTo>
                  <a:cubicBezTo>
                    <a:pt x="17" y="57"/>
                    <a:pt x="21" y="51"/>
                    <a:pt x="25" y="46"/>
                  </a:cubicBezTo>
                  <a:cubicBezTo>
                    <a:pt x="25" y="45"/>
                    <a:pt x="25" y="44"/>
                    <a:pt x="25" y="43"/>
                  </a:cubicBezTo>
                  <a:cubicBezTo>
                    <a:pt x="24" y="43"/>
                    <a:pt x="24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19" y="45"/>
                    <a:pt x="16" y="46"/>
                    <a:pt x="12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3"/>
                    <a:pt x="13" y="41"/>
                    <a:pt x="14" y="39"/>
                  </a:cubicBezTo>
                  <a:cubicBezTo>
                    <a:pt x="18" y="38"/>
                    <a:pt x="21" y="37"/>
                    <a:pt x="23" y="34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18" y="32"/>
                    <a:pt x="15" y="33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3"/>
                    <a:pt x="9" y="32"/>
                  </a:cubicBezTo>
                  <a:cubicBezTo>
                    <a:pt x="13" y="26"/>
                    <a:pt x="18" y="20"/>
                    <a:pt x="23" y="14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6" y="13"/>
                    <a:pt x="12" y="16"/>
                    <a:pt x="9" y="18"/>
                  </a:cubicBezTo>
                  <a:cubicBezTo>
                    <a:pt x="8" y="18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4" y="15"/>
                    <a:pt x="4" y="14"/>
                    <a:pt x="5" y="13"/>
                  </a:cubicBezTo>
                  <a:cubicBezTo>
                    <a:pt x="6" y="10"/>
                    <a:pt x="8" y="6"/>
                    <a:pt x="10" y="3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853"/>
            <p:cNvSpPr>
              <a:spLocks noEditPoints="1"/>
            </p:cNvSpPr>
            <p:nvPr/>
          </p:nvSpPr>
          <p:spPr bwMode="auto">
            <a:xfrm>
              <a:off x="2950975" y="4448233"/>
              <a:ext cx="170259" cy="195350"/>
            </a:xfrm>
            <a:custGeom>
              <a:avLst/>
              <a:gdLst>
                <a:gd name="T0" fmla="*/ 59 w 80"/>
                <a:gd name="T1" fmla="*/ 56 h 92"/>
                <a:gd name="T2" fmla="*/ 50 w 80"/>
                <a:gd name="T3" fmla="*/ 58 h 92"/>
                <a:gd name="T4" fmla="*/ 9 w 80"/>
                <a:gd name="T5" fmla="*/ 78 h 92"/>
                <a:gd name="T6" fmla="*/ 13 w 80"/>
                <a:gd name="T7" fmla="*/ 82 h 92"/>
                <a:gd name="T8" fmla="*/ 67 w 80"/>
                <a:gd name="T9" fmla="*/ 40 h 92"/>
                <a:gd name="T10" fmla="*/ 64 w 80"/>
                <a:gd name="T11" fmla="*/ 42 h 92"/>
                <a:gd name="T12" fmla="*/ 66 w 80"/>
                <a:gd name="T13" fmla="*/ 38 h 92"/>
                <a:gd name="T14" fmla="*/ 47 w 80"/>
                <a:gd name="T15" fmla="*/ 57 h 92"/>
                <a:gd name="T16" fmla="*/ 25 w 80"/>
                <a:gd name="T17" fmla="*/ 34 h 92"/>
                <a:gd name="T18" fmla="*/ 39 w 80"/>
                <a:gd name="T19" fmla="*/ 19 h 92"/>
                <a:gd name="T20" fmla="*/ 37 w 80"/>
                <a:gd name="T21" fmla="*/ 24 h 92"/>
                <a:gd name="T22" fmla="*/ 35 w 80"/>
                <a:gd name="T23" fmla="*/ 31 h 92"/>
                <a:gd name="T24" fmla="*/ 56 w 80"/>
                <a:gd name="T25" fmla="*/ 46 h 92"/>
                <a:gd name="T26" fmla="*/ 57 w 80"/>
                <a:gd name="T27" fmla="*/ 46 h 92"/>
                <a:gd name="T28" fmla="*/ 68 w 80"/>
                <a:gd name="T29" fmla="*/ 44 h 92"/>
                <a:gd name="T30" fmla="*/ 62 w 80"/>
                <a:gd name="T31" fmla="*/ 54 h 92"/>
                <a:gd name="T32" fmla="*/ 59 w 80"/>
                <a:gd name="T33" fmla="*/ 54 h 92"/>
                <a:gd name="T34" fmla="*/ 48 w 80"/>
                <a:gd name="T35" fmla="*/ 57 h 92"/>
                <a:gd name="T36" fmla="*/ 39 w 80"/>
                <a:gd name="T37" fmla="*/ 31 h 92"/>
                <a:gd name="T38" fmla="*/ 57 w 80"/>
                <a:gd name="T39" fmla="*/ 20 h 92"/>
                <a:gd name="T40" fmla="*/ 71 w 80"/>
                <a:gd name="T41" fmla="*/ 25 h 92"/>
                <a:gd name="T42" fmla="*/ 63 w 80"/>
                <a:gd name="T43" fmla="*/ 24 h 92"/>
                <a:gd name="T44" fmla="*/ 62 w 80"/>
                <a:gd name="T45" fmla="*/ 26 h 92"/>
                <a:gd name="T46" fmla="*/ 68 w 80"/>
                <a:gd name="T47" fmla="*/ 28 h 92"/>
                <a:gd name="T48" fmla="*/ 61 w 80"/>
                <a:gd name="T49" fmla="*/ 28 h 92"/>
                <a:gd name="T50" fmla="*/ 66 w 80"/>
                <a:gd name="T51" fmla="*/ 31 h 92"/>
                <a:gd name="T52" fmla="*/ 59 w 80"/>
                <a:gd name="T53" fmla="*/ 31 h 92"/>
                <a:gd name="T54" fmla="*/ 58 w 80"/>
                <a:gd name="T55" fmla="*/ 33 h 92"/>
                <a:gd name="T56" fmla="*/ 65 w 80"/>
                <a:gd name="T57" fmla="*/ 33 h 92"/>
                <a:gd name="T58" fmla="*/ 56 w 80"/>
                <a:gd name="T59" fmla="*/ 35 h 92"/>
                <a:gd name="T60" fmla="*/ 62 w 80"/>
                <a:gd name="T61" fmla="*/ 37 h 92"/>
                <a:gd name="T62" fmla="*/ 55 w 80"/>
                <a:gd name="T63" fmla="*/ 38 h 92"/>
                <a:gd name="T64" fmla="*/ 54 w 80"/>
                <a:gd name="T65" fmla="*/ 39 h 92"/>
                <a:gd name="T66" fmla="*/ 59 w 80"/>
                <a:gd name="T67" fmla="*/ 40 h 92"/>
                <a:gd name="T68" fmla="*/ 52 w 80"/>
                <a:gd name="T69" fmla="*/ 41 h 92"/>
                <a:gd name="T70" fmla="*/ 51 w 80"/>
                <a:gd name="T71" fmla="*/ 42 h 92"/>
                <a:gd name="T72" fmla="*/ 51 w 80"/>
                <a:gd name="T73" fmla="*/ 43 h 92"/>
                <a:gd name="T74" fmla="*/ 54 w 80"/>
                <a:gd name="T75" fmla="*/ 9 h 92"/>
                <a:gd name="T76" fmla="*/ 61 w 80"/>
                <a:gd name="T77" fmla="*/ 4 h 92"/>
                <a:gd name="T78" fmla="*/ 72 w 80"/>
                <a:gd name="T79" fmla="*/ 8 h 92"/>
                <a:gd name="T80" fmla="*/ 70 w 80"/>
                <a:gd name="T81" fmla="*/ 20 h 92"/>
                <a:gd name="T82" fmla="*/ 60 w 80"/>
                <a:gd name="T83" fmla="*/ 0 h 92"/>
                <a:gd name="T84" fmla="*/ 52 w 80"/>
                <a:gd name="T85" fmla="*/ 3 h 92"/>
                <a:gd name="T86" fmla="*/ 39 w 80"/>
                <a:gd name="T87" fmla="*/ 15 h 92"/>
                <a:gd name="T88" fmla="*/ 22 w 80"/>
                <a:gd name="T89" fmla="*/ 34 h 92"/>
                <a:gd name="T90" fmla="*/ 6 w 80"/>
                <a:gd name="T91" fmla="*/ 76 h 92"/>
                <a:gd name="T92" fmla="*/ 3 w 80"/>
                <a:gd name="T93" fmla="*/ 84 h 92"/>
                <a:gd name="T94" fmla="*/ 2 w 80"/>
                <a:gd name="T95" fmla="*/ 92 h 92"/>
                <a:gd name="T96" fmla="*/ 16 w 80"/>
                <a:gd name="T97" fmla="*/ 85 h 92"/>
                <a:gd name="T98" fmla="*/ 52 w 80"/>
                <a:gd name="T99" fmla="*/ 61 h 92"/>
                <a:gd name="T100" fmla="*/ 71 w 80"/>
                <a:gd name="T101" fmla="*/ 44 h 92"/>
                <a:gd name="T102" fmla="*/ 79 w 80"/>
                <a:gd name="T103" fmla="*/ 18 h 92"/>
                <a:gd name="T104" fmla="*/ 60 w 80"/>
                <a:gd name="T10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92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3" y="57"/>
                    <a:pt x="56" y="57"/>
                    <a:pt x="59" y="56"/>
                  </a:cubicBezTo>
                  <a:cubicBezTo>
                    <a:pt x="58" y="57"/>
                    <a:pt x="56" y="57"/>
                    <a:pt x="55" y="58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3" y="57"/>
                    <a:pt x="51" y="57"/>
                    <a:pt x="50" y="58"/>
                  </a:cubicBezTo>
                  <a:moveTo>
                    <a:pt x="6" y="86"/>
                  </a:moveTo>
                  <a:cubicBezTo>
                    <a:pt x="6" y="86"/>
                    <a:pt x="6" y="86"/>
                    <a:pt x="6" y="86"/>
                  </a:cubicBezTo>
                  <a:cubicBezTo>
                    <a:pt x="7" y="83"/>
                    <a:pt x="8" y="80"/>
                    <a:pt x="9" y="78"/>
                  </a:cubicBezTo>
                  <a:cubicBezTo>
                    <a:pt x="11" y="76"/>
                    <a:pt x="22" y="63"/>
                    <a:pt x="30" y="53"/>
                  </a:cubicBezTo>
                  <a:cubicBezTo>
                    <a:pt x="32" y="54"/>
                    <a:pt x="33" y="55"/>
                    <a:pt x="35" y="56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6" y="86"/>
                    <a:pt x="6" y="86"/>
                    <a:pt x="6" y="86"/>
                  </a:cubicBezTo>
                  <a:moveTo>
                    <a:pt x="64" y="42"/>
                  </a:moveTo>
                  <a:cubicBezTo>
                    <a:pt x="65" y="41"/>
                    <a:pt x="66" y="41"/>
                    <a:pt x="67" y="4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5" y="41"/>
                    <a:pt x="64" y="42"/>
                  </a:cubicBezTo>
                  <a:moveTo>
                    <a:pt x="65" y="39"/>
                  </a:moveTo>
                  <a:cubicBezTo>
                    <a:pt x="65" y="39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5" y="39"/>
                    <a:pt x="65" y="39"/>
                  </a:cubicBezTo>
                  <a:moveTo>
                    <a:pt x="48" y="57"/>
                  </a:moveTo>
                  <a:cubicBezTo>
                    <a:pt x="47" y="57"/>
                    <a:pt x="47" y="57"/>
                    <a:pt x="47" y="57"/>
                  </a:cubicBezTo>
                  <a:cubicBezTo>
                    <a:pt x="41" y="56"/>
                    <a:pt x="34" y="52"/>
                    <a:pt x="31" y="48"/>
                  </a:cubicBezTo>
                  <a:cubicBezTo>
                    <a:pt x="27" y="44"/>
                    <a:pt x="25" y="39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29"/>
                    <a:pt x="27" y="24"/>
                    <a:pt x="31" y="22"/>
                  </a:cubicBezTo>
                  <a:cubicBezTo>
                    <a:pt x="33" y="20"/>
                    <a:pt x="36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40" y="19"/>
                    <a:pt x="40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7" y="23"/>
                    <a:pt x="37" y="23"/>
                    <a:pt x="37" y="24"/>
                  </a:cubicBezTo>
                  <a:cubicBezTo>
                    <a:pt x="37" y="24"/>
                    <a:pt x="36" y="25"/>
                    <a:pt x="36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9"/>
                    <a:pt x="35" y="31"/>
                  </a:cubicBezTo>
                  <a:cubicBezTo>
                    <a:pt x="35" y="35"/>
                    <a:pt x="37" y="40"/>
                    <a:pt x="40" y="43"/>
                  </a:cubicBezTo>
                  <a:cubicBezTo>
                    <a:pt x="43" y="46"/>
                    <a:pt x="47" y="47"/>
                    <a:pt x="51" y="47"/>
                  </a:cubicBezTo>
                  <a:cubicBezTo>
                    <a:pt x="53" y="47"/>
                    <a:pt x="54" y="47"/>
                    <a:pt x="56" y="46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61" y="45"/>
                    <a:pt x="64" y="44"/>
                    <a:pt x="67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8"/>
                    <a:pt x="66" y="52"/>
                    <a:pt x="63" y="54"/>
                  </a:cubicBezTo>
                  <a:cubicBezTo>
                    <a:pt x="63" y="54"/>
                    <a:pt x="63" y="54"/>
                    <a:pt x="62" y="55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0" y="54"/>
                    <a:pt x="60" y="54"/>
                    <a:pt x="59" y="54"/>
                  </a:cubicBezTo>
                  <a:cubicBezTo>
                    <a:pt x="56" y="55"/>
                    <a:pt x="52" y="56"/>
                    <a:pt x="48" y="56"/>
                  </a:cubicBezTo>
                  <a:cubicBezTo>
                    <a:pt x="48" y="56"/>
                    <a:pt x="47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moveTo>
                    <a:pt x="51" y="43"/>
                  </a:moveTo>
                  <a:cubicBezTo>
                    <a:pt x="48" y="43"/>
                    <a:pt x="45" y="42"/>
                    <a:pt x="42" y="40"/>
                  </a:cubicBezTo>
                  <a:cubicBezTo>
                    <a:pt x="40" y="38"/>
                    <a:pt x="39" y="34"/>
                    <a:pt x="39" y="31"/>
                  </a:cubicBezTo>
                  <a:cubicBezTo>
                    <a:pt x="39" y="30"/>
                    <a:pt x="39" y="28"/>
                    <a:pt x="40" y="27"/>
                  </a:cubicBezTo>
                  <a:cubicBezTo>
                    <a:pt x="44" y="21"/>
                    <a:pt x="47" y="16"/>
                    <a:pt x="51" y="10"/>
                  </a:cubicBezTo>
                  <a:cubicBezTo>
                    <a:pt x="51" y="14"/>
                    <a:pt x="54" y="17"/>
                    <a:pt x="57" y="20"/>
                  </a:cubicBezTo>
                  <a:cubicBezTo>
                    <a:pt x="61" y="23"/>
                    <a:pt x="66" y="24"/>
                    <a:pt x="70" y="24"/>
                  </a:cubicBezTo>
                  <a:cubicBezTo>
                    <a:pt x="70" y="24"/>
                    <a:pt x="71" y="24"/>
                    <a:pt x="72" y="24"/>
                  </a:cubicBezTo>
                  <a:cubicBezTo>
                    <a:pt x="71" y="24"/>
                    <a:pt x="71" y="25"/>
                    <a:pt x="71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9" y="25"/>
                    <a:pt x="69" y="25"/>
                    <a:pt x="68" y="25"/>
                  </a:cubicBezTo>
                  <a:cubicBezTo>
                    <a:pt x="66" y="25"/>
                    <a:pt x="65" y="25"/>
                    <a:pt x="63" y="24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5"/>
                    <a:pt x="62" y="25"/>
                  </a:cubicBezTo>
                  <a:cubicBezTo>
                    <a:pt x="62" y="25"/>
                    <a:pt x="62" y="26"/>
                    <a:pt x="62" y="26"/>
                  </a:cubicBezTo>
                  <a:cubicBezTo>
                    <a:pt x="64" y="26"/>
                    <a:pt x="66" y="27"/>
                    <a:pt x="68" y="27"/>
                  </a:cubicBezTo>
                  <a:cubicBezTo>
                    <a:pt x="69" y="27"/>
                    <a:pt x="69" y="27"/>
                    <a:pt x="70" y="27"/>
                  </a:cubicBezTo>
                  <a:cubicBezTo>
                    <a:pt x="69" y="27"/>
                    <a:pt x="69" y="28"/>
                    <a:pt x="68" y="28"/>
                  </a:cubicBezTo>
                  <a:cubicBezTo>
                    <a:pt x="66" y="28"/>
                    <a:pt x="64" y="28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7"/>
                    <a:pt x="61" y="27"/>
                    <a:pt x="61" y="28"/>
                  </a:cubicBezTo>
                  <a:cubicBezTo>
                    <a:pt x="61" y="28"/>
                    <a:pt x="61" y="29"/>
                    <a:pt x="61" y="29"/>
                  </a:cubicBezTo>
                  <a:cubicBezTo>
                    <a:pt x="63" y="29"/>
                    <a:pt x="65" y="30"/>
                    <a:pt x="67" y="30"/>
                  </a:cubicBezTo>
                  <a:cubicBezTo>
                    <a:pt x="67" y="30"/>
                    <a:pt x="67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5" y="31"/>
                    <a:pt x="64" y="31"/>
                    <a:pt x="63" y="31"/>
                  </a:cubicBezTo>
                  <a:cubicBezTo>
                    <a:pt x="62" y="31"/>
                    <a:pt x="60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8" y="31"/>
                    <a:pt x="58" y="31"/>
                    <a:pt x="58" y="32"/>
                  </a:cubicBezTo>
                  <a:cubicBezTo>
                    <a:pt x="58" y="32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60" y="33"/>
                    <a:pt x="62" y="33"/>
                    <a:pt x="63" y="33"/>
                  </a:cubicBezTo>
                  <a:cubicBezTo>
                    <a:pt x="64" y="33"/>
                    <a:pt x="64" y="33"/>
                    <a:pt x="65" y="33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1" y="35"/>
                    <a:pt x="59" y="35"/>
                    <a:pt x="56" y="35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6" y="35"/>
                    <a:pt x="55" y="35"/>
                    <a:pt x="55" y="36"/>
                  </a:cubicBezTo>
                  <a:cubicBezTo>
                    <a:pt x="55" y="36"/>
                    <a:pt x="55" y="36"/>
                    <a:pt x="56" y="37"/>
                  </a:cubicBezTo>
                  <a:cubicBezTo>
                    <a:pt x="58" y="37"/>
                    <a:pt x="60" y="37"/>
                    <a:pt x="62" y="37"/>
                  </a:cubicBezTo>
                  <a:cubicBezTo>
                    <a:pt x="61" y="38"/>
                    <a:pt x="61" y="38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9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40"/>
                    <a:pt x="57" y="40"/>
                    <a:pt x="59" y="40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42"/>
                    <a:pt x="53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43"/>
                    <a:pt x="53" y="43"/>
                    <a:pt x="54" y="43"/>
                  </a:cubicBezTo>
                  <a:cubicBezTo>
                    <a:pt x="53" y="43"/>
                    <a:pt x="52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moveTo>
                    <a:pt x="70" y="20"/>
                  </a:moveTo>
                  <a:cubicBezTo>
                    <a:pt x="67" y="20"/>
                    <a:pt x="63" y="19"/>
                    <a:pt x="59" y="17"/>
                  </a:cubicBezTo>
                  <a:cubicBezTo>
                    <a:pt x="56" y="15"/>
                    <a:pt x="54" y="12"/>
                    <a:pt x="54" y="9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0" y="4"/>
                    <a:pt x="61" y="4"/>
                    <a:pt x="61" y="4"/>
                  </a:cubicBezTo>
                  <a:cubicBezTo>
                    <a:pt x="65" y="4"/>
                    <a:pt x="69" y="5"/>
                    <a:pt x="72" y="8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11"/>
                    <a:pt x="76" y="14"/>
                    <a:pt x="76" y="15"/>
                  </a:cubicBezTo>
                  <a:cubicBezTo>
                    <a:pt x="76" y="17"/>
                    <a:pt x="75" y="19"/>
                    <a:pt x="74" y="19"/>
                  </a:cubicBezTo>
                  <a:cubicBezTo>
                    <a:pt x="73" y="20"/>
                    <a:pt x="72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moveTo>
                    <a:pt x="60" y="0"/>
                  </a:moveTo>
                  <a:cubicBezTo>
                    <a:pt x="58" y="0"/>
                    <a:pt x="56" y="0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48" y="8"/>
                    <a:pt x="45" y="12"/>
                    <a:pt x="43" y="16"/>
                  </a:cubicBezTo>
                  <a:cubicBezTo>
                    <a:pt x="41" y="16"/>
                    <a:pt x="40" y="15"/>
                    <a:pt x="39" y="15"/>
                  </a:cubicBezTo>
                  <a:cubicBezTo>
                    <a:pt x="35" y="15"/>
                    <a:pt x="32" y="17"/>
                    <a:pt x="29" y="19"/>
                  </a:cubicBezTo>
                  <a:cubicBezTo>
                    <a:pt x="24" y="22"/>
                    <a:pt x="22" y="28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40"/>
                    <a:pt x="24" y="45"/>
                    <a:pt x="28" y="50"/>
                  </a:cubicBezTo>
                  <a:cubicBezTo>
                    <a:pt x="23" y="55"/>
                    <a:pt x="18" y="61"/>
                    <a:pt x="14" y="66"/>
                  </a:cubicBezTo>
                  <a:cubicBezTo>
                    <a:pt x="10" y="72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4" y="81"/>
                    <a:pt x="3" y="84"/>
                  </a:cubicBezTo>
                  <a:cubicBezTo>
                    <a:pt x="1" y="87"/>
                    <a:pt x="1" y="90"/>
                    <a:pt x="1" y="90"/>
                  </a:cubicBezTo>
                  <a:cubicBezTo>
                    <a:pt x="0" y="90"/>
                    <a:pt x="1" y="91"/>
                    <a:pt x="1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1" y="59"/>
                    <a:pt x="44" y="60"/>
                    <a:pt x="46" y="61"/>
                  </a:cubicBezTo>
                  <a:cubicBezTo>
                    <a:pt x="48" y="61"/>
                    <a:pt x="50" y="61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7" y="61"/>
                    <a:pt x="62" y="60"/>
                    <a:pt x="66" y="57"/>
                  </a:cubicBezTo>
                  <a:cubicBezTo>
                    <a:pt x="69" y="53"/>
                    <a:pt x="71" y="49"/>
                    <a:pt x="71" y="44"/>
                  </a:cubicBezTo>
                  <a:cubicBezTo>
                    <a:pt x="71" y="41"/>
                    <a:pt x="70" y="37"/>
                    <a:pt x="68" y="35"/>
                  </a:cubicBezTo>
                  <a:cubicBezTo>
                    <a:pt x="72" y="30"/>
                    <a:pt x="75" y="25"/>
                    <a:pt x="79" y="20"/>
                  </a:cubicBezTo>
                  <a:cubicBezTo>
                    <a:pt x="79" y="20"/>
                    <a:pt x="79" y="19"/>
                    <a:pt x="79" y="18"/>
                  </a:cubicBezTo>
                  <a:cubicBezTo>
                    <a:pt x="79" y="17"/>
                    <a:pt x="80" y="16"/>
                    <a:pt x="80" y="15"/>
                  </a:cubicBezTo>
                  <a:cubicBezTo>
                    <a:pt x="80" y="12"/>
                    <a:pt x="78" y="9"/>
                    <a:pt x="74" y="6"/>
                  </a:cubicBezTo>
                  <a:cubicBezTo>
                    <a:pt x="71" y="2"/>
                    <a:pt x="66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854"/>
            <p:cNvSpPr/>
            <p:nvPr/>
          </p:nvSpPr>
          <p:spPr bwMode="auto">
            <a:xfrm>
              <a:off x="3063883" y="4543220"/>
              <a:ext cx="31364" cy="8961"/>
            </a:xfrm>
            <a:custGeom>
              <a:avLst/>
              <a:gdLst>
                <a:gd name="T0" fmla="*/ 14 w 15"/>
                <a:gd name="T1" fmla="*/ 0 h 4"/>
                <a:gd name="T2" fmla="*/ 13 w 15"/>
                <a:gd name="T3" fmla="*/ 0 h 4"/>
                <a:gd name="T4" fmla="*/ 1 w 15"/>
                <a:gd name="T5" fmla="*/ 3 h 4"/>
                <a:gd name="T6" fmla="*/ 0 w 15"/>
                <a:gd name="T7" fmla="*/ 4 h 4"/>
                <a:gd name="T8" fmla="*/ 1 w 15"/>
                <a:gd name="T9" fmla="*/ 4 h 4"/>
                <a:gd name="T10" fmla="*/ 1 w 15"/>
                <a:gd name="T11" fmla="*/ 4 h 4"/>
                <a:gd name="T12" fmla="*/ 14 w 15"/>
                <a:gd name="T13" fmla="*/ 1 h 4"/>
                <a:gd name="T14" fmla="*/ 14 w 15"/>
                <a:gd name="T15" fmla="*/ 0 h 4"/>
                <a:gd name="T16" fmla="*/ 14 w 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4"/>
                    <a:pt x="10" y="3"/>
                    <a:pt x="14" y="1"/>
                  </a:cubicBezTo>
                  <a:cubicBezTo>
                    <a:pt x="14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855"/>
            <p:cNvSpPr/>
            <p:nvPr/>
          </p:nvSpPr>
          <p:spPr bwMode="auto">
            <a:xfrm>
              <a:off x="3061195" y="4552181"/>
              <a:ext cx="30467" cy="8065"/>
            </a:xfrm>
            <a:custGeom>
              <a:avLst/>
              <a:gdLst>
                <a:gd name="T0" fmla="*/ 13 w 14"/>
                <a:gd name="T1" fmla="*/ 0 h 4"/>
                <a:gd name="T2" fmla="*/ 13 w 14"/>
                <a:gd name="T3" fmla="*/ 0 h 4"/>
                <a:gd name="T4" fmla="*/ 1 w 14"/>
                <a:gd name="T5" fmla="*/ 3 h 4"/>
                <a:gd name="T6" fmla="*/ 0 w 14"/>
                <a:gd name="T7" fmla="*/ 4 h 4"/>
                <a:gd name="T8" fmla="*/ 1 w 14"/>
                <a:gd name="T9" fmla="*/ 4 h 4"/>
                <a:gd name="T10" fmla="*/ 1 w 14"/>
                <a:gd name="T11" fmla="*/ 4 h 4"/>
                <a:gd name="T12" fmla="*/ 13 w 14"/>
                <a:gd name="T13" fmla="*/ 2 h 4"/>
                <a:gd name="T14" fmla="*/ 14 w 14"/>
                <a:gd name="T15" fmla="*/ 1 h 4"/>
                <a:gd name="T16" fmla="*/ 13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5" y="2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9" y="3"/>
                    <a:pt x="13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2774633" y="3396651"/>
            <a:ext cx="139009" cy="93455"/>
            <a:chOff x="2772651" y="3725080"/>
            <a:chExt cx="265246" cy="178324"/>
          </a:xfrm>
        </p:grpSpPr>
        <p:sp>
          <p:nvSpPr>
            <p:cNvPr id="176" name="Freeform 856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857"/>
            <p:cNvSpPr/>
            <p:nvPr/>
          </p:nvSpPr>
          <p:spPr bwMode="auto">
            <a:xfrm>
              <a:off x="3008325" y="381827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858"/>
            <p:cNvSpPr>
              <a:spLocks noEditPoints="1"/>
            </p:cNvSpPr>
            <p:nvPr/>
          </p:nvSpPr>
          <p:spPr bwMode="auto">
            <a:xfrm>
              <a:off x="2772651" y="3725080"/>
              <a:ext cx="265246" cy="178324"/>
            </a:xfrm>
            <a:custGeom>
              <a:avLst/>
              <a:gdLst>
                <a:gd name="T0" fmla="*/ 20 w 125"/>
                <a:gd name="T1" fmla="*/ 58 h 84"/>
                <a:gd name="T2" fmla="*/ 27 w 125"/>
                <a:gd name="T3" fmla="*/ 78 h 84"/>
                <a:gd name="T4" fmla="*/ 53 w 125"/>
                <a:gd name="T5" fmla="*/ 46 h 84"/>
                <a:gd name="T6" fmla="*/ 46 w 125"/>
                <a:gd name="T7" fmla="*/ 75 h 84"/>
                <a:gd name="T8" fmla="*/ 29 w 125"/>
                <a:gd name="T9" fmla="*/ 79 h 84"/>
                <a:gd name="T10" fmla="*/ 37 w 125"/>
                <a:gd name="T11" fmla="*/ 51 h 84"/>
                <a:gd name="T12" fmla="*/ 48 w 125"/>
                <a:gd name="T13" fmla="*/ 46 h 84"/>
                <a:gd name="T14" fmla="*/ 51 w 125"/>
                <a:gd name="T15" fmla="*/ 46 h 84"/>
                <a:gd name="T16" fmla="*/ 31 w 125"/>
                <a:gd name="T17" fmla="*/ 79 h 84"/>
                <a:gd name="T18" fmla="*/ 97 w 125"/>
                <a:gd name="T19" fmla="*/ 25 h 84"/>
                <a:gd name="T20" fmla="*/ 104 w 125"/>
                <a:gd name="T21" fmla="*/ 23 h 84"/>
                <a:gd name="T22" fmla="*/ 101 w 125"/>
                <a:gd name="T23" fmla="*/ 50 h 84"/>
                <a:gd name="T24" fmla="*/ 108 w 125"/>
                <a:gd name="T25" fmla="*/ 24 h 84"/>
                <a:gd name="T26" fmla="*/ 111 w 125"/>
                <a:gd name="T27" fmla="*/ 43 h 84"/>
                <a:gd name="T28" fmla="*/ 111 w 125"/>
                <a:gd name="T29" fmla="*/ 44 h 84"/>
                <a:gd name="T30" fmla="*/ 110 w 125"/>
                <a:gd name="T31" fmla="*/ 44 h 84"/>
                <a:gd name="T32" fmla="*/ 85 w 125"/>
                <a:gd name="T33" fmla="*/ 56 h 84"/>
                <a:gd name="T34" fmla="*/ 74 w 125"/>
                <a:gd name="T35" fmla="*/ 35 h 84"/>
                <a:gd name="T36" fmla="*/ 88 w 125"/>
                <a:gd name="T37" fmla="*/ 54 h 84"/>
                <a:gd name="T38" fmla="*/ 82 w 125"/>
                <a:gd name="T39" fmla="*/ 0 h 84"/>
                <a:gd name="T40" fmla="*/ 82 w 125"/>
                <a:gd name="T41" fmla="*/ 19 h 84"/>
                <a:gd name="T42" fmla="*/ 83 w 125"/>
                <a:gd name="T43" fmla="*/ 11 h 84"/>
                <a:gd name="T44" fmla="*/ 87 w 125"/>
                <a:gd name="T45" fmla="*/ 6 h 84"/>
                <a:gd name="T46" fmla="*/ 105 w 125"/>
                <a:gd name="T47" fmla="*/ 17 h 84"/>
                <a:gd name="T48" fmla="*/ 72 w 125"/>
                <a:gd name="T49" fmla="*/ 30 h 84"/>
                <a:gd name="T50" fmla="*/ 59 w 125"/>
                <a:gd name="T51" fmla="*/ 41 h 84"/>
                <a:gd name="T52" fmla="*/ 50 w 125"/>
                <a:gd name="T53" fmla="*/ 40 h 84"/>
                <a:gd name="T54" fmla="*/ 33 w 125"/>
                <a:gd name="T55" fmla="*/ 46 h 84"/>
                <a:gd name="T56" fmla="*/ 19 w 125"/>
                <a:gd name="T57" fmla="*/ 34 h 84"/>
                <a:gd name="T58" fmla="*/ 24 w 125"/>
                <a:gd name="T59" fmla="*/ 37 h 84"/>
                <a:gd name="T60" fmla="*/ 29 w 125"/>
                <a:gd name="T61" fmla="*/ 41 h 84"/>
                <a:gd name="T62" fmla="*/ 15 w 125"/>
                <a:gd name="T63" fmla="*/ 28 h 84"/>
                <a:gd name="T64" fmla="*/ 4 w 125"/>
                <a:gd name="T65" fmla="*/ 60 h 84"/>
                <a:gd name="T66" fmla="*/ 5 w 125"/>
                <a:gd name="T67" fmla="*/ 71 h 84"/>
                <a:gd name="T68" fmla="*/ 11 w 125"/>
                <a:gd name="T69" fmla="*/ 68 h 84"/>
                <a:gd name="T70" fmla="*/ 18 w 125"/>
                <a:gd name="T71" fmla="*/ 79 h 84"/>
                <a:gd name="T72" fmla="*/ 55 w 125"/>
                <a:gd name="T73" fmla="*/ 76 h 84"/>
                <a:gd name="T74" fmla="*/ 65 w 125"/>
                <a:gd name="T75" fmla="*/ 45 h 84"/>
                <a:gd name="T76" fmla="*/ 72 w 125"/>
                <a:gd name="T77" fmla="*/ 55 h 84"/>
                <a:gd name="T78" fmla="*/ 110 w 125"/>
                <a:gd name="T79" fmla="*/ 52 h 84"/>
                <a:gd name="T80" fmla="*/ 118 w 125"/>
                <a:gd name="T81" fmla="*/ 23 h 84"/>
                <a:gd name="T82" fmla="*/ 96 w 125"/>
                <a:gd name="T83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84">
                  <a:moveTo>
                    <a:pt x="27" y="78"/>
                  </a:moveTo>
                  <a:cubicBezTo>
                    <a:pt x="20" y="74"/>
                    <a:pt x="10" y="62"/>
                    <a:pt x="20" y="58"/>
                  </a:cubicBezTo>
                  <a:cubicBezTo>
                    <a:pt x="25" y="56"/>
                    <a:pt x="30" y="54"/>
                    <a:pt x="36" y="51"/>
                  </a:cubicBezTo>
                  <a:cubicBezTo>
                    <a:pt x="33" y="60"/>
                    <a:pt x="30" y="69"/>
                    <a:pt x="27" y="78"/>
                  </a:cubicBezTo>
                  <a:moveTo>
                    <a:pt x="46" y="75"/>
                  </a:moveTo>
                  <a:cubicBezTo>
                    <a:pt x="48" y="65"/>
                    <a:pt x="50" y="56"/>
                    <a:pt x="53" y="46"/>
                  </a:cubicBezTo>
                  <a:cubicBezTo>
                    <a:pt x="58" y="50"/>
                    <a:pt x="59" y="64"/>
                    <a:pt x="55" y="68"/>
                  </a:cubicBezTo>
                  <a:cubicBezTo>
                    <a:pt x="53" y="70"/>
                    <a:pt x="50" y="73"/>
                    <a:pt x="46" y="75"/>
                  </a:cubicBezTo>
                  <a:moveTo>
                    <a:pt x="31" y="79"/>
                  </a:moveTo>
                  <a:cubicBezTo>
                    <a:pt x="30" y="79"/>
                    <a:pt x="29" y="79"/>
                    <a:pt x="29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1" y="70"/>
                    <a:pt x="34" y="6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0" y="49"/>
                    <a:pt x="44" y="48"/>
                    <a:pt x="48" y="46"/>
                  </a:cubicBezTo>
                  <a:cubicBezTo>
                    <a:pt x="49" y="46"/>
                    <a:pt x="49" y="46"/>
                    <a:pt x="50" y="46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9" y="56"/>
                    <a:pt x="46" y="66"/>
                    <a:pt x="43" y="76"/>
                  </a:cubicBezTo>
                  <a:cubicBezTo>
                    <a:pt x="39" y="78"/>
                    <a:pt x="35" y="79"/>
                    <a:pt x="31" y="79"/>
                  </a:cubicBezTo>
                  <a:moveTo>
                    <a:pt x="89" y="55"/>
                  </a:moveTo>
                  <a:cubicBezTo>
                    <a:pt x="92" y="45"/>
                    <a:pt x="95" y="35"/>
                    <a:pt x="97" y="25"/>
                  </a:cubicBezTo>
                  <a:cubicBezTo>
                    <a:pt x="99" y="25"/>
                    <a:pt x="100" y="24"/>
                    <a:pt x="101" y="23"/>
                  </a:cubicBezTo>
                  <a:cubicBezTo>
                    <a:pt x="102" y="23"/>
                    <a:pt x="103" y="23"/>
                    <a:pt x="104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4" y="32"/>
                    <a:pt x="103" y="41"/>
                    <a:pt x="101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4" y="41"/>
                    <a:pt x="106" y="33"/>
                    <a:pt x="108" y="24"/>
                  </a:cubicBezTo>
                  <a:cubicBezTo>
                    <a:pt x="113" y="27"/>
                    <a:pt x="113" y="39"/>
                    <a:pt x="111" y="44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3"/>
                    <a:pt x="111" y="43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07" y="50"/>
                    <a:pt x="92" y="56"/>
                    <a:pt x="85" y="56"/>
                  </a:cubicBezTo>
                  <a:cubicBezTo>
                    <a:pt x="85" y="56"/>
                    <a:pt x="85" y="56"/>
                    <a:pt x="85" y="55"/>
                  </a:cubicBezTo>
                  <a:cubicBezTo>
                    <a:pt x="78" y="55"/>
                    <a:pt x="63" y="40"/>
                    <a:pt x="74" y="35"/>
                  </a:cubicBezTo>
                  <a:cubicBezTo>
                    <a:pt x="81" y="32"/>
                    <a:pt x="88" y="29"/>
                    <a:pt x="95" y="26"/>
                  </a:cubicBezTo>
                  <a:cubicBezTo>
                    <a:pt x="93" y="35"/>
                    <a:pt x="90" y="45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moveTo>
                    <a:pt x="82" y="0"/>
                  </a:moveTo>
                  <a:cubicBezTo>
                    <a:pt x="78" y="0"/>
                    <a:pt x="75" y="3"/>
                    <a:pt x="77" y="12"/>
                  </a:cubicBezTo>
                  <a:cubicBezTo>
                    <a:pt x="78" y="14"/>
                    <a:pt x="79" y="19"/>
                    <a:pt x="82" y="19"/>
                  </a:cubicBezTo>
                  <a:cubicBezTo>
                    <a:pt x="82" y="19"/>
                    <a:pt x="82" y="19"/>
                    <a:pt x="83" y="18"/>
                  </a:cubicBezTo>
                  <a:cubicBezTo>
                    <a:pt x="86" y="17"/>
                    <a:pt x="83" y="13"/>
                    <a:pt x="83" y="11"/>
                  </a:cubicBezTo>
                  <a:cubicBezTo>
                    <a:pt x="82" y="7"/>
                    <a:pt x="82" y="6"/>
                    <a:pt x="84" y="6"/>
                  </a:cubicBezTo>
                  <a:cubicBezTo>
                    <a:pt x="85" y="6"/>
                    <a:pt x="86" y="6"/>
                    <a:pt x="87" y="6"/>
                  </a:cubicBezTo>
                  <a:cubicBezTo>
                    <a:pt x="95" y="11"/>
                    <a:pt x="104" y="15"/>
                    <a:pt x="112" y="19"/>
                  </a:cubicBezTo>
                  <a:cubicBezTo>
                    <a:pt x="110" y="18"/>
                    <a:pt x="107" y="17"/>
                    <a:pt x="105" y="17"/>
                  </a:cubicBezTo>
                  <a:cubicBezTo>
                    <a:pt x="99" y="17"/>
                    <a:pt x="93" y="21"/>
                    <a:pt x="86" y="23"/>
                  </a:cubicBezTo>
                  <a:cubicBezTo>
                    <a:pt x="82" y="25"/>
                    <a:pt x="77" y="28"/>
                    <a:pt x="72" y="30"/>
                  </a:cubicBezTo>
                  <a:cubicBezTo>
                    <a:pt x="66" y="32"/>
                    <a:pt x="66" y="39"/>
                    <a:pt x="62" y="40"/>
                  </a:cubicBezTo>
                  <a:cubicBezTo>
                    <a:pt x="61" y="41"/>
                    <a:pt x="60" y="41"/>
                    <a:pt x="59" y="41"/>
                  </a:cubicBezTo>
                  <a:cubicBezTo>
                    <a:pt x="57" y="41"/>
                    <a:pt x="56" y="41"/>
                    <a:pt x="55" y="40"/>
                  </a:cubicBezTo>
                  <a:cubicBezTo>
                    <a:pt x="53" y="40"/>
                    <a:pt x="52" y="40"/>
                    <a:pt x="50" y="40"/>
                  </a:cubicBezTo>
                  <a:cubicBezTo>
                    <a:pt x="49" y="40"/>
                    <a:pt x="48" y="40"/>
                    <a:pt x="47" y="40"/>
                  </a:cubicBezTo>
                  <a:cubicBezTo>
                    <a:pt x="42" y="42"/>
                    <a:pt x="37" y="44"/>
                    <a:pt x="33" y="46"/>
                  </a:cubicBezTo>
                  <a:cubicBezTo>
                    <a:pt x="23" y="50"/>
                    <a:pt x="13" y="53"/>
                    <a:pt x="9" y="63"/>
                  </a:cubicBezTo>
                  <a:cubicBezTo>
                    <a:pt x="12" y="53"/>
                    <a:pt x="16" y="43"/>
                    <a:pt x="19" y="34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1" y="33"/>
                    <a:pt x="22" y="35"/>
                    <a:pt x="24" y="37"/>
                  </a:cubicBezTo>
                  <a:cubicBezTo>
                    <a:pt x="26" y="39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4" y="40"/>
                    <a:pt x="27" y="27"/>
                    <a:pt x="19" y="27"/>
                  </a:cubicBezTo>
                  <a:cubicBezTo>
                    <a:pt x="18" y="27"/>
                    <a:pt x="16" y="27"/>
                    <a:pt x="15" y="28"/>
                  </a:cubicBezTo>
                  <a:cubicBezTo>
                    <a:pt x="12" y="30"/>
                    <a:pt x="12" y="37"/>
                    <a:pt x="11" y="39"/>
                  </a:cubicBezTo>
                  <a:cubicBezTo>
                    <a:pt x="9" y="46"/>
                    <a:pt x="6" y="53"/>
                    <a:pt x="4" y="60"/>
                  </a:cubicBezTo>
                  <a:cubicBezTo>
                    <a:pt x="3" y="63"/>
                    <a:pt x="0" y="69"/>
                    <a:pt x="4" y="71"/>
                  </a:cubicBezTo>
                  <a:cubicBezTo>
                    <a:pt x="4" y="71"/>
                    <a:pt x="4" y="71"/>
                    <a:pt x="5" y="71"/>
                  </a:cubicBezTo>
                  <a:cubicBezTo>
                    <a:pt x="6" y="71"/>
                    <a:pt x="7" y="70"/>
                    <a:pt x="8" y="70"/>
                  </a:cubicBezTo>
                  <a:cubicBezTo>
                    <a:pt x="9" y="69"/>
                    <a:pt x="10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3" y="72"/>
                    <a:pt x="16" y="75"/>
                    <a:pt x="18" y="79"/>
                  </a:cubicBezTo>
                  <a:cubicBezTo>
                    <a:pt x="22" y="83"/>
                    <a:pt x="27" y="84"/>
                    <a:pt x="32" y="84"/>
                  </a:cubicBezTo>
                  <a:cubicBezTo>
                    <a:pt x="40" y="84"/>
                    <a:pt x="48" y="80"/>
                    <a:pt x="55" y="76"/>
                  </a:cubicBezTo>
                  <a:cubicBezTo>
                    <a:pt x="64" y="70"/>
                    <a:pt x="64" y="62"/>
                    <a:pt x="62" y="52"/>
                  </a:cubicBezTo>
                  <a:cubicBezTo>
                    <a:pt x="61" y="47"/>
                    <a:pt x="60" y="47"/>
                    <a:pt x="6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7" y="45"/>
                    <a:pt x="71" y="53"/>
                    <a:pt x="72" y="55"/>
                  </a:cubicBezTo>
                  <a:cubicBezTo>
                    <a:pt x="76" y="59"/>
                    <a:pt x="81" y="61"/>
                    <a:pt x="86" y="61"/>
                  </a:cubicBezTo>
                  <a:cubicBezTo>
                    <a:pt x="94" y="61"/>
                    <a:pt x="104" y="56"/>
                    <a:pt x="110" y="52"/>
                  </a:cubicBezTo>
                  <a:cubicBezTo>
                    <a:pt x="118" y="47"/>
                    <a:pt x="118" y="39"/>
                    <a:pt x="117" y="31"/>
                  </a:cubicBezTo>
                  <a:cubicBezTo>
                    <a:pt x="116" y="27"/>
                    <a:pt x="114" y="24"/>
                    <a:pt x="118" y="23"/>
                  </a:cubicBezTo>
                  <a:cubicBezTo>
                    <a:pt x="120" y="22"/>
                    <a:pt x="125" y="19"/>
                    <a:pt x="120" y="17"/>
                  </a:cubicBezTo>
                  <a:cubicBezTo>
                    <a:pt x="116" y="11"/>
                    <a:pt x="102" y="7"/>
                    <a:pt x="96" y="4"/>
                  </a:cubicBezTo>
                  <a:cubicBezTo>
                    <a:pt x="92" y="3"/>
                    <a:pt x="87" y="0"/>
                    <a:pt x="8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859"/>
            <p:cNvSpPr/>
            <p:nvPr/>
          </p:nvSpPr>
          <p:spPr bwMode="auto">
            <a:xfrm>
              <a:off x="3027143" y="3759131"/>
              <a:ext cx="2688" cy="179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2703292" y="2388212"/>
            <a:ext cx="172352" cy="228237"/>
            <a:chOff x="553907" y="4057533"/>
            <a:chExt cx="328869" cy="435505"/>
          </a:xfrm>
        </p:grpSpPr>
        <p:sp>
          <p:nvSpPr>
            <p:cNvPr id="181" name="Freeform 873"/>
            <p:cNvSpPr>
              <a:spLocks noEditPoints="1"/>
            </p:cNvSpPr>
            <p:nvPr/>
          </p:nvSpPr>
          <p:spPr bwMode="auto">
            <a:xfrm>
              <a:off x="553907" y="4057533"/>
              <a:ext cx="328869" cy="435505"/>
            </a:xfrm>
            <a:custGeom>
              <a:avLst/>
              <a:gdLst>
                <a:gd name="T0" fmla="*/ 125 w 155"/>
                <a:gd name="T1" fmla="*/ 178 h 205"/>
                <a:gd name="T2" fmla="*/ 124 w 155"/>
                <a:gd name="T3" fmla="*/ 189 h 205"/>
                <a:gd name="T4" fmla="*/ 115 w 155"/>
                <a:gd name="T5" fmla="*/ 187 h 205"/>
                <a:gd name="T6" fmla="*/ 60 w 155"/>
                <a:gd name="T7" fmla="*/ 175 h 205"/>
                <a:gd name="T8" fmla="*/ 71 w 155"/>
                <a:gd name="T9" fmla="*/ 158 h 205"/>
                <a:gd name="T10" fmla="*/ 73 w 155"/>
                <a:gd name="T11" fmla="*/ 158 h 205"/>
                <a:gd name="T12" fmla="*/ 88 w 155"/>
                <a:gd name="T13" fmla="*/ 153 h 205"/>
                <a:gd name="T14" fmla="*/ 124 w 155"/>
                <a:gd name="T15" fmla="*/ 140 h 205"/>
                <a:gd name="T16" fmla="*/ 133 w 155"/>
                <a:gd name="T17" fmla="*/ 137 h 205"/>
                <a:gd name="T18" fmla="*/ 141 w 155"/>
                <a:gd name="T19" fmla="*/ 134 h 205"/>
                <a:gd name="T20" fmla="*/ 146 w 155"/>
                <a:gd name="T21" fmla="*/ 144 h 205"/>
                <a:gd name="T22" fmla="*/ 35 w 155"/>
                <a:gd name="T23" fmla="*/ 131 h 205"/>
                <a:gd name="T24" fmla="*/ 44 w 155"/>
                <a:gd name="T25" fmla="*/ 128 h 205"/>
                <a:gd name="T26" fmla="*/ 75 w 155"/>
                <a:gd name="T27" fmla="*/ 122 h 205"/>
                <a:gd name="T28" fmla="*/ 56 w 155"/>
                <a:gd name="T29" fmla="*/ 123 h 205"/>
                <a:gd name="T30" fmla="*/ 69 w 155"/>
                <a:gd name="T31" fmla="*/ 124 h 205"/>
                <a:gd name="T32" fmla="*/ 107 w 155"/>
                <a:gd name="T33" fmla="*/ 112 h 205"/>
                <a:gd name="T34" fmla="*/ 108 w 155"/>
                <a:gd name="T35" fmla="*/ 105 h 205"/>
                <a:gd name="T36" fmla="*/ 115 w 155"/>
                <a:gd name="T37" fmla="*/ 97 h 205"/>
                <a:gd name="T38" fmla="*/ 47 w 155"/>
                <a:gd name="T39" fmla="*/ 94 h 205"/>
                <a:gd name="T40" fmla="*/ 117 w 155"/>
                <a:gd name="T41" fmla="*/ 101 h 205"/>
                <a:gd name="T42" fmla="*/ 133 w 155"/>
                <a:gd name="T43" fmla="*/ 88 h 205"/>
                <a:gd name="T44" fmla="*/ 39 w 155"/>
                <a:gd name="T45" fmla="*/ 87 h 205"/>
                <a:gd name="T46" fmla="*/ 30 w 155"/>
                <a:gd name="T47" fmla="*/ 78 h 205"/>
                <a:gd name="T48" fmla="*/ 23 w 155"/>
                <a:gd name="T49" fmla="*/ 71 h 205"/>
                <a:gd name="T50" fmla="*/ 21 w 155"/>
                <a:gd name="T51" fmla="*/ 78 h 205"/>
                <a:gd name="T52" fmla="*/ 7 w 155"/>
                <a:gd name="T53" fmla="*/ 59 h 205"/>
                <a:gd name="T54" fmla="*/ 119 w 155"/>
                <a:gd name="T55" fmla="*/ 53 h 205"/>
                <a:gd name="T56" fmla="*/ 122 w 155"/>
                <a:gd name="T57" fmla="*/ 22 h 205"/>
                <a:gd name="T58" fmla="*/ 80 w 155"/>
                <a:gd name="T59" fmla="*/ 72 h 205"/>
                <a:gd name="T60" fmla="*/ 108 w 155"/>
                <a:gd name="T61" fmla="*/ 73 h 205"/>
                <a:gd name="T62" fmla="*/ 103 w 155"/>
                <a:gd name="T63" fmla="*/ 94 h 205"/>
                <a:gd name="T64" fmla="*/ 101 w 155"/>
                <a:gd name="T65" fmla="*/ 107 h 205"/>
                <a:gd name="T66" fmla="*/ 106 w 155"/>
                <a:gd name="T67" fmla="*/ 117 h 205"/>
                <a:gd name="T68" fmla="*/ 115 w 155"/>
                <a:gd name="T69" fmla="*/ 139 h 205"/>
                <a:gd name="T70" fmla="*/ 89 w 155"/>
                <a:gd name="T71" fmla="*/ 148 h 205"/>
                <a:gd name="T72" fmla="*/ 79 w 155"/>
                <a:gd name="T73" fmla="*/ 127 h 205"/>
                <a:gd name="T74" fmla="*/ 73 w 155"/>
                <a:gd name="T75" fmla="*/ 111 h 205"/>
                <a:gd name="T76" fmla="*/ 31 w 155"/>
                <a:gd name="T77" fmla="*/ 121 h 205"/>
                <a:gd name="T78" fmla="*/ 52 w 155"/>
                <a:gd name="T79" fmla="*/ 97 h 205"/>
                <a:gd name="T80" fmla="*/ 53 w 155"/>
                <a:gd name="T81" fmla="*/ 93 h 205"/>
                <a:gd name="T82" fmla="*/ 59 w 155"/>
                <a:gd name="T83" fmla="*/ 64 h 205"/>
                <a:gd name="T84" fmla="*/ 76 w 155"/>
                <a:gd name="T85" fmla="*/ 77 h 205"/>
                <a:gd name="T86" fmla="*/ 0 w 155"/>
                <a:gd name="T87" fmla="*/ 48 h 205"/>
                <a:gd name="T88" fmla="*/ 8 w 155"/>
                <a:gd name="T89" fmla="*/ 71 h 205"/>
                <a:gd name="T90" fmla="*/ 35 w 155"/>
                <a:gd name="T91" fmla="*/ 98 h 205"/>
                <a:gd name="T92" fmla="*/ 43 w 155"/>
                <a:gd name="T93" fmla="*/ 132 h 205"/>
                <a:gd name="T94" fmla="*/ 66 w 155"/>
                <a:gd name="T95" fmla="*/ 127 h 205"/>
                <a:gd name="T96" fmla="*/ 46 w 155"/>
                <a:gd name="T97" fmla="*/ 165 h 205"/>
                <a:gd name="T98" fmla="*/ 106 w 155"/>
                <a:gd name="T99" fmla="*/ 203 h 205"/>
                <a:gd name="T100" fmla="*/ 110 w 155"/>
                <a:gd name="T101" fmla="*/ 204 h 205"/>
                <a:gd name="T102" fmla="*/ 125 w 155"/>
                <a:gd name="T103" fmla="*/ 196 h 205"/>
                <a:gd name="T104" fmla="*/ 124 w 155"/>
                <a:gd name="T105" fmla="*/ 157 h 205"/>
                <a:gd name="T106" fmla="*/ 152 w 155"/>
                <a:gd name="T107" fmla="*/ 127 h 205"/>
                <a:gd name="T108" fmla="*/ 111 w 155"/>
                <a:gd name="T109" fmla="*/ 109 h 205"/>
                <a:gd name="T110" fmla="*/ 137 w 155"/>
                <a:gd name="T111" fmla="*/ 99 h 205"/>
                <a:gd name="T112" fmla="*/ 133 w 155"/>
                <a:gd name="T113" fmla="*/ 59 h 205"/>
                <a:gd name="T114" fmla="*/ 125 w 155"/>
                <a:gd name="T1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05">
                  <a:moveTo>
                    <a:pt x="108" y="199"/>
                  </a:moveTo>
                  <a:cubicBezTo>
                    <a:pt x="106" y="193"/>
                    <a:pt x="104" y="188"/>
                    <a:pt x="102" y="182"/>
                  </a:cubicBezTo>
                  <a:cubicBezTo>
                    <a:pt x="104" y="180"/>
                    <a:pt x="106" y="179"/>
                    <a:pt x="108" y="178"/>
                  </a:cubicBezTo>
                  <a:cubicBezTo>
                    <a:pt x="108" y="185"/>
                    <a:pt x="108" y="192"/>
                    <a:pt x="109" y="199"/>
                  </a:cubicBezTo>
                  <a:cubicBezTo>
                    <a:pt x="108" y="199"/>
                    <a:pt x="108" y="199"/>
                    <a:pt x="108" y="199"/>
                  </a:cubicBezTo>
                  <a:moveTo>
                    <a:pt x="126" y="191"/>
                  </a:moveTo>
                  <a:cubicBezTo>
                    <a:pt x="126" y="190"/>
                    <a:pt x="126" y="190"/>
                    <a:pt x="126" y="189"/>
                  </a:cubicBezTo>
                  <a:cubicBezTo>
                    <a:pt x="126" y="185"/>
                    <a:pt x="125" y="181"/>
                    <a:pt x="125" y="178"/>
                  </a:cubicBezTo>
                  <a:cubicBezTo>
                    <a:pt x="126" y="182"/>
                    <a:pt x="128" y="185"/>
                    <a:pt x="131" y="189"/>
                  </a:cubicBezTo>
                  <a:cubicBezTo>
                    <a:pt x="129" y="190"/>
                    <a:pt x="127" y="190"/>
                    <a:pt x="126" y="191"/>
                  </a:cubicBezTo>
                  <a:moveTo>
                    <a:pt x="111" y="198"/>
                  </a:moveTo>
                  <a:cubicBezTo>
                    <a:pt x="110" y="191"/>
                    <a:pt x="110" y="184"/>
                    <a:pt x="110" y="177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114" y="175"/>
                    <a:pt x="118" y="174"/>
                    <a:pt x="122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3" y="179"/>
                    <a:pt x="124" y="184"/>
                    <a:pt x="124" y="189"/>
                  </a:cubicBezTo>
                  <a:cubicBezTo>
                    <a:pt x="124" y="190"/>
                    <a:pt x="124" y="191"/>
                    <a:pt x="124" y="192"/>
                  </a:cubicBezTo>
                  <a:cubicBezTo>
                    <a:pt x="121" y="193"/>
                    <a:pt x="119" y="194"/>
                    <a:pt x="117" y="195"/>
                  </a:cubicBezTo>
                  <a:cubicBezTo>
                    <a:pt x="117" y="192"/>
                    <a:pt x="117" y="190"/>
                    <a:pt x="117" y="187"/>
                  </a:cubicBezTo>
                  <a:cubicBezTo>
                    <a:pt x="117" y="183"/>
                    <a:pt x="117" y="180"/>
                    <a:pt x="117" y="176"/>
                  </a:cubicBezTo>
                  <a:cubicBezTo>
                    <a:pt x="117" y="176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5" y="175"/>
                    <a:pt x="115" y="176"/>
                    <a:pt x="115" y="176"/>
                  </a:cubicBezTo>
                  <a:cubicBezTo>
                    <a:pt x="115" y="180"/>
                    <a:pt x="115" y="183"/>
                    <a:pt x="115" y="187"/>
                  </a:cubicBezTo>
                  <a:cubicBezTo>
                    <a:pt x="115" y="190"/>
                    <a:pt x="115" y="193"/>
                    <a:pt x="115" y="196"/>
                  </a:cubicBezTo>
                  <a:cubicBezTo>
                    <a:pt x="113" y="197"/>
                    <a:pt x="112" y="197"/>
                    <a:pt x="111" y="198"/>
                  </a:cubicBezTo>
                  <a:moveTo>
                    <a:pt x="58" y="174"/>
                  </a:moveTo>
                  <a:cubicBezTo>
                    <a:pt x="56" y="171"/>
                    <a:pt x="54" y="168"/>
                    <a:pt x="51" y="165"/>
                  </a:cubicBezTo>
                  <a:cubicBezTo>
                    <a:pt x="52" y="165"/>
                    <a:pt x="54" y="164"/>
                    <a:pt x="56" y="164"/>
                  </a:cubicBezTo>
                  <a:cubicBezTo>
                    <a:pt x="57" y="167"/>
                    <a:pt x="57" y="171"/>
                    <a:pt x="58" y="174"/>
                  </a:cubicBezTo>
                  <a:moveTo>
                    <a:pt x="59" y="175"/>
                  </a:moveTo>
                  <a:cubicBezTo>
                    <a:pt x="60" y="175"/>
                    <a:pt x="60" y="175"/>
                    <a:pt x="60" y="175"/>
                  </a:cubicBezTo>
                  <a:cubicBezTo>
                    <a:pt x="59" y="171"/>
                    <a:pt x="59" y="167"/>
                    <a:pt x="58" y="163"/>
                  </a:cubicBezTo>
                  <a:cubicBezTo>
                    <a:pt x="60" y="162"/>
                    <a:pt x="62" y="162"/>
                    <a:pt x="64" y="161"/>
                  </a:cubicBezTo>
                  <a:cubicBezTo>
                    <a:pt x="64" y="165"/>
                    <a:pt x="64" y="169"/>
                    <a:pt x="64" y="173"/>
                  </a:cubicBezTo>
                  <a:cubicBezTo>
                    <a:pt x="63" y="174"/>
                    <a:pt x="61" y="174"/>
                    <a:pt x="59" y="175"/>
                  </a:cubicBezTo>
                  <a:moveTo>
                    <a:pt x="66" y="172"/>
                  </a:moveTo>
                  <a:cubicBezTo>
                    <a:pt x="66" y="168"/>
                    <a:pt x="66" y="164"/>
                    <a:pt x="66" y="161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67" y="160"/>
                    <a:pt x="69" y="159"/>
                    <a:pt x="71" y="158"/>
                  </a:cubicBezTo>
                  <a:cubicBezTo>
                    <a:pt x="71" y="160"/>
                    <a:pt x="71" y="162"/>
                    <a:pt x="71" y="164"/>
                  </a:cubicBezTo>
                  <a:cubicBezTo>
                    <a:pt x="71" y="166"/>
                    <a:pt x="71" y="168"/>
                    <a:pt x="72" y="169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0" y="170"/>
                    <a:pt x="68" y="171"/>
                    <a:pt x="66" y="172"/>
                  </a:cubicBezTo>
                  <a:moveTo>
                    <a:pt x="74" y="169"/>
                  </a:moveTo>
                  <a:cubicBezTo>
                    <a:pt x="73" y="167"/>
                    <a:pt x="73" y="165"/>
                    <a:pt x="73" y="164"/>
                  </a:cubicBezTo>
                  <a:cubicBezTo>
                    <a:pt x="73" y="162"/>
                    <a:pt x="73" y="160"/>
                    <a:pt x="73" y="159"/>
                  </a:cubicBezTo>
                  <a:cubicBezTo>
                    <a:pt x="73" y="158"/>
                    <a:pt x="73" y="158"/>
                    <a:pt x="73" y="158"/>
                  </a:cubicBezTo>
                  <a:cubicBezTo>
                    <a:pt x="76" y="157"/>
                    <a:pt x="79" y="156"/>
                    <a:pt x="82" y="155"/>
                  </a:cubicBezTo>
                  <a:cubicBezTo>
                    <a:pt x="82" y="155"/>
                    <a:pt x="82" y="155"/>
                    <a:pt x="82" y="155"/>
                  </a:cubicBezTo>
                  <a:cubicBezTo>
                    <a:pt x="82" y="159"/>
                    <a:pt x="81" y="163"/>
                    <a:pt x="81" y="166"/>
                  </a:cubicBezTo>
                  <a:cubicBezTo>
                    <a:pt x="78" y="167"/>
                    <a:pt x="76" y="168"/>
                    <a:pt x="74" y="169"/>
                  </a:cubicBezTo>
                  <a:moveTo>
                    <a:pt x="83" y="166"/>
                  </a:moveTo>
                  <a:cubicBezTo>
                    <a:pt x="83" y="162"/>
                    <a:pt x="84" y="159"/>
                    <a:pt x="84" y="155"/>
                  </a:cubicBezTo>
                  <a:cubicBezTo>
                    <a:pt x="84" y="155"/>
                    <a:pt x="84" y="155"/>
                    <a:pt x="83" y="154"/>
                  </a:cubicBezTo>
                  <a:cubicBezTo>
                    <a:pt x="85" y="154"/>
                    <a:pt x="86" y="153"/>
                    <a:pt x="88" y="153"/>
                  </a:cubicBezTo>
                  <a:cubicBezTo>
                    <a:pt x="90" y="160"/>
                    <a:pt x="92" y="165"/>
                    <a:pt x="95" y="171"/>
                  </a:cubicBezTo>
                  <a:cubicBezTo>
                    <a:pt x="93" y="169"/>
                    <a:pt x="92" y="167"/>
                    <a:pt x="91" y="165"/>
                  </a:cubicBezTo>
                  <a:cubicBezTo>
                    <a:pt x="91" y="165"/>
                    <a:pt x="90" y="164"/>
                    <a:pt x="89" y="164"/>
                  </a:cubicBezTo>
                  <a:cubicBezTo>
                    <a:pt x="89" y="164"/>
                    <a:pt x="89" y="164"/>
                    <a:pt x="89" y="164"/>
                  </a:cubicBezTo>
                  <a:cubicBezTo>
                    <a:pt x="87" y="165"/>
                    <a:pt x="85" y="165"/>
                    <a:pt x="83" y="166"/>
                  </a:cubicBezTo>
                  <a:moveTo>
                    <a:pt x="123" y="154"/>
                  </a:moveTo>
                  <a:cubicBezTo>
                    <a:pt x="121" y="150"/>
                    <a:pt x="120" y="146"/>
                    <a:pt x="118" y="142"/>
                  </a:cubicBezTo>
                  <a:cubicBezTo>
                    <a:pt x="120" y="141"/>
                    <a:pt x="122" y="140"/>
                    <a:pt x="124" y="140"/>
                  </a:cubicBezTo>
                  <a:cubicBezTo>
                    <a:pt x="124" y="144"/>
                    <a:pt x="124" y="148"/>
                    <a:pt x="125" y="152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moveTo>
                    <a:pt x="127" y="152"/>
                  </a:moveTo>
                  <a:cubicBezTo>
                    <a:pt x="126" y="147"/>
                    <a:pt x="126" y="143"/>
                    <a:pt x="125" y="139"/>
                  </a:cubicBezTo>
                  <a:cubicBezTo>
                    <a:pt x="128" y="138"/>
                    <a:pt x="131" y="137"/>
                    <a:pt x="133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41"/>
                    <a:pt x="133" y="145"/>
                    <a:pt x="133" y="149"/>
                  </a:cubicBezTo>
                  <a:cubicBezTo>
                    <a:pt x="133" y="149"/>
                    <a:pt x="132" y="149"/>
                    <a:pt x="132" y="149"/>
                  </a:cubicBezTo>
                  <a:cubicBezTo>
                    <a:pt x="130" y="150"/>
                    <a:pt x="128" y="151"/>
                    <a:pt x="127" y="152"/>
                  </a:cubicBezTo>
                  <a:moveTo>
                    <a:pt x="135" y="148"/>
                  </a:moveTo>
                  <a:cubicBezTo>
                    <a:pt x="135" y="144"/>
                    <a:pt x="135" y="140"/>
                    <a:pt x="135" y="137"/>
                  </a:cubicBezTo>
                  <a:cubicBezTo>
                    <a:pt x="135" y="136"/>
                    <a:pt x="135" y="136"/>
                    <a:pt x="134" y="136"/>
                  </a:cubicBezTo>
                  <a:cubicBezTo>
                    <a:pt x="137" y="135"/>
                    <a:pt x="140" y="134"/>
                    <a:pt x="142" y="133"/>
                  </a:cubicBezTo>
                  <a:cubicBezTo>
                    <a:pt x="141" y="134"/>
                    <a:pt x="141" y="134"/>
                    <a:pt x="141" y="134"/>
                  </a:cubicBezTo>
                  <a:cubicBezTo>
                    <a:pt x="141" y="138"/>
                    <a:pt x="141" y="142"/>
                    <a:pt x="141" y="146"/>
                  </a:cubicBezTo>
                  <a:cubicBezTo>
                    <a:pt x="139" y="147"/>
                    <a:pt x="137" y="147"/>
                    <a:pt x="135" y="148"/>
                  </a:cubicBezTo>
                  <a:moveTo>
                    <a:pt x="143" y="145"/>
                  </a:moveTo>
                  <a:cubicBezTo>
                    <a:pt x="143" y="141"/>
                    <a:pt x="143" y="138"/>
                    <a:pt x="143" y="134"/>
                  </a:cubicBezTo>
                  <a:cubicBezTo>
                    <a:pt x="144" y="133"/>
                    <a:pt x="143" y="133"/>
                    <a:pt x="143" y="133"/>
                  </a:cubicBezTo>
                  <a:cubicBezTo>
                    <a:pt x="145" y="132"/>
                    <a:pt x="147" y="131"/>
                    <a:pt x="148" y="131"/>
                  </a:cubicBezTo>
                  <a:cubicBezTo>
                    <a:pt x="149" y="135"/>
                    <a:pt x="149" y="139"/>
                    <a:pt x="150" y="142"/>
                  </a:cubicBezTo>
                  <a:cubicBezTo>
                    <a:pt x="149" y="143"/>
                    <a:pt x="148" y="143"/>
                    <a:pt x="146" y="144"/>
                  </a:cubicBezTo>
                  <a:cubicBezTo>
                    <a:pt x="145" y="144"/>
                    <a:pt x="144" y="145"/>
                    <a:pt x="143" y="145"/>
                  </a:cubicBezTo>
                  <a:moveTo>
                    <a:pt x="35" y="131"/>
                  </a:moveTo>
                  <a:cubicBezTo>
                    <a:pt x="33" y="129"/>
                    <a:pt x="32" y="128"/>
                    <a:pt x="31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3" y="125"/>
                    <a:pt x="35" y="124"/>
                    <a:pt x="36" y="124"/>
                  </a:cubicBezTo>
                  <a:cubicBezTo>
                    <a:pt x="36" y="125"/>
                    <a:pt x="36" y="126"/>
                    <a:pt x="36" y="127"/>
                  </a:cubicBezTo>
                  <a:cubicBezTo>
                    <a:pt x="36" y="128"/>
                    <a:pt x="36" y="129"/>
                    <a:pt x="36" y="130"/>
                  </a:cubicBezTo>
                  <a:cubicBezTo>
                    <a:pt x="35" y="131"/>
                    <a:pt x="35" y="131"/>
                    <a:pt x="35" y="131"/>
                  </a:cubicBezTo>
                  <a:moveTo>
                    <a:pt x="38" y="130"/>
                  </a:moveTo>
                  <a:cubicBezTo>
                    <a:pt x="38" y="129"/>
                    <a:pt x="38" y="128"/>
                    <a:pt x="38" y="127"/>
                  </a:cubicBezTo>
                  <a:cubicBezTo>
                    <a:pt x="38" y="126"/>
                    <a:pt x="38" y="124"/>
                    <a:pt x="38" y="123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3"/>
                    <a:pt x="40" y="122"/>
                    <a:pt x="41" y="122"/>
                  </a:cubicBezTo>
                  <a:cubicBezTo>
                    <a:pt x="41" y="124"/>
                    <a:pt x="42" y="126"/>
                    <a:pt x="42" y="128"/>
                  </a:cubicBezTo>
                  <a:cubicBezTo>
                    <a:pt x="40" y="129"/>
                    <a:pt x="39" y="129"/>
                    <a:pt x="38" y="130"/>
                  </a:cubicBezTo>
                  <a:moveTo>
                    <a:pt x="44" y="128"/>
                  </a:moveTo>
                  <a:cubicBezTo>
                    <a:pt x="44" y="125"/>
                    <a:pt x="43" y="123"/>
                    <a:pt x="43" y="121"/>
                  </a:cubicBezTo>
                  <a:cubicBezTo>
                    <a:pt x="46" y="120"/>
                    <a:pt x="50" y="119"/>
                    <a:pt x="53" y="118"/>
                  </a:cubicBezTo>
                  <a:cubicBezTo>
                    <a:pt x="53" y="120"/>
                    <a:pt x="52" y="122"/>
                    <a:pt x="52" y="125"/>
                  </a:cubicBezTo>
                  <a:cubicBezTo>
                    <a:pt x="48" y="126"/>
                    <a:pt x="46" y="127"/>
                    <a:pt x="44" y="128"/>
                  </a:cubicBezTo>
                  <a:moveTo>
                    <a:pt x="70" y="126"/>
                  </a:moveTo>
                  <a:cubicBezTo>
                    <a:pt x="71" y="123"/>
                    <a:pt x="72" y="119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8"/>
                    <a:pt x="74" y="120"/>
                    <a:pt x="75" y="122"/>
                  </a:cubicBezTo>
                  <a:cubicBezTo>
                    <a:pt x="75" y="122"/>
                    <a:pt x="76" y="123"/>
                    <a:pt x="76" y="124"/>
                  </a:cubicBezTo>
                  <a:cubicBezTo>
                    <a:pt x="74" y="125"/>
                    <a:pt x="72" y="125"/>
                    <a:pt x="70" y="126"/>
                  </a:cubicBezTo>
                  <a:moveTo>
                    <a:pt x="54" y="124"/>
                  </a:moveTo>
                  <a:cubicBezTo>
                    <a:pt x="55" y="122"/>
                    <a:pt x="55" y="119"/>
                    <a:pt x="55" y="117"/>
                  </a:cubicBezTo>
                  <a:cubicBezTo>
                    <a:pt x="58" y="116"/>
                    <a:pt x="60" y="115"/>
                    <a:pt x="63" y="114"/>
                  </a:cubicBezTo>
                  <a:cubicBezTo>
                    <a:pt x="62" y="117"/>
                    <a:pt x="62" y="119"/>
                    <a:pt x="62" y="121"/>
                  </a:cubicBezTo>
                  <a:cubicBezTo>
                    <a:pt x="61" y="122"/>
                    <a:pt x="60" y="122"/>
                    <a:pt x="58" y="122"/>
                  </a:cubicBezTo>
                  <a:cubicBezTo>
                    <a:pt x="57" y="123"/>
                    <a:pt x="57" y="123"/>
                    <a:pt x="56" y="123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4" y="124"/>
                    <a:pt x="54" y="124"/>
                    <a:pt x="54" y="124"/>
                  </a:cubicBezTo>
                  <a:moveTo>
                    <a:pt x="64" y="121"/>
                  </a:moveTo>
                  <a:cubicBezTo>
                    <a:pt x="64" y="118"/>
                    <a:pt x="64" y="116"/>
                    <a:pt x="65" y="114"/>
                  </a:cubicBezTo>
                  <a:cubicBezTo>
                    <a:pt x="66" y="113"/>
                    <a:pt x="68" y="113"/>
                    <a:pt x="69" y="112"/>
                  </a:cubicBezTo>
                  <a:cubicBezTo>
                    <a:pt x="70" y="113"/>
                    <a:pt x="70" y="113"/>
                    <a:pt x="70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0" y="117"/>
                    <a:pt x="69" y="121"/>
                    <a:pt x="69" y="124"/>
                  </a:cubicBezTo>
                  <a:cubicBezTo>
                    <a:pt x="68" y="123"/>
                    <a:pt x="68" y="123"/>
                    <a:pt x="68" y="123"/>
                  </a:cubicBezTo>
                  <a:cubicBezTo>
                    <a:pt x="68" y="122"/>
                    <a:pt x="67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6" y="120"/>
                    <a:pt x="65" y="120"/>
                    <a:pt x="65" y="120"/>
                  </a:cubicBezTo>
                  <a:cubicBezTo>
                    <a:pt x="65" y="120"/>
                    <a:pt x="64" y="121"/>
                    <a:pt x="64" y="121"/>
                  </a:cubicBezTo>
                  <a:moveTo>
                    <a:pt x="107" y="112"/>
                  </a:moveTo>
                  <a:cubicBezTo>
                    <a:pt x="107" y="111"/>
                    <a:pt x="106" y="110"/>
                    <a:pt x="106" y="109"/>
                  </a:cubicBezTo>
                  <a:cubicBezTo>
                    <a:pt x="106" y="108"/>
                    <a:pt x="105" y="107"/>
                    <a:pt x="105" y="106"/>
                  </a:cubicBezTo>
                  <a:cubicBezTo>
                    <a:pt x="105" y="105"/>
                    <a:pt x="105" y="104"/>
                    <a:pt x="105" y="104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2"/>
                    <a:pt x="105" y="100"/>
                    <a:pt x="106" y="97"/>
                  </a:cubicBezTo>
                  <a:cubicBezTo>
                    <a:pt x="106" y="97"/>
                    <a:pt x="107" y="97"/>
                    <a:pt x="107" y="96"/>
                  </a:cubicBezTo>
                  <a:cubicBezTo>
                    <a:pt x="109" y="99"/>
                    <a:pt x="109" y="102"/>
                    <a:pt x="109" y="105"/>
                  </a:cubicBezTo>
                  <a:cubicBezTo>
                    <a:pt x="109" y="105"/>
                    <a:pt x="108" y="105"/>
                    <a:pt x="108" y="105"/>
                  </a:cubicBezTo>
                  <a:cubicBezTo>
                    <a:pt x="107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9"/>
                    <a:pt x="107" y="110"/>
                    <a:pt x="107" y="112"/>
                  </a:cubicBezTo>
                  <a:moveTo>
                    <a:pt x="111" y="104"/>
                  </a:moveTo>
                  <a:cubicBezTo>
                    <a:pt x="111" y="101"/>
                    <a:pt x="110" y="98"/>
                    <a:pt x="109" y="96"/>
                  </a:cubicBezTo>
                  <a:cubicBezTo>
                    <a:pt x="111" y="95"/>
                    <a:pt x="112" y="95"/>
                    <a:pt x="113" y="94"/>
                  </a:cubicBezTo>
                  <a:cubicBezTo>
                    <a:pt x="114" y="94"/>
                    <a:pt x="115" y="94"/>
                    <a:pt x="115" y="94"/>
                  </a:cubicBezTo>
                  <a:cubicBezTo>
                    <a:pt x="115" y="95"/>
                    <a:pt x="115" y="96"/>
                    <a:pt x="115" y="97"/>
                  </a:cubicBezTo>
                  <a:cubicBezTo>
                    <a:pt x="115" y="99"/>
                    <a:pt x="115" y="100"/>
                    <a:pt x="115" y="102"/>
                  </a:cubicBezTo>
                  <a:cubicBezTo>
                    <a:pt x="114" y="103"/>
                    <a:pt x="113" y="103"/>
                    <a:pt x="111" y="10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45" y="95"/>
                  </a:moveTo>
                  <a:cubicBezTo>
                    <a:pt x="45" y="94"/>
                    <a:pt x="45" y="93"/>
                    <a:pt x="45" y="92"/>
                  </a:cubicBezTo>
                  <a:cubicBezTo>
                    <a:pt x="46" y="93"/>
                    <a:pt x="47" y="94"/>
                    <a:pt x="47" y="94"/>
                  </a:cubicBezTo>
                  <a:cubicBezTo>
                    <a:pt x="47" y="95"/>
                    <a:pt x="46" y="95"/>
                    <a:pt x="45" y="95"/>
                  </a:cubicBezTo>
                  <a:moveTo>
                    <a:pt x="117" y="101"/>
                  </a:moveTo>
                  <a:cubicBezTo>
                    <a:pt x="117" y="100"/>
                    <a:pt x="117" y="99"/>
                    <a:pt x="117" y="97"/>
                  </a:cubicBezTo>
                  <a:cubicBezTo>
                    <a:pt x="117" y="96"/>
                    <a:pt x="117" y="94"/>
                    <a:pt x="117" y="93"/>
                  </a:cubicBezTo>
                  <a:cubicBezTo>
                    <a:pt x="119" y="92"/>
                    <a:pt x="122" y="92"/>
                    <a:pt x="124" y="91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4"/>
                    <a:pt x="124" y="97"/>
                    <a:pt x="123" y="99"/>
                  </a:cubicBezTo>
                  <a:cubicBezTo>
                    <a:pt x="121" y="100"/>
                    <a:pt x="119" y="101"/>
                    <a:pt x="117" y="101"/>
                  </a:cubicBezTo>
                  <a:moveTo>
                    <a:pt x="125" y="98"/>
                  </a:moveTo>
                  <a:cubicBezTo>
                    <a:pt x="126" y="96"/>
                    <a:pt x="126" y="94"/>
                    <a:pt x="126" y="92"/>
                  </a:cubicBezTo>
                  <a:cubicBezTo>
                    <a:pt x="126" y="91"/>
                    <a:pt x="126" y="91"/>
                    <a:pt x="126" y="90"/>
                  </a:cubicBezTo>
                  <a:cubicBezTo>
                    <a:pt x="128" y="90"/>
                    <a:pt x="129" y="89"/>
                    <a:pt x="131" y="89"/>
                  </a:cubicBezTo>
                  <a:cubicBezTo>
                    <a:pt x="131" y="91"/>
                    <a:pt x="130" y="94"/>
                    <a:pt x="130" y="97"/>
                  </a:cubicBezTo>
                  <a:cubicBezTo>
                    <a:pt x="129" y="97"/>
                    <a:pt x="127" y="98"/>
                    <a:pt x="125" y="98"/>
                  </a:cubicBezTo>
                  <a:moveTo>
                    <a:pt x="132" y="96"/>
                  </a:moveTo>
                  <a:cubicBezTo>
                    <a:pt x="133" y="93"/>
                    <a:pt x="133" y="91"/>
                    <a:pt x="133" y="88"/>
                  </a:cubicBezTo>
                  <a:cubicBezTo>
                    <a:pt x="134" y="88"/>
                    <a:pt x="135" y="88"/>
                    <a:pt x="135" y="87"/>
                  </a:cubicBezTo>
                  <a:cubicBezTo>
                    <a:pt x="136" y="89"/>
                    <a:pt x="136" y="91"/>
                    <a:pt x="136" y="93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95"/>
                    <a:pt x="133" y="96"/>
                    <a:pt x="132" y="96"/>
                  </a:cubicBezTo>
                  <a:moveTo>
                    <a:pt x="39" y="97"/>
                  </a:moveTo>
                  <a:cubicBezTo>
                    <a:pt x="39" y="96"/>
                    <a:pt x="39" y="96"/>
                    <a:pt x="39" y="96"/>
                  </a:cubicBezTo>
                  <a:cubicBezTo>
                    <a:pt x="39" y="93"/>
                    <a:pt x="39" y="90"/>
                    <a:pt x="39" y="87"/>
                  </a:cubicBezTo>
                  <a:cubicBezTo>
                    <a:pt x="41" y="88"/>
                    <a:pt x="42" y="90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3" y="93"/>
                    <a:pt x="43" y="94"/>
                    <a:pt x="43" y="96"/>
                  </a:cubicBezTo>
                  <a:cubicBezTo>
                    <a:pt x="42" y="96"/>
                    <a:pt x="41" y="96"/>
                    <a:pt x="40" y="97"/>
                  </a:cubicBezTo>
                  <a:cubicBezTo>
                    <a:pt x="39" y="97"/>
                    <a:pt x="39" y="97"/>
                    <a:pt x="39" y="97"/>
                  </a:cubicBezTo>
                  <a:moveTo>
                    <a:pt x="37" y="94"/>
                  </a:moveTo>
                  <a:cubicBezTo>
                    <a:pt x="35" y="92"/>
                    <a:pt x="33" y="90"/>
                    <a:pt x="31" y="88"/>
                  </a:cubicBezTo>
                  <a:cubicBezTo>
                    <a:pt x="31" y="85"/>
                    <a:pt x="30" y="81"/>
                    <a:pt x="30" y="78"/>
                  </a:cubicBezTo>
                  <a:cubicBezTo>
                    <a:pt x="33" y="81"/>
                    <a:pt x="35" y="83"/>
                    <a:pt x="37" y="8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9"/>
                    <a:pt x="37" y="91"/>
                    <a:pt x="37" y="94"/>
                  </a:cubicBezTo>
                  <a:moveTo>
                    <a:pt x="29" y="85"/>
                  </a:moveTo>
                  <a:cubicBezTo>
                    <a:pt x="27" y="84"/>
                    <a:pt x="25" y="82"/>
                    <a:pt x="24" y="8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7"/>
                    <a:pt x="23" y="74"/>
                    <a:pt x="23" y="71"/>
                  </a:cubicBezTo>
                  <a:cubicBezTo>
                    <a:pt x="25" y="73"/>
                    <a:pt x="26" y="75"/>
                    <a:pt x="28" y="76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80"/>
                    <a:pt x="28" y="83"/>
                    <a:pt x="29" y="85"/>
                  </a:cubicBezTo>
                  <a:moveTo>
                    <a:pt x="21" y="78"/>
                  </a:moveTo>
                  <a:cubicBezTo>
                    <a:pt x="19" y="76"/>
                    <a:pt x="17" y="74"/>
                    <a:pt x="16" y="73"/>
                  </a:cubicBezTo>
                  <a:cubicBezTo>
                    <a:pt x="16" y="70"/>
                    <a:pt x="15" y="66"/>
                    <a:pt x="15" y="63"/>
                  </a:cubicBezTo>
                  <a:cubicBezTo>
                    <a:pt x="17" y="65"/>
                    <a:pt x="19" y="67"/>
                    <a:pt x="21" y="69"/>
                  </a:cubicBezTo>
                  <a:cubicBezTo>
                    <a:pt x="21" y="72"/>
                    <a:pt x="21" y="75"/>
                    <a:pt x="21" y="78"/>
                  </a:cubicBezTo>
                  <a:moveTo>
                    <a:pt x="111" y="68"/>
                  </a:moveTo>
                  <a:cubicBezTo>
                    <a:pt x="112" y="65"/>
                    <a:pt x="113" y="62"/>
                    <a:pt x="113" y="59"/>
                  </a:cubicBezTo>
                  <a:cubicBezTo>
                    <a:pt x="114" y="61"/>
                    <a:pt x="114" y="64"/>
                    <a:pt x="115" y="66"/>
                  </a:cubicBezTo>
                  <a:cubicBezTo>
                    <a:pt x="113" y="67"/>
                    <a:pt x="112" y="67"/>
                    <a:pt x="111" y="68"/>
                  </a:cubicBezTo>
                  <a:moveTo>
                    <a:pt x="14" y="71"/>
                  </a:moveTo>
                  <a:cubicBezTo>
                    <a:pt x="13" y="71"/>
                    <a:pt x="13" y="70"/>
                    <a:pt x="12" y="70"/>
                  </a:cubicBezTo>
                  <a:cubicBezTo>
                    <a:pt x="12" y="69"/>
                    <a:pt x="11" y="69"/>
                    <a:pt x="11" y="68"/>
                  </a:cubicBezTo>
                  <a:cubicBezTo>
                    <a:pt x="9" y="63"/>
                    <a:pt x="7" y="61"/>
                    <a:pt x="7" y="59"/>
                  </a:cubicBezTo>
                  <a:cubicBezTo>
                    <a:pt x="6" y="57"/>
                    <a:pt x="6" y="56"/>
                    <a:pt x="5" y="53"/>
                  </a:cubicBezTo>
                  <a:cubicBezTo>
                    <a:pt x="7" y="56"/>
                    <a:pt x="10" y="58"/>
                    <a:pt x="12" y="61"/>
                  </a:cubicBezTo>
                  <a:cubicBezTo>
                    <a:pt x="13" y="64"/>
                    <a:pt x="13" y="68"/>
                    <a:pt x="14" y="71"/>
                  </a:cubicBezTo>
                  <a:moveTo>
                    <a:pt x="116" y="63"/>
                  </a:moveTo>
                  <a:cubicBezTo>
                    <a:pt x="116" y="60"/>
                    <a:pt x="115" y="57"/>
                    <a:pt x="114" y="55"/>
                  </a:cubicBezTo>
                  <a:cubicBezTo>
                    <a:pt x="115" y="51"/>
                    <a:pt x="116" y="47"/>
                    <a:pt x="117" y="43"/>
                  </a:cubicBezTo>
                  <a:cubicBezTo>
                    <a:pt x="117" y="46"/>
                    <a:pt x="118" y="49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8" y="56"/>
                    <a:pt x="117" y="60"/>
                    <a:pt x="116" y="63"/>
                  </a:cubicBezTo>
                  <a:moveTo>
                    <a:pt x="120" y="48"/>
                  </a:moveTo>
                  <a:cubicBezTo>
                    <a:pt x="119" y="45"/>
                    <a:pt x="119" y="41"/>
                    <a:pt x="118" y="37"/>
                  </a:cubicBezTo>
                  <a:cubicBezTo>
                    <a:pt x="119" y="33"/>
                    <a:pt x="120" y="30"/>
                    <a:pt x="121" y="26"/>
                  </a:cubicBezTo>
                  <a:cubicBezTo>
                    <a:pt x="122" y="30"/>
                    <a:pt x="122" y="34"/>
                    <a:pt x="122" y="37"/>
                  </a:cubicBezTo>
                  <a:cubicBezTo>
                    <a:pt x="121" y="41"/>
                    <a:pt x="120" y="45"/>
                    <a:pt x="120" y="48"/>
                  </a:cubicBezTo>
                  <a:moveTo>
                    <a:pt x="124" y="32"/>
                  </a:moveTo>
                  <a:cubicBezTo>
                    <a:pt x="123" y="28"/>
                    <a:pt x="123" y="25"/>
                    <a:pt x="122" y="22"/>
                  </a:cubicBezTo>
                  <a:cubicBezTo>
                    <a:pt x="122" y="19"/>
                    <a:pt x="123" y="17"/>
                    <a:pt x="123" y="14"/>
                  </a:cubicBezTo>
                  <a:cubicBezTo>
                    <a:pt x="124" y="17"/>
                    <a:pt x="124" y="21"/>
                    <a:pt x="124" y="24"/>
                  </a:cubicBezTo>
                  <a:cubicBezTo>
                    <a:pt x="124" y="25"/>
                    <a:pt x="124" y="25"/>
                    <a:pt x="124" y="26"/>
                  </a:cubicBezTo>
                  <a:cubicBezTo>
                    <a:pt x="124" y="28"/>
                    <a:pt x="124" y="30"/>
                    <a:pt x="124" y="32"/>
                  </a:cubicBezTo>
                  <a:moveTo>
                    <a:pt x="78" y="85"/>
                  </a:moveTo>
                  <a:cubicBezTo>
                    <a:pt x="79" y="85"/>
                    <a:pt x="79" y="85"/>
                    <a:pt x="79" y="85"/>
                  </a:cubicBezTo>
                  <a:cubicBezTo>
                    <a:pt x="80" y="85"/>
                    <a:pt x="80" y="84"/>
                    <a:pt x="80" y="83"/>
                  </a:cubicBezTo>
                  <a:cubicBezTo>
                    <a:pt x="80" y="79"/>
                    <a:pt x="80" y="76"/>
                    <a:pt x="80" y="72"/>
                  </a:cubicBezTo>
                  <a:cubicBezTo>
                    <a:pt x="80" y="55"/>
                    <a:pt x="82" y="38"/>
                    <a:pt x="84" y="20"/>
                  </a:cubicBezTo>
                  <a:cubicBezTo>
                    <a:pt x="97" y="15"/>
                    <a:pt x="109" y="10"/>
                    <a:pt x="121" y="5"/>
                  </a:cubicBezTo>
                  <a:cubicBezTo>
                    <a:pt x="116" y="27"/>
                    <a:pt x="112" y="48"/>
                    <a:pt x="107" y="70"/>
                  </a:cubicBezTo>
                  <a:cubicBezTo>
                    <a:pt x="106" y="70"/>
                    <a:pt x="106" y="71"/>
                    <a:pt x="106" y="71"/>
                  </a:cubicBezTo>
                  <a:cubicBezTo>
                    <a:pt x="107" y="72"/>
                    <a:pt x="107" y="72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8" y="73"/>
                  </a:cubicBezTo>
                  <a:cubicBezTo>
                    <a:pt x="108" y="73"/>
                    <a:pt x="108" y="73"/>
                    <a:pt x="109" y="73"/>
                  </a:cubicBezTo>
                  <a:cubicBezTo>
                    <a:pt x="109" y="73"/>
                    <a:pt x="109" y="73"/>
                    <a:pt x="110" y="72"/>
                  </a:cubicBezTo>
                  <a:cubicBezTo>
                    <a:pt x="117" y="70"/>
                    <a:pt x="124" y="67"/>
                    <a:pt x="131" y="64"/>
                  </a:cubicBezTo>
                  <a:cubicBezTo>
                    <a:pt x="133" y="70"/>
                    <a:pt x="134" y="76"/>
                    <a:pt x="135" y="82"/>
                  </a:cubicBezTo>
                  <a:cubicBezTo>
                    <a:pt x="135" y="82"/>
                    <a:pt x="134" y="83"/>
                    <a:pt x="134" y="83"/>
                  </a:cubicBezTo>
                  <a:cubicBezTo>
                    <a:pt x="127" y="86"/>
                    <a:pt x="119" y="88"/>
                    <a:pt x="112" y="90"/>
                  </a:cubicBezTo>
                  <a:cubicBezTo>
                    <a:pt x="109" y="91"/>
                    <a:pt x="106" y="92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8"/>
                    <a:pt x="101" y="100"/>
                    <a:pt x="101" y="103"/>
                  </a:cubicBezTo>
                  <a:cubicBezTo>
                    <a:pt x="101" y="104"/>
                    <a:pt x="101" y="104"/>
                    <a:pt x="101" y="105"/>
                  </a:cubicBezTo>
                  <a:cubicBezTo>
                    <a:pt x="101" y="105"/>
                    <a:pt x="101" y="106"/>
                    <a:pt x="101" y="107"/>
                  </a:cubicBezTo>
                  <a:cubicBezTo>
                    <a:pt x="102" y="109"/>
                    <a:pt x="102" y="110"/>
                    <a:pt x="103" y="112"/>
                  </a:cubicBezTo>
                  <a:cubicBezTo>
                    <a:pt x="103" y="113"/>
                    <a:pt x="103" y="114"/>
                    <a:pt x="103" y="115"/>
                  </a:cubicBezTo>
                  <a:cubicBezTo>
                    <a:pt x="103" y="115"/>
                    <a:pt x="103" y="116"/>
                    <a:pt x="104" y="116"/>
                  </a:cubicBezTo>
                  <a:cubicBezTo>
                    <a:pt x="104" y="117"/>
                    <a:pt x="105" y="117"/>
                    <a:pt x="105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06" y="117"/>
                    <a:pt x="106" y="117"/>
                    <a:pt x="106" y="117"/>
                  </a:cubicBezTo>
                  <a:cubicBezTo>
                    <a:pt x="119" y="112"/>
                    <a:pt x="127" y="110"/>
                    <a:pt x="133" y="108"/>
                  </a:cubicBezTo>
                  <a:cubicBezTo>
                    <a:pt x="136" y="107"/>
                    <a:pt x="138" y="106"/>
                    <a:pt x="139" y="105"/>
                  </a:cubicBezTo>
                  <a:cubicBezTo>
                    <a:pt x="140" y="105"/>
                    <a:pt x="140" y="105"/>
                    <a:pt x="141" y="105"/>
                  </a:cubicBezTo>
                  <a:cubicBezTo>
                    <a:pt x="142" y="108"/>
                    <a:pt x="144" y="113"/>
                    <a:pt x="145" y="118"/>
                  </a:cubicBezTo>
                  <a:cubicBezTo>
                    <a:pt x="146" y="121"/>
                    <a:pt x="147" y="124"/>
                    <a:pt x="148" y="126"/>
                  </a:cubicBezTo>
                  <a:cubicBezTo>
                    <a:pt x="147" y="127"/>
                    <a:pt x="144" y="128"/>
                    <a:pt x="141" y="129"/>
                  </a:cubicBezTo>
                  <a:cubicBezTo>
                    <a:pt x="136" y="131"/>
                    <a:pt x="127" y="134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3" y="139"/>
                    <a:pt x="112" y="141"/>
                    <a:pt x="113" y="142"/>
                  </a:cubicBezTo>
                  <a:cubicBezTo>
                    <a:pt x="113" y="142"/>
                    <a:pt x="114" y="143"/>
                    <a:pt x="114" y="143"/>
                  </a:cubicBezTo>
                  <a:cubicBezTo>
                    <a:pt x="118" y="153"/>
                    <a:pt x="121" y="159"/>
                    <a:pt x="124" y="169"/>
                  </a:cubicBezTo>
                  <a:cubicBezTo>
                    <a:pt x="116" y="169"/>
                    <a:pt x="108" y="172"/>
                    <a:pt x="101" y="178"/>
                  </a:cubicBezTo>
                  <a:cubicBezTo>
                    <a:pt x="97" y="167"/>
                    <a:pt x="95" y="161"/>
                    <a:pt x="91" y="150"/>
                  </a:cubicBezTo>
                  <a:cubicBezTo>
                    <a:pt x="90" y="149"/>
                    <a:pt x="90" y="148"/>
                    <a:pt x="89" y="148"/>
                  </a:cubicBezTo>
                  <a:cubicBezTo>
                    <a:pt x="89" y="148"/>
                    <a:pt x="88" y="148"/>
                    <a:pt x="88" y="148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66" y="156"/>
                    <a:pt x="54" y="160"/>
                    <a:pt x="49" y="162"/>
                  </a:cubicBezTo>
                  <a:cubicBezTo>
                    <a:pt x="48" y="154"/>
                    <a:pt x="46" y="147"/>
                    <a:pt x="43" y="140"/>
                  </a:cubicBezTo>
                  <a:cubicBezTo>
                    <a:pt x="44" y="140"/>
                    <a:pt x="44" y="139"/>
                    <a:pt x="44" y="139"/>
                  </a:cubicBezTo>
                  <a:cubicBezTo>
                    <a:pt x="49" y="138"/>
                    <a:pt x="60" y="134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81" y="126"/>
                    <a:pt x="81" y="125"/>
                    <a:pt x="81" y="124"/>
                  </a:cubicBezTo>
                  <a:cubicBezTo>
                    <a:pt x="81" y="124"/>
                    <a:pt x="80" y="124"/>
                    <a:pt x="80" y="123"/>
                  </a:cubicBezTo>
                  <a:cubicBezTo>
                    <a:pt x="80" y="122"/>
                    <a:pt x="79" y="120"/>
                    <a:pt x="78" y="118"/>
                  </a:cubicBezTo>
                  <a:cubicBezTo>
                    <a:pt x="77" y="117"/>
                    <a:pt x="77" y="116"/>
                    <a:pt x="76" y="115"/>
                  </a:cubicBezTo>
                  <a:cubicBezTo>
                    <a:pt x="76" y="114"/>
                    <a:pt x="75" y="113"/>
                    <a:pt x="75" y="112"/>
                  </a:cubicBezTo>
                  <a:cubicBezTo>
                    <a:pt x="74" y="112"/>
                    <a:pt x="74" y="111"/>
                    <a:pt x="73" y="111"/>
                  </a:cubicBezTo>
                  <a:cubicBezTo>
                    <a:pt x="73" y="110"/>
                    <a:pt x="72" y="110"/>
                    <a:pt x="72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09"/>
                    <a:pt x="71" y="108"/>
                    <a:pt x="70" y="108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9" y="108"/>
                    <a:pt x="69" y="108"/>
                  </a:cubicBezTo>
                  <a:cubicBezTo>
                    <a:pt x="68" y="108"/>
                    <a:pt x="68" y="108"/>
                    <a:pt x="67" y="108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53" y="113"/>
                    <a:pt x="43" y="116"/>
                    <a:pt x="31" y="121"/>
                  </a:cubicBezTo>
                  <a:cubicBezTo>
                    <a:pt x="30" y="116"/>
                    <a:pt x="28" y="110"/>
                    <a:pt x="28" y="104"/>
                  </a:cubicBezTo>
                  <a:cubicBezTo>
                    <a:pt x="31" y="103"/>
                    <a:pt x="35" y="102"/>
                    <a:pt x="37" y="10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9" y="102"/>
                    <a:pt x="3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5" y="100"/>
                    <a:pt x="48" y="99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37" y="80"/>
                    <a:pt x="19" y="62"/>
                    <a:pt x="5" y="47"/>
                  </a:cubicBezTo>
                  <a:cubicBezTo>
                    <a:pt x="6" y="46"/>
                    <a:pt x="9" y="45"/>
                    <a:pt x="11" y="44"/>
                  </a:cubicBezTo>
                  <a:cubicBezTo>
                    <a:pt x="16" y="42"/>
                    <a:pt x="22" y="41"/>
                    <a:pt x="26" y="40"/>
                  </a:cubicBezTo>
                  <a:cubicBezTo>
                    <a:pt x="29" y="39"/>
                    <a:pt x="31" y="39"/>
                    <a:pt x="32" y="38"/>
                  </a:cubicBezTo>
                  <a:cubicBezTo>
                    <a:pt x="32" y="38"/>
                    <a:pt x="33" y="38"/>
                    <a:pt x="33" y="38"/>
                  </a:cubicBezTo>
                  <a:cubicBezTo>
                    <a:pt x="34" y="39"/>
                    <a:pt x="36" y="41"/>
                    <a:pt x="38" y="43"/>
                  </a:cubicBezTo>
                  <a:cubicBezTo>
                    <a:pt x="43" y="48"/>
                    <a:pt x="51" y="56"/>
                    <a:pt x="59" y="64"/>
                  </a:cubicBezTo>
                  <a:cubicBezTo>
                    <a:pt x="66" y="72"/>
                    <a:pt x="73" y="80"/>
                    <a:pt x="77" y="84"/>
                  </a:cubicBezTo>
                  <a:cubicBezTo>
                    <a:pt x="77" y="85"/>
                    <a:pt x="78" y="85"/>
                    <a:pt x="78" y="85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3" y="0"/>
                  </a:cubicBezTo>
                  <a:cubicBezTo>
                    <a:pt x="109" y="6"/>
                    <a:pt x="96" y="11"/>
                    <a:pt x="82" y="17"/>
                  </a:cubicBezTo>
                  <a:cubicBezTo>
                    <a:pt x="81" y="17"/>
                    <a:pt x="81" y="18"/>
                    <a:pt x="81" y="19"/>
                  </a:cubicBezTo>
                  <a:cubicBezTo>
                    <a:pt x="78" y="36"/>
                    <a:pt x="76" y="54"/>
                    <a:pt x="76" y="72"/>
                  </a:cubicBezTo>
                  <a:cubicBezTo>
                    <a:pt x="76" y="74"/>
                    <a:pt x="76" y="76"/>
                    <a:pt x="76" y="77"/>
                  </a:cubicBezTo>
                  <a:cubicBezTo>
                    <a:pt x="71" y="71"/>
                    <a:pt x="62" y="62"/>
                    <a:pt x="54" y="54"/>
                  </a:cubicBezTo>
                  <a:cubicBezTo>
                    <a:pt x="44" y="43"/>
                    <a:pt x="35" y="34"/>
                    <a:pt x="35" y="34"/>
                  </a:cubicBezTo>
                  <a:cubicBezTo>
                    <a:pt x="35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3" y="34"/>
                    <a:pt x="27" y="35"/>
                    <a:pt x="20" y="37"/>
                  </a:cubicBezTo>
                  <a:cubicBezTo>
                    <a:pt x="17" y="38"/>
                    <a:pt x="13" y="39"/>
                    <a:pt x="9" y="40"/>
                  </a:cubicBezTo>
                  <a:cubicBezTo>
                    <a:pt x="6" y="42"/>
                    <a:pt x="3" y="44"/>
                    <a:pt x="1" y="46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48"/>
                    <a:pt x="0" y="49"/>
                    <a:pt x="0" y="49"/>
                  </a:cubicBezTo>
                  <a:cubicBezTo>
                    <a:pt x="1" y="55"/>
                    <a:pt x="2" y="57"/>
                    <a:pt x="3" y="60"/>
                  </a:cubicBezTo>
                  <a:cubicBezTo>
                    <a:pt x="3" y="61"/>
                    <a:pt x="4" y="63"/>
                    <a:pt x="5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5" y="68"/>
                    <a:pt x="6" y="69"/>
                    <a:pt x="7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2"/>
                    <a:pt x="9" y="72"/>
                    <a:pt x="9" y="73"/>
                  </a:cubicBezTo>
                  <a:cubicBezTo>
                    <a:pt x="14" y="77"/>
                    <a:pt x="21" y="83"/>
                    <a:pt x="29" y="92"/>
                  </a:cubicBezTo>
                  <a:cubicBezTo>
                    <a:pt x="29" y="92"/>
                    <a:pt x="29" y="93"/>
                    <a:pt x="29" y="93"/>
                  </a:cubicBezTo>
                  <a:cubicBezTo>
                    <a:pt x="29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2" y="95"/>
                    <a:pt x="34" y="96"/>
                    <a:pt x="35" y="98"/>
                  </a:cubicBezTo>
                  <a:cubicBezTo>
                    <a:pt x="32" y="99"/>
                    <a:pt x="29" y="100"/>
                    <a:pt x="25" y="101"/>
                  </a:cubicBezTo>
                  <a:cubicBezTo>
                    <a:pt x="24" y="102"/>
                    <a:pt x="23" y="102"/>
                    <a:pt x="23" y="103"/>
                  </a:cubicBezTo>
                  <a:cubicBezTo>
                    <a:pt x="24" y="110"/>
                    <a:pt x="26" y="117"/>
                    <a:pt x="28" y="123"/>
                  </a:cubicBezTo>
                  <a:cubicBezTo>
                    <a:pt x="27" y="124"/>
                    <a:pt x="27" y="124"/>
                    <a:pt x="27" y="125"/>
                  </a:cubicBezTo>
                  <a:cubicBezTo>
                    <a:pt x="28" y="129"/>
                    <a:pt x="30" y="132"/>
                    <a:pt x="33" y="135"/>
                  </a:cubicBezTo>
                  <a:cubicBezTo>
                    <a:pt x="33" y="135"/>
                    <a:pt x="34" y="135"/>
                    <a:pt x="34" y="135"/>
                  </a:cubicBezTo>
                  <a:cubicBezTo>
                    <a:pt x="34" y="135"/>
                    <a:pt x="35" y="135"/>
                    <a:pt x="35" y="135"/>
                  </a:cubicBezTo>
                  <a:cubicBezTo>
                    <a:pt x="38" y="134"/>
                    <a:pt x="41" y="133"/>
                    <a:pt x="43" y="132"/>
                  </a:cubicBezTo>
                  <a:cubicBezTo>
                    <a:pt x="46" y="131"/>
                    <a:pt x="49" y="130"/>
                    <a:pt x="56" y="128"/>
                  </a:cubicBezTo>
                  <a:cubicBezTo>
                    <a:pt x="56" y="128"/>
                    <a:pt x="57" y="127"/>
                    <a:pt x="58" y="127"/>
                  </a:cubicBezTo>
                  <a:cubicBezTo>
                    <a:pt x="59" y="127"/>
                    <a:pt x="61" y="126"/>
                    <a:pt x="62" y="125"/>
                  </a:cubicBezTo>
                  <a:cubicBezTo>
                    <a:pt x="63" y="125"/>
                    <a:pt x="64" y="125"/>
                    <a:pt x="64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65" y="125"/>
                    <a:pt x="65" y="126"/>
                    <a:pt x="65" y="12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59" y="130"/>
                    <a:pt x="54" y="132"/>
                    <a:pt x="50" y="133"/>
                  </a:cubicBezTo>
                  <a:cubicBezTo>
                    <a:pt x="47" y="134"/>
                    <a:pt x="45" y="135"/>
                    <a:pt x="43" y="135"/>
                  </a:cubicBezTo>
                  <a:cubicBezTo>
                    <a:pt x="42" y="136"/>
                    <a:pt x="40" y="136"/>
                    <a:pt x="40" y="136"/>
                  </a:cubicBezTo>
                  <a:cubicBezTo>
                    <a:pt x="40" y="136"/>
                    <a:pt x="39" y="137"/>
                    <a:pt x="39" y="137"/>
                  </a:cubicBezTo>
                  <a:cubicBezTo>
                    <a:pt x="39" y="138"/>
                    <a:pt x="39" y="138"/>
                    <a:pt x="39" y="139"/>
                  </a:cubicBezTo>
                  <a:cubicBezTo>
                    <a:pt x="41" y="146"/>
                    <a:pt x="44" y="155"/>
                    <a:pt x="46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3"/>
                    <a:pt x="45" y="164"/>
                    <a:pt x="46" y="165"/>
                  </a:cubicBezTo>
                  <a:cubicBezTo>
                    <a:pt x="50" y="169"/>
                    <a:pt x="53" y="174"/>
                    <a:pt x="56" y="179"/>
                  </a:cubicBezTo>
                  <a:cubicBezTo>
                    <a:pt x="56" y="180"/>
                    <a:pt x="57" y="180"/>
                    <a:pt x="58" y="180"/>
                  </a:cubicBezTo>
                  <a:cubicBezTo>
                    <a:pt x="58" y="180"/>
                    <a:pt x="58" y="180"/>
                    <a:pt x="58" y="180"/>
                  </a:cubicBezTo>
                  <a:cubicBezTo>
                    <a:pt x="69" y="175"/>
                    <a:pt x="77" y="171"/>
                    <a:pt x="88" y="169"/>
                  </a:cubicBezTo>
                  <a:cubicBezTo>
                    <a:pt x="91" y="173"/>
                    <a:pt x="94" y="178"/>
                    <a:pt x="96" y="184"/>
                  </a:cubicBezTo>
                  <a:cubicBezTo>
                    <a:pt x="99" y="191"/>
                    <a:pt x="102" y="198"/>
                    <a:pt x="104" y="202"/>
                  </a:cubicBezTo>
                  <a:cubicBezTo>
                    <a:pt x="104" y="203"/>
                    <a:pt x="105" y="203"/>
                    <a:pt x="106" y="203"/>
                  </a:cubicBezTo>
                  <a:cubicBezTo>
                    <a:pt x="106" y="203"/>
                    <a:pt x="106" y="203"/>
                    <a:pt x="106" y="203"/>
                  </a:cubicBezTo>
                  <a:cubicBezTo>
                    <a:pt x="107" y="204"/>
                    <a:pt x="107" y="204"/>
                    <a:pt x="107" y="204"/>
                  </a:cubicBezTo>
                  <a:cubicBezTo>
                    <a:pt x="108" y="204"/>
                    <a:pt x="108" y="204"/>
                    <a:pt x="108" y="203"/>
                  </a:cubicBezTo>
                  <a:cubicBezTo>
                    <a:pt x="109" y="203"/>
                    <a:pt x="109" y="203"/>
                    <a:pt x="109" y="203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10" y="205"/>
                    <a:pt x="110" y="205"/>
                    <a:pt x="110" y="205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0" y="204"/>
                    <a:pt x="110" y="204"/>
                    <a:pt x="110" y="204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1" y="203"/>
                    <a:pt x="111" y="203"/>
                    <a:pt x="111" y="202"/>
                  </a:cubicBezTo>
                  <a:cubicBezTo>
                    <a:pt x="115" y="200"/>
                    <a:pt x="119" y="198"/>
                    <a:pt x="124" y="196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4" y="197"/>
                    <a:pt x="124" y="197"/>
                    <a:pt x="124" y="197"/>
                  </a:cubicBezTo>
                  <a:cubicBezTo>
                    <a:pt x="125" y="197"/>
                    <a:pt x="125" y="197"/>
                    <a:pt x="125" y="196"/>
                  </a:cubicBezTo>
                  <a:cubicBezTo>
                    <a:pt x="126" y="195"/>
                    <a:pt x="126" y="195"/>
                    <a:pt x="126" y="195"/>
                  </a:cubicBezTo>
                  <a:cubicBezTo>
                    <a:pt x="129" y="194"/>
                    <a:pt x="132" y="193"/>
                    <a:pt x="134" y="192"/>
                  </a:cubicBezTo>
                  <a:cubicBezTo>
                    <a:pt x="135" y="191"/>
                    <a:pt x="135" y="191"/>
                    <a:pt x="136" y="190"/>
                  </a:cubicBezTo>
                  <a:cubicBezTo>
                    <a:pt x="136" y="190"/>
                    <a:pt x="136" y="189"/>
                    <a:pt x="135" y="189"/>
                  </a:cubicBezTo>
                  <a:cubicBezTo>
                    <a:pt x="132" y="184"/>
                    <a:pt x="129" y="179"/>
                    <a:pt x="128" y="173"/>
                  </a:cubicBezTo>
                  <a:cubicBezTo>
                    <a:pt x="128" y="173"/>
                    <a:pt x="129" y="173"/>
                    <a:pt x="129" y="172"/>
                  </a:cubicBezTo>
                  <a:cubicBezTo>
                    <a:pt x="129" y="172"/>
                    <a:pt x="129" y="171"/>
                    <a:pt x="129" y="170"/>
                  </a:cubicBezTo>
                  <a:cubicBezTo>
                    <a:pt x="127" y="165"/>
                    <a:pt x="126" y="161"/>
                    <a:pt x="124" y="157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5" y="157"/>
                    <a:pt x="125" y="156"/>
                    <a:pt x="126" y="156"/>
                  </a:cubicBezTo>
                  <a:cubicBezTo>
                    <a:pt x="129" y="155"/>
                    <a:pt x="135" y="152"/>
                    <a:pt x="141" y="150"/>
                  </a:cubicBezTo>
                  <a:cubicBezTo>
                    <a:pt x="143" y="149"/>
                    <a:pt x="146" y="148"/>
                    <a:pt x="148" y="147"/>
                  </a:cubicBezTo>
                  <a:cubicBezTo>
                    <a:pt x="151" y="147"/>
                    <a:pt x="152" y="146"/>
                    <a:pt x="153" y="146"/>
                  </a:cubicBezTo>
                  <a:cubicBezTo>
                    <a:pt x="154" y="146"/>
                    <a:pt x="155" y="145"/>
                    <a:pt x="155" y="143"/>
                  </a:cubicBezTo>
                  <a:cubicBezTo>
                    <a:pt x="154" y="139"/>
                    <a:pt x="153" y="134"/>
                    <a:pt x="152" y="129"/>
                  </a:cubicBezTo>
                  <a:cubicBezTo>
                    <a:pt x="152" y="129"/>
                    <a:pt x="153" y="128"/>
                    <a:pt x="152" y="127"/>
                  </a:cubicBezTo>
                  <a:cubicBezTo>
                    <a:pt x="152" y="127"/>
                    <a:pt x="151" y="122"/>
                    <a:pt x="149" y="117"/>
                  </a:cubicBezTo>
                  <a:cubicBezTo>
                    <a:pt x="147" y="111"/>
                    <a:pt x="145" y="105"/>
                    <a:pt x="144" y="101"/>
                  </a:cubicBezTo>
                  <a:cubicBezTo>
                    <a:pt x="143" y="101"/>
                    <a:pt x="143" y="100"/>
                    <a:pt x="142" y="100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0" y="101"/>
                    <a:pt x="140" y="101"/>
                    <a:pt x="138" y="102"/>
                  </a:cubicBezTo>
                  <a:cubicBezTo>
                    <a:pt x="134" y="103"/>
                    <a:pt x="126" y="106"/>
                    <a:pt x="111" y="111"/>
                  </a:cubicBezTo>
                  <a:cubicBezTo>
                    <a:pt x="111" y="110"/>
                    <a:pt x="111" y="110"/>
                    <a:pt x="111" y="109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6" y="106"/>
                    <a:pt x="123" y="103"/>
                    <a:pt x="130" y="101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102"/>
                    <a:pt x="132" y="102"/>
                    <a:pt x="132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4" y="100"/>
                    <a:pt x="135" y="99"/>
                    <a:pt x="137" y="99"/>
                  </a:cubicBezTo>
                  <a:cubicBezTo>
                    <a:pt x="138" y="98"/>
                    <a:pt x="138" y="98"/>
                    <a:pt x="139" y="97"/>
                  </a:cubicBezTo>
                  <a:cubicBezTo>
                    <a:pt x="140" y="96"/>
                    <a:pt x="140" y="95"/>
                    <a:pt x="140" y="93"/>
                  </a:cubicBezTo>
                  <a:cubicBezTo>
                    <a:pt x="140" y="91"/>
                    <a:pt x="140" y="89"/>
                    <a:pt x="139" y="87"/>
                  </a:cubicBezTo>
                  <a:cubicBezTo>
                    <a:pt x="139" y="87"/>
                    <a:pt x="139" y="86"/>
                    <a:pt x="139" y="86"/>
                  </a:cubicBezTo>
                  <a:cubicBezTo>
                    <a:pt x="139" y="85"/>
                    <a:pt x="140" y="85"/>
                    <a:pt x="139" y="84"/>
                  </a:cubicBezTo>
                  <a:cubicBezTo>
                    <a:pt x="138" y="76"/>
                    <a:pt x="137" y="69"/>
                    <a:pt x="135" y="61"/>
                  </a:cubicBezTo>
                  <a:cubicBezTo>
                    <a:pt x="135" y="60"/>
                    <a:pt x="134" y="60"/>
                    <a:pt x="134" y="60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2" y="59"/>
                    <a:pt x="132" y="59"/>
                  </a:cubicBezTo>
                  <a:cubicBezTo>
                    <a:pt x="128" y="61"/>
                    <a:pt x="124" y="63"/>
                    <a:pt x="120" y="65"/>
                  </a:cubicBezTo>
                  <a:cubicBezTo>
                    <a:pt x="121" y="61"/>
                    <a:pt x="122" y="57"/>
                    <a:pt x="123" y="53"/>
                  </a:cubicBezTo>
                  <a:cubicBezTo>
                    <a:pt x="124" y="48"/>
                    <a:pt x="125" y="43"/>
                    <a:pt x="127" y="36"/>
                  </a:cubicBezTo>
                  <a:cubicBezTo>
                    <a:pt x="128" y="33"/>
                    <a:pt x="128" y="29"/>
                    <a:pt x="128" y="26"/>
                  </a:cubicBezTo>
                  <a:cubicBezTo>
                    <a:pt x="128" y="25"/>
                    <a:pt x="128" y="25"/>
                    <a:pt x="128" y="24"/>
                  </a:cubicBezTo>
                  <a:cubicBezTo>
                    <a:pt x="128" y="17"/>
                    <a:pt x="127" y="9"/>
                    <a:pt x="126" y="2"/>
                  </a:cubicBezTo>
                  <a:cubicBezTo>
                    <a:pt x="126" y="1"/>
                    <a:pt x="126" y="1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Rectangle 874"/>
            <p:cNvSpPr>
              <a:spLocks noChangeArrowheads="1"/>
            </p:cNvSpPr>
            <p:nvPr/>
          </p:nvSpPr>
          <p:spPr bwMode="auto">
            <a:xfrm>
              <a:off x="693699" y="4314714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875"/>
            <p:cNvSpPr/>
            <p:nvPr/>
          </p:nvSpPr>
          <p:spPr bwMode="auto">
            <a:xfrm>
              <a:off x="693699" y="43147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84" name="Freeform 876"/>
          <p:cNvSpPr>
            <a:spLocks noEditPoints="1"/>
          </p:cNvSpPr>
          <p:nvPr/>
        </p:nvSpPr>
        <p:spPr bwMode="auto">
          <a:xfrm>
            <a:off x="1848918" y="2446264"/>
            <a:ext cx="140417" cy="195833"/>
          </a:xfrm>
          <a:custGeom>
            <a:avLst/>
            <a:gdLst>
              <a:gd name="T0" fmla="*/ 96 w 126"/>
              <a:gd name="T1" fmla="*/ 172 h 176"/>
              <a:gd name="T2" fmla="*/ 94 w 126"/>
              <a:gd name="T3" fmla="*/ 160 h 176"/>
              <a:gd name="T4" fmla="*/ 80 w 126"/>
              <a:gd name="T5" fmla="*/ 170 h 176"/>
              <a:gd name="T6" fmla="*/ 70 w 126"/>
              <a:gd name="T7" fmla="*/ 155 h 176"/>
              <a:gd name="T8" fmla="*/ 121 w 126"/>
              <a:gd name="T9" fmla="*/ 158 h 176"/>
              <a:gd name="T10" fmla="*/ 63 w 126"/>
              <a:gd name="T11" fmla="*/ 164 h 176"/>
              <a:gd name="T12" fmla="*/ 50 w 126"/>
              <a:gd name="T13" fmla="*/ 157 h 176"/>
              <a:gd name="T14" fmla="*/ 49 w 126"/>
              <a:gd name="T15" fmla="*/ 154 h 176"/>
              <a:gd name="T16" fmla="*/ 45 w 126"/>
              <a:gd name="T17" fmla="*/ 141 h 176"/>
              <a:gd name="T18" fmla="*/ 37 w 126"/>
              <a:gd name="T19" fmla="*/ 143 h 176"/>
              <a:gd name="T20" fmla="*/ 30 w 126"/>
              <a:gd name="T21" fmla="*/ 119 h 176"/>
              <a:gd name="T22" fmla="*/ 28 w 126"/>
              <a:gd name="T23" fmla="*/ 118 h 176"/>
              <a:gd name="T24" fmla="*/ 9 w 126"/>
              <a:gd name="T25" fmla="*/ 119 h 176"/>
              <a:gd name="T26" fmla="*/ 20 w 126"/>
              <a:gd name="T27" fmla="*/ 106 h 176"/>
              <a:gd name="T28" fmla="*/ 74 w 126"/>
              <a:gd name="T29" fmla="*/ 104 h 176"/>
              <a:gd name="T30" fmla="*/ 65 w 126"/>
              <a:gd name="T31" fmla="*/ 104 h 176"/>
              <a:gd name="T32" fmla="*/ 75 w 126"/>
              <a:gd name="T33" fmla="*/ 115 h 176"/>
              <a:gd name="T34" fmla="*/ 87 w 126"/>
              <a:gd name="T35" fmla="*/ 114 h 176"/>
              <a:gd name="T36" fmla="*/ 89 w 126"/>
              <a:gd name="T37" fmla="*/ 115 h 176"/>
              <a:gd name="T38" fmla="*/ 5 w 126"/>
              <a:gd name="T39" fmla="*/ 101 h 176"/>
              <a:gd name="T40" fmla="*/ 6 w 126"/>
              <a:gd name="T41" fmla="*/ 81 h 176"/>
              <a:gd name="T42" fmla="*/ 81 w 126"/>
              <a:gd name="T43" fmla="*/ 76 h 176"/>
              <a:gd name="T44" fmla="*/ 67 w 126"/>
              <a:gd name="T45" fmla="*/ 83 h 176"/>
              <a:gd name="T46" fmla="*/ 91 w 126"/>
              <a:gd name="T47" fmla="*/ 76 h 176"/>
              <a:gd name="T48" fmla="*/ 59 w 126"/>
              <a:gd name="T49" fmla="*/ 81 h 176"/>
              <a:gd name="T50" fmla="*/ 64 w 126"/>
              <a:gd name="T51" fmla="*/ 83 h 176"/>
              <a:gd name="T52" fmla="*/ 102 w 126"/>
              <a:gd name="T53" fmla="*/ 75 h 176"/>
              <a:gd name="T54" fmla="*/ 99 w 126"/>
              <a:gd name="T55" fmla="*/ 76 h 176"/>
              <a:gd name="T56" fmla="*/ 22 w 126"/>
              <a:gd name="T57" fmla="*/ 75 h 176"/>
              <a:gd name="T58" fmla="*/ 4 w 126"/>
              <a:gd name="T59" fmla="*/ 76 h 176"/>
              <a:gd name="T60" fmla="*/ 67 w 126"/>
              <a:gd name="T61" fmla="*/ 44 h 176"/>
              <a:gd name="T62" fmla="*/ 112 w 126"/>
              <a:gd name="T63" fmla="*/ 46 h 176"/>
              <a:gd name="T64" fmla="*/ 116 w 126"/>
              <a:gd name="T65" fmla="*/ 37 h 176"/>
              <a:gd name="T66" fmla="*/ 105 w 126"/>
              <a:gd name="T67" fmla="*/ 42 h 176"/>
              <a:gd name="T68" fmla="*/ 85 w 126"/>
              <a:gd name="T69" fmla="*/ 33 h 176"/>
              <a:gd name="T70" fmla="*/ 103 w 126"/>
              <a:gd name="T71" fmla="*/ 33 h 176"/>
              <a:gd name="T72" fmla="*/ 88 w 126"/>
              <a:gd name="T73" fmla="*/ 39 h 176"/>
              <a:gd name="T74" fmla="*/ 120 w 126"/>
              <a:gd name="T75" fmla="*/ 24 h 176"/>
              <a:gd name="T76" fmla="*/ 75 w 126"/>
              <a:gd name="T77" fmla="*/ 56 h 176"/>
              <a:gd name="T78" fmla="*/ 51 w 126"/>
              <a:gd name="T79" fmla="*/ 72 h 176"/>
              <a:gd name="T80" fmla="*/ 50 w 126"/>
              <a:gd name="T81" fmla="*/ 85 h 176"/>
              <a:gd name="T82" fmla="*/ 78 w 126"/>
              <a:gd name="T83" fmla="*/ 100 h 176"/>
              <a:gd name="T84" fmla="*/ 62 w 126"/>
              <a:gd name="T85" fmla="*/ 118 h 176"/>
              <a:gd name="T86" fmla="*/ 97 w 126"/>
              <a:gd name="T87" fmla="*/ 156 h 176"/>
              <a:gd name="T88" fmla="*/ 10 w 126"/>
              <a:gd name="T89" fmla="*/ 101 h 176"/>
              <a:gd name="T90" fmla="*/ 25 w 126"/>
              <a:gd name="T91" fmla="*/ 84 h 176"/>
              <a:gd name="T92" fmla="*/ 23 w 126"/>
              <a:gd name="T93" fmla="*/ 71 h 176"/>
              <a:gd name="T94" fmla="*/ 66 w 126"/>
              <a:gd name="T95" fmla="*/ 6 h 176"/>
              <a:gd name="T96" fmla="*/ 6 w 126"/>
              <a:gd name="T97" fmla="*/ 54 h 176"/>
              <a:gd name="T98" fmla="*/ 0 w 126"/>
              <a:gd name="T99" fmla="*/ 85 h 176"/>
              <a:gd name="T100" fmla="*/ 8 w 126"/>
              <a:gd name="T101" fmla="*/ 86 h 176"/>
              <a:gd name="T102" fmla="*/ 1 w 126"/>
              <a:gd name="T103" fmla="*/ 122 h 176"/>
              <a:gd name="T104" fmla="*/ 6 w 126"/>
              <a:gd name="T105" fmla="*/ 123 h 176"/>
              <a:gd name="T106" fmla="*/ 102 w 126"/>
              <a:gd name="T107" fmla="*/ 176 h 176"/>
              <a:gd name="T108" fmla="*/ 124 w 126"/>
              <a:gd name="T109" fmla="*/ 173 h 176"/>
              <a:gd name="T110" fmla="*/ 125 w 126"/>
              <a:gd name="T111" fmla="*/ 123 h 176"/>
              <a:gd name="T112" fmla="*/ 71 w 126"/>
              <a:gd name="T113" fmla="*/ 124 h 176"/>
              <a:gd name="T114" fmla="*/ 104 w 126"/>
              <a:gd name="T115" fmla="*/ 82 h 176"/>
              <a:gd name="T116" fmla="*/ 105 w 126"/>
              <a:gd name="T117" fmla="*/ 54 h 176"/>
              <a:gd name="T118" fmla="*/ 112 w 126"/>
              <a:gd name="T119" fmla="*/ 51 h 176"/>
              <a:gd name="T120" fmla="*/ 93 w 126"/>
              <a:gd name="T121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6" h="176">
                <a:moveTo>
                  <a:pt x="116" y="171"/>
                </a:moveTo>
                <a:cubicBezTo>
                  <a:pt x="117" y="168"/>
                  <a:pt x="119" y="164"/>
                  <a:pt x="120" y="161"/>
                </a:cubicBezTo>
                <a:cubicBezTo>
                  <a:pt x="120" y="163"/>
                  <a:pt x="120" y="166"/>
                  <a:pt x="120" y="168"/>
                </a:cubicBezTo>
                <a:cubicBezTo>
                  <a:pt x="120" y="169"/>
                  <a:pt x="120" y="170"/>
                  <a:pt x="120" y="171"/>
                </a:cubicBezTo>
                <a:cubicBezTo>
                  <a:pt x="119" y="171"/>
                  <a:pt x="117" y="171"/>
                  <a:pt x="116" y="171"/>
                </a:cubicBezTo>
                <a:moveTo>
                  <a:pt x="97" y="160"/>
                </a:moveTo>
                <a:cubicBezTo>
                  <a:pt x="99" y="160"/>
                  <a:pt x="101" y="160"/>
                  <a:pt x="102" y="160"/>
                </a:cubicBezTo>
                <a:cubicBezTo>
                  <a:pt x="100" y="163"/>
                  <a:pt x="97" y="167"/>
                  <a:pt x="96" y="172"/>
                </a:cubicBezTo>
                <a:cubicBezTo>
                  <a:pt x="94" y="172"/>
                  <a:pt x="92" y="171"/>
                  <a:pt x="90" y="171"/>
                </a:cubicBezTo>
                <a:cubicBezTo>
                  <a:pt x="91" y="167"/>
                  <a:pt x="93" y="163"/>
                  <a:pt x="96" y="160"/>
                </a:cubicBezTo>
                <a:cubicBezTo>
                  <a:pt x="97" y="160"/>
                  <a:pt x="97" y="160"/>
                  <a:pt x="97" y="160"/>
                </a:cubicBezTo>
                <a:moveTo>
                  <a:pt x="88" y="171"/>
                </a:moveTo>
                <a:cubicBezTo>
                  <a:pt x="86" y="171"/>
                  <a:pt x="84" y="170"/>
                  <a:pt x="82" y="170"/>
                </a:cubicBezTo>
                <a:cubicBezTo>
                  <a:pt x="83" y="166"/>
                  <a:pt x="85" y="163"/>
                  <a:pt x="87" y="160"/>
                </a:cubicBezTo>
                <a:cubicBezTo>
                  <a:pt x="87" y="159"/>
                  <a:pt x="87" y="159"/>
                  <a:pt x="87" y="159"/>
                </a:cubicBezTo>
                <a:cubicBezTo>
                  <a:pt x="89" y="159"/>
                  <a:pt x="91" y="160"/>
                  <a:pt x="94" y="160"/>
                </a:cubicBezTo>
                <a:cubicBezTo>
                  <a:pt x="91" y="163"/>
                  <a:pt x="89" y="167"/>
                  <a:pt x="88" y="171"/>
                </a:cubicBezTo>
                <a:moveTo>
                  <a:pt x="102" y="172"/>
                </a:moveTo>
                <a:cubicBezTo>
                  <a:pt x="100" y="172"/>
                  <a:pt x="99" y="172"/>
                  <a:pt x="98" y="172"/>
                </a:cubicBezTo>
                <a:cubicBezTo>
                  <a:pt x="100" y="167"/>
                  <a:pt x="102" y="163"/>
                  <a:pt x="105" y="159"/>
                </a:cubicBezTo>
                <a:cubicBezTo>
                  <a:pt x="107" y="159"/>
                  <a:pt x="110" y="159"/>
                  <a:pt x="113" y="158"/>
                </a:cubicBezTo>
                <a:cubicBezTo>
                  <a:pt x="110" y="162"/>
                  <a:pt x="107" y="167"/>
                  <a:pt x="105" y="172"/>
                </a:cubicBezTo>
                <a:cubicBezTo>
                  <a:pt x="104" y="172"/>
                  <a:pt x="103" y="172"/>
                  <a:pt x="102" y="172"/>
                </a:cubicBezTo>
                <a:moveTo>
                  <a:pt x="80" y="170"/>
                </a:moveTo>
                <a:cubicBezTo>
                  <a:pt x="78" y="169"/>
                  <a:pt x="75" y="169"/>
                  <a:pt x="73" y="168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75" y="164"/>
                  <a:pt x="77" y="161"/>
                  <a:pt x="79" y="158"/>
                </a:cubicBezTo>
                <a:cubicBezTo>
                  <a:pt x="81" y="158"/>
                  <a:pt x="83" y="159"/>
                  <a:pt x="85" y="159"/>
                </a:cubicBezTo>
                <a:cubicBezTo>
                  <a:pt x="83" y="162"/>
                  <a:pt x="81" y="166"/>
                  <a:pt x="80" y="170"/>
                </a:cubicBezTo>
                <a:moveTo>
                  <a:pt x="71" y="167"/>
                </a:moveTo>
                <a:cubicBezTo>
                  <a:pt x="69" y="167"/>
                  <a:pt x="67" y="166"/>
                  <a:pt x="65" y="165"/>
                </a:cubicBezTo>
                <a:cubicBezTo>
                  <a:pt x="66" y="162"/>
                  <a:pt x="68" y="159"/>
                  <a:pt x="70" y="155"/>
                </a:cubicBezTo>
                <a:cubicBezTo>
                  <a:pt x="72" y="156"/>
                  <a:pt x="74" y="157"/>
                  <a:pt x="77" y="157"/>
                </a:cubicBezTo>
                <a:cubicBezTo>
                  <a:pt x="75" y="161"/>
                  <a:pt x="73" y="164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1" y="167"/>
                  <a:pt x="71" y="167"/>
                </a:cubicBezTo>
                <a:moveTo>
                  <a:pt x="107" y="172"/>
                </a:moveTo>
                <a:cubicBezTo>
                  <a:pt x="110" y="167"/>
                  <a:pt x="112" y="162"/>
                  <a:pt x="115" y="157"/>
                </a:cubicBezTo>
                <a:cubicBezTo>
                  <a:pt x="117" y="157"/>
                  <a:pt x="119" y="156"/>
                  <a:pt x="121" y="155"/>
                </a:cubicBezTo>
                <a:cubicBezTo>
                  <a:pt x="121" y="156"/>
                  <a:pt x="121" y="157"/>
                  <a:pt x="121" y="158"/>
                </a:cubicBezTo>
                <a:cubicBezTo>
                  <a:pt x="120" y="158"/>
                  <a:pt x="120" y="158"/>
                  <a:pt x="120" y="158"/>
                </a:cubicBezTo>
                <a:cubicBezTo>
                  <a:pt x="117" y="162"/>
                  <a:pt x="115" y="167"/>
                  <a:pt x="113" y="171"/>
                </a:cubicBezTo>
                <a:cubicBezTo>
                  <a:pt x="111" y="171"/>
                  <a:pt x="109" y="172"/>
                  <a:pt x="107" y="172"/>
                </a:cubicBezTo>
                <a:moveTo>
                  <a:pt x="63" y="164"/>
                </a:moveTo>
                <a:cubicBezTo>
                  <a:pt x="61" y="163"/>
                  <a:pt x="60" y="163"/>
                  <a:pt x="58" y="162"/>
                </a:cubicBezTo>
                <a:cubicBezTo>
                  <a:pt x="60" y="159"/>
                  <a:pt x="62" y="156"/>
                  <a:pt x="64" y="153"/>
                </a:cubicBezTo>
                <a:cubicBezTo>
                  <a:pt x="65" y="154"/>
                  <a:pt x="67" y="154"/>
                  <a:pt x="68" y="155"/>
                </a:cubicBezTo>
                <a:cubicBezTo>
                  <a:pt x="66" y="158"/>
                  <a:pt x="65" y="161"/>
                  <a:pt x="63" y="164"/>
                </a:cubicBezTo>
                <a:cubicBezTo>
                  <a:pt x="63" y="164"/>
                  <a:pt x="63" y="164"/>
                  <a:pt x="63" y="164"/>
                </a:cubicBezTo>
                <a:moveTo>
                  <a:pt x="57" y="161"/>
                </a:moveTo>
                <a:cubicBezTo>
                  <a:pt x="55" y="160"/>
                  <a:pt x="53" y="159"/>
                  <a:pt x="52" y="158"/>
                </a:cubicBezTo>
                <a:cubicBezTo>
                  <a:pt x="53" y="155"/>
                  <a:pt x="55" y="153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9" y="151"/>
                  <a:pt x="60" y="152"/>
                  <a:pt x="62" y="152"/>
                </a:cubicBezTo>
                <a:cubicBezTo>
                  <a:pt x="60" y="155"/>
                  <a:pt x="58" y="158"/>
                  <a:pt x="57" y="161"/>
                </a:cubicBezTo>
                <a:moveTo>
                  <a:pt x="50" y="157"/>
                </a:moveTo>
                <a:cubicBezTo>
                  <a:pt x="48" y="155"/>
                  <a:pt x="45" y="153"/>
                  <a:pt x="43" y="151"/>
                </a:cubicBezTo>
                <a:cubicBezTo>
                  <a:pt x="43" y="150"/>
                  <a:pt x="43" y="150"/>
                  <a:pt x="43" y="150"/>
                </a:cubicBezTo>
                <a:cubicBezTo>
                  <a:pt x="44" y="147"/>
                  <a:pt x="45" y="145"/>
                  <a:pt x="47" y="142"/>
                </a:cubicBezTo>
                <a:cubicBezTo>
                  <a:pt x="48" y="144"/>
                  <a:pt x="49" y="145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0" y="148"/>
                  <a:pt x="48" y="151"/>
                  <a:pt x="48" y="153"/>
                </a:cubicBezTo>
                <a:cubicBezTo>
                  <a:pt x="47" y="154"/>
                  <a:pt x="48" y="154"/>
                  <a:pt x="48" y="154"/>
                </a:cubicBezTo>
                <a:cubicBezTo>
                  <a:pt x="48" y="154"/>
                  <a:pt x="48" y="154"/>
                  <a:pt x="49" y="154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0" y="151"/>
                  <a:pt x="52" y="149"/>
                  <a:pt x="53" y="148"/>
                </a:cubicBezTo>
                <a:cubicBezTo>
                  <a:pt x="54" y="148"/>
                  <a:pt x="55" y="149"/>
                  <a:pt x="56" y="149"/>
                </a:cubicBezTo>
                <a:cubicBezTo>
                  <a:pt x="54" y="151"/>
                  <a:pt x="52" y="154"/>
                  <a:pt x="50" y="157"/>
                </a:cubicBezTo>
                <a:moveTo>
                  <a:pt x="41" y="149"/>
                </a:moveTo>
                <a:cubicBezTo>
                  <a:pt x="40" y="147"/>
                  <a:pt x="39" y="146"/>
                  <a:pt x="38" y="145"/>
                </a:cubicBezTo>
                <a:cubicBezTo>
                  <a:pt x="39" y="142"/>
                  <a:pt x="41" y="140"/>
                  <a:pt x="42" y="137"/>
                </a:cubicBezTo>
                <a:cubicBezTo>
                  <a:pt x="43" y="139"/>
                  <a:pt x="44" y="140"/>
                  <a:pt x="45" y="141"/>
                </a:cubicBezTo>
                <a:cubicBezTo>
                  <a:pt x="44" y="143"/>
                  <a:pt x="42" y="146"/>
                  <a:pt x="41" y="149"/>
                </a:cubicBezTo>
                <a:moveTo>
                  <a:pt x="37" y="143"/>
                </a:moveTo>
                <a:cubicBezTo>
                  <a:pt x="35" y="142"/>
                  <a:pt x="34" y="140"/>
                  <a:pt x="34" y="139"/>
                </a:cubicBezTo>
                <a:cubicBezTo>
                  <a:pt x="34" y="139"/>
                  <a:pt x="34" y="138"/>
                  <a:pt x="34" y="138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35" y="136"/>
                  <a:pt x="36" y="134"/>
                  <a:pt x="37" y="132"/>
                </a:cubicBezTo>
                <a:cubicBezTo>
                  <a:pt x="38" y="133"/>
                  <a:pt x="39" y="134"/>
                  <a:pt x="40" y="136"/>
                </a:cubicBezTo>
                <a:cubicBezTo>
                  <a:pt x="39" y="138"/>
                  <a:pt x="38" y="141"/>
                  <a:pt x="37" y="143"/>
                </a:cubicBezTo>
                <a:moveTo>
                  <a:pt x="32" y="137"/>
                </a:moveTo>
                <a:cubicBezTo>
                  <a:pt x="31" y="135"/>
                  <a:pt x="30" y="133"/>
                  <a:pt x="29" y="131"/>
                </a:cubicBezTo>
                <a:cubicBezTo>
                  <a:pt x="30" y="129"/>
                  <a:pt x="31" y="126"/>
                  <a:pt x="32" y="124"/>
                </a:cubicBezTo>
                <a:cubicBezTo>
                  <a:pt x="33" y="126"/>
                  <a:pt x="34" y="128"/>
                  <a:pt x="36" y="130"/>
                </a:cubicBezTo>
                <a:cubicBezTo>
                  <a:pt x="35" y="132"/>
                  <a:pt x="33" y="134"/>
                  <a:pt x="32" y="137"/>
                </a:cubicBezTo>
                <a:moveTo>
                  <a:pt x="28" y="129"/>
                </a:moveTo>
                <a:cubicBezTo>
                  <a:pt x="27" y="128"/>
                  <a:pt x="27" y="127"/>
                  <a:pt x="27" y="126"/>
                </a:cubicBezTo>
                <a:cubicBezTo>
                  <a:pt x="27" y="123"/>
                  <a:pt x="28" y="121"/>
                  <a:pt x="30" y="119"/>
                </a:cubicBezTo>
                <a:cubicBezTo>
                  <a:pt x="30" y="120"/>
                  <a:pt x="31" y="121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0" y="125"/>
                  <a:pt x="29" y="127"/>
                  <a:pt x="28" y="129"/>
                </a:cubicBezTo>
                <a:moveTo>
                  <a:pt x="26" y="123"/>
                </a:moveTo>
                <a:cubicBezTo>
                  <a:pt x="25" y="122"/>
                  <a:pt x="25" y="121"/>
                  <a:pt x="25" y="120"/>
                </a:cubicBezTo>
                <a:cubicBezTo>
                  <a:pt x="25" y="115"/>
                  <a:pt x="25" y="112"/>
                  <a:pt x="25" y="109"/>
                </a:cubicBezTo>
                <a:cubicBezTo>
                  <a:pt x="26" y="112"/>
                  <a:pt x="27" y="115"/>
                  <a:pt x="29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9"/>
                  <a:pt x="26" y="121"/>
                  <a:pt x="26" y="123"/>
                </a:cubicBezTo>
                <a:moveTo>
                  <a:pt x="6" y="119"/>
                </a:moveTo>
                <a:cubicBezTo>
                  <a:pt x="9" y="105"/>
                  <a:pt x="9" y="105"/>
                  <a:pt x="9" y="105"/>
                </a:cubicBezTo>
                <a:cubicBezTo>
                  <a:pt x="9" y="105"/>
                  <a:pt x="10" y="105"/>
                  <a:pt x="10" y="105"/>
                </a:cubicBezTo>
                <a:cubicBezTo>
                  <a:pt x="11" y="105"/>
                  <a:pt x="12" y="105"/>
                  <a:pt x="12" y="105"/>
                </a:cubicBezTo>
                <a:cubicBezTo>
                  <a:pt x="10" y="110"/>
                  <a:pt x="8" y="114"/>
                  <a:pt x="7" y="119"/>
                </a:cubicBezTo>
                <a:cubicBezTo>
                  <a:pt x="6" y="119"/>
                  <a:pt x="6" y="119"/>
                  <a:pt x="6" y="119"/>
                </a:cubicBezTo>
                <a:moveTo>
                  <a:pt x="9" y="119"/>
                </a:moveTo>
                <a:cubicBezTo>
                  <a:pt x="10" y="114"/>
                  <a:pt x="12" y="110"/>
                  <a:pt x="14" y="106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5"/>
                  <a:pt x="17" y="105"/>
                  <a:pt x="18" y="105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16" y="110"/>
                  <a:pt x="14" y="114"/>
                  <a:pt x="12" y="119"/>
                </a:cubicBezTo>
                <a:cubicBezTo>
                  <a:pt x="9" y="119"/>
                  <a:pt x="9" y="119"/>
                  <a:pt x="9" y="119"/>
                </a:cubicBezTo>
                <a:moveTo>
                  <a:pt x="15" y="119"/>
                </a:moveTo>
                <a:cubicBezTo>
                  <a:pt x="16" y="114"/>
                  <a:pt x="18" y="110"/>
                  <a:pt x="20" y="106"/>
                </a:cubicBezTo>
                <a:cubicBezTo>
                  <a:pt x="20" y="105"/>
                  <a:pt x="20" y="105"/>
                  <a:pt x="19" y="105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1" y="104"/>
                  <a:pt x="21" y="104"/>
                  <a:pt x="22" y="104"/>
                </a:cubicBezTo>
                <a:cubicBezTo>
                  <a:pt x="22" y="110"/>
                  <a:pt x="21" y="113"/>
                  <a:pt x="21" y="118"/>
                </a:cubicBezTo>
                <a:cubicBezTo>
                  <a:pt x="15" y="119"/>
                  <a:pt x="15" y="119"/>
                  <a:pt x="15" y="119"/>
                </a:cubicBezTo>
                <a:moveTo>
                  <a:pt x="68" y="115"/>
                </a:moveTo>
                <a:cubicBezTo>
                  <a:pt x="68" y="115"/>
                  <a:pt x="68" y="115"/>
                  <a:pt x="68" y="115"/>
                </a:cubicBezTo>
                <a:cubicBezTo>
                  <a:pt x="69" y="111"/>
                  <a:pt x="71" y="107"/>
                  <a:pt x="74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7" y="104"/>
                  <a:pt x="78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6" y="108"/>
                  <a:pt x="74" y="111"/>
                  <a:pt x="73" y="115"/>
                </a:cubicBezTo>
                <a:cubicBezTo>
                  <a:pt x="68" y="115"/>
                  <a:pt x="68" y="115"/>
                  <a:pt x="68" y="115"/>
                </a:cubicBezTo>
                <a:moveTo>
                  <a:pt x="64" y="115"/>
                </a:moveTo>
                <a:cubicBezTo>
                  <a:pt x="63" y="113"/>
                  <a:pt x="62" y="112"/>
                  <a:pt x="61" y="111"/>
                </a:cubicBezTo>
                <a:cubicBezTo>
                  <a:pt x="62" y="109"/>
                  <a:pt x="64" y="106"/>
                  <a:pt x="65" y="104"/>
                </a:cubicBezTo>
                <a:cubicBezTo>
                  <a:pt x="67" y="104"/>
                  <a:pt x="69" y="104"/>
                  <a:pt x="72" y="104"/>
                </a:cubicBezTo>
                <a:cubicBezTo>
                  <a:pt x="69" y="107"/>
                  <a:pt x="67" y="111"/>
                  <a:pt x="66" y="115"/>
                </a:cubicBezTo>
                <a:cubicBezTo>
                  <a:pt x="64" y="115"/>
                  <a:pt x="64" y="115"/>
                  <a:pt x="64" y="115"/>
                </a:cubicBezTo>
                <a:moveTo>
                  <a:pt x="75" y="115"/>
                </a:moveTo>
                <a:cubicBezTo>
                  <a:pt x="77" y="111"/>
                  <a:pt x="79" y="108"/>
                  <a:pt x="81" y="104"/>
                </a:cubicBezTo>
                <a:cubicBezTo>
                  <a:pt x="83" y="104"/>
                  <a:pt x="85" y="104"/>
                  <a:pt x="87" y="104"/>
                </a:cubicBezTo>
                <a:cubicBezTo>
                  <a:pt x="84" y="107"/>
                  <a:pt x="82" y="111"/>
                  <a:pt x="80" y="115"/>
                </a:cubicBezTo>
                <a:cubicBezTo>
                  <a:pt x="75" y="115"/>
                  <a:pt x="75" y="115"/>
                  <a:pt x="75" y="115"/>
                </a:cubicBezTo>
                <a:moveTo>
                  <a:pt x="60" y="109"/>
                </a:moveTo>
                <a:cubicBezTo>
                  <a:pt x="60" y="107"/>
                  <a:pt x="59" y="106"/>
                  <a:pt x="58" y="104"/>
                </a:cubicBezTo>
                <a:cubicBezTo>
                  <a:pt x="60" y="104"/>
                  <a:pt x="61" y="104"/>
                  <a:pt x="63" y="104"/>
                </a:cubicBezTo>
                <a:cubicBezTo>
                  <a:pt x="62" y="106"/>
                  <a:pt x="61" y="107"/>
                  <a:pt x="60" y="109"/>
                </a:cubicBezTo>
                <a:moveTo>
                  <a:pt x="83" y="115"/>
                </a:moveTo>
                <a:cubicBezTo>
                  <a:pt x="84" y="111"/>
                  <a:pt x="87" y="107"/>
                  <a:pt x="90" y="104"/>
                </a:cubicBezTo>
                <a:cubicBezTo>
                  <a:pt x="91" y="104"/>
                  <a:pt x="92" y="104"/>
                  <a:pt x="94" y="104"/>
                </a:cubicBezTo>
                <a:cubicBezTo>
                  <a:pt x="91" y="107"/>
                  <a:pt x="89" y="111"/>
                  <a:pt x="87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3" y="115"/>
                  <a:pt x="83" y="115"/>
                  <a:pt x="83" y="115"/>
                </a:cubicBezTo>
                <a:moveTo>
                  <a:pt x="89" y="115"/>
                </a:moveTo>
                <a:cubicBezTo>
                  <a:pt x="91" y="111"/>
                  <a:pt x="93" y="107"/>
                  <a:pt x="96" y="104"/>
                </a:cubicBezTo>
                <a:cubicBezTo>
                  <a:pt x="98" y="104"/>
                  <a:pt x="99" y="104"/>
                  <a:pt x="101" y="104"/>
                </a:cubicBezTo>
                <a:cubicBezTo>
                  <a:pt x="99" y="107"/>
                  <a:pt x="96" y="111"/>
                  <a:pt x="94" y="115"/>
                </a:cubicBezTo>
                <a:cubicBezTo>
                  <a:pt x="89" y="115"/>
                  <a:pt x="89" y="115"/>
                  <a:pt x="89" y="115"/>
                </a:cubicBezTo>
                <a:moveTo>
                  <a:pt x="96" y="115"/>
                </a:moveTo>
                <a:cubicBezTo>
                  <a:pt x="98" y="111"/>
                  <a:pt x="101" y="108"/>
                  <a:pt x="103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6" y="115"/>
                  <a:pt x="96" y="115"/>
                  <a:pt x="96" y="115"/>
                </a:cubicBezTo>
                <a:moveTo>
                  <a:pt x="5" y="104"/>
                </a:move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1"/>
                  <a:pt x="5" y="101"/>
                </a:cubicBezTo>
                <a:cubicBezTo>
                  <a:pt x="5" y="101"/>
                  <a:pt x="5" y="102"/>
                  <a:pt x="5" y="103"/>
                </a:cubicBezTo>
                <a:cubicBezTo>
                  <a:pt x="5" y="104"/>
                  <a:pt x="5" y="104"/>
                  <a:pt x="5" y="104"/>
                </a:cubicBezTo>
                <a:moveTo>
                  <a:pt x="6" y="81"/>
                </a:move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10" y="77"/>
                  <a:pt x="11" y="77"/>
                </a:cubicBezTo>
                <a:cubicBezTo>
                  <a:pt x="10" y="78"/>
                  <a:pt x="9" y="79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6" y="81"/>
                  <a:pt x="6" y="81"/>
                  <a:pt x="6" y="81"/>
                </a:cubicBezTo>
                <a:moveTo>
                  <a:pt x="10" y="81"/>
                </a:moveTo>
                <a:cubicBezTo>
                  <a:pt x="11" y="80"/>
                  <a:pt x="13" y="78"/>
                  <a:pt x="14" y="76"/>
                </a:cubicBezTo>
                <a:cubicBezTo>
                  <a:pt x="15" y="76"/>
                  <a:pt x="16" y="76"/>
                  <a:pt x="17" y="76"/>
                </a:cubicBezTo>
                <a:cubicBezTo>
                  <a:pt x="16" y="78"/>
                  <a:pt x="15" y="79"/>
                  <a:pt x="14" y="81"/>
                </a:cubicBezTo>
                <a:cubicBezTo>
                  <a:pt x="10" y="81"/>
                  <a:pt x="10" y="81"/>
                  <a:pt x="10" y="81"/>
                </a:cubicBezTo>
                <a:moveTo>
                  <a:pt x="73" y="83"/>
                </a:moveTo>
                <a:cubicBezTo>
                  <a:pt x="74" y="80"/>
                  <a:pt x="76" y="78"/>
                  <a:pt x="77" y="76"/>
                </a:cubicBezTo>
                <a:cubicBezTo>
                  <a:pt x="79" y="76"/>
                  <a:pt x="80" y="76"/>
                  <a:pt x="81" y="76"/>
                </a:cubicBezTo>
                <a:cubicBezTo>
                  <a:pt x="81" y="76"/>
                  <a:pt x="82" y="76"/>
                  <a:pt x="83" y="76"/>
                </a:cubicBezTo>
                <a:cubicBezTo>
                  <a:pt x="81" y="78"/>
                  <a:pt x="80" y="80"/>
                  <a:pt x="78" y="82"/>
                </a:cubicBezTo>
                <a:cubicBezTo>
                  <a:pt x="78" y="83"/>
                  <a:pt x="78" y="83"/>
                  <a:pt x="78" y="83"/>
                </a:cubicBezTo>
                <a:cubicBezTo>
                  <a:pt x="77" y="83"/>
                  <a:pt x="75" y="83"/>
                  <a:pt x="74" y="83"/>
                </a:cubicBezTo>
                <a:cubicBezTo>
                  <a:pt x="73" y="83"/>
                  <a:pt x="73" y="83"/>
                  <a:pt x="73" y="83"/>
                </a:cubicBezTo>
                <a:moveTo>
                  <a:pt x="71" y="83"/>
                </a:moveTo>
                <a:cubicBezTo>
                  <a:pt x="69" y="83"/>
                  <a:pt x="68" y="83"/>
                  <a:pt x="67" y="83"/>
                </a:cubicBezTo>
                <a:cubicBezTo>
                  <a:pt x="67" y="83"/>
                  <a:pt x="67" y="83"/>
                  <a:pt x="67" y="83"/>
                </a:cubicBezTo>
                <a:cubicBezTo>
                  <a:pt x="68" y="80"/>
                  <a:pt x="70" y="78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4" y="76"/>
                  <a:pt x="75" y="76"/>
                </a:cubicBezTo>
                <a:cubicBezTo>
                  <a:pt x="74" y="78"/>
                  <a:pt x="72" y="80"/>
                  <a:pt x="71" y="82"/>
                </a:cubicBezTo>
                <a:cubicBezTo>
                  <a:pt x="71" y="83"/>
                  <a:pt x="71" y="83"/>
                  <a:pt x="71" y="83"/>
                </a:cubicBezTo>
                <a:moveTo>
                  <a:pt x="80" y="83"/>
                </a:moveTo>
                <a:cubicBezTo>
                  <a:pt x="82" y="80"/>
                  <a:pt x="83" y="78"/>
                  <a:pt x="85" y="76"/>
                </a:cubicBezTo>
                <a:cubicBezTo>
                  <a:pt x="87" y="76"/>
                  <a:pt x="89" y="76"/>
                  <a:pt x="91" y="76"/>
                </a:cubicBezTo>
                <a:cubicBezTo>
                  <a:pt x="89" y="78"/>
                  <a:pt x="87" y="80"/>
                  <a:pt x="85" y="82"/>
                </a:cubicBezTo>
                <a:cubicBezTo>
                  <a:pt x="85" y="83"/>
                  <a:pt x="85" y="83"/>
                  <a:pt x="85" y="83"/>
                </a:cubicBezTo>
                <a:cubicBezTo>
                  <a:pt x="83" y="83"/>
                  <a:pt x="82" y="83"/>
                  <a:pt x="80" y="83"/>
                </a:cubicBezTo>
                <a:moveTo>
                  <a:pt x="54" y="83"/>
                </a:moveTo>
                <a:cubicBezTo>
                  <a:pt x="54" y="82"/>
                  <a:pt x="54" y="82"/>
                  <a:pt x="54" y="81"/>
                </a:cubicBezTo>
                <a:cubicBezTo>
                  <a:pt x="55" y="79"/>
                  <a:pt x="57" y="77"/>
                  <a:pt x="58" y="76"/>
                </a:cubicBezTo>
                <a:cubicBezTo>
                  <a:pt x="59" y="76"/>
                  <a:pt x="61" y="76"/>
                  <a:pt x="62" y="76"/>
                </a:cubicBezTo>
                <a:cubicBezTo>
                  <a:pt x="61" y="77"/>
                  <a:pt x="59" y="79"/>
                  <a:pt x="59" y="81"/>
                </a:cubicBezTo>
                <a:cubicBezTo>
                  <a:pt x="58" y="82"/>
                  <a:pt x="59" y="82"/>
                  <a:pt x="59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83"/>
                  <a:pt x="60" y="82"/>
                  <a:pt x="60" y="82"/>
                </a:cubicBezTo>
                <a:cubicBezTo>
                  <a:pt x="61" y="80"/>
                  <a:pt x="63" y="78"/>
                  <a:pt x="64" y="76"/>
                </a:cubicBezTo>
                <a:cubicBezTo>
                  <a:pt x="66" y="76"/>
                  <a:pt x="68" y="76"/>
                  <a:pt x="70" y="76"/>
                </a:cubicBezTo>
                <a:cubicBezTo>
                  <a:pt x="68" y="77"/>
                  <a:pt x="66" y="80"/>
                  <a:pt x="65" y="82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ubicBezTo>
                  <a:pt x="60" y="83"/>
                  <a:pt x="57" y="83"/>
                  <a:pt x="54" y="83"/>
                </a:cubicBezTo>
                <a:moveTo>
                  <a:pt x="54" y="78"/>
                </a:moveTo>
                <a:cubicBezTo>
                  <a:pt x="54" y="77"/>
                  <a:pt x="54" y="76"/>
                  <a:pt x="54" y="76"/>
                </a:cubicBezTo>
                <a:cubicBezTo>
                  <a:pt x="54" y="76"/>
                  <a:pt x="55" y="76"/>
                  <a:pt x="56" y="76"/>
                </a:cubicBezTo>
                <a:cubicBezTo>
                  <a:pt x="55" y="76"/>
                  <a:pt x="54" y="77"/>
                  <a:pt x="54" y="78"/>
                </a:cubicBezTo>
                <a:moveTo>
                  <a:pt x="87" y="83"/>
                </a:moveTo>
                <a:cubicBezTo>
                  <a:pt x="89" y="80"/>
                  <a:pt x="92" y="78"/>
                  <a:pt x="94" y="76"/>
                </a:cubicBezTo>
                <a:cubicBezTo>
                  <a:pt x="97" y="76"/>
                  <a:pt x="99" y="76"/>
                  <a:pt x="102" y="75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2"/>
                  <a:pt x="96" y="83"/>
                  <a:pt x="95" y="83"/>
                </a:cubicBezTo>
                <a:cubicBezTo>
                  <a:pt x="96" y="81"/>
                  <a:pt x="97" y="79"/>
                  <a:pt x="98" y="78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7"/>
                  <a:pt x="100" y="77"/>
                  <a:pt x="100" y="76"/>
                </a:cubicBezTo>
                <a:cubicBezTo>
                  <a:pt x="100" y="76"/>
                  <a:pt x="100" y="76"/>
                  <a:pt x="99" y="76"/>
                </a:cubicBezTo>
                <a:cubicBezTo>
                  <a:pt x="99" y="76"/>
                  <a:pt x="99" y="76"/>
                  <a:pt x="99" y="76"/>
                </a:cubicBezTo>
                <a:cubicBezTo>
                  <a:pt x="99" y="76"/>
                  <a:pt x="98" y="76"/>
                  <a:pt x="98" y="76"/>
                </a:cubicBezTo>
                <a:cubicBezTo>
                  <a:pt x="97" y="76"/>
                  <a:pt x="97" y="76"/>
                  <a:pt x="97" y="76"/>
                </a:cubicBezTo>
                <a:cubicBezTo>
                  <a:pt x="95" y="78"/>
                  <a:pt x="94" y="80"/>
                  <a:pt x="9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0" y="83"/>
                  <a:pt x="88" y="83"/>
                  <a:pt x="87" y="83"/>
                </a:cubicBezTo>
                <a:moveTo>
                  <a:pt x="16" y="81"/>
                </a:moveTo>
                <a:cubicBezTo>
                  <a:pt x="17" y="79"/>
                  <a:pt x="18" y="77"/>
                  <a:pt x="19" y="75"/>
                </a:cubicBezTo>
                <a:cubicBezTo>
                  <a:pt x="20" y="75"/>
                  <a:pt x="21" y="75"/>
                  <a:pt x="22" y="75"/>
                </a:cubicBezTo>
                <a:cubicBezTo>
                  <a:pt x="22" y="77"/>
                  <a:pt x="22" y="79"/>
                  <a:pt x="21" y="81"/>
                </a:cubicBezTo>
                <a:cubicBezTo>
                  <a:pt x="16" y="81"/>
                  <a:pt x="16" y="81"/>
                  <a:pt x="16" y="81"/>
                </a:cubicBezTo>
                <a:moveTo>
                  <a:pt x="4" y="76"/>
                </a:moveTo>
                <a:cubicBezTo>
                  <a:pt x="4" y="68"/>
                  <a:pt x="4" y="68"/>
                  <a:pt x="4" y="68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7"/>
                  <a:pt x="5" y="68"/>
                  <a:pt x="5" y="69"/>
                </a:cubicBezTo>
                <a:cubicBezTo>
                  <a:pt x="5" y="71"/>
                  <a:pt x="5" y="73"/>
                  <a:pt x="5" y="74"/>
                </a:cubicBezTo>
                <a:cubicBezTo>
                  <a:pt x="4" y="76"/>
                  <a:pt x="4" y="76"/>
                  <a:pt x="4" y="76"/>
                </a:cubicBezTo>
                <a:moveTo>
                  <a:pt x="61" y="52"/>
                </a:moveTo>
                <a:cubicBezTo>
                  <a:pt x="60" y="52"/>
                  <a:pt x="60" y="52"/>
                  <a:pt x="60" y="52"/>
                </a:cubicBezTo>
                <a:cubicBezTo>
                  <a:pt x="61" y="50"/>
                  <a:pt x="62" y="49"/>
                  <a:pt x="62" y="48"/>
                </a:cubicBezTo>
                <a:cubicBezTo>
                  <a:pt x="62" y="49"/>
                  <a:pt x="62" y="50"/>
                  <a:pt x="61" y="51"/>
                </a:cubicBezTo>
                <a:cubicBezTo>
                  <a:pt x="61" y="52"/>
                  <a:pt x="61" y="52"/>
                  <a:pt x="61" y="52"/>
                </a:cubicBezTo>
                <a:moveTo>
                  <a:pt x="65" y="52"/>
                </a:moveTo>
                <a:cubicBezTo>
                  <a:pt x="64" y="52"/>
                  <a:pt x="64" y="52"/>
                  <a:pt x="63" y="52"/>
                </a:cubicBezTo>
                <a:cubicBezTo>
                  <a:pt x="64" y="49"/>
                  <a:pt x="65" y="47"/>
                  <a:pt x="67" y="44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2"/>
                  <a:pt x="69" y="41"/>
                  <a:pt x="71" y="40"/>
                </a:cubicBezTo>
                <a:cubicBezTo>
                  <a:pt x="70" y="43"/>
                  <a:pt x="69" y="46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9"/>
                  <a:pt x="66" y="50"/>
                  <a:pt x="65" y="51"/>
                </a:cubicBezTo>
                <a:cubicBezTo>
                  <a:pt x="65" y="52"/>
                  <a:pt x="65" y="52"/>
                  <a:pt x="65" y="52"/>
                </a:cubicBezTo>
                <a:cubicBezTo>
                  <a:pt x="65" y="52"/>
                  <a:pt x="65" y="52"/>
                  <a:pt x="65" y="52"/>
                </a:cubicBezTo>
                <a:moveTo>
                  <a:pt x="112" y="46"/>
                </a:moveTo>
                <a:cubicBezTo>
                  <a:pt x="112" y="46"/>
                  <a:pt x="111" y="46"/>
                  <a:pt x="111" y="45"/>
                </a:cubicBezTo>
                <a:cubicBezTo>
                  <a:pt x="113" y="43"/>
                  <a:pt x="115" y="41"/>
                  <a:pt x="118" y="38"/>
                </a:cubicBezTo>
                <a:cubicBezTo>
                  <a:pt x="118" y="39"/>
                  <a:pt x="119" y="39"/>
                  <a:pt x="119" y="40"/>
                </a:cubicBezTo>
                <a:cubicBezTo>
                  <a:pt x="117" y="42"/>
                  <a:pt x="114" y="44"/>
                  <a:pt x="112" y="46"/>
                </a:cubicBezTo>
                <a:moveTo>
                  <a:pt x="109" y="44"/>
                </a:moveTo>
                <a:cubicBezTo>
                  <a:pt x="108" y="44"/>
                  <a:pt x="107" y="43"/>
                  <a:pt x="106" y="43"/>
                </a:cubicBezTo>
                <a:cubicBezTo>
                  <a:pt x="109" y="40"/>
                  <a:pt x="110" y="38"/>
                  <a:pt x="112" y="35"/>
                </a:cubicBezTo>
                <a:cubicBezTo>
                  <a:pt x="113" y="36"/>
                  <a:pt x="115" y="37"/>
                  <a:pt x="116" y="37"/>
                </a:cubicBezTo>
                <a:cubicBezTo>
                  <a:pt x="114" y="40"/>
                  <a:pt x="112" y="42"/>
                  <a:pt x="109" y="44"/>
                </a:cubicBezTo>
                <a:moveTo>
                  <a:pt x="71" y="45"/>
                </a:moveTo>
                <a:cubicBezTo>
                  <a:pt x="72" y="43"/>
                  <a:pt x="73" y="41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5" y="37"/>
                  <a:pt x="77" y="36"/>
                  <a:pt x="79" y="35"/>
                </a:cubicBezTo>
                <a:cubicBezTo>
                  <a:pt x="77" y="38"/>
                  <a:pt x="76" y="40"/>
                  <a:pt x="75" y="43"/>
                </a:cubicBezTo>
                <a:cubicBezTo>
                  <a:pt x="74" y="43"/>
                  <a:pt x="72" y="44"/>
                  <a:pt x="71" y="45"/>
                </a:cubicBezTo>
                <a:moveTo>
                  <a:pt x="105" y="42"/>
                </a:moveTo>
                <a:cubicBezTo>
                  <a:pt x="103" y="41"/>
                  <a:pt x="102" y="41"/>
                  <a:pt x="100" y="40"/>
                </a:cubicBezTo>
                <a:cubicBezTo>
                  <a:pt x="102" y="38"/>
                  <a:pt x="104" y="35"/>
                  <a:pt x="105" y="33"/>
                </a:cubicBezTo>
                <a:cubicBezTo>
                  <a:pt x="107" y="33"/>
                  <a:pt x="109" y="34"/>
                  <a:pt x="110" y="35"/>
                </a:cubicBezTo>
                <a:cubicBezTo>
                  <a:pt x="109" y="37"/>
                  <a:pt x="107" y="40"/>
                  <a:pt x="105" y="42"/>
                </a:cubicBezTo>
                <a:moveTo>
                  <a:pt x="78" y="41"/>
                </a:moveTo>
                <a:cubicBezTo>
                  <a:pt x="79" y="39"/>
                  <a:pt x="80" y="37"/>
                  <a:pt x="81" y="35"/>
                </a:cubicBezTo>
                <a:cubicBezTo>
                  <a:pt x="81" y="34"/>
                  <a:pt x="81" y="34"/>
                  <a:pt x="81" y="34"/>
                </a:cubicBezTo>
                <a:cubicBezTo>
                  <a:pt x="83" y="34"/>
                  <a:pt x="84" y="33"/>
                  <a:pt x="85" y="33"/>
                </a:cubicBezTo>
                <a:cubicBezTo>
                  <a:pt x="86" y="33"/>
                  <a:pt x="87" y="33"/>
                  <a:pt x="87" y="33"/>
                </a:cubicBezTo>
                <a:cubicBezTo>
                  <a:pt x="86" y="35"/>
                  <a:pt x="85" y="37"/>
                  <a:pt x="83" y="40"/>
                </a:cubicBezTo>
                <a:cubicBezTo>
                  <a:pt x="81" y="40"/>
                  <a:pt x="79" y="41"/>
                  <a:pt x="78" y="41"/>
                </a:cubicBezTo>
                <a:moveTo>
                  <a:pt x="98" y="40"/>
                </a:moveTo>
                <a:cubicBezTo>
                  <a:pt x="97" y="39"/>
                  <a:pt x="95" y="39"/>
                  <a:pt x="94" y="39"/>
                </a:cubicBezTo>
                <a:cubicBezTo>
                  <a:pt x="95" y="37"/>
                  <a:pt x="97" y="35"/>
                  <a:pt x="99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100" y="32"/>
                  <a:pt x="102" y="32"/>
                  <a:pt x="103" y="33"/>
                </a:cubicBezTo>
                <a:cubicBezTo>
                  <a:pt x="102" y="35"/>
                  <a:pt x="100" y="38"/>
                  <a:pt x="98" y="40"/>
                </a:cubicBezTo>
                <a:moveTo>
                  <a:pt x="86" y="39"/>
                </a:moveTo>
                <a:cubicBezTo>
                  <a:pt x="87" y="37"/>
                  <a:pt x="89" y="35"/>
                  <a:pt x="90" y="32"/>
                </a:cubicBezTo>
                <a:cubicBezTo>
                  <a:pt x="92" y="32"/>
                  <a:pt x="94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5" y="34"/>
                  <a:pt x="93" y="37"/>
                  <a:pt x="91" y="39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39"/>
                  <a:pt x="89" y="39"/>
                  <a:pt x="88" y="39"/>
                </a:cubicBezTo>
                <a:cubicBezTo>
                  <a:pt x="87" y="39"/>
                  <a:pt x="86" y="39"/>
                  <a:pt x="86" y="39"/>
                </a:cubicBezTo>
                <a:moveTo>
                  <a:pt x="27" y="56"/>
                </a:moveTo>
                <a:cubicBezTo>
                  <a:pt x="28" y="56"/>
                  <a:pt x="28" y="55"/>
                  <a:pt x="29" y="54"/>
                </a:cubicBezTo>
                <a:cubicBezTo>
                  <a:pt x="33" y="40"/>
                  <a:pt x="43" y="21"/>
                  <a:pt x="68" y="9"/>
                </a:cubicBezTo>
                <a:cubicBezTo>
                  <a:pt x="76" y="5"/>
                  <a:pt x="84" y="4"/>
                  <a:pt x="93" y="4"/>
                </a:cubicBezTo>
                <a:cubicBezTo>
                  <a:pt x="93" y="4"/>
                  <a:pt x="93" y="4"/>
                  <a:pt x="93" y="4"/>
                </a:cubicBezTo>
                <a:cubicBezTo>
                  <a:pt x="103" y="4"/>
                  <a:pt x="112" y="6"/>
                  <a:pt x="121" y="10"/>
                </a:cubicBezTo>
                <a:cubicBezTo>
                  <a:pt x="120" y="15"/>
                  <a:pt x="120" y="19"/>
                  <a:pt x="120" y="24"/>
                </a:cubicBezTo>
                <a:cubicBezTo>
                  <a:pt x="120" y="28"/>
                  <a:pt x="120" y="32"/>
                  <a:pt x="120" y="35"/>
                </a:cubicBezTo>
                <a:cubicBezTo>
                  <a:pt x="113" y="30"/>
                  <a:pt x="104" y="28"/>
                  <a:pt x="96" y="28"/>
                </a:cubicBezTo>
                <a:cubicBezTo>
                  <a:pt x="92" y="28"/>
                  <a:pt x="88" y="28"/>
                  <a:pt x="84" y="29"/>
                </a:cubicBezTo>
                <a:cubicBezTo>
                  <a:pt x="72" y="32"/>
                  <a:pt x="61" y="41"/>
                  <a:pt x="55" y="53"/>
                </a:cubicBezTo>
                <a:cubicBezTo>
                  <a:pt x="55" y="54"/>
                  <a:pt x="55" y="55"/>
                  <a:pt x="56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63" y="56"/>
                  <a:pt x="69" y="56"/>
                  <a:pt x="75" y="56"/>
                </a:cubicBezTo>
                <a:cubicBezTo>
                  <a:pt x="83" y="57"/>
                  <a:pt x="89" y="57"/>
                  <a:pt x="102" y="57"/>
                </a:cubicBezTo>
                <a:cubicBezTo>
                  <a:pt x="103" y="61"/>
                  <a:pt x="103" y="67"/>
                  <a:pt x="103" y="72"/>
                </a:cubicBezTo>
                <a:cubicBezTo>
                  <a:pt x="95" y="72"/>
                  <a:pt x="88" y="72"/>
                  <a:pt x="81" y="72"/>
                </a:cubicBezTo>
                <a:cubicBezTo>
                  <a:pt x="71" y="72"/>
                  <a:pt x="62" y="72"/>
                  <a:pt x="52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5"/>
                  <a:pt x="50" y="77"/>
                  <a:pt x="50" y="79"/>
                </a:cubicBezTo>
                <a:cubicBezTo>
                  <a:pt x="50" y="81"/>
                  <a:pt x="50" y="83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6"/>
                  <a:pt x="51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5" y="87"/>
                  <a:pt x="59" y="87"/>
                  <a:pt x="64" y="87"/>
                </a:cubicBezTo>
                <a:cubicBezTo>
                  <a:pt x="67" y="87"/>
                  <a:pt x="70" y="87"/>
                  <a:pt x="74" y="87"/>
                </a:cubicBezTo>
                <a:cubicBezTo>
                  <a:pt x="80" y="87"/>
                  <a:pt x="87" y="87"/>
                  <a:pt x="92" y="87"/>
                </a:cubicBezTo>
                <a:cubicBezTo>
                  <a:pt x="97" y="86"/>
                  <a:pt x="100" y="86"/>
                  <a:pt x="103" y="86"/>
                </a:cubicBezTo>
                <a:cubicBezTo>
                  <a:pt x="104" y="90"/>
                  <a:pt x="104" y="95"/>
                  <a:pt x="105" y="100"/>
                </a:cubicBezTo>
                <a:cubicBezTo>
                  <a:pt x="94" y="100"/>
                  <a:pt x="86" y="100"/>
                  <a:pt x="78" y="100"/>
                </a:cubicBezTo>
                <a:cubicBezTo>
                  <a:pt x="72" y="100"/>
                  <a:pt x="65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5" y="101"/>
                  <a:pt x="54" y="101"/>
                  <a:pt x="54" y="102"/>
                </a:cubicBezTo>
                <a:cubicBezTo>
                  <a:pt x="54" y="102"/>
                  <a:pt x="54" y="103"/>
                  <a:pt x="54" y="103"/>
                </a:cubicBezTo>
                <a:cubicBezTo>
                  <a:pt x="55" y="108"/>
                  <a:pt x="57" y="112"/>
                  <a:pt x="60" y="116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0" y="118"/>
                  <a:pt x="61" y="118"/>
                  <a:pt x="62" y="118"/>
                </a:cubicBezTo>
                <a:cubicBezTo>
                  <a:pt x="64" y="121"/>
                  <a:pt x="66" y="124"/>
                  <a:pt x="69" y="127"/>
                </a:cubicBezTo>
                <a:cubicBezTo>
                  <a:pt x="75" y="133"/>
                  <a:pt x="84" y="136"/>
                  <a:pt x="94" y="136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0" y="136"/>
                  <a:pt x="106" y="135"/>
                  <a:pt x="111" y="134"/>
                </a:cubicBezTo>
                <a:cubicBezTo>
                  <a:pt x="115" y="132"/>
                  <a:pt x="118" y="130"/>
                  <a:pt x="121" y="127"/>
                </a:cubicBezTo>
                <a:cubicBezTo>
                  <a:pt x="121" y="135"/>
                  <a:pt x="121" y="143"/>
                  <a:pt x="122" y="151"/>
                </a:cubicBezTo>
                <a:cubicBezTo>
                  <a:pt x="115" y="154"/>
                  <a:pt x="106" y="156"/>
                  <a:pt x="97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80" y="156"/>
                  <a:pt x="62" y="150"/>
                  <a:pt x="53" y="143"/>
                </a:cubicBezTo>
                <a:cubicBezTo>
                  <a:pt x="40" y="133"/>
                  <a:pt x="31" y="118"/>
                  <a:pt x="27" y="102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28" y="101"/>
                  <a:pt x="27" y="100"/>
                  <a:pt x="26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2" y="100"/>
                  <a:pt x="16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0" y="101"/>
                  <a:pt x="10" y="101"/>
                  <a:pt x="9" y="101"/>
                </a:cubicBezTo>
                <a:cubicBezTo>
                  <a:pt x="9" y="100"/>
                  <a:pt x="9" y="99"/>
                  <a:pt x="9" y="98"/>
                </a:cubicBezTo>
                <a:cubicBezTo>
                  <a:pt x="9" y="95"/>
                  <a:pt x="9" y="93"/>
                  <a:pt x="10" y="90"/>
                </a:cubicBezTo>
                <a:cubicBezTo>
                  <a:pt x="14" y="89"/>
                  <a:pt x="18" y="89"/>
                  <a:pt x="23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4" y="88"/>
                  <a:pt x="25" y="88"/>
                  <a:pt x="25" y="86"/>
                </a:cubicBezTo>
                <a:cubicBezTo>
                  <a:pt x="25" y="86"/>
                  <a:pt x="25" y="85"/>
                  <a:pt x="25" y="84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3"/>
                  <a:pt x="25" y="83"/>
                  <a:pt x="25" y="83"/>
                </a:cubicBezTo>
                <a:cubicBezTo>
                  <a:pt x="25" y="82"/>
                  <a:pt x="25" y="82"/>
                  <a:pt x="25" y="82"/>
                </a:cubicBezTo>
                <a:cubicBezTo>
                  <a:pt x="25" y="79"/>
                  <a:pt x="25" y="76"/>
                  <a:pt x="26" y="73"/>
                </a:cubicBezTo>
                <a:cubicBezTo>
                  <a:pt x="26" y="72"/>
                  <a:pt x="25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8" y="71"/>
                  <a:pt x="13" y="72"/>
                  <a:pt x="9" y="73"/>
                </a:cubicBezTo>
                <a:cubicBezTo>
                  <a:pt x="9" y="72"/>
                  <a:pt x="9" y="70"/>
                  <a:pt x="9" y="69"/>
                </a:cubicBezTo>
                <a:cubicBezTo>
                  <a:pt x="9" y="65"/>
                  <a:pt x="9" y="60"/>
                  <a:pt x="10" y="57"/>
                </a:cubicBezTo>
                <a:cubicBezTo>
                  <a:pt x="16" y="56"/>
                  <a:pt x="21" y="56"/>
                  <a:pt x="26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6"/>
                  <a:pt x="27" y="56"/>
                  <a:pt x="27" y="56"/>
                </a:cubicBezTo>
                <a:moveTo>
                  <a:pt x="93" y="0"/>
                </a:moveTo>
                <a:cubicBezTo>
                  <a:pt x="84" y="0"/>
                  <a:pt x="75" y="2"/>
                  <a:pt x="66" y="6"/>
                </a:cubicBezTo>
                <a:cubicBezTo>
                  <a:pt x="41" y="18"/>
                  <a:pt x="30" y="37"/>
                  <a:pt x="25" y="52"/>
                </a:cubicBezTo>
                <a:cubicBezTo>
                  <a:pt x="20" y="52"/>
                  <a:pt x="14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5"/>
                  <a:pt x="0" y="85"/>
                  <a:pt x="0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1" y="85"/>
                  <a:pt x="1" y="85"/>
                  <a:pt x="1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7" y="85"/>
                  <a:pt x="12" y="86"/>
                  <a:pt x="8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7" y="87"/>
                  <a:pt x="7" y="87"/>
                  <a:pt x="7" y="87"/>
                </a:cubicBezTo>
                <a:cubicBezTo>
                  <a:pt x="7" y="87"/>
                  <a:pt x="7" y="87"/>
                  <a:pt x="7" y="87"/>
                </a:cubicBezTo>
                <a:cubicBezTo>
                  <a:pt x="6" y="87"/>
                  <a:pt x="6" y="87"/>
                  <a:pt x="6" y="87"/>
                </a:cubicBezTo>
                <a:cubicBezTo>
                  <a:pt x="2" y="100"/>
                  <a:pt x="2" y="100"/>
                  <a:pt x="2" y="100"/>
                </a:cubicBezTo>
                <a:cubicBezTo>
                  <a:pt x="1" y="100"/>
                  <a:pt x="1" y="100"/>
                  <a:pt x="1" y="100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2"/>
                  <a:pt x="1" y="122"/>
                  <a:pt x="1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2" y="123"/>
                  <a:pt x="2" y="123"/>
                </a:cubicBezTo>
                <a:cubicBezTo>
                  <a:pt x="2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3" y="123"/>
                  <a:pt x="3" y="123"/>
                  <a:pt x="3" y="123"/>
                </a:cubicBezTo>
                <a:cubicBezTo>
                  <a:pt x="6" y="123"/>
                  <a:pt x="6" y="123"/>
                  <a:pt x="6" y="123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4"/>
                  <a:pt x="7" y="124"/>
                  <a:pt x="7" y="123"/>
                </a:cubicBezTo>
                <a:cubicBezTo>
                  <a:pt x="8" y="123"/>
                  <a:pt x="8" y="123"/>
                  <a:pt x="8" y="123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29"/>
                  <a:pt x="29" y="142"/>
                  <a:pt x="40" y="153"/>
                </a:cubicBezTo>
                <a:cubicBezTo>
                  <a:pt x="53" y="165"/>
                  <a:pt x="72" y="176"/>
                  <a:pt x="102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8" y="176"/>
                  <a:pt x="115" y="175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3" y="174"/>
                  <a:pt x="123" y="174"/>
                  <a:pt x="123" y="174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3"/>
                  <a:pt x="124" y="173"/>
                  <a:pt x="124" y="173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1"/>
                  <a:pt x="124" y="169"/>
                  <a:pt x="124" y="168"/>
                </a:cubicBezTo>
                <a:cubicBezTo>
                  <a:pt x="124" y="163"/>
                  <a:pt x="125" y="158"/>
                  <a:pt x="125" y="153"/>
                </a:cubicBezTo>
                <a:cubicBezTo>
                  <a:pt x="125" y="153"/>
                  <a:pt x="126" y="152"/>
                  <a:pt x="126" y="152"/>
                </a:cubicBezTo>
                <a:cubicBezTo>
                  <a:pt x="125" y="142"/>
                  <a:pt x="125" y="133"/>
                  <a:pt x="125" y="123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1"/>
                  <a:pt x="124" y="121"/>
                  <a:pt x="124" y="120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2" y="120"/>
                  <a:pt x="122" y="121"/>
                  <a:pt x="121" y="121"/>
                </a:cubicBezTo>
                <a:cubicBezTo>
                  <a:pt x="119" y="125"/>
                  <a:pt x="115" y="128"/>
                  <a:pt x="110" y="130"/>
                </a:cubicBezTo>
                <a:cubicBezTo>
                  <a:pt x="105" y="132"/>
                  <a:pt x="100" y="132"/>
                  <a:pt x="94" y="132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85" y="132"/>
                  <a:pt x="77" y="129"/>
                  <a:pt x="71" y="124"/>
                </a:cubicBezTo>
                <a:cubicBezTo>
                  <a:pt x="69" y="122"/>
                  <a:pt x="68" y="120"/>
                  <a:pt x="66" y="118"/>
                </a:cubicBezTo>
                <a:cubicBezTo>
                  <a:pt x="102" y="118"/>
                  <a:pt x="102" y="118"/>
                  <a:pt x="102" y="118"/>
                </a:cubicBezTo>
                <a:cubicBezTo>
                  <a:pt x="103" y="118"/>
                  <a:pt x="104" y="118"/>
                  <a:pt x="104" y="117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95"/>
                  <a:pt x="108" y="89"/>
                  <a:pt x="106" y="83"/>
                </a:cubicBezTo>
                <a:cubicBezTo>
                  <a:pt x="106" y="83"/>
                  <a:pt x="105" y="82"/>
                  <a:pt x="104" y="82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68"/>
                  <a:pt x="107" y="60"/>
                  <a:pt x="105" y="54"/>
                </a:cubicBezTo>
                <a:cubicBezTo>
                  <a:pt x="105" y="53"/>
                  <a:pt x="104" y="53"/>
                  <a:pt x="103" y="53"/>
                </a:cubicBezTo>
                <a:cubicBezTo>
                  <a:pt x="90" y="53"/>
                  <a:pt x="83" y="53"/>
                  <a:pt x="76" y="52"/>
                </a:cubicBezTo>
                <a:cubicBezTo>
                  <a:pt x="73" y="52"/>
                  <a:pt x="71" y="52"/>
                  <a:pt x="69" y="52"/>
                </a:cubicBezTo>
                <a:cubicBezTo>
                  <a:pt x="74" y="47"/>
                  <a:pt x="81" y="43"/>
                  <a:pt x="88" y="43"/>
                </a:cubicBezTo>
                <a:cubicBezTo>
                  <a:pt x="89" y="43"/>
                  <a:pt x="90" y="43"/>
                  <a:pt x="90" y="43"/>
                </a:cubicBezTo>
                <a:cubicBezTo>
                  <a:pt x="90" y="43"/>
                  <a:pt x="90" y="43"/>
                  <a:pt x="90" y="43"/>
                </a:cubicBezTo>
                <a:cubicBezTo>
                  <a:pt x="98" y="43"/>
                  <a:pt x="106" y="45"/>
                  <a:pt x="111" y="50"/>
                </a:cubicBezTo>
                <a:cubicBezTo>
                  <a:pt x="111" y="51"/>
                  <a:pt x="112" y="51"/>
                  <a:pt x="112" y="51"/>
                </a:cubicBezTo>
                <a:cubicBezTo>
                  <a:pt x="112" y="51"/>
                  <a:pt x="113" y="51"/>
                  <a:pt x="113" y="50"/>
                </a:cubicBezTo>
                <a:cubicBezTo>
                  <a:pt x="117" y="47"/>
                  <a:pt x="120" y="45"/>
                  <a:pt x="123" y="42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4" y="41"/>
                  <a:pt x="124" y="40"/>
                  <a:pt x="124" y="39"/>
                </a:cubicBezTo>
                <a:cubicBezTo>
                  <a:pt x="124" y="34"/>
                  <a:pt x="124" y="29"/>
                  <a:pt x="124" y="24"/>
                </a:cubicBezTo>
                <a:cubicBezTo>
                  <a:pt x="124" y="19"/>
                  <a:pt x="124" y="14"/>
                  <a:pt x="125" y="9"/>
                </a:cubicBezTo>
                <a:cubicBezTo>
                  <a:pt x="125" y="8"/>
                  <a:pt x="124" y="8"/>
                  <a:pt x="124" y="7"/>
                </a:cubicBezTo>
                <a:cubicBezTo>
                  <a:pt x="114" y="2"/>
                  <a:pt x="104" y="0"/>
                  <a:pt x="93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5" name="Freeform 877"/>
          <p:cNvSpPr>
            <a:spLocks noEditPoints="1"/>
          </p:cNvSpPr>
          <p:nvPr/>
        </p:nvSpPr>
        <p:spPr bwMode="auto">
          <a:xfrm>
            <a:off x="2506278" y="2537996"/>
            <a:ext cx="286000" cy="118815"/>
          </a:xfrm>
          <a:custGeom>
            <a:avLst/>
            <a:gdLst>
              <a:gd name="T0" fmla="*/ 16 w 257"/>
              <a:gd name="T1" fmla="*/ 100 h 107"/>
              <a:gd name="T2" fmla="*/ 181 w 257"/>
              <a:gd name="T3" fmla="*/ 95 h 107"/>
              <a:gd name="T4" fmla="*/ 9 w 257"/>
              <a:gd name="T5" fmla="*/ 94 h 107"/>
              <a:gd name="T6" fmla="*/ 19 w 257"/>
              <a:gd name="T7" fmla="*/ 95 h 107"/>
              <a:gd name="T8" fmla="*/ 4 w 257"/>
              <a:gd name="T9" fmla="*/ 90 h 107"/>
              <a:gd name="T10" fmla="*/ 8 w 257"/>
              <a:gd name="T11" fmla="*/ 93 h 107"/>
              <a:gd name="T12" fmla="*/ 169 w 257"/>
              <a:gd name="T13" fmla="*/ 87 h 107"/>
              <a:gd name="T14" fmla="*/ 6 w 257"/>
              <a:gd name="T15" fmla="*/ 86 h 107"/>
              <a:gd name="T16" fmla="*/ 181 w 257"/>
              <a:gd name="T17" fmla="*/ 86 h 107"/>
              <a:gd name="T18" fmla="*/ 177 w 257"/>
              <a:gd name="T19" fmla="*/ 81 h 107"/>
              <a:gd name="T20" fmla="*/ 241 w 257"/>
              <a:gd name="T21" fmla="*/ 76 h 107"/>
              <a:gd name="T22" fmla="*/ 168 w 257"/>
              <a:gd name="T23" fmla="*/ 76 h 107"/>
              <a:gd name="T24" fmla="*/ 180 w 257"/>
              <a:gd name="T25" fmla="*/ 79 h 107"/>
              <a:gd name="T26" fmla="*/ 179 w 257"/>
              <a:gd name="T27" fmla="*/ 66 h 107"/>
              <a:gd name="T28" fmla="*/ 156 w 257"/>
              <a:gd name="T29" fmla="*/ 67 h 107"/>
              <a:gd name="T30" fmla="*/ 59 w 257"/>
              <a:gd name="T31" fmla="*/ 65 h 107"/>
              <a:gd name="T32" fmla="*/ 25 w 257"/>
              <a:gd name="T33" fmla="*/ 94 h 107"/>
              <a:gd name="T34" fmla="*/ 25 w 257"/>
              <a:gd name="T35" fmla="*/ 93 h 107"/>
              <a:gd name="T36" fmla="*/ 166 w 257"/>
              <a:gd name="T37" fmla="*/ 60 h 107"/>
              <a:gd name="T38" fmla="*/ 153 w 257"/>
              <a:gd name="T39" fmla="*/ 66 h 107"/>
              <a:gd name="T40" fmla="*/ 164 w 257"/>
              <a:gd name="T41" fmla="*/ 58 h 107"/>
              <a:gd name="T42" fmla="*/ 142 w 257"/>
              <a:gd name="T43" fmla="*/ 61 h 107"/>
              <a:gd name="T44" fmla="*/ 141 w 257"/>
              <a:gd name="T45" fmla="*/ 61 h 107"/>
              <a:gd name="T46" fmla="*/ 67 w 257"/>
              <a:gd name="T47" fmla="*/ 67 h 107"/>
              <a:gd name="T48" fmla="*/ 116 w 257"/>
              <a:gd name="T49" fmla="*/ 57 h 107"/>
              <a:gd name="T50" fmla="*/ 76 w 257"/>
              <a:gd name="T51" fmla="*/ 63 h 107"/>
              <a:gd name="T52" fmla="*/ 88 w 257"/>
              <a:gd name="T53" fmla="*/ 60 h 107"/>
              <a:gd name="T54" fmla="*/ 87 w 257"/>
              <a:gd name="T55" fmla="*/ 60 h 107"/>
              <a:gd name="T56" fmla="*/ 118 w 257"/>
              <a:gd name="T57" fmla="*/ 50 h 107"/>
              <a:gd name="T58" fmla="*/ 179 w 257"/>
              <a:gd name="T59" fmla="*/ 25 h 107"/>
              <a:gd name="T60" fmla="*/ 179 w 257"/>
              <a:gd name="T61" fmla="*/ 25 h 107"/>
              <a:gd name="T62" fmla="*/ 172 w 257"/>
              <a:gd name="T63" fmla="*/ 13 h 107"/>
              <a:gd name="T64" fmla="*/ 181 w 257"/>
              <a:gd name="T65" fmla="*/ 29 h 107"/>
              <a:gd name="T66" fmla="*/ 185 w 257"/>
              <a:gd name="T67" fmla="*/ 94 h 107"/>
              <a:gd name="T68" fmla="*/ 182 w 257"/>
              <a:gd name="T69" fmla="*/ 63 h 107"/>
              <a:gd name="T70" fmla="*/ 58 w 257"/>
              <a:gd name="T71" fmla="*/ 61 h 107"/>
              <a:gd name="T72" fmla="*/ 11 w 257"/>
              <a:gd name="T73" fmla="*/ 81 h 107"/>
              <a:gd name="T74" fmla="*/ 129 w 257"/>
              <a:gd name="T75" fmla="*/ 18 h 107"/>
              <a:gd name="T76" fmla="*/ 180 w 257"/>
              <a:gd name="T77" fmla="*/ 29 h 107"/>
              <a:gd name="T78" fmla="*/ 181 w 257"/>
              <a:gd name="T79" fmla="*/ 5 h 107"/>
              <a:gd name="T80" fmla="*/ 168 w 257"/>
              <a:gd name="T81" fmla="*/ 9 h 107"/>
              <a:gd name="T82" fmla="*/ 52 w 257"/>
              <a:gd name="T83" fmla="*/ 37 h 107"/>
              <a:gd name="T84" fmla="*/ 0 w 257"/>
              <a:gd name="T85" fmla="*/ 89 h 107"/>
              <a:gd name="T86" fmla="*/ 17 w 257"/>
              <a:gd name="T87" fmla="*/ 104 h 107"/>
              <a:gd name="T88" fmla="*/ 111 w 257"/>
              <a:gd name="T89" fmla="*/ 61 h 107"/>
              <a:gd name="T90" fmla="*/ 166 w 257"/>
              <a:gd name="T91" fmla="*/ 105 h 107"/>
              <a:gd name="T92" fmla="*/ 167 w 257"/>
              <a:gd name="T93" fmla="*/ 106 h 107"/>
              <a:gd name="T94" fmla="*/ 168 w 257"/>
              <a:gd name="T95" fmla="*/ 107 h 107"/>
              <a:gd name="T96" fmla="*/ 169 w 257"/>
              <a:gd name="T97" fmla="*/ 107 h 107"/>
              <a:gd name="T98" fmla="*/ 235 w 257"/>
              <a:gd name="T99" fmla="*/ 84 h 107"/>
              <a:gd name="T100" fmla="*/ 257 w 257"/>
              <a:gd name="T101" fmla="*/ 6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" h="107">
                <a:moveTo>
                  <a:pt x="16" y="100"/>
                </a:moveTo>
                <a:cubicBezTo>
                  <a:pt x="16" y="100"/>
                  <a:pt x="15" y="99"/>
                  <a:pt x="14" y="98"/>
                </a:cubicBezTo>
                <a:cubicBezTo>
                  <a:pt x="15" y="98"/>
                  <a:pt x="17" y="98"/>
                  <a:pt x="18" y="97"/>
                </a:cubicBezTo>
                <a:cubicBezTo>
                  <a:pt x="17" y="98"/>
                  <a:pt x="17" y="99"/>
                  <a:pt x="16" y="100"/>
                </a:cubicBezTo>
                <a:moveTo>
                  <a:pt x="170" y="102"/>
                </a:moveTo>
                <a:cubicBezTo>
                  <a:pt x="170" y="100"/>
                  <a:pt x="169" y="97"/>
                  <a:pt x="169" y="95"/>
                </a:cubicBezTo>
                <a:cubicBezTo>
                  <a:pt x="173" y="95"/>
                  <a:pt x="177" y="95"/>
                  <a:pt x="181" y="95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7"/>
                  <a:pt x="173" y="100"/>
                  <a:pt x="170" y="102"/>
                </a:cubicBezTo>
                <a:moveTo>
                  <a:pt x="13" y="97"/>
                </a:moveTo>
                <a:cubicBezTo>
                  <a:pt x="12" y="96"/>
                  <a:pt x="11" y="95"/>
                  <a:pt x="10" y="95"/>
                </a:cubicBezTo>
                <a:cubicBezTo>
                  <a:pt x="9" y="94"/>
                  <a:pt x="9" y="94"/>
                  <a:pt x="9" y="94"/>
                </a:cubicBezTo>
                <a:cubicBezTo>
                  <a:pt x="12" y="94"/>
                  <a:pt x="14" y="93"/>
                  <a:pt x="16" y="91"/>
                </a:cubicBezTo>
                <a:cubicBezTo>
                  <a:pt x="17" y="92"/>
                  <a:pt x="18" y="92"/>
                  <a:pt x="19" y="93"/>
                </a:cubicBezTo>
                <a:cubicBezTo>
                  <a:pt x="19" y="93"/>
                  <a:pt x="20" y="93"/>
                  <a:pt x="20" y="94"/>
                </a:cubicBezTo>
                <a:cubicBezTo>
                  <a:pt x="20" y="94"/>
                  <a:pt x="20" y="95"/>
                  <a:pt x="19" y="95"/>
                </a:cubicBezTo>
                <a:cubicBezTo>
                  <a:pt x="17" y="96"/>
                  <a:pt x="15" y="96"/>
                  <a:pt x="13" y="97"/>
                </a:cubicBezTo>
                <a:cubicBezTo>
                  <a:pt x="13" y="97"/>
                  <a:pt x="13" y="97"/>
                  <a:pt x="13" y="97"/>
                </a:cubicBezTo>
                <a:moveTo>
                  <a:pt x="8" y="93"/>
                </a:moveTo>
                <a:cubicBezTo>
                  <a:pt x="6" y="92"/>
                  <a:pt x="5" y="91"/>
                  <a:pt x="4" y="90"/>
                </a:cubicBezTo>
                <a:cubicBezTo>
                  <a:pt x="7" y="89"/>
                  <a:pt x="9" y="88"/>
                  <a:pt x="12" y="87"/>
                </a:cubicBezTo>
                <a:cubicBezTo>
                  <a:pt x="12" y="88"/>
                  <a:pt x="13" y="89"/>
                  <a:pt x="14" y="90"/>
                </a:cubicBezTo>
                <a:cubicBezTo>
                  <a:pt x="15" y="90"/>
                  <a:pt x="15" y="90"/>
                  <a:pt x="15" y="90"/>
                </a:cubicBezTo>
                <a:cubicBezTo>
                  <a:pt x="13" y="91"/>
                  <a:pt x="10" y="92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181" y="93"/>
                </a:moveTo>
                <a:cubicBezTo>
                  <a:pt x="177" y="93"/>
                  <a:pt x="173" y="93"/>
                  <a:pt x="169" y="93"/>
                </a:cubicBezTo>
                <a:cubicBezTo>
                  <a:pt x="169" y="91"/>
                  <a:pt x="169" y="89"/>
                  <a:pt x="169" y="87"/>
                </a:cubicBezTo>
                <a:cubicBezTo>
                  <a:pt x="173" y="87"/>
                  <a:pt x="177" y="87"/>
                  <a:pt x="181" y="88"/>
                </a:cubicBezTo>
                <a:cubicBezTo>
                  <a:pt x="181" y="89"/>
                  <a:pt x="181" y="91"/>
                  <a:pt x="181" y="93"/>
                </a:cubicBezTo>
                <a:moveTo>
                  <a:pt x="5" y="88"/>
                </a:moveTo>
                <a:cubicBezTo>
                  <a:pt x="5" y="87"/>
                  <a:pt x="5" y="87"/>
                  <a:pt x="6" y="86"/>
                </a:cubicBezTo>
                <a:cubicBezTo>
                  <a:pt x="6" y="85"/>
                  <a:pt x="7" y="84"/>
                  <a:pt x="8" y="83"/>
                </a:cubicBezTo>
                <a:cubicBezTo>
                  <a:pt x="8" y="84"/>
                  <a:pt x="9" y="85"/>
                  <a:pt x="10" y="86"/>
                </a:cubicBezTo>
                <a:cubicBezTo>
                  <a:pt x="8" y="87"/>
                  <a:pt x="6" y="87"/>
                  <a:pt x="5" y="88"/>
                </a:cubicBezTo>
                <a:moveTo>
                  <a:pt x="181" y="86"/>
                </a:moveTo>
                <a:cubicBezTo>
                  <a:pt x="177" y="85"/>
                  <a:pt x="173" y="85"/>
                  <a:pt x="170" y="85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84"/>
                  <a:pt x="168" y="83"/>
                  <a:pt x="168" y="82"/>
                </a:cubicBezTo>
                <a:cubicBezTo>
                  <a:pt x="171" y="81"/>
                  <a:pt x="174" y="81"/>
                  <a:pt x="177" y="81"/>
                </a:cubicBezTo>
                <a:cubicBezTo>
                  <a:pt x="178" y="81"/>
                  <a:pt x="179" y="81"/>
                  <a:pt x="180" y="81"/>
                </a:cubicBezTo>
                <a:cubicBezTo>
                  <a:pt x="181" y="82"/>
                  <a:pt x="181" y="84"/>
                  <a:pt x="181" y="86"/>
                </a:cubicBezTo>
                <a:moveTo>
                  <a:pt x="214" y="86"/>
                </a:moveTo>
                <a:cubicBezTo>
                  <a:pt x="223" y="82"/>
                  <a:pt x="233" y="79"/>
                  <a:pt x="241" y="76"/>
                </a:cubicBezTo>
                <a:cubicBezTo>
                  <a:pt x="239" y="78"/>
                  <a:pt x="236" y="79"/>
                  <a:pt x="234" y="81"/>
                </a:cubicBezTo>
                <a:cubicBezTo>
                  <a:pt x="227" y="82"/>
                  <a:pt x="220" y="84"/>
                  <a:pt x="214" y="86"/>
                </a:cubicBezTo>
                <a:moveTo>
                  <a:pt x="168" y="80"/>
                </a:moveTo>
                <a:cubicBezTo>
                  <a:pt x="168" y="79"/>
                  <a:pt x="168" y="78"/>
                  <a:pt x="168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72" y="75"/>
                  <a:pt x="176" y="74"/>
                  <a:pt x="180" y="74"/>
                </a:cubicBezTo>
                <a:cubicBezTo>
                  <a:pt x="180" y="75"/>
                  <a:pt x="180" y="76"/>
                  <a:pt x="180" y="77"/>
                </a:cubicBezTo>
                <a:cubicBezTo>
                  <a:pt x="180" y="78"/>
                  <a:pt x="180" y="79"/>
                  <a:pt x="180" y="79"/>
                </a:cubicBezTo>
                <a:cubicBezTo>
                  <a:pt x="179" y="79"/>
                  <a:pt x="178" y="79"/>
                  <a:pt x="177" y="79"/>
                </a:cubicBezTo>
                <a:cubicBezTo>
                  <a:pt x="174" y="79"/>
                  <a:pt x="171" y="79"/>
                  <a:pt x="168" y="80"/>
                </a:cubicBezTo>
                <a:moveTo>
                  <a:pt x="168" y="73"/>
                </a:moveTo>
                <a:cubicBezTo>
                  <a:pt x="172" y="71"/>
                  <a:pt x="176" y="68"/>
                  <a:pt x="179" y="66"/>
                </a:cubicBezTo>
                <a:cubicBezTo>
                  <a:pt x="179" y="68"/>
                  <a:pt x="180" y="70"/>
                  <a:pt x="180" y="72"/>
                </a:cubicBezTo>
                <a:cubicBezTo>
                  <a:pt x="176" y="72"/>
                  <a:pt x="172" y="73"/>
                  <a:pt x="168" y="73"/>
                </a:cubicBezTo>
                <a:moveTo>
                  <a:pt x="165" y="71"/>
                </a:moveTo>
                <a:cubicBezTo>
                  <a:pt x="162" y="69"/>
                  <a:pt x="159" y="68"/>
                  <a:pt x="156" y="67"/>
                </a:cubicBezTo>
                <a:cubicBezTo>
                  <a:pt x="162" y="66"/>
                  <a:pt x="168" y="65"/>
                  <a:pt x="174" y="65"/>
                </a:cubicBezTo>
                <a:cubicBezTo>
                  <a:pt x="171" y="67"/>
                  <a:pt x="168" y="69"/>
                  <a:pt x="165" y="71"/>
                </a:cubicBezTo>
                <a:moveTo>
                  <a:pt x="25" y="93"/>
                </a:moveTo>
                <a:cubicBezTo>
                  <a:pt x="32" y="84"/>
                  <a:pt x="43" y="73"/>
                  <a:pt x="59" y="65"/>
                </a:cubicBezTo>
                <a:cubicBezTo>
                  <a:pt x="60" y="64"/>
                  <a:pt x="61" y="64"/>
                  <a:pt x="62" y="63"/>
                </a:cubicBezTo>
                <a:cubicBezTo>
                  <a:pt x="54" y="70"/>
                  <a:pt x="45" y="77"/>
                  <a:pt x="39" y="84"/>
                </a:cubicBezTo>
                <a:cubicBezTo>
                  <a:pt x="34" y="87"/>
                  <a:pt x="29" y="91"/>
                  <a:pt x="24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moveTo>
                  <a:pt x="153" y="66"/>
                </a:moveTo>
                <a:cubicBezTo>
                  <a:pt x="151" y="65"/>
                  <a:pt x="148" y="64"/>
                  <a:pt x="145" y="63"/>
                </a:cubicBezTo>
                <a:cubicBezTo>
                  <a:pt x="149" y="63"/>
                  <a:pt x="152" y="62"/>
                  <a:pt x="155" y="62"/>
                </a:cubicBezTo>
                <a:cubicBezTo>
                  <a:pt x="158" y="61"/>
                  <a:pt x="162" y="60"/>
                  <a:pt x="166" y="60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70" y="61"/>
                  <a:pt x="173" y="62"/>
                  <a:pt x="176" y="63"/>
                </a:cubicBezTo>
                <a:cubicBezTo>
                  <a:pt x="168" y="63"/>
                  <a:pt x="161" y="64"/>
                  <a:pt x="154" y="65"/>
                </a:cubicBezTo>
                <a:cubicBezTo>
                  <a:pt x="153" y="66"/>
                  <a:pt x="153" y="66"/>
                  <a:pt x="153" y="66"/>
                </a:cubicBezTo>
                <a:moveTo>
                  <a:pt x="141" y="61"/>
                </a:moveTo>
                <a:cubicBezTo>
                  <a:pt x="138" y="61"/>
                  <a:pt x="135" y="60"/>
                  <a:pt x="132" y="59"/>
                </a:cubicBezTo>
                <a:cubicBezTo>
                  <a:pt x="139" y="58"/>
                  <a:pt x="145" y="56"/>
                  <a:pt x="152" y="54"/>
                </a:cubicBezTo>
                <a:cubicBezTo>
                  <a:pt x="156" y="55"/>
                  <a:pt x="160" y="57"/>
                  <a:pt x="164" y="58"/>
                </a:cubicBezTo>
                <a:cubicBezTo>
                  <a:pt x="161" y="59"/>
                  <a:pt x="157" y="59"/>
                  <a:pt x="154" y="60"/>
                </a:cubicBezTo>
                <a:cubicBezTo>
                  <a:pt x="151" y="60"/>
                  <a:pt x="147" y="61"/>
                  <a:pt x="144" y="61"/>
                </a:cubicBezTo>
                <a:cubicBezTo>
                  <a:pt x="143" y="61"/>
                  <a:pt x="143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42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cubicBezTo>
                  <a:pt x="141" y="61"/>
                  <a:pt x="141" y="61"/>
                  <a:pt x="141" y="61"/>
                </a:cubicBezTo>
                <a:moveTo>
                  <a:pt x="50" y="76"/>
                </a:moveTo>
                <a:cubicBezTo>
                  <a:pt x="56" y="70"/>
                  <a:pt x="64" y="64"/>
                  <a:pt x="70" y="60"/>
                </a:cubicBezTo>
                <a:cubicBezTo>
                  <a:pt x="76" y="57"/>
                  <a:pt x="82" y="55"/>
                  <a:pt x="89" y="53"/>
                </a:cubicBezTo>
                <a:cubicBezTo>
                  <a:pt x="82" y="58"/>
                  <a:pt x="74" y="63"/>
                  <a:pt x="67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61" y="70"/>
                  <a:pt x="55" y="73"/>
                  <a:pt x="50" y="76"/>
                </a:cubicBezTo>
                <a:moveTo>
                  <a:pt x="128" y="59"/>
                </a:moveTo>
                <a:cubicBezTo>
                  <a:pt x="124" y="58"/>
                  <a:pt x="120" y="58"/>
                  <a:pt x="116" y="57"/>
                </a:cubicBezTo>
                <a:cubicBezTo>
                  <a:pt x="122" y="55"/>
                  <a:pt x="127" y="53"/>
                  <a:pt x="133" y="51"/>
                </a:cubicBezTo>
                <a:cubicBezTo>
                  <a:pt x="138" y="51"/>
                  <a:pt x="143" y="52"/>
                  <a:pt x="148" y="53"/>
                </a:cubicBezTo>
                <a:cubicBezTo>
                  <a:pt x="141" y="55"/>
                  <a:pt x="135" y="57"/>
                  <a:pt x="128" y="59"/>
                </a:cubicBezTo>
                <a:moveTo>
                  <a:pt x="76" y="63"/>
                </a:moveTo>
                <a:cubicBezTo>
                  <a:pt x="83" y="60"/>
                  <a:pt x="89" y="55"/>
                  <a:pt x="95" y="52"/>
                </a:cubicBezTo>
                <a:cubicBezTo>
                  <a:pt x="100" y="51"/>
                  <a:pt x="105" y="50"/>
                  <a:pt x="111" y="50"/>
                </a:cubicBezTo>
                <a:cubicBezTo>
                  <a:pt x="103" y="53"/>
                  <a:pt x="96" y="56"/>
                  <a:pt x="89" y="5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3" y="61"/>
                  <a:pt x="80" y="62"/>
                  <a:pt x="76" y="63"/>
                </a:cubicBezTo>
                <a:moveTo>
                  <a:pt x="95" y="59"/>
                </a:moveTo>
                <a:cubicBezTo>
                  <a:pt x="102" y="56"/>
                  <a:pt x="109" y="53"/>
                  <a:pt x="116" y="50"/>
                </a:cubicBezTo>
                <a:cubicBezTo>
                  <a:pt x="117" y="50"/>
                  <a:pt x="117" y="50"/>
                  <a:pt x="118" y="50"/>
                </a:cubicBezTo>
                <a:cubicBezTo>
                  <a:pt x="122" y="50"/>
                  <a:pt x="125" y="50"/>
                  <a:pt x="129" y="50"/>
                </a:cubicBezTo>
                <a:cubicBezTo>
                  <a:pt x="123" y="53"/>
                  <a:pt x="117" y="55"/>
                  <a:pt x="111" y="57"/>
                </a:cubicBezTo>
                <a:cubicBezTo>
                  <a:pt x="106" y="57"/>
                  <a:pt x="100" y="58"/>
                  <a:pt x="95" y="59"/>
                </a:cubicBezTo>
                <a:moveTo>
                  <a:pt x="179" y="25"/>
                </a:moveTo>
                <a:cubicBezTo>
                  <a:pt x="176" y="24"/>
                  <a:pt x="173" y="22"/>
                  <a:pt x="170" y="21"/>
                </a:cubicBezTo>
                <a:cubicBezTo>
                  <a:pt x="170" y="20"/>
                  <a:pt x="170" y="19"/>
                  <a:pt x="170" y="18"/>
                </a:cubicBezTo>
                <a:cubicBezTo>
                  <a:pt x="173" y="19"/>
                  <a:pt x="176" y="20"/>
                  <a:pt x="180" y="20"/>
                </a:cubicBezTo>
                <a:cubicBezTo>
                  <a:pt x="179" y="22"/>
                  <a:pt x="179" y="23"/>
                  <a:pt x="179" y="25"/>
                </a:cubicBezTo>
                <a:moveTo>
                  <a:pt x="180" y="18"/>
                </a:moveTo>
                <a:cubicBezTo>
                  <a:pt x="177" y="18"/>
                  <a:pt x="174" y="18"/>
                  <a:pt x="171" y="17"/>
                </a:cubicBezTo>
                <a:cubicBezTo>
                  <a:pt x="171" y="15"/>
                  <a:pt x="171" y="14"/>
                  <a:pt x="171" y="13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5" y="13"/>
                  <a:pt x="178" y="13"/>
                  <a:pt x="180" y="14"/>
                </a:cubicBezTo>
                <a:cubicBezTo>
                  <a:pt x="180" y="15"/>
                  <a:pt x="180" y="17"/>
                  <a:pt x="180" y="18"/>
                </a:cubicBezTo>
                <a:moveTo>
                  <a:pt x="181" y="29"/>
                </a:moveTo>
                <a:cubicBezTo>
                  <a:pt x="181" y="29"/>
                  <a:pt x="181" y="29"/>
                  <a:pt x="181" y="29"/>
                </a:cubicBezTo>
                <a:cubicBezTo>
                  <a:pt x="182" y="29"/>
                  <a:pt x="182" y="28"/>
                  <a:pt x="182" y="28"/>
                </a:cubicBezTo>
                <a:cubicBezTo>
                  <a:pt x="183" y="19"/>
                  <a:pt x="184" y="14"/>
                  <a:pt x="185" y="6"/>
                </a:cubicBezTo>
                <a:cubicBezTo>
                  <a:pt x="208" y="24"/>
                  <a:pt x="232" y="52"/>
                  <a:pt x="252" y="69"/>
                </a:cubicBezTo>
                <a:cubicBezTo>
                  <a:pt x="234" y="74"/>
                  <a:pt x="207" y="83"/>
                  <a:pt x="185" y="94"/>
                </a:cubicBezTo>
                <a:cubicBezTo>
                  <a:pt x="184" y="86"/>
                  <a:pt x="184" y="79"/>
                  <a:pt x="184" y="74"/>
                </a:cubicBezTo>
                <a:cubicBezTo>
                  <a:pt x="183" y="71"/>
                  <a:pt x="183" y="68"/>
                  <a:pt x="183" y="66"/>
                </a:cubicBezTo>
                <a:cubicBezTo>
                  <a:pt x="183" y="65"/>
                  <a:pt x="183" y="64"/>
                  <a:pt x="182" y="64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2" y="62"/>
                  <a:pt x="181" y="62"/>
                  <a:pt x="181" y="62"/>
                </a:cubicBezTo>
                <a:cubicBezTo>
                  <a:pt x="159" y="50"/>
                  <a:pt x="137" y="46"/>
                  <a:pt x="118" y="46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95" y="46"/>
                  <a:pt x="74" y="53"/>
                  <a:pt x="58" y="61"/>
                </a:cubicBezTo>
                <a:cubicBezTo>
                  <a:pt x="42" y="70"/>
                  <a:pt x="29" y="81"/>
                  <a:pt x="23" y="91"/>
                </a:cubicBezTo>
                <a:cubicBezTo>
                  <a:pt x="22" y="90"/>
                  <a:pt x="22" y="90"/>
                  <a:pt x="22" y="90"/>
                </a:cubicBezTo>
                <a:cubicBezTo>
                  <a:pt x="20" y="90"/>
                  <a:pt x="17" y="87"/>
                  <a:pt x="14" y="85"/>
                </a:cubicBezTo>
                <a:cubicBezTo>
                  <a:pt x="13" y="84"/>
                  <a:pt x="11" y="82"/>
                  <a:pt x="11" y="81"/>
                </a:cubicBezTo>
                <a:cubicBezTo>
                  <a:pt x="10" y="81"/>
                  <a:pt x="10" y="80"/>
                  <a:pt x="10" y="80"/>
                </a:cubicBezTo>
                <a:cubicBezTo>
                  <a:pt x="10" y="80"/>
                  <a:pt x="10" y="80"/>
                  <a:pt x="10" y="80"/>
                </a:cubicBezTo>
                <a:cubicBezTo>
                  <a:pt x="17" y="68"/>
                  <a:pt x="33" y="52"/>
                  <a:pt x="53" y="40"/>
                </a:cubicBezTo>
                <a:cubicBezTo>
                  <a:pt x="74" y="27"/>
                  <a:pt x="101" y="18"/>
                  <a:pt x="129" y="18"/>
                </a:cubicBezTo>
                <a:cubicBezTo>
                  <a:pt x="141" y="18"/>
                  <a:pt x="154" y="20"/>
                  <a:pt x="167" y="24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68" y="25"/>
                  <a:pt x="168" y="25"/>
                  <a:pt x="168" y="25"/>
                </a:cubicBezTo>
                <a:cubicBezTo>
                  <a:pt x="172" y="26"/>
                  <a:pt x="176" y="27"/>
                  <a:pt x="180" y="29"/>
                </a:cubicBezTo>
                <a:cubicBezTo>
                  <a:pt x="180" y="29"/>
                  <a:pt x="180" y="29"/>
                  <a:pt x="181" y="29"/>
                </a:cubicBezTo>
                <a:moveTo>
                  <a:pt x="181" y="12"/>
                </a:moveTo>
                <a:cubicBezTo>
                  <a:pt x="178" y="11"/>
                  <a:pt x="175" y="11"/>
                  <a:pt x="172" y="11"/>
                </a:cubicBezTo>
                <a:cubicBezTo>
                  <a:pt x="175" y="9"/>
                  <a:pt x="178" y="7"/>
                  <a:pt x="181" y="5"/>
                </a:cubicBezTo>
                <a:cubicBezTo>
                  <a:pt x="181" y="8"/>
                  <a:pt x="181" y="10"/>
                  <a:pt x="181" y="12"/>
                </a:cubicBezTo>
                <a:moveTo>
                  <a:pt x="184" y="0"/>
                </a:moveTo>
                <a:cubicBezTo>
                  <a:pt x="183" y="0"/>
                  <a:pt x="183" y="0"/>
                  <a:pt x="183" y="0"/>
                </a:cubicBezTo>
                <a:cubicBezTo>
                  <a:pt x="178" y="3"/>
                  <a:pt x="173" y="6"/>
                  <a:pt x="168" y="9"/>
                </a:cubicBezTo>
                <a:cubicBezTo>
                  <a:pt x="168" y="9"/>
                  <a:pt x="168" y="10"/>
                  <a:pt x="167" y="10"/>
                </a:cubicBezTo>
                <a:cubicBezTo>
                  <a:pt x="167" y="14"/>
                  <a:pt x="167" y="17"/>
                  <a:pt x="167" y="20"/>
                </a:cubicBezTo>
                <a:cubicBezTo>
                  <a:pt x="154" y="16"/>
                  <a:pt x="141" y="14"/>
                  <a:pt x="129" y="14"/>
                </a:cubicBezTo>
                <a:cubicBezTo>
                  <a:pt x="100" y="14"/>
                  <a:pt x="73" y="24"/>
                  <a:pt x="52" y="37"/>
                </a:cubicBezTo>
                <a:cubicBezTo>
                  <a:pt x="30" y="49"/>
                  <a:pt x="14" y="65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5" y="81"/>
                  <a:pt x="3" y="83"/>
                  <a:pt x="3" y="84"/>
                </a:cubicBezTo>
                <a:cubicBezTo>
                  <a:pt x="2" y="86"/>
                  <a:pt x="1" y="87"/>
                  <a:pt x="0" y="89"/>
                </a:cubicBezTo>
                <a:cubicBezTo>
                  <a:pt x="0" y="90"/>
                  <a:pt x="0" y="90"/>
                  <a:pt x="1" y="91"/>
                </a:cubicBezTo>
                <a:cubicBezTo>
                  <a:pt x="2" y="92"/>
                  <a:pt x="4" y="95"/>
                  <a:pt x="7" y="97"/>
                </a:cubicBezTo>
                <a:cubicBezTo>
                  <a:pt x="10" y="100"/>
                  <a:pt x="13" y="103"/>
                  <a:pt x="16" y="104"/>
                </a:cubicBezTo>
                <a:cubicBezTo>
                  <a:pt x="16" y="104"/>
                  <a:pt x="16" y="104"/>
                  <a:pt x="17" y="104"/>
                </a:cubicBezTo>
                <a:cubicBezTo>
                  <a:pt x="17" y="104"/>
                  <a:pt x="18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41" y="86"/>
                  <a:pt x="71" y="61"/>
                  <a:pt x="111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7" y="61"/>
                  <a:pt x="144" y="65"/>
                  <a:pt x="164" y="74"/>
                </a:cubicBezTo>
                <a:cubicBezTo>
                  <a:pt x="164" y="74"/>
                  <a:pt x="164" y="75"/>
                  <a:pt x="164" y="75"/>
                </a:cubicBezTo>
                <a:cubicBezTo>
                  <a:pt x="165" y="81"/>
                  <a:pt x="166" y="97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7" y="107"/>
                  <a:pt x="167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9" y="106"/>
                  <a:pt x="170" y="106"/>
                  <a:pt x="170" y="106"/>
                </a:cubicBezTo>
                <a:cubicBezTo>
                  <a:pt x="191" y="96"/>
                  <a:pt x="214" y="88"/>
                  <a:pt x="235" y="85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41" y="80"/>
                  <a:pt x="248" y="76"/>
                  <a:pt x="254" y="73"/>
                </a:cubicBezTo>
                <a:cubicBezTo>
                  <a:pt x="254" y="72"/>
                  <a:pt x="255" y="72"/>
                  <a:pt x="256" y="72"/>
                </a:cubicBezTo>
                <a:cubicBezTo>
                  <a:pt x="256" y="72"/>
                  <a:pt x="257" y="71"/>
                  <a:pt x="257" y="71"/>
                </a:cubicBezTo>
                <a:cubicBezTo>
                  <a:pt x="257" y="70"/>
                  <a:pt x="257" y="69"/>
                  <a:pt x="257" y="69"/>
                </a:cubicBezTo>
                <a:cubicBezTo>
                  <a:pt x="237" y="51"/>
                  <a:pt x="211" y="21"/>
                  <a:pt x="186" y="2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0"/>
                  <a:pt x="184" y="0"/>
                  <a:pt x="184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6" name="Freeform 878"/>
          <p:cNvSpPr>
            <a:spLocks noEditPoints="1"/>
          </p:cNvSpPr>
          <p:nvPr/>
        </p:nvSpPr>
        <p:spPr bwMode="auto">
          <a:xfrm>
            <a:off x="1855902" y="3509846"/>
            <a:ext cx="255944" cy="264867"/>
          </a:xfrm>
          <a:custGeom>
            <a:avLst/>
            <a:gdLst>
              <a:gd name="T0" fmla="*/ 216 w 230"/>
              <a:gd name="T1" fmla="*/ 232 h 238"/>
              <a:gd name="T2" fmla="*/ 216 w 230"/>
              <a:gd name="T3" fmla="*/ 232 h 238"/>
              <a:gd name="T4" fmla="*/ 217 w 230"/>
              <a:gd name="T5" fmla="*/ 220 h 238"/>
              <a:gd name="T6" fmla="*/ 225 w 230"/>
              <a:gd name="T7" fmla="*/ 222 h 238"/>
              <a:gd name="T8" fmla="*/ 218 w 230"/>
              <a:gd name="T9" fmla="*/ 212 h 238"/>
              <a:gd name="T10" fmla="*/ 226 w 230"/>
              <a:gd name="T11" fmla="*/ 214 h 238"/>
              <a:gd name="T12" fmla="*/ 226 w 230"/>
              <a:gd name="T13" fmla="*/ 214 h 238"/>
              <a:gd name="T14" fmla="*/ 214 w 230"/>
              <a:gd name="T15" fmla="*/ 207 h 238"/>
              <a:gd name="T16" fmla="*/ 212 w 230"/>
              <a:gd name="T17" fmla="*/ 207 h 238"/>
              <a:gd name="T18" fmla="*/ 146 w 230"/>
              <a:gd name="T19" fmla="*/ 190 h 238"/>
              <a:gd name="T20" fmla="*/ 155 w 230"/>
              <a:gd name="T21" fmla="*/ 187 h 238"/>
              <a:gd name="T22" fmla="*/ 104 w 230"/>
              <a:gd name="T23" fmla="*/ 158 h 238"/>
              <a:gd name="T24" fmla="*/ 133 w 230"/>
              <a:gd name="T25" fmla="*/ 173 h 238"/>
              <a:gd name="T26" fmla="*/ 100 w 230"/>
              <a:gd name="T27" fmla="*/ 153 h 238"/>
              <a:gd name="T28" fmla="*/ 19 w 230"/>
              <a:gd name="T29" fmla="*/ 128 h 238"/>
              <a:gd name="T30" fmla="*/ 108 w 230"/>
              <a:gd name="T31" fmla="*/ 147 h 238"/>
              <a:gd name="T32" fmla="*/ 108 w 230"/>
              <a:gd name="T33" fmla="*/ 147 h 238"/>
              <a:gd name="T34" fmla="*/ 27 w 230"/>
              <a:gd name="T35" fmla="*/ 126 h 238"/>
              <a:gd name="T36" fmla="*/ 28 w 230"/>
              <a:gd name="T37" fmla="*/ 111 h 238"/>
              <a:gd name="T38" fmla="*/ 77 w 230"/>
              <a:gd name="T39" fmla="*/ 115 h 238"/>
              <a:gd name="T40" fmla="*/ 92 w 230"/>
              <a:gd name="T41" fmla="*/ 119 h 238"/>
              <a:gd name="T42" fmla="*/ 97 w 230"/>
              <a:gd name="T43" fmla="*/ 130 h 238"/>
              <a:gd name="T44" fmla="*/ 86 w 230"/>
              <a:gd name="T45" fmla="*/ 101 h 238"/>
              <a:gd name="T46" fmla="*/ 71 w 230"/>
              <a:gd name="T47" fmla="*/ 96 h 238"/>
              <a:gd name="T48" fmla="*/ 90 w 230"/>
              <a:gd name="T49" fmla="*/ 114 h 238"/>
              <a:gd name="T50" fmla="*/ 83 w 230"/>
              <a:gd name="T51" fmla="*/ 84 h 238"/>
              <a:gd name="T52" fmla="*/ 80 w 230"/>
              <a:gd name="T53" fmla="*/ 68 h 238"/>
              <a:gd name="T54" fmla="*/ 91 w 230"/>
              <a:gd name="T55" fmla="*/ 77 h 238"/>
              <a:gd name="T56" fmla="*/ 93 w 230"/>
              <a:gd name="T57" fmla="*/ 74 h 238"/>
              <a:gd name="T58" fmla="*/ 87 w 230"/>
              <a:gd name="T59" fmla="*/ 61 h 238"/>
              <a:gd name="T60" fmla="*/ 103 w 230"/>
              <a:gd name="T61" fmla="*/ 67 h 238"/>
              <a:gd name="T62" fmla="*/ 103 w 230"/>
              <a:gd name="T63" fmla="*/ 67 h 238"/>
              <a:gd name="T64" fmla="*/ 60 w 230"/>
              <a:gd name="T65" fmla="*/ 31 h 238"/>
              <a:gd name="T66" fmla="*/ 90 w 230"/>
              <a:gd name="T67" fmla="*/ 52 h 238"/>
              <a:gd name="T68" fmla="*/ 62 w 230"/>
              <a:gd name="T69" fmla="*/ 79 h 238"/>
              <a:gd name="T70" fmla="*/ 209 w 230"/>
              <a:gd name="T71" fmla="*/ 212 h 238"/>
              <a:gd name="T72" fmla="*/ 212 w 230"/>
              <a:gd name="T73" fmla="*/ 230 h 238"/>
              <a:gd name="T74" fmla="*/ 199 w 230"/>
              <a:gd name="T75" fmla="*/ 233 h 238"/>
              <a:gd name="T76" fmla="*/ 32 w 230"/>
              <a:gd name="T77" fmla="*/ 107 h 238"/>
              <a:gd name="T78" fmla="*/ 5 w 230"/>
              <a:gd name="T79" fmla="*/ 120 h 238"/>
              <a:gd name="T80" fmla="*/ 0 w 230"/>
              <a:gd name="T81" fmla="*/ 118 h 238"/>
              <a:gd name="T82" fmla="*/ 21 w 230"/>
              <a:gd name="T83" fmla="*/ 134 h 238"/>
              <a:gd name="T84" fmla="*/ 103 w 230"/>
              <a:gd name="T85" fmla="*/ 208 h 238"/>
              <a:gd name="T86" fmla="*/ 221 w 230"/>
              <a:gd name="T87" fmla="*/ 236 h 238"/>
              <a:gd name="T88" fmla="*/ 230 w 230"/>
              <a:gd name="T89" fmla="*/ 213 h 238"/>
              <a:gd name="T90" fmla="*/ 227 w 230"/>
              <a:gd name="T91" fmla="*/ 206 h 238"/>
              <a:gd name="T92" fmla="*/ 101 w 230"/>
              <a:gd name="T93" fmla="*/ 75 h 238"/>
              <a:gd name="T94" fmla="*/ 116 w 230"/>
              <a:gd name="T95" fmla="*/ 61 h 238"/>
              <a:gd name="T96" fmla="*/ 116 w 230"/>
              <a:gd name="T97" fmla="*/ 60 h 238"/>
              <a:gd name="T98" fmla="*/ 115 w 230"/>
              <a:gd name="T99" fmla="*/ 58 h 238"/>
              <a:gd name="T100" fmla="*/ 113 w 230"/>
              <a:gd name="T101" fmla="*/ 57 h 238"/>
              <a:gd name="T102" fmla="*/ 15 w 230"/>
              <a:gd name="T10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0" h="238">
                <a:moveTo>
                  <a:pt x="211" y="233"/>
                </a:moveTo>
                <a:cubicBezTo>
                  <a:pt x="211" y="233"/>
                  <a:pt x="211" y="233"/>
                  <a:pt x="211" y="233"/>
                </a:cubicBezTo>
                <a:cubicBezTo>
                  <a:pt x="211" y="233"/>
                  <a:pt x="211" y="233"/>
                  <a:pt x="211" y="233"/>
                </a:cubicBezTo>
                <a:moveTo>
                  <a:pt x="216" y="232"/>
                </a:moveTo>
                <a:cubicBezTo>
                  <a:pt x="216" y="231"/>
                  <a:pt x="217" y="229"/>
                  <a:pt x="217" y="227"/>
                </a:cubicBezTo>
                <a:cubicBezTo>
                  <a:pt x="219" y="229"/>
                  <a:pt x="221" y="230"/>
                  <a:pt x="223" y="231"/>
                </a:cubicBezTo>
                <a:cubicBezTo>
                  <a:pt x="222" y="231"/>
                  <a:pt x="221" y="232"/>
                  <a:pt x="220" y="232"/>
                </a:cubicBezTo>
                <a:cubicBezTo>
                  <a:pt x="219" y="232"/>
                  <a:pt x="218" y="232"/>
                  <a:pt x="216" y="232"/>
                </a:cubicBezTo>
                <a:moveTo>
                  <a:pt x="225" y="230"/>
                </a:moveTo>
                <a:cubicBezTo>
                  <a:pt x="222" y="228"/>
                  <a:pt x="220" y="227"/>
                  <a:pt x="217" y="225"/>
                </a:cubicBezTo>
                <a:cubicBezTo>
                  <a:pt x="217" y="223"/>
                  <a:pt x="217" y="222"/>
                  <a:pt x="217" y="221"/>
                </a:cubicBezTo>
                <a:cubicBezTo>
                  <a:pt x="217" y="220"/>
                  <a:pt x="217" y="220"/>
                  <a:pt x="217" y="220"/>
                </a:cubicBezTo>
                <a:cubicBezTo>
                  <a:pt x="220" y="221"/>
                  <a:pt x="223" y="222"/>
                  <a:pt x="225" y="224"/>
                </a:cubicBezTo>
                <a:cubicBezTo>
                  <a:pt x="225" y="225"/>
                  <a:pt x="225" y="225"/>
                  <a:pt x="225" y="225"/>
                </a:cubicBezTo>
                <a:cubicBezTo>
                  <a:pt x="225" y="227"/>
                  <a:pt x="225" y="228"/>
                  <a:pt x="225" y="230"/>
                </a:cubicBezTo>
                <a:moveTo>
                  <a:pt x="225" y="222"/>
                </a:moveTo>
                <a:cubicBezTo>
                  <a:pt x="223" y="220"/>
                  <a:pt x="220" y="218"/>
                  <a:pt x="217" y="217"/>
                </a:cubicBezTo>
                <a:cubicBezTo>
                  <a:pt x="217" y="216"/>
                  <a:pt x="217" y="214"/>
                  <a:pt x="217" y="212"/>
                </a:cubicBezTo>
                <a:cubicBezTo>
                  <a:pt x="216" y="212"/>
                  <a:pt x="216" y="212"/>
                  <a:pt x="216" y="212"/>
                </a:cubicBezTo>
                <a:cubicBezTo>
                  <a:pt x="217" y="212"/>
                  <a:pt x="218" y="212"/>
                  <a:pt x="218" y="212"/>
                </a:cubicBezTo>
                <a:cubicBezTo>
                  <a:pt x="220" y="213"/>
                  <a:pt x="223" y="215"/>
                  <a:pt x="225" y="216"/>
                </a:cubicBezTo>
                <a:cubicBezTo>
                  <a:pt x="225" y="216"/>
                  <a:pt x="225" y="216"/>
                  <a:pt x="225" y="216"/>
                </a:cubicBezTo>
                <a:cubicBezTo>
                  <a:pt x="225" y="218"/>
                  <a:pt x="225" y="220"/>
                  <a:pt x="225" y="222"/>
                </a:cubicBezTo>
                <a:moveTo>
                  <a:pt x="226" y="214"/>
                </a:moveTo>
                <a:cubicBezTo>
                  <a:pt x="224" y="213"/>
                  <a:pt x="223" y="212"/>
                  <a:pt x="222" y="211"/>
                </a:cubicBezTo>
                <a:cubicBezTo>
                  <a:pt x="223" y="211"/>
                  <a:pt x="224" y="211"/>
                  <a:pt x="226" y="211"/>
                </a:cubicBezTo>
                <a:cubicBezTo>
                  <a:pt x="226" y="211"/>
                  <a:pt x="226" y="212"/>
                  <a:pt x="226" y="213"/>
                </a:cubicBezTo>
                <a:cubicBezTo>
                  <a:pt x="226" y="214"/>
                  <a:pt x="226" y="214"/>
                  <a:pt x="226" y="214"/>
                </a:cubicBezTo>
                <a:moveTo>
                  <a:pt x="209" y="207"/>
                </a:moveTo>
                <a:cubicBezTo>
                  <a:pt x="194" y="207"/>
                  <a:pt x="175" y="204"/>
                  <a:pt x="155" y="194"/>
                </a:cubicBezTo>
                <a:cubicBezTo>
                  <a:pt x="167" y="197"/>
                  <a:pt x="181" y="200"/>
                  <a:pt x="192" y="202"/>
                </a:cubicBezTo>
                <a:cubicBezTo>
                  <a:pt x="200" y="204"/>
                  <a:pt x="207" y="206"/>
                  <a:pt x="214" y="207"/>
                </a:cubicBezTo>
                <a:cubicBezTo>
                  <a:pt x="213" y="207"/>
                  <a:pt x="213" y="207"/>
                  <a:pt x="213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2" y="207"/>
                  <a:pt x="212" y="207"/>
                  <a:pt x="212" y="207"/>
                </a:cubicBezTo>
                <a:cubicBezTo>
                  <a:pt x="211" y="207"/>
                  <a:pt x="210" y="207"/>
                  <a:pt x="209" y="207"/>
                </a:cubicBezTo>
                <a:cubicBezTo>
                  <a:pt x="209" y="207"/>
                  <a:pt x="209" y="207"/>
                  <a:pt x="209" y="207"/>
                </a:cubicBezTo>
                <a:moveTo>
                  <a:pt x="177" y="197"/>
                </a:moveTo>
                <a:cubicBezTo>
                  <a:pt x="166" y="195"/>
                  <a:pt x="154" y="192"/>
                  <a:pt x="146" y="190"/>
                </a:cubicBezTo>
                <a:cubicBezTo>
                  <a:pt x="140" y="187"/>
                  <a:pt x="135" y="184"/>
                  <a:pt x="130" y="180"/>
                </a:cubicBezTo>
                <a:cubicBezTo>
                  <a:pt x="128" y="179"/>
                  <a:pt x="126" y="178"/>
                  <a:pt x="124" y="176"/>
                </a:cubicBezTo>
                <a:cubicBezTo>
                  <a:pt x="134" y="180"/>
                  <a:pt x="145" y="183"/>
                  <a:pt x="154" y="187"/>
                </a:cubicBezTo>
                <a:cubicBezTo>
                  <a:pt x="155" y="187"/>
                  <a:pt x="155" y="187"/>
                  <a:pt x="155" y="187"/>
                </a:cubicBezTo>
                <a:cubicBezTo>
                  <a:pt x="162" y="191"/>
                  <a:pt x="170" y="194"/>
                  <a:pt x="177" y="197"/>
                </a:cubicBezTo>
                <a:moveTo>
                  <a:pt x="144" y="181"/>
                </a:moveTo>
                <a:cubicBezTo>
                  <a:pt x="135" y="178"/>
                  <a:pt x="126" y="175"/>
                  <a:pt x="119" y="172"/>
                </a:cubicBezTo>
                <a:cubicBezTo>
                  <a:pt x="114" y="167"/>
                  <a:pt x="109" y="163"/>
                  <a:pt x="104" y="158"/>
                </a:cubicBezTo>
                <a:cubicBezTo>
                  <a:pt x="113" y="162"/>
                  <a:pt x="122" y="167"/>
                  <a:pt x="131" y="172"/>
                </a:cubicBezTo>
                <a:cubicBezTo>
                  <a:pt x="132" y="172"/>
                  <a:pt x="132" y="172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3" y="173"/>
                  <a:pt x="133" y="173"/>
                </a:cubicBezTo>
                <a:cubicBezTo>
                  <a:pt x="133" y="173"/>
                  <a:pt x="133" y="173"/>
                  <a:pt x="133" y="173"/>
                </a:cubicBezTo>
                <a:cubicBezTo>
                  <a:pt x="137" y="176"/>
                  <a:pt x="140" y="178"/>
                  <a:pt x="144" y="181"/>
                </a:cubicBezTo>
                <a:moveTo>
                  <a:pt x="125" y="166"/>
                </a:moveTo>
                <a:cubicBezTo>
                  <a:pt x="117" y="162"/>
                  <a:pt x="108" y="157"/>
                  <a:pt x="100" y="153"/>
                </a:cubicBezTo>
                <a:cubicBezTo>
                  <a:pt x="97" y="149"/>
                  <a:pt x="94" y="144"/>
                  <a:pt x="91" y="140"/>
                </a:cubicBezTo>
                <a:cubicBezTo>
                  <a:pt x="98" y="143"/>
                  <a:pt x="105" y="148"/>
                  <a:pt x="111" y="152"/>
                </a:cubicBezTo>
                <a:cubicBezTo>
                  <a:pt x="116" y="157"/>
                  <a:pt x="120" y="162"/>
                  <a:pt x="125" y="166"/>
                </a:cubicBezTo>
                <a:moveTo>
                  <a:pt x="19" y="128"/>
                </a:moveTo>
                <a:cubicBezTo>
                  <a:pt x="15" y="127"/>
                  <a:pt x="11" y="125"/>
                  <a:pt x="7" y="124"/>
                </a:cubicBezTo>
                <a:cubicBezTo>
                  <a:pt x="10" y="122"/>
                  <a:pt x="12" y="121"/>
                  <a:pt x="14" y="119"/>
                </a:cubicBezTo>
                <a:cubicBezTo>
                  <a:pt x="16" y="122"/>
                  <a:pt x="17" y="125"/>
                  <a:pt x="19" y="128"/>
                </a:cubicBezTo>
                <a:moveTo>
                  <a:pt x="108" y="147"/>
                </a:moveTo>
                <a:cubicBezTo>
                  <a:pt x="101" y="143"/>
                  <a:pt x="95" y="139"/>
                  <a:pt x="88" y="136"/>
                </a:cubicBezTo>
                <a:cubicBezTo>
                  <a:pt x="85" y="131"/>
                  <a:pt x="82" y="125"/>
                  <a:pt x="79" y="119"/>
                </a:cubicBezTo>
                <a:cubicBezTo>
                  <a:pt x="86" y="124"/>
                  <a:pt x="93" y="129"/>
                  <a:pt x="100" y="134"/>
                </a:cubicBezTo>
                <a:cubicBezTo>
                  <a:pt x="102" y="139"/>
                  <a:pt x="105" y="143"/>
                  <a:pt x="108" y="147"/>
                </a:cubicBezTo>
                <a:moveTo>
                  <a:pt x="22" y="128"/>
                </a:moveTo>
                <a:cubicBezTo>
                  <a:pt x="20" y="125"/>
                  <a:pt x="18" y="122"/>
                  <a:pt x="16" y="118"/>
                </a:cubicBezTo>
                <a:cubicBezTo>
                  <a:pt x="18" y="117"/>
                  <a:pt x="20" y="116"/>
                  <a:pt x="21" y="115"/>
                </a:cubicBezTo>
                <a:cubicBezTo>
                  <a:pt x="23" y="118"/>
                  <a:pt x="25" y="122"/>
                  <a:pt x="27" y="126"/>
                </a:cubicBezTo>
                <a:cubicBezTo>
                  <a:pt x="25" y="127"/>
                  <a:pt x="24" y="127"/>
                  <a:pt x="22" y="128"/>
                </a:cubicBezTo>
                <a:moveTo>
                  <a:pt x="28" y="124"/>
                </a:moveTo>
                <a:cubicBezTo>
                  <a:pt x="27" y="121"/>
                  <a:pt x="25" y="117"/>
                  <a:pt x="23" y="114"/>
                </a:cubicBezTo>
                <a:cubicBezTo>
                  <a:pt x="25" y="113"/>
                  <a:pt x="26" y="112"/>
                  <a:pt x="28" y="111"/>
                </a:cubicBezTo>
                <a:cubicBezTo>
                  <a:pt x="29" y="115"/>
                  <a:pt x="30" y="118"/>
                  <a:pt x="31" y="122"/>
                </a:cubicBezTo>
                <a:cubicBezTo>
                  <a:pt x="30" y="123"/>
                  <a:pt x="29" y="123"/>
                  <a:pt x="28" y="124"/>
                </a:cubicBezTo>
                <a:moveTo>
                  <a:pt x="97" y="130"/>
                </a:moveTo>
                <a:cubicBezTo>
                  <a:pt x="91" y="125"/>
                  <a:pt x="84" y="120"/>
                  <a:pt x="77" y="115"/>
                </a:cubicBezTo>
                <a:cubicBezTo>
                  <a:pt x="75" y="110"/>
                  <a:pt x="74" y="105"/>
                  <a:pt x="72" y="100"/>
                </a:cubicBezTo>
                <a:cubicBezTo>
                  <a:pt x="75" y="103"/>
                  <a:pt x="78" y="106"/>
                  <a:pt x="81" y="108"/>
                </a:cubicBezTo>
                <a:cubicBezTo>
                  <a:pt x="84" y="111"/>
                  <a:pt x="87" y="114"/>
                  <a:pt x="90" y="117"/>
                </a:cubicBezTo>
                <a:cubicBezTo>
                  <a:pt x="90" y="118"/>
                  <a:pt x="91" y="118"/>
                  <a:pt x="92" y="119"/>
                </a:cubicBezTo>
                <a:cubicBezTo>
                  <a:pt x="92" y="119"/>
                  <a:pt x="92" y="119"/>
                  <a:pt x="92" y="119"/>
                </a:cubicBezTo>
                <a:cubicBezTo>
                  <a:pt x="91" y="119"/>
                  <a:pt x="92" y="120"/>
                  <a:pt x="92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4"/>
                  <a:pt x="96" y="127"/>
                  <a:pt x="97" y="130"/>
                </a:cubicBezTo>
                <a:moveTo>
                  <a:pt x="86" y="101"/>
                </a:moveTo>
                <a:cubicBezTo>
                  <a:pt x="81" y="96"/>
                  <a:pt x="76" y="91"/>
                  <a:pt x="71" y="85"/>
                </a:cubicBezTo>
                <a:cubicBezTo>
                  <a:pt x="75" y="86"/>
                  <a:pt x="79" y="88"/>
                  <a:pt x="83" y="89"/>
                </a:cubicBezTo>
                <a:cubicBezTo>
                  <a:pt x="84" y="93"/>
                  <a:pt x="85" y="97"/>
                  <a:pt x="86" y="101"/>
                </a:cubicBezTo>
                <a:moveTo>
                  <a:pt x="90" y="114"/>
                </a:moveTo>
                <a:cubicBezTo>
                  <a:pt x="88" y="112"/>
                  <a:pt x="85" y="109"/>
                  <a:pt x="82" y="107"/>
                </a:cubicBezTo>
                <a:cubicBezTo>
                  <a:pt x="79" y="103"/>
                  <a:pt x="75" y="100"/>
                  <a:pt x="71" y="97"/>
                </a:cubicBezTo>
                <a:cubicBezTo>
                  <a:pt x="71" y="96"/>
                  <a:pt x="71" y="96"/>
                  <a:pt x="71" y="96"/>
                </a:cubicBezTo>
                <a:cubicBezTo>
                  <a:pt x="70" y="93"/>
                  <a:pt x="69" y="89"/>
                  <a:pt x="68" y="85"/>
                </a:cubicBezTo>
                <a:cubicBezTo>
                  <a:pt x="73" y="92"/>
                  <a:pt x="79" y="98"/>
                  <a:pt x="86" y="10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8" y="108"/>
                  <a:pt x="89" y="111"/>
                  <a:pt x="90" y="114"/>
                </a:cubicBezTo>
                <a:moveTo>
                  <a:pt x="83" y="84"/>
                </a:moveTo>
                <a:cubicBezTo>
                  <a:pt x="78" y="83"/>
                  <a:pt x="73" y="81"/>
                  <a:pt x="68" y="79"/>
                </a:cubicBezTo>
                <a:cubicBezTo>
                  <a:pt x="69" y="78"/>
                  <a:pt x="71" y="76"/>
                  <a:pt x="73" y="74"/>
                </a:cubicBezTo>
                <a:cubicBezTo>
                  <a:pt x="76" y="77"/>
                  <a:pt x="80" y="81"/>
                  <a:pt x="83" y="84"/>
                </a:cubicBezTo>
                <a:moveTo>
                  <a:pt x="85" y="83"/>
                </a:moveTo>
                <a:cubicBezTo>
                  <a:pt x="82" y="80"/>
                  <a:pt x="78" y="76"/>
                  <a:pt x="75" y="72"/>
                </a:cubicBezTo>
                <a:cubicBezTo>
                  <a:pt x="76" y="72"/>
                  <a:pt x="77" y="71"/>
                  <a:pt x="78" y="70"/>
                </a:cubicBezTo>
                <a:cubicBezTo>
                  <a:pt x="78" y="69"/>
                  <a:pt x="79" y="69"/>
                  <a:pt x="80" y="68"/>
                </a:cubicBezTo>
                <a:cubicBezTo>
                  <a:pt x="82" y="72"/>
                  <a:pt x="86" y="76"/>
                  <a:pt x="90" y="79"/>
                </a:cubicBezTo>
                <a:cubicBezTo>
                  <a:pt x="89" y="80"/>
                  <a:pt x="88" y="81"/>
                  <a:pt x="87" y="82"/>
                </a:cubicBezTo>
                <a:cubicBezTo>
                  <a:pt x="86" y="83"/>
                  <a:pt x="86" y="83"/>
                  <a:pt x="85" y="83"/>
                </a:cubicBezTo>
                <a:moveTo>
                  <a:pt x="91" y="77"/>
                </a:moveTo>
                <a:cubicBezTo>
                  <a:pt x="87" y="74"/>
                  <a:pt x="84" y="71"/>
                  <a:pt x="81" y="67"/>
                </a:cubicBezTo>
                <a:cubicBezTo>
                  <a:pt x="83" y="65"/>
                  <a:pt x="84" y="64"/>
                  <a:pt x="86" y="63"/>
                </a:cubicBezTo>
                <a:cubicBezTo>
                  <a:pt x="88" y="66"/>
                  <a:pt x="91" y="70"/>
                  <a:pt x="93" y="74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4"/>
                  <a:pt x="93" y="75"/>
                  <a:pt x="94" y="75"/>
                </a:cubicBezTo>
                <a:cubicBezTo>
                  <a:pt x="93" y="76"/>
                  <a:pt x="92" y="77"/>
                  <a:pt x="91" y="77"/>
                </a:cubicBezTo>
                <a:moveTo>
                  <a:pt x="96" y="73"/>
                </a:moveTo>
                <a:cubicBezTo>
                  <a:pt x="93" y="69"/>
                  <a:pt x="90" y="65"/>
                  <a:pt x="87" y="61"/>
                </a:cubicBezTo>
                <a:cubicBezTo>
                  <a:pt x="89" y="60"/>
                  <a:pt x="91" y="58"/>
                  <a:pt x="93" y="56"/>
                </a:cubicBezTo>
                <a:cubicBezTo>
                  <a:pt x="96" y="60"/>
                  <a:pt x="98" y="64"/>
                  <a:pt x="101" y="68"/>
                </a:cubicBezTo>
                <a:cubicBezTo>
                  <a:pt x="100" y="70"/>
                  <a:pt x="98" y="72"/>
                  <a:pt x="96" y="73"/>
                </a:cubicBezTo>
                <a:moveTo>
                  <a:pt x="103" y="67"/>
                </a:moveTo>
                <a:cubicBezTo>
                  <a:pt x="100" y="63"/>
                  <a:pt x="97" y="59"/>
                  <a:pt x="94" y="55"/>
                </a:cubicBezTo>
                <a:cubicBezTo>
                  <a:pt x="94" y="55"/>
                  <a:pt x="94" y="55"/>
                  <a:pt x="94" y="55"/>
                </a:cubicBezTo>
                <a:cubicBezTo>
                  <a:pt x="99" y="56"/>
                  <a:pt x="105" y="59"/>
                  <a:pt x="110" y="61"/>
                </a:cubicBezTo>
                <a:cubicBezTo>
                  <a:pt x="108" y="63"/>
                  <a:pt x="105" y="65"/>
                  <a:pt x="103" y="67"/>
                </a:cubicBezTo>
                <a:moveTo>
                  <a:pt x="60" y="31"/>
                </a:moveTo>
                <a:cubicBezTo>
                  <a:pt x="49" y="25"/>
                  <a:pt x="39" y="18"/>
                  <a:pt x="30" y="12"/>
                </a:cubicBezTo>
                <a:cubicBezTo>
                  <a:pt x="34" y="13"/>
                  <a:pt x="37" y="14"/>
                  <a:pt x="41" y="15"/>
                </a:cubicBezTo>
                <a:cubicBezTo>
                  <a:pt x="47" y="21"/>
                  <a:pt x="53" y="26"/>
                  <a:pt x="60" y="31"/>
                </a:cubicBezTo>
                <a:moveTo>
                  <a:pt x="5" y="120"/>
                </a:moveTo>
                <a:cubicBezTo>
                  <a:pt x="5" y="119"/>
                  <a:pt x="5" y="119"/>
                  <a:pt x="5" y="118"/>
                </a:cubicBezTo>
                <a:cubicBezTo>
                  <a:pt x="5" y="82"/>
                  <a:pt x="13" y="39"/>
                  <a:pt x="15" y="7"/>
                </a:cubicBezTo>
                <a:cubicBezTo>
                  <a:pt x="34" y="20"/>
                  <a:pt x="62" y="40"/>
                  <a:pt x="90" y="52"/>
                </a:cubicBezTo>
                <a:cubicBezTo>
                  <a:pt x="83" y="59"/>
                  <a:pt x="77" y="64"/>
                  <a:pt x="72" y="69"/>
                </a:cubicBezTo>
                <a:cubicBezTo>
                  <a:pt x="69" y="71"/>
                  <a:pt x="67" y="74"/>
                  <a:pt x="65" y="75"/>
                </a:cubicBezTo>
                <a:cubicBezTo>
                  <a:pt x="64" y="76"/>
                  <a:pt x="64" y="77"/>
                  <a:pt x="63" y="78"/>
                </a:cubicBezTo>
                <a:cubicBezTo>
                  <a:pt x="63" y="78"/>
                  <a:pt x="63" y="79"/>
                  <a:pt x="62" y="79"/>
                </a:cubicBezTo>
                <a:cubicBezTo>
                  <a:pt x="62" y="79"/>
                  <a:pt x="62" y="80"/>
                  <a:pt x="62" y="81"/>
                </a:cubicBezTo>
                <a:cubicBezTo>
                  <a:pt x="62" y="81"/>
                  <a:pt x="62" y="81"/>
                  <a:pt x="62" y="81"/>
                </a:cubicBezTo>
                <a:cubicBezTo>
                  <a:pt x="73" y="131"/>
                  <a:pt x="99" y="164"/>
                  <a:pt x="128" y="184"/>
                </a:cubicBezTo>
                <a:cubicBezTo>
                  <a:pt x="156" y="204"/>
                  <a:pt x="188" y="212"/>
                  <a:pt x="209" y="212"/>
                </a:cubicBezTo>
                <a:cubicBezTo>
                  <a:pt x="210" y="212"/>
                  <a:pt x="211" y="212"/>
                  <a:pt x="212" y="212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12" y="214"/>
                  <a:pt x="213" y="217"/>
                  <a:pt x="213" y="221"/>
                </a:cubicBezTo>
                <a:cubicBezTo>
                  <a:pt x="213" y="224"/>
                  <a:pt x="212" y="227"/>
                  <a:pt x="212" y="230"/>
                </a:cubicBezTo>
                <a:cubicBezTo>
                  <a:pt x="212" y="231"/>
                  <a:pt x="211" y="232"/>
                  <a:pt x="211" y="232"/>
                </a:cubicBezTo>
                <a:cubicBezTo>
                  <a:pt x="211" y="233"/>
                  <a:pt x="211" y="233"/>
                  <a:pt x="211" y="233"/>
                </a:cubicBezTo>
                <a:cubicBezTo>
                  <a:pt x="208" y="233"/>
                  <a:pt x="204" y="233"/>
                  <a:pt x="200" y="233"/>
                </a:cubicBezTo>
                <a:cubicBezTo>
                  <a:pt x="200" y="233"/>
                  <a:pt x="200" y="233"/>
                  <a:pt x="199" y="233"/>
                </a:cubicBezTo>
                <a:cubicBezTo>
                  <a:pt x="174" y="233"/>
                  <a:pt x="138" y="225"/>
                  <a:pt x="105" y="204"/>
                </a:cubicBezTo>
                <a:cubicBezTo>
                  <a:pt x="76" y="187"/>
                  <a:pt x="50" y="160"/>
                  <a:pt x="36" y="123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4" y="117"/>
                  <a:pt x="33" y="112"/>
                  <a:pt x="32" y="107"/>
                </a:cubicBezTo>
                <a:cubicBezTo>
                  <a:pt x="31" y="106"/>
                  <a:pt x="31" y="106"/>
                  <a:pt x="30" y="106"/>
                </a:cubicBezTo>
                <a:cubicBezTo>
                  <a:pt x="30" y="105"/>
                  <a:pt x="30" y="105"/>
                  <a:pt x="29" y="105"/>
                </a:cubicBezTo>
                <a:cubicBezTo>
                  <a:pt x="29" y="105"/>
                  <a:pt x="29" y="105"/>
                  <a:pt x="28" y="106"/>
                </a:cubicBezTo>
                <a:cubicBezTo>
                  <a:pt x="19" y="111"/>
                  <a:pt x="13" y="115"/>
                  <a:pt x="5" y="120"/>
                </a:cubicBezTo>
                <a:moveTo>
                  <a:pt x="13" y="0"/>
                </a:moveTo>
                <a:cubicBezTo>
                  <a:pt x="13" y="0"/>
                  <a:pt x="13" y="0"/>
                  <a:pt x="12" y="0"/>
                </a:cubicBezTo>
                <a:cubicBezTo>
                  <a:pt x="12" y="1"/>
                  <a:pt x="11" y="2"/>
                  <a:pt x="11" y="2"/>
                </a:cubicBezTo>
                <a:cubicBezTo>
                  <a:pt x="9" y="34"/>
                  <a:pt x="0" y="80"/>
                  <a:pt x="0" y="118"/>
                </a:cubicBezTo>
                <a:cubicBezTo>
                  <a:pt x="0" y="120"/>
                  <a:pt x="0" y="121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6"/>
                  <a:pt x="1" y="126"/>
                </a:cubicBezTo>
                <a:cubicBezTo>
                  <a:pt x="8" y="129"/>
                  <a:pt x="14" y="131"/>
                  <a:pt x="21" y="134"/>
                </a:cubicBezTo>
                <a:cubicBezTo>
                  <a:pt x="21" y="134"/>
                  <a:pt x="22" y="134"/>
                  <a:pt x="22" y="134"/>
                </a:cubicBezTo>
                <a:cubicBezTo>
                  <a:pt x="22" y="134"/>
                  <a:pt x="23" y="134"/>
                  <a:pt x="23" y="133"/>
                </a:cubicBezTo>
                <a:cubicBezTo>
                  <a:pt x="27" y="131"/>
                  <a:pt x="30" y="129"/>
                  <a:pt x="33" y="126"/>
                </a:cubicBezTo>
                <a:cubicBezTo>
                  <a:pt x="47" y="164"/>
                  <a:pt x="74" y="190"/>
                  <a:pt x="103" y="208"/>
                </a:cubicBezTo>
                <a:cubicBezTo>
                  <a:pt x="136" y="229"/>
                  <a:pt x="173" y="238"/>
                  <a:pt x="200" y="238"/>
                </a:cubicBezTo>
                <a:cubicBezTo>
                  <a:pt x="204" y="238"/>
                  <a:pt x="208" y="238"/>
                  <a:pt x="212" y="237"/>
                </a:cubicBezTo>
                <a:cubicBezTo>
                  <a:pt x="212" y="237"/>
                  <a:pt x="212" y="237"/>
                  <a:pt x="212" y="237"/>
                </a:cubicBezTo>
                <a:cubicBezTo>
                  <a:pt x="216" y="237"/>
                  <a:pt x="219" y="236"/>
                  <a:pt x="221" y="236"/>
                </a:cubicBezTo>
                <a:cubicBezTo>
                  <a:pt x="223" y="236"/>
                  <a:pt x="225" y="235"/>
                  <a:pt x="227" y="235"/>
                </a:cubicBezTo>
                <a:cubicBezTo>
                  <a:pt x="228" y="234"/>
                  <a:pt x="229" y="234"/>
                  <a:pt x="229" y="233"/>
                </a:cubicBezTo>
                <a:cubicBezTo>
                  <a:pt x="229" y="231"/>
                  <a:pt x="229" y="228"/>
                  <a:pt x="230" y="225"/>
                </a:cubicBezTo>
                <a:cubicBezTo>
                  <a:pt x="230" y="221"/>
                  <a:pt x="230" y="217"/>
                  <a:pt x="230" y="213"/>
                </a:cubicBezTo>
                <a:cubicBezTo>
                  <a:pt x="230" y="211"/>
                  <a:pt x="230" y="209"/>
                  <a:pt x="230" y="208"/>
                </a:cubicBezTo>
                <a:cubicBezTo>
                  <a:pt x="230" y="207"/>
                  <a:pt x="229" y="206"/>
                  <a:pt x="228" y="206"/>
                </a:cubicBezTo>
                <a:cubicBezTo>
                  <a:pt x="228" y="206"/>
                  <a:pt x="228" y="206"/>
                  <a:pt x="227" y="206"/>
                </a:cubicBezTo>
                <a:cubicBezTo>
                  <a:pt x="227" y="206"/>
                  <a:pt x="227" y="206"/>
                  <a:pt x="227" y="206"/>
                </a:cubicBezTo>
                <a:cubicBezTo>
                  <a:pt x="203" y="200"/>
                  <a:pt x="173" y="194"/>
                  <a:pt x="147" y="177"/>
                </a:cubicBezTo>
                <a:cubicBezTo>
                  <a:pt x="121" y="161"/>
                  <a:pt x="98" y="134"/>
                  <a:pt x="87" y="88"/>
                </a:cubicBezTo>
                <a:cubicBezTo>
                  <a:pt x="87" y="88"/>
                  <a:pt x="88" y="87"/>
                  <a:pt x="88" y="87"/>
                </a:cubicBezTo>
                <a:cubicBezTo>
                  <a:pt x="90" y="85"/>
                  <a:pt x="95" y="80"/>
                  <a:pt x="101" y="75"/>
                </a:cubicBezTo>
                <a:cubicBezTo>
                  <a:pt x="106" y="70"/>
                  <a:pt x="112" y="65"/>
                  <a:pt x="115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4" y="58"/>
                  <a:pt x="114" y="58"/>
                  <a:pt x="113" y="57"/>
                </a:cubicBezTo>
                <a:cubicBezTo>
                  <a:pt x="87" y="45"/>
                  <a:pt x="62" y="29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4" y="8"/>
                  <a:pt x="25" y="5"/>
                  <a:pt x="17" y="2"/>
                </a:cubicBezTo>
                <a:cubicBezTo>
                  <a:pt x="16" y="2"/>
                  <a:pt x="15" y="1"/>
                  <a:pt x="15" y="1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879"/>
          <p:cNvSpPr>
            <a:spLocks noEditPoints="1"/>
          </p:cNvSpPr>
          <p:nvPr/>
        </p:nvSpPr>
        <p:spPr bwMode="auto">
          <a:xfrm>
            <a:off x="2109172" y="3562745"/>
            <a:ext cx="110831" cy="112240"/>
          </a:xfrm>
          <a:custGeom>
            <a:avLst/>
            <a:gdLst>
              <a:gd name="T0" fmla="*/ 37 w 100"/>
              <a:gd name="T1" fmla="*/ 97 h 101"/>
              <a:gd name="T2" fmla="*/ 7 w 100"/>
              <a:gd name="T3" fmla="*/ 88 h 101"/>
              <a:gd name="T4" fmla="*/ 4 w 100"/>
              <a:gd name="T5" fmla="*/ 67 h 101"/>
              <a:gd name="T6" fmla="*/ 6 w 100"/>
              <a:gd name="T7" fmla="*/ 33 h 101"/>
              <a:gd name="T8" fmla="*/ 13 w 100"/>
              <a:gd name="T9" fmla="*/ 20 h 101"/>
              <a:gd name="T10" fmla="*/ 45 w 100"/>
              <a:gd name="T11" fmla="*/ 16 h 101"/>
              <a:gd name="T12" fmla="*/ 75 w 100"/>
              <a:gd name="T13" fmla="*/ 19 h 101"/>
              <a:gd name="T14" fmla="*/ 40 w 100"/>
              <a:gd name="T15" fmla="*/ 48 h 101"/>
              <a:gd name="T16" fmla="*/ 31 w 100"/>
              <a:gd name="T17" fmla="*/ 31 h 101"/>
              <a:gd name="T18" fmla="*/ 20 w 100"/>
              <a:gd name="T19" fmla="*/ 43 h 101"/>
              <a:gd name="T20" fmla="*/ 20 w 100"/>
              <a:gd name="T21" fmla="*/ 46 h 101"/>
              <a:gd name="T22" fmla="*/ 45 w 100"/>
              <a:gd name="T23" fmla="*/ 83 h 101"/>
              <a:gd name="T24" fmla="*/ 87 w 100"/>
              <a:gd name="T25" fmla="*/ 27 h 101"/>
              <a:gd name="T26" fmla="*/ 89 w 100"/>
              <a:gd name="T27" fmla="*/ 48 h 101"/>
              <a:gd name="T28" fmla="*/ 85 w 100"/>
              <a:gd name="T29" fmla="*/ 83 h 101"/>
              <a:gd name="T30" fmla="*/ 66 w 100"/>
              <a:gd name="T31" fmla="*/ 96 h 101"/>
              <a:gd name="T32" fmla="*/ 46 w 100"/>
              <a:gd name="T33" fmla="*/ 66 h 101"/>
              <a:gd name="T34" fmla="*/ 88 w 100"/>
              <a:gd name="T35" fmla="*/ 7 h 101"/>
              <a:gd name="T36" fmla="*/ 94 w 100"/>
              <a:gd name="T37" fmla="*/ 15 h 101"/>
              <a:gd name="T38" fmla="*/ 24 w 100"/>
              <a:gd name="T39" fmla="*/ 45 h 101"/>
              <a:gd name="T40" fmla="*/ 37 w 100"/>
              <a:gd name="T41" fmla="*/ 49 h 101"/>
              <a:gd name="T42" fmla="*/ 46 w 100"/>
              <a:gd name="T43" fmla="*/ 66 h 101"/>
              <a:gd name="T44" fmla="*/ 87 w 100"/>
              <a:gd name="T45" fmla="*/ 3 h 101"/>
              <a:gd name="T46" fmla="*/ 56 w 100"/>
              <a:gd name="T47" fmla="*/ 12 h 101"/>
              <a:gd name="T48" fmla="*/ 22 w 100"/>
              <a:gd name="T49" fmla="*/ 14 h 101"/>
              <a:gd name="T50" fmla="*/ 4 w 100"/>
              <a:gd name="T51" fmla="*/ 23 h 101"/>
              <a:gd name="T52" fmla="*/ 0 w 100"/>
              <a:gd name="T53" fmla="*/ 67 h 101"/>
              <a:gd name="T54" fmla="*/ 4 w 100"/>
              <a:gd name="T55" fmla="*/ 90 h 101"/>
              <a:gd name="T56" fmla="*/ 37 w 100"/>
              <a:gd name="T57" fmla="*/ 101 h 101"/>
              <a:gd name="T58" fmla="*/ 67 w 100"/>
              <a:gd name="T59" fmla="*/ 100 h 101"/>
              <a:gd name="T60" fmla="*/ 88 w 100"/>
              <a:gd name="T61" fmla="*/ 85 h 101"/>
              <a:gd name="T62" fmla="*/ 93 w 100"/>
              <a:gd name="T63" fmla="*/ 48 h 101"/>
              <a:gd name="T64" fmla="*/ 93 w 100"/>
              <a:gd name="T65" fmla="*/ 32 h 101"/>
              <a:gd name="T66" fmla="*/ 90 w 100"/>
              <a:gd name="T67" fmla="*/ 25 h 101"/>
              <a:gd name="T68" fmla="*/ 100 w 100"/>
              <a:gd name="T69" fmla="*/ 14 h 101"/>
              <a:gd name="T70" fmla="*/ 93 w 100"/>
              <a:gd name="T71" fmla="*/ 9 h 101"/>
              <a:gd name="T72" fmla="*/ 89 w 100"/>
              <a:gd name="T7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101">
                <a:moveTo>
                  <a:pt x="50" y="97"/>
                </a:moveTo>
                <a:cubicBezTo>
                  <a:pt x="46" y="97"/>
                  <a:pt x="41" y="97"/>
                  <a:pt x="37" y="97"/>
                </a:cubicBezTo>
                <a:cubicBezTo>
                  <a:pt x="32" y="97"/>
                  <a:pt x="25" y="97"/>
                  <a:pt x="20" y="95"/>
                </a:cubicBezTo>
                <a:cubicBezTo>
                  <a:pt x="15" y="94"/>
                  <a:pt x="10" y="92"/>
                  <a:pt x="7" y="88"/>
                </a:cubicBezTo>
                <a:cubicBezTo>
                  <a:pt x="4" y="84"/>
                  <a:pt x="3" y="79"/>
                  <a:pt x="3" y="73"/>
                </a:cubicBezTo>
                <a:cubicBezTo>
                  <a:pt x="3" y="71"/>
                  <a:pt x="4" y="69"/>
                  <a:pt x="4" y="67"/>
                </a:cubicBezTo>
                <a:cubicBezTo>
                  <a:pt x="4" y="62"/>
                  <a:pt x="4" y="53"/>
                  <a:pt x="5" y="45"/>
                </a:cubicBezTo>
                <a:cubicBezTo>
                  <a:pt x="5" y="40"/>
                  <a:pt x="5" y="36"/>
                  <a:pt x="6" y="33"/>
                </a:cubicBezTo>
                <a:cubicBezTo>
                  <a:pt x="6" y="29"/>
                  <a:pt x="7" y="27"/>
                  <a:pt x="8" y="25"/>
                </a:cubicBezTo>
                <a:cubicBezTo>
                  <a:pt x="9" y="23"/>
                  <a:pt x="10" y="22"/>
                  <a:pt x="13" y="20"/>
                </a:cubicBezTo>
                <a:cubicBezTo>
                  <a:pt x="17" y="19"/>
                  <a:pt x="22" y="17"/>
                  <a:pt x="28" y="17"/>
                </a:cubicBezTo>
                <a:cubicBezTo>
                  <a:pt x="33" y="16"/>
                  <a:pt x="39" y="16"/>
                  <a:pt x="45" y="16"/>
                </a:cubicBezTo>
                <a:cubicBezTo>
                  <a:pt x="50" y="16"/>
                  <a:pt x="54" y="16"/>
                  <a:pt x="56" y="16"/>
                </a:cubicBezTo>
                <a:cubicBezTo>
                  <a:pt x="66" y="16"/>
                  <a:pt x="70" y="17"/>
                  <a:pt x="75" y="19"/>
                </a:cubicBezTo>
                <a:cubicBezTo>
                  <a:pt x="66" y="30"/>
                  <a:pt x="57" y="43"/>
                  <a:pt x="46" y="60"/>
                </a:cubicBezTo>
                <a:cubicBezTo>
                  <a:pt x="44" y="56"/>
                  <a:pt x="42" y="52"/>
                  <a:pt x="40" y="48"/>
                </a:cubicBezTo>
                <a:cubicBezTo>
                  <a:pt x="37" y="42"/>
                  <a:pt x="35" y="36"/>
                  <a:pt x="33" y="33"/>
                </a:cubicBezTo>
                <a:cubicBezTo>
                  <a:pt x="31" y="31"/>
                  <a:pt x="31" y="31"/>
                  <a:pt x="31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27" y="37"/>
                  <a:pt x="24" y="40"/>
                  <a:pt x="20" y="43"/>
                </a:cubicBezTo>
                <a:cubicBezTo>
                  <a:pt x="19" y="45"/>
                  <a:pt x="19" y="45"/>
                  <a:pt x="19" y="45"/>
                </a:cubicBezTo>
                <a:cubicBezTo>
                  <a:pt x="20" y="46"/>
                  <a:pt x="20" y="46"/>
                  <a:pt x="20" y="46"/>
                </a:cubicBezTo>
                <a:cubicBezTo>
                  <a:pt x="25" y="52"/>
                  <a:pt x="39" y="69"/>
                  <a:pt x="44" y="80"/>
                </a:cubicBezTo>
                <a:cubicBezTo>
                  <a:pt x="45" y="83"/>
                  <a:pt x="45" y="83"/>
                  <a:pt x="45" y="83"/>
                </a:cubicBezTo>
                <a:cubicBezTo>
                  <a:pt x="47" y="80"/>
                  <a:pt x="47" y="80"/>
                  <a:pt x="47" y="80"/>
                </a:cubicBezTo>
                <a:cubicBezTo>
                  <a:pt x="59" y="62"/>
                  <a:pt x="73" y="44"/>
                  <a:pt x="87" y="27"/>
                </a:cubicBezTo>
                <a:cubicBezTo>
                  <a:pt x="88" y="28"/>
                  <a:pt x="89" y="29"/>
                  <a:pt x="89" y="32"/>
                </a:cubicBezTo>
                <a:cubicBezTo>
                  <a:pt x="89" y="38"/>
                  <a:pt x="89" y="43"/>
                  <a:pt x="89" y="48"/>
                </a:cubicBezTo>
                <a:cubicBezTo>
                  <a:pt x="89" y="56"/>
                  <a:pt x="89" y="64"/>
                  <a:pt x="88" y="74"/>
                </a:cubicBezTo>
                <a:cubicBezTo>
                  <a:pt x="87" y="78"/>
                  <a:pt x="86" y="81"/>
                  <a:pt x="85" y="83"/>
                </a:cubicBezTo>
                <a:cubicBezTo>
                  <a:pt x="84" y="85"/>
                  <a:pt x="82" y="88"/>
                  <a:pt x="79" y="90"/>
                </a:cubicBezTo>
                <a:cubicBezTo>
                  <a:pt x="76" y="93"/>
                  <a:pt x="71" y="95"/>
                  <a:pt x="66" y="96"/>
                </a:cubicBezTo>
                <a:cubicBezTo>
                  <a:pt x="61" y="97"/>
                  <a:pt x="56" y="97"/>
                  <a:pt x="50" y="97"/>
                </a:cubicBezTo>
                <a:moveTo>
                  <a:pt x="46" y="66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40"/>
                  <a:pt x="74" y="24"/>
                  <a:pt x="88" y="7"/>
                </a:cubicBezTo>
                <a:cubicBezTo>
                  <a:pt x="89" y="9"/>
                  <a:pt x="89" y="10"/>
                  <a:pt x="90" y="11"/>
                </a:cubicBezTo>
                <a:cubicBezTo>
                  <a:pt x="91" y="12"/>
                  <a:pt x="93" y="13"/>
                  <a:pt x="94" y="15"/>
                </a:cubicBezTo>
                <a:cubicBezTo>
                  <a:pt x="76" y="34"/>
                  <a:pt x="60" y="54"/>
                  <a:pt x="46" y="76"/>
                </a:cubicBezTo>
                <a:cubicBezTo>
                  <a:pt x="40" y="65"/>
                  <a:pt x="29" y="51"/>
                  <a:pt x="24" y="45"/>
                </a:cubicBezTo>
                <a:cubicBezTo>
                  <a:pt x="26" y="42"/>
                  <a:pt x="29" y="40"/>
                  <a:pt x="31" y="37"/>
                </a:cubicBezTo>
                <a:cubicBezTo>
                  <a:pt x="33" y="40"/>
                  <a:pt x="35" y="45"/>
                  <a:pt x="37" y="49"/>
                </a:cubicBezTo>
                <a:cubicBezTo>
                  <a:pt x="40" y="55"/>
                  <a:pt x="42" y="60"/>
                  <a:pt x="45" y="64"/>
                </a:cubicBezTo>
                <a:cubicBezTo>
                  <a:pt x="46" y="66"/>
                  <a:pt x="46" y="66"/>
                  <a:pt x="46" y="66"/>
                </a:cubicBezTo>
                <a:moveTo>
                  <a:pt x="89" y="0"/>
                </a:moveTo>
                <a:cubicBezTo>
                  <a:pt x="87" y="3"/>
                  <a:pt x="87" y="3"/>
                  <a:pt x="87" y="3"/>
                </a:cubicBezTo>
                <a:cubicBezTo>
                  <a:pt x="83" y="7"/>
                  <a:pt x="80" y="11"/>
                  <a:pt x="77" y="16"/>
                </a:cubicBezTo>
                <a:cubicBezTo>
                  <a:pt x="72" y="14"/>
                  <a:pt x="67" y="13"/>
                  <a:pt x="56" y="12"/>
                </a:cubicBezTo>
                <a:cubicBezTo>
                  <a:pt x="54" y="12"/>
                  <a:pt x="50" y="12"/>
                  <a:pt x="45" y="12"/>
                </a:cubicBezTo>
                <a:cubicBezTo>
                  <a:pt x="38" y="12"/>
                  <a:pt x="29" y="12"/>
                  <a:pt x="22" y="14"/>
                </a:cubicBezTo>
                <a:cubicBezTo>
                  <a:pt x="18" y="15"/>
                  <a:pt x="14" y="16"/>
                  <a:pt x="11" y="17"/>
                </a:cubicBezTo>
                <a:cubicBezTo>
                  <a:pt x="8" y="19"/>
                  <a:pt x="6" y="21"/>
                  <a:pt x="4" y="23"/>
                </a:cubicBezTo>
                <a:cubicBezTo>
                  <a:pt x="3" y="26"/>
                  <a:pt x="3" y="29"/>
                  <a:pt x="2" y="32"/>
                </a:cubicBezTo>
                <a:cubicBezTo>
                  <a:pt x="1" y="43"/>
                  <a:pt x="1" y="60"/>
                  <a:pt x="0" y="67"/>
                </a:cubicBezTo>
                <a:cubicBezTo>
                  <a:pt x="0" y="69"/>
                  <a:pt x="0" y="71"/>
                  <a:pt x="0" y="73"/>
                </a:cubicBezTo>
                <a:cubicBezTo>
                  <a:pt x="0" y="79"/>
                  <a:pt x="1" y="85"/>
                  <a:pt x="4" y="90"/>
                </a:cubicBezTo>
                <a:cubicBezTo>
                  <a:pt x="8" y="95"/>
                  <a:pt x="13" y="97"/>
                  <a:pt x="19" y="99"/>
                </a:cubicBezTo>
                <a:cubicBezTo>
                  <a:pt x="25" y="100"/>
                  <a:pt x="31" y="101"/>
                  <a:pt x="37" y="101"/>
                </a:cubicBezTo>
                <a:cubicBezTo>
                  <a:pt x="41" y="101"/>
                  <a:pt x="46" y="101"/>
                  <a:pt x="50" y="101"/>
                </a:cubicBezTo>
                <a:cubicBezTo>
                  <a:pt x="56" y="101"/>
                  <a:pt x="62" y="101"/>
                  <a:pt x="67" y="100"/>
                </a:cubicBezTo>
                <a:cubicBezTo>
                  <a:pt x="72" y="99"/>
                  <a:pt x="77" y="97"/>
                  <a:pt x="81" y="93"/>
                </a:cubicBezTo>
                <a:cubicBezTo>
                  <a:pt x="85" y="90"/>
                  <a:pt x="87" y="88"/>
                  <a:pt x="88" y="85"/>
                </a:cubicBezTo>
                <a:cubicBezTo>
                  <a:pt x="90" y="82"/>
                  <a:pt x="90" y="79"/>
                  <a:pt x="91" y="75"/>
                </a:cubicBezTo>
                <a:cubicBezTo>
                  <a:pt x="93" y="65"/>
                  <a:pt x="93" y="56"/>
                  <a:pt x="93" y="48"/>
                </a:cubicBezTo>
                <a:cubicBezTo>
                  <a:pt x="93" y="43"/>
                  <a:pt x="93" y="38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2" y="28"/>
                  <a:pt x="91" y="26"/>
                  <a:pt x="90" y="25"/>
                </a:cubicBezTo>
                <a:cubicBezTo>
                  <a:pt x="93" y="22"/>
                  <a:pt x="95" y="19"/>
                  <a:pt x="98" y="16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8" y="13"/>
                  <a:pt x="98" y="13"/>
                  <a:pt x="98" y="13"/>
                </a:cubicBezTo>
                <a:cubicBezTo>
                  <a:pt x="96" y="11"/>
                  <a:pt x="94" y="10"/>
                  <a:pt x="93" y="9"/>
                </a:cubicBezTo>
                <a:cubicBezTo>
                  <a:pt x="92" y="7"/>
                  <a:pt x="91" y="6"/>
                  <a:pt x="90" y="3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2964559" y="2529983"/>
            <a:ext cx="104726" cy="125859"/>
            <a:chOff x="578998" y="3449080"/>
            <a:chExt cx="199830" cy="240155"/>
          </a:xfrm>
        </p:grpSpPr>
        <p:sp>
          <p:nvSpPr>
            <p:cNvPr id="189" name="Freeform 817"/>
            <p:cNvSpPr>
              <a:spLocks noEditPoints="1"/>
            </p:cNvSpPr>
            <p:nvPr/>
          </p:nvSpPr>
          <p:spPr bwMode="auto">
            <a:xfrm>
              <a:off x="578998" y="3449080"/>
              <a:ext cx="199830" cy="240155"/>
            </a:xfrm>
            <a:custGeom>
              <a:avLst/>
              <a:gdLst>
                <a:gd name="T0" fmla="*/ 24 w 94"/>
                <a:gd name="T1" fmla="*/ 100 h 113"/>
                <a:gd name="T2" fmla="*/ 91 w 94"/>
                <a:gd name="T3" fmla="*/ 94 h 113"/>
                <a:gd name="T4" fmla="*/ 88 w 94"/>
                <a:gd name="T5" fmla="*/ 93 h 113"/>
                <a:gd name="T6" fmla="*/ 86 w 94"/>
                <a:gd name="T7" fmla="*/ 94 h 113"/>
                <a:gd name="T8" fmla="*/ 85 w 94"/>
                <a:gd name="T9" fmla="*/ 93 h 113"/>
                <a:gd name="T10" fmla="*/ 83 w 94"/>
                <a:gd name="T11" fmla="*/ 94 h 113"/>
                <a:gd name="T12" fmla="*/ 24 w 94"/>
                <a:gd name="T13" fmla="*/ 107 h 113"/>
                <a:gd name="T14" fmla="*/ 74 w 94"/>
                <a:gd name="T15" fmla="*/ 15 h 113"/>
                <a:gd name="T16" fmla="*/ 82 w 94"/>
                <a:gd name="T17" fmla="*/ 21 h 113"/>
                <a:gd name="T18" fmla="*/ 88 w 94"/>
                <a:gd name="T19" fmla="*/ 72 h 113"/>
                <a:gd name="T20" fmla="*/ 24 w 94"/>
                <a:gd name="T21" fmla="*/ 13 h 113"/>
                <a:gd name="T22" fmla="*/ 24 w 94"/>
                <a:gd name="T23" fmla="*/ 12 h 113"/>
                <a:gd name="T24" fmla="*/ 26 w 94"/>
                <a:gd name="T25" fmla="*/ 10 h 113"/>
                <a:gd name="T26" fmla="*/ 37 w 94"/>
                <a:gd name="T27" fmla="*/ 9 h 113"/>
                <a:gd name="T28" fmla="*/ 42 w 94"/>
                <a:gd name="T29" fmla="*/ 25 h 113"/>
                <a:gd name="T30" fmla="*/ 43 w 94"/>
                <a:gd name="T31" fmla="*/ 28 h 113"/>
                <a:gd name="T32" fmla="*/ 36 w 94"/>
                <a:gd name="T33" fmla="*/ 32 h 113"/>
                <a:gd name="T34" fmla="*/ 27 w 94"/>
                <a:gd name="T35" fmla="*/ 38 h 113"/>
                <a:gd name="T36" fmla="*/ 43 w 94"/>
                <a:gd name="T37" fmla="*/ 32 h 113"/>
                <a:gd name="T38" fmla="*/ 46 w 94"/>
                <a:gd name="T39" fmla="*/ 28 h 113"/>
                <a:gd name="T40" fmla="*/ 45 w 94"/>
                <a:gd name="T41" fmla="*/ 22 h 113"/>
                <a:gd name="T42" fmla="*/ 67 w 94"/>
                <a:gd name="T43" fmla="*/ 6 h 113"/>
                <a:gd name="T44" fmla="*/ 88 w 94"/>
                <a:gd name="T45" fmla="*/ 81 h 113"/>
                <a:gd name="T46" fmla="*/ 23 w 94"/>
                <a:gd name="T47" fmla="*/ 96 h 113"/>
                <a:gd name="T48" fmla="*/ 9 w 94"/>
                <a:gd name="T49" fmla="*/ 102 h 113"/>
                <a:gd name="T50" fmla="*/ 4 w 94"/>
                <a:gd name="T51" fmla="*/ 30 h 113"/>
                <a:gd name="T52" fmla="*/ 23 w 94"/>
                <a:gd name="T53" fmla="*/ 25 h 113"/>
                <a:gd name="T54" fmla="*/ 26 w 94"/>
                <a:gd name="T55" fmla="*/ 38 h 113"/>
                <a:gd name="T56" fmla="*/ 71 w 94"/>
                <a:gd name="T57" fmla="*/ 0 h 113"/>
                <a:gd name="T58" fmla="*/ 69 w 94"/>
                <a:gd name="T59" fmla="*/ 2 h 113"/>
                <a:gd name="T60" fmla="*/ 66 w 94"/>
                <a:gd name="T61" fmla="*/ 3 h 113"/>
                <a:gd name="T62" fmla="*/ 42 w 94"/>
                <a:gd name="T63" fmla="*/ 12 h 113"/>
                <a:gd name="T64" fmla="*/ 39 w 94"/>
                <a:gd name="T65" fmla="*/ 4 h 113"/>
                <a:gd name="T66" fmla="*/ 37 w 94"/>
                <a:gd name="T67" fmla="*/ 2 h 113"/>
                <a:gd name="T68" fmla="*/ 25 w 94"/>
                <a:gd name="T69" fmla="*/ 7 h 113"/>
                <a:gd name="T70" fmla="*/ 21 w 94"/>
                <a:gd name="T71" fmla="*/ 10 h 113"/>
                <a:gd name="T72" fmla="*/ 20 w 94"/>
                <a:gd name="T73" fmla="*/ 14 h 113"/>
                <a:gd name="T74" fmla="*/ 4 w 94"/>
                <a:gd name="T75" fmla="*/ 27 h 113"/>
                <a:gd name="T76" fmla="*/ 2 w 94"/>
                <a:gd name="T77" fmla="*/ 26 h 113"/>
                <a:gd name="T78" fmla="*/ 0 w 94"/>
                <a:gd name="T79" fmla="*/ 29 h 113"/>
                <a:gd name="T80" fmla="*/ 5 w 94"/>
                <a:gd name="T81" fmla="*/ 104 h 113"/>
                <a:gd name="T82" fmla="*/ 7 w 94"/>
                <a:gd name="T83" fmla="*/ 106 h 113"/>
                <a:gd name="T84" fmla="*/ 21 w 94"/>
                <a:gd name="T85" fmla="*/ 101 h 113"/>
                <a:gd name="T86" fmla="*/ 22 w 94"/>
                <a:gd name="T87" fmla="*/ 112 h 113"/>
                <a:gd name="T88" fmla="*/ 24 w 94"/>
                <a:gd name="T89" fmla="*/ 112 h 113"/>
                <a:gd name="T90" fmla="*/ 86 w 94"/>
                <a:gd name="T91" fmla="*/ 97 h 113"/>
                <a:gd name="T92" fmla="*/ 88 w 94"/>
                <a:gd name="T93" fmla="*/ 98 h 113"/>
                <a:gd name="T94" fmla="*/ 94 w 94"/>
                <a:gd name="T95" fmla="*/ 95 h 113"/>
                <a:gd name="T96" fmla="*/ 86 w 94"/>
                <a:gd name="T97" fmla="*/ 21 h 113"/>
                <a:gd name="T98" fmla="*/ 86 w 94"/>
                <a:gd name="T99" fmla="*/ 10 h 113"/>
                <a:gd name="T100" fmla="*/ 84 w 94"/>
                <a:gd name="T101" fmla="*/ 10 h 113"/>
                <a:gd name="T102" fmla="*/ 73 w 94"/>
                <a:gd name="T103" fmla="*/ 12 h 113"/>
                <a:gd name="T104" fmla="*/ 73 w 94"/>
                <a:gd name="T105" fmla="*/ 5 h 113"/>
                <a:gd name="T106" fmla="*/ 73 w 94"/>
                <a:gd name="T107" fmla="*/ 3 h 113"/>
                <a:gd name="T108" fmla="*/ 72 w 94"/>
                <a:gd name="T109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113">
                  <a:moveTo>
                    <a:pt x="24" y="107"/>
                  </a:moveTo>
                  <a:cubicBezTo>
                    <a:pt x="24" y="105"/>
                    <a:pt x="24" y="102"/>
                    <a:pt x="24" y="100"/>
                  </a:cubicBezTo>
                  <a:cubicBezTo>
                    <a:pt x="45" y="93"/>
                    <a:pt x="67" y="88"/>
                    <a:pt x="90" y="85"/>
                  </a:cubicBezTo>
                  <a:cubicBezTo>
                    <a:pt x="90" y="88"/>
                    <a:pt x="90" y="91"/>
                    <a:pt x="91" y="94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89" y="94"/>
                    <a:pt x="89" y="93"/>
                    <a:pt x="88" y="93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7" y="94"/>
                    <a:pt x="86" y="94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3"/>
                    <a:pt x="85" y="93"/>
                    <a:pt x="85" y="93"/>
                  </a:cubicBezTo>
                  <a:cubicBezTo>
                    <a:pt x="84" y="93"/>
                    <a:pt x="84" y="93"/>
                    <a:pt x="84" y="9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68" y="97"/>
                    <a:pt x="53" y="100"/>
                    <a:pt x="38" y="103"/>
                  </a:cubicBezTo>
                  <a:cubicBezTo>
                    <a:pt x="34" y="104"/>
                    <a:pt x="29" y="105"/>
                    <a:pt x="24" y="107"/>
                  </a:cubicBezTo>
                  <a:moveTo>
                    <a:pt x="88" y="72"/>
                  </a:moveTo>
                  <a:cubicBezTo>
                    <a:pt x="81" y="54"/>
                    <a:pt x="77" y="35"/>
                    <a:pt x="74" y="15"/>
                  </a:cubicBezTo>
                  <a:cubicBezTo>
                    <a:pt x="77" y="15"/>
                    <a:pt x="80" y="15"/>
                    <a:pt x="83" y="14"/>
                  </a:cubicBezTo>
                  <a:cubicBezTo>
                    <a:pt x="82" y="16"/>
                    <a:pt x="82" y="19"/>
                    <a:pt x="82" y="21"/>
                  </a:cubicBezTo>
                  <a:cubicBezTo>
                    <a:pt x="82" y="26"/>
                    <a:pt x="83" y="32"/>
                    <a:pt x="83" y="37"/>
                  </a:cubicBezTo>
                  <a:cubicBezTo>
                    <a:pt x="85" y="49"/>
                    <a:pt x="86" y="60"/>
                    <a:pt x="88" y="72"/>
                  </a:cubicBezTo>
                  <a:moveTo>
                    <a:pt x="28" y="34"/>
                  </a:moveTo>
                  <a:cubicBezTo>
                    <a:pt x="28" y="26"/>
                    <a:pt x="25" y="18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30" y="9"/>
                    <a:pt x="33" y="7"/>
                    <a:pt x="36" y="6"/>
                  </a:cubicBezTo>
                  <a:cubicBezTo>
                    <a:pt x="36" y="7"/>
                    <a:pt x="37" y="8"/>
                    <a:pt x="37" y="9"/>
                  </a:cubicBezTo>
                  <a:cubicBezTo>
                    <a:pt x="38" y="13"/>
                    <a:pt x="39" y="17"/>
                    <a:pt x="41" y="20"/>
                  </a:cubicBezTo>
                  <a:cubicBezTo>
                    <a:pt x="41" y="22"/>
                    <a:pt x="42" y="23"/>
                    <a:pt x="42" y="25"/>
                  </a:cubicBezTo>
                  <a:cubicBezTo>
                    <a:pt x="43" y="26"/>
                    <a:pt x="43" y="27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0"/>
                    <a:pt x="39" y="31"/>
                    <a:pt x="36" y="32"/>
                  </a:cubicBezTo>
                  <a:cubicBezTo>
                    <a:pt x="33" y="33"/>
                    <a:pt x="30" y="34"/>
                    <a:pt x="28" y="34"/>
                  </a:cubicBezTo>
                  <a:moveTo>
                    <a:pt x="27" y="38"/>
                  </a:moveTo>
                  <a:cubicBezTo>
                    <a:pt x="30" y="38"/>
                    <a:pt x="35" y="37"/>
                    <a:pt x="38" y="35"/>
                  </a:cubicBezTo>
                  <a:cubicBezTo>
                    <a:pt x="40" y="34"/>
                    <a:pt x="42" y="33"/>
                    <a:pt x="43" y="32"/>
                  </a:cubicBezTo>
                  <a:cubicBezTo>
                    <a:pt x="44" y="32"/>
                    <a:pt x="45" y="31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6"/>
                    <a:pt x="46" y="24"/>
                    <a:pt x="45" y="22"/>
                  </a:cubicBezTo>
                  <a:cubicBezTo>
                    <a:pt x="45" y="21"/>
                    <a:pt x="44" y="19"/>
                    <a:pt x="44" y="17"/>
                  </a:cubicBezTo>
                  <a:cubicBezTo>
                    <a:pt x="52" y="14"/>
                    <a:pt x="60" y="10"/>
                    <a:pt x="67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72" y="31"/>
                    <a:pt x="78" y="57"/>
                    <a:pt x="88" y="81"/>
                  </a:cubicBezTo>
                  <a:cubicBezTo>
                    <a:pt x="66" y="84"/>
                    <a:pt x="44" y="89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2" y="96"/>
                    <a:pt x="21" y="96"/>
                    <a:pt x="21" y="97"/>
                  </a:cubicBezTo>
                  <a:cubicBezTo>
                    <a:pt x="17" y="99"/>
                    <a:pt x="13" y="100"/>
                    <a:pt x="9" y="102"/>
                  </a:cubicBezTo>
                  <a:cubicBezTo>
                    <a:pt x="9" y="96"/>
                    <a:pt x="9" y="91"/>
                    <a:pt x="9" y="86"/>
                  </a:cubicBezTo>
                  <a:cubicBezTo>
                    <a:pt x="9" y="67"/>
                    <a:pt x="7" y="49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29"/>
                    <a:pt x="17" y="27"/>
                    <a:pt x="23" y="25"/>
                  </a:cubicBezTo>
                  <a:cubicBezTo>
                    <a:pt x="24" y="29"/>
                    <a:pt x="25" y="32"/>
                    <a:pt x="25" y="36"/>
                  </a:cubicBezTo>
                  <a:cubicBezTo>
                    <a:pt x="25" y="37"/>
                    <a:pt x="26" y="38"/>
                    <a:pt x="26" y="38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71" y="0"/>
                  </a:moveTo>
                  <a:cubicBezTo>
                    <a:pt x="70" y="0"/>
                    <a:pt x="70" y="1"/>
                    <a:pt x="69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7" y="2"/>
                    <a:pt x="67" y="2"/>
                    <a:pt x="66" y="3"/>
                  </a:cubicBezTo>
                  <a:cubicBezTo>
                    <a:pt x="58" y="7"/>
                    <a:pt x="50" y="11"/>
                    <a:pt x="42" y="14"/>
                  </a:cubicBezTo>
                  <a:cubicBezTo>
                    <a:pt x="42" y="13"/>
                    <a:pt x="42" y="12"/>
                    <a:pt x="42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40" y="5"/>
                    <a:pt x="39" y="4"/>
                    <a:pt x="39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3" y="4"/>
                    <a:pt x="29" y="5"/>
                    <a:pt x="25" y="7"/>
                  </a:cubicBezTo>
                  <a:cubicBezTo>
                    <a:pt x="24" y="7"/>
                    <a:pt x="24" y="7"/>
                    <a:pt x="23" y="8"/>
                  </a:cubicBezTo>
                  <a:cubicBezTo>
                    <a:pt x="22" y="8"/>
                    <a:pt x="21" y="9"/>
                    <a:pt x="21" y="10"/>
                  </a:cubicBezTo>
                  <a:cubicBezTo>
                    <a:pt x="20" y="11"/>
                    <a:pt x="20" y="12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1" y="16"/>
                    <a:pt x="22" y="19"/>
                    <a:pt x="22" y="21"/>
                  </a:cubicBezTo>
                  <a:cubicBezTo>
                    <a:pt x="16" y="23"/>
                    <a:pt x="10" y="25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2" y="26"/>
                  </a:cubicBezTo>
                  <a:cubicBezTo>
                    <a:pt x="2" y="26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4" y="47"/>
                    <a:pt x="6" y="66"/>
                    <a:pt x="6" y="86"/>
                  </a:cubicBezTo>
                  <a:cubicBezTo>
                    <a:pt x="6" y="92"/>
                    <a:pt x="5" y="98"/>
                    <a:pt x="5" y="104"/>
                  </a:cubicBezTo>
                  <a:cubicBezTo>
                    <a:pt x="5" y="105"/>
                    <a:pt x="5" y="105"/>
                    <a:pt x="6" y="106"/>
                  </a:cubicBezTo>
                  <a:cubicBezTo>
                    <a:pt x="6" y="106"/>
                    <a:pt x="6" y="106"/>
                    <a:pt x="7" y="106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2" y="104"/>
                    <a:pt x="16" y="103"/>
                    <a:pt x="21" y="101"/>
                  </a:cubicBezTo>
                  <a:cubicBezTo>
                    <a:pt x="21" y="104"/>
                    <a:pt x="21" y="108"/>
                    <a:pt x="21" y="111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2" y="113"/>
                    <a:pt x="22" y="113"/>
                    <a:pt x="23" y="113"/>
                  </a:cubicBezTo>
                  <a:cubicBezTo>
                    <a:pt x="23" y="113"/>
                    <a:pt x="23" y="112"/>
                    <a:pt x="24" y="112"/>
                  </a:cubicBezTo>
                  <a:cubicBezTo>
                    <a:pt x="28" y="109"/>
                    <a:pt x="33" y="107"/>
                    <a:pt x="39" y="106"/>
                  </a:cubicBezTo>
                  <a:cubicBezTo>
                    <a:pt x="55" y="103"/>
                    <a:pt x="70" y="100"/>
                    <a:pt x="86" y="97"/>
                  </a:cubicBezTo>
                  <a:cubicBezTo>
                    <a:pt x="87" y="98"/>
                    <a:pt x="87" y="98"/>
                    <a:pt x="88" y="98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90" y="98"/>
                    <a:pt x="92" y="97"/>
                    <a:pt x="93" y="97"/>
                  </a:cubicBezTo>
                  <a:cubicBezTo>
                    <a:pt x="94" y="96"/>
                    <a:pt x="94" y="96"/>
                    <a:pt x="94" y="95"/>
                  </a:cubicBezTo>
                  <a:cubicBezTo>
                    <a:pt x="92" y="75"/>
                    <a:pt x="89" y="56"/>
                    <a:pt x="87" y="36"/>
                  </a:cubicBezTo>
                  <a:cubicBezTo>
                    <a:pt x="86" y="31"/>
                    <a:pt x="86" y="26"/>
                    <a:pt x="86" y="21"/>
                  </a:cubicBezTo>
                  <a:cubicBezTo>
                    <a:pt x="86" y="18"/>
                    <a:pt x="86" y="15"/>
                    <a:pt x="87" y="12"/>
                  </a:cubicBezTo>
                  <a:cubicBezTo>
                    <a:pt x="87" y="11"/>
                    <a:pt x="86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5" y="9"/>
                    <a:pt x="84" y="9"/>
                    <a:pt x="84" y="10"/>
                  </a:cubicBezTo>
                  <a:cubicBezTo>
                    <a:pt x="81" y="11"/>
                    <a:pt x="77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7"/>
                    <a:pt x="73" y="5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3" y="3"/>
                    <a:pt x="73" y="3"/>
                  </a:cubicBezTo>
                  <a:cubicBezTo>
                    <a:pt x="73" y="2"/>
                    <a:pt x="73" y="2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818"/>
            <p:cNvSpPr/>
            <p:nvPr/>
          </p:nvSpPr>
          <p:spPr bwMode="auto">
            <a:xfrm>
              <a:off x="609465" y="3536002"/>
              <a:ext cx="105740" cy="43013"/>
            </a:xfrm>
            <a:custGeom>
              <a:avLst/>
              <a:gdLst>
                <a:gd name="T0" fmla="*/ 48 w 50"/>
                <a:gd name="T1" fmla="*/ 0 h 20"/>
                <a:gd name="T2" fmla="*/ 47 w 50"/>
                <a:gd name="T3" fmla="*/ 1 h 20"/>
                <a:gd name="T4" fmla="*/ 44 w 50"/>
                <a:gd name="T5" fmla="*/ 2 h 20"/>
                <a:gd name="T6" fmla="*/ 23 w 50"/>
                <a:gd name="T7" fmla="*/ 11 h 20"/>
                <a:gd name="T8" fmla="*/ 11 w 50"/>
                <a:gd name="T9" fmla="*/ 15 h 20"/>
                <a:gd name="T10" fmla="*/ 2 w 50"/>
                <a:gd name="T11" fmla="*/ 17 h 20"/>
                <a:gd name="T12" fmla="*/ 0 w 50"/>
                <a:gd name="T13" fmla="*/ 19 h 20"/>
                <a:gd name="T14" fmla="*/ 2 w 50"/>
                <a:gd name="T15" fmla="*/ 20 h 20"/>
                <a:gd name="T16" fmla="*/ 2 w 50"/>
                <a:gd name="T17" fmla="*/ 20 h 20"/>
                <a:gd name="T18" fmla="*/ 13 w 50"/>
                <a:gd name="T19" fmla="*/ 18 h 20"/>
                <a:gd name="T20" fmla="*/ 35 w 50"/>
                <a:gd name="T21" fmla="*/ 10 h 20"/>
                <a:gd name="T22" fmla="*/ 44 w 50"/>
                <a:gd name="T23" fmla="*/ 6 h 20"/>
                <a:gd name="T24" fmla="*/ 47 w 50"/>
                <a:gd name="T25" fmla="*/ 5 h 20"/>
                <a:gd name="T26" fmla="*/ 48 w 50"/>
                <a:gd name="T27" fmla="*/ 4 h 20"/>
                <a:gd name="T28" fmla="*/ 49 w 50"/>
                <a:gd name="T29" fmla="*/ 1 h 20"/>
                <a:gd name="T30" fmla="*/ 48 w 50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20">
                  <a:moveTo>
                    <a:pt x="48" y="0"/>
                  </a:moveTo>
                  <a:cubicBezTo>
                    <a:pt x="47" y="0"/>
                    <a:pt x="47" y="1"/>
                    <a:pt x="47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0" y="4"/>
                    <a:pt x="31" y="7"/>
                    <a:pt x="23" y="11"/>
                  </a:cubicBezTo>
                  <a:cubicBezTo>
                    <a:pt x="19" y="12"/>
                    <a:pt x="14" y="14"/>
                    <a:pt x="11" y="15"/>
                  </a:cubicBezTo>
                  <a:cubicBezTo>
                    <a:pt x="7" y="16"/>
                    <a:pt x="4" y="17"/>
                    <a:pt x="2" y="17"/>
                  </a:cubicBezTo>
                  <a:cubicBezTo>
                    <a:pt x="1" y="17"/>
                    <a:pt x="0" y="18"/>
                    <a:pt x="0" y="19"/>
                  </a:cubicBezTo>
                  <a:cubicBezTo>
                    <a:pt x="0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19"/>
                    <a:pt x="13" y="18"/>
                  </a:cubicBezTo>
                  <a:cubicBezTo>
                    <a:pt x="20" y="16"/>
                    <a:pt x="28" y="13"/>
                    <a:pt x="35" y="10"/>
                  </a:cubicBezTo>
                  <a:cubicBezTo>
                    <a:pt x="38" y="8"/>
                    <a:pt x="41" y="7"/>
                    <a:pt x="44" y="6"/>
                  </a:cubicBezTo>
                  <a:cubicBezTo>
                    <a:pt x="45" y="6"/>
                    <a:pt x="46" y="5"/>
                    <a:pt x="47" y="5"/>
                  </a:cubicBezTo>
                  <a:cubicBezTo>
                    <a:pt x="47" y="4"/>
                    <a:pt x="48" y="4"/>
                    <a:pt x="48" y="4"/>
                  </a:cubicBezTo>
                  <a:cubicBezTo>
                    <a:pt x="49" y="3"/>
                    <a:pt x="50" y="2"/>
                    <a:pt x="49" y="1"/>
                  </a:cubicBezTo>
                  <a:cubicBezTo>
                    <a:pt x="49" y="1"/>
                    <a:pt x="48" y="0"/>
                    <a:pt x="4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819"/>
            <p:cNvSpPr/>
            <p:nvPr/>
          </p:nvSpPr>
          <p:spPr bwMode="auto">
            <a:xfrm>
              <a:off x="617530" y="3565574"/>
              <a:ext cx="97675" cy="34052"/>
            </a:xfrm>
            <a:custGeom>
              <a:avLst/>
              <a:gdLst>
                <a:gd name="T0" fmla="*/ 43 w 46"/>
                <a:gd name="T1" fmla="*/ 0 h 16"/>
                <a:gd name="T2" fmla="*/ 40 w 46"/>
                <a:gd name="T3" fmla="*/ 1 h 16"/>
                <a:gd name="T4" fmla="*/ 20 w 46"/>
                <a:gd name="T5" fmla="*/ 7 h 16"/>
                <a:gd name="T6" fmla="*/ 1 w 46"/>
                <a:gd name="T7" fmla="*/ 12 h 16"/>
                <a:gd name="T8" fmla="*/ 0 w 46"/>
                <a:gd name="T9" fmla="*/ 14 h 16"/>
                <a:gd name="T10" fmla="*/ 2 w 46"/>
                <a:gd name="T11" fmla="*/ 16 h 16"/>
                <a:gd name="T12" fmla="*/ 2 w 46"/>
                <a:gd name="T13" fmla="*/ 16 h 16"/>
                <a:gd name="T14" fmla="*/ 24 w 46"/>
                <a:gd name="T15" fmla="*/ 9 h 16"/>
                <a:gd name="T16" fmla="*/ 37 w 46"/>
                <a:gd name="T17" fmla="*/ 5 h 16"/>
                <a:gd name="T18" fmla="*/ 41 w 46"/>
                <a:gd name="T19" fmla="*/ 4 h 16"/>
                <a:gd name="T20" fmla="*/ 43 w 46"/>
                <a:gd name="T21" fmla="*/ 4 h 16"/>
                <a:gd name="T22" fmla="*/ 43 w 46"/>
                <a:gd name="T23" fmla="*/ 4 h 16"/>
                <a:gd name="T24" fmla="*/ 43 w 46"/>
                <a:gd name="T25" fmla="*/ 4 h 16"/>
                <a:gd name="T26" fmla="*/ 44 w 46"/>
                <a:gd name="T27" fmla="*/ 4 h 16"/>
                <a:gd name="T28" fmla="*/ 45 w 46"/>
                <a:gd name="T29" fmla="*/ 3 h 16"/>
                <a:gd name="T30" fmla="*/ 44 w 46"/>
                <a:gd name="T31" fmla="*/ 0 h 16"/>
                <a:gd name="T32" fmla="*/ 43 w 4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6">
                  <a:moveTo>
                    <a:pt x="43" y="0"/>
                  </a:moveTo>
                  <a:cubicBezTo>
                    <a:pt x="42" y="0"/>
                    <a:pt x="42" y="0"/>
                    <a:pt x="40" y="1"/>
                  </a:cubicBezTo>
                  <a:cubicBezTo>
                    <a:pt x="36" y="2"/>
                    <a:pt x="28" y="4"/>
                    <a:pt x="20" y="7"/>
                  </a:cubicBezTo>
                  <a:cubicBezTo>
                    <a:pt x="12" y="9"/>
                    <a:pt x="4" y="11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6" y="15"/>
                    <a:pt x="15" y="12"/>
                    <a:pt x="24" y="9"/>
                  </a:cubicBezTo>
                  <a:cubicBezTo>
                    <a:pt x="29" y="8"/>
                    <a:pt x="33" y="6"/>
                    <a:pt x="37" y="5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2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4" y="4"/>
                    <a:pt x="44" y="4"/>
                  </a:cubicBezTo>
                  <a:cubicBezTo>
                    <a:pt x="44" y="4"/>
                    <a:pt x="45" y="3"/>
                    <a:pt x="45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4" y="0"/>
                    <a:pt x="44" y="0"/>
                    <a:pt x="4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820"/>
            <p:cNvSpPr/>
            <p:nvPr/>
          </p:nvSpPr>
          <p:spPr bwMode="auto">
            <a:xfrm>
              <a:off x="619322" y="3608586"/>
              <a:ext cx="27779" cy="12545"/>
            </a:xfrm>
            <a:custGeom>
              <a:avLst/>
              <a:gdLst>
                <a:gd name="T0" fmla="*/ 10 w 13"/>
                <a:gd name="T1" fmla="*/ 0 h 6"/>
                <a:gd name="T2" fmla="*/ 10 w 13"/>
                <a:gd name="T3" fmla="*/ 0 h 6"/>
                <a:gd name="T4" fmla="*/ 6 w 13"/>
                <a:gd name="T5" fmla="*/ 1 h 6"/>
                <a:gd name="T6" fmla="*/ 3 w 13"/>
                <a:gd name="T7" fmla="*/ 2 h 6"/>
                <a:gd name="T8" fmla="*/ 3 w 13"/>
                <a:gd name="T9" fmla="*/ 2 h 6"/>
                <a:gd name="T10" fmla="*/ 3 w 13"/>
                <a:gd name="T11" fmla="*/ 2 h 6"/>
                <a:gd name="T12" fmla="*/ 2 w 13"/>
                <a:gd name="T13" fmla="*/ 2 h 6"/>
                <a:gd name="T14" fmla="*/ 0 w 13"/>
                <a:gd name="T15" fmla="*/ 3 h 6"/>
                <a:gd name="T16" fmla="*/ 1 w 13"/>
                <a:gd name="T17" fmla="*/ 5 h 6"/>
                <a:gd name="T18" fmla="*/ 3 w 13"/>
                <a:gd name="T19" fmla="*/ 6 h 6"/>
                <a:gd name="T20" fmla="*/ 3 w 13"/>
                <a:gd name="T21" fmla="*/ 6 h 6"/>
                <a:gd name="T22" fmla="*/ 7 w 13"/>
                <a:gd name="T23" fmla="*/ 4 h 6"/>
                <a:gd name="T24" fmla="*/ 10 w 13"/>
                <a:gd name="T25" fmla="*/ 3 h 6"/>
                <a:gd name="T26" fmla="*/ 10 w 13"/>
                <a:gd name="T27" fmla="*/ 3 h 6"/>
                <a:gd name="T28" fmla="*/ 11 w 13"/>
                <a:gd name="T29" fmla="*/ 3 h 6"/>
                <a:gd name="T30" fmla="*/ 11 w 13"/>
                <a:gd name="T31" fmla="*/ 4 h 6"/>
                <a:gd name="T32" fmla="*/ 13 w 13"/>
                <a:gd name="T33" fmla="*/ 3 h 6"/>
                <a:gd name="T34" fmla="*/ 12 w 13"/>
                <a:gd name="T35" fmla="*/ 0 h 6"/>
                <a:gd name="T36" fmla="*/ 10 w 13"/>
                <a:gd name="T3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880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881"/>
            <p:cNvSpPr/>
            <p:nvPr/>
          </p:nvSpPr>
          <p:spPr bwMode="auto">
            <a:xfrm>
              <a:off x="708932" y="3684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2963210" y="3217658"/>
            <a:ext cx="195832" cy="473380"/>
            <a:chOff x="218766" y="2923069"/>
            <a:chExt cx="373673" cy="903270"/>
          </a:xfrm>
        </p:grpSpPr>
        <p:sp>
          <p:nvSpPr>
            <p:cNvPr id="196" name="Freeform 860"/>
            <p:cNvSpPr>
              <a:spLocks noEditPoints="1"/>
            </p:cNvSpPr>
            <p:nvPr/>
          </p:nvSpPr>
          <p:spPr bwMode="auto">
            <a:xfrm>
              <a:off x="269843" y="3029705"/>
              <a:ext cx="231194" cy="735699"/>
            </a:xfrm>
            <a:custGeom>
              <a:avLst/>
              <a:gdLst>
                <a:gd name="T0" fmla="*/ 103 w 109"/>
                <a:gd name="T1" fmla="*/ 299 h 347"/>
                <a:gd name="T2" fmla="*/ 74 w 109"/>
                <a:gd name="T3" fmla="*/ 302 h 347"/>
                <a:gd name="T4" fmla="*/ 52 w 109"/>
                <a:gd name="T5" fmla="*/ 209 h 347"/>
                <a:gd name="T6" fmla="*/ 50 w 109"/>
                <a:gd name="T7" fmla="*/ 210 h 347"/>
                <a:gd name="T8" fmla="*/ 69 w 109"/>
                <a:gd name="T9" fmla="*/ 204 h 347"/>
                <a:gd name="T10" fmla="*/ 41 w 109"/>
                <a:gd name="T11" fmla="*/ 200 h 347"/>
                <a:gd name="T12" fmla="*/ 49 w 109"/>
                <a:gd name="T13" fmla="*/ 204 h 347"/>
                <a:gd name="T14" fmla="*/ 57 w 109"/>
                <a:gd name="T15" fmla="*/ 190 h 347"/>
                <a:gd name="T16" fmla="*/ 45 w 109"/>
                <a:gd name="T17" fmla="*/ 147 h 347"/>
                <a:gd name="T18" fmla="*/ 41 w 109"/>
                <a:gd name="T19" fmla="*/ 145 h 347"/>
                <a:gd name="T20" fmla="*/ 45 w 109"/>
                <a:gd name="T21" fmla="*/ 180 h 347"/>
                <a:gd name="T22" fmla="*/ 32 w 109"/>
                <a:gd name="T23" fmla="*/ 185 h 347"/>
                <a:gd name="T24" fmla="*/ 34 w 109"/>
                <a:gd name="T25" fmla="*/ 173 h 347"/>
                <a:gd name="T26" fmla="*/ 77 w 109"/>
                <a:gd name="T27" fmla="*/ 143 h 347"/>
                <a:gd name="T28" fmla="*/ 52 w 109"/>
                <a:gd name="T29" fmla="*/ 142 h 347"/>
                <a:gd name="T30" fmla="*/ 5 w 109"/>
                <a:gd name="T31" fmla="*/ 190 h 347"/>
                <a:gd name="T32" fmla="*/ 36 w 109"/>
                <a:gd name="T33" fmla="*/ 137 h 347"/>
                <a:gd name="T34" fmla="*/ 32 w 109"/>
                <a:gd name="T35" fmla="*/ 199 h 347"/>
                <a:gd name="T36" fmla="*/ 71 w 109"/>
                <a:gd name="T37" fmla="*/ 198 h 347"/>
                <a:gd name="T38" fmla="*/ 89 w 109"/>
                <a:gd name="T39" fmla="*/ 197 h 347"/>
                <a:gd name="T40" fmla="*/ 95 w 109"/>
                <a:gd name="T41" fmla="*/ 291 h 347"/>
                <a:gd name="T42" fmla="*/ 38 w 109"/>
                <a:gd name="T43" fmla="*/ 292 h 347"/>
                <a:gd name="T44" fmla="*/ 43 w 109"/>
                <a:gd name="T45" fmla="*/ 271 h 347"/>
                <a:gd name="T46" fmla="*/ 22 w 109"/>
                <a:gd name="T47" fmla="*/ 235 h 347"/>
                <a:gd name="T48" fmla="*/ 15 w 109"/>
                <a:gd name="T49" fmla="*/ 213 h 347"/>
                <a:gd name="T50" fmla="*/ 52 w 109"/>
                <a:gd name="T51" fmla="*/ 136 h 347"/>
                <a:gd name="T52" fmla="*/ 79 w 109"/>
                <a:gd name="T53" fmla="*/ 124 h 347"/>
                <a:gd name="T54" fmla="*/ 43 w 109"/>
                <a:gd name="T55" fmla="*/ 129 h 347"/>
                <a:gd name="T56" fmla="*/ 51 w 109"/>
                <a:gd name="T57" fmla="*/ 122 h 347"/>
                <a:gd name="T58" fmla="*/ 51 w 109"/>
                <a:gd name="T59" fmla="*/ 115 h 347"/>
                <a:gd name="T60" fmla="*/ 62 w 109"/>
                <a:gd name="T61" fmla="*/ 115 h 347"/>
                <a:gd name="T62" fmla="*/ 60 w 109"/>
                <a:gd name="T63" fmla="*/ 110 h 347"/>
                <a:gd name="T64" fmla="*/ 60 w 109"/>
                <a:gd name="T65" fmla="*/ 110 h 347"/>
                <a:gd name="T66" fmla="*/ 53 w 109"/>
                <a:gd name="T67" fmla="*/ 72 h 347"/>
                <a:gd name="T68" fmla="*/ 48 w 109"/>
                <a:gd name="T69" fmla="*/ 49 h 347"/>
                <a:gd name="T70" fmla="*/ 69 w 109"/>
                <a:gd name="T71" fmla="*/ 44 h 347"/>
                <a:gd name="T72" fmla="*/ 29 w 109"/>
                <a:gd name="T73" fmla="*/ 18 h 347"/>
                <a:gd name="T74" fmla="*/ 80 w 109"/>
                <a:gd name="T75" fmla="*/ 111 h 347"/>
                <a:gd name="T76" fmla="*/ 82 w 109"/>
                <a:gd name="T77" fmla="*/ 41 h 347"/>
                <a:gd name="T78" fmla="*/ 71 w 109"/>
                <a:gd name="T79" fmla="*/ 40 h 347"/>
                <a:gd name="T80" fmla="*/ 57 w 109"/>
                <a:gd name="T81" fmla="*/ 73 h 347"/>
                <a:gd name="T82" fmla="*/ 54 w 109"/>
                <a:gd name="T83" fmla="*/ 76 h 347"/>
                <a:gd name="T84" fmla="*/ 14 w 109"/>
                <a:gd name="T85" fmla="*/ 51 h 347"/>
                <a:gd name="T86" fmla="*/ 40 w 109"/>
                <a:gd name="T87" fmla="*/ 130 h 347"/>
                <a:gd name="T88" fmla="*/ 32 w 109"/>
                <a:gd name="T89" fmla="*/ 130 h 347"/>
                <a:gd name="T90" fmla="*/ 14 w 109"/>
                <a:gd name="T91" fmla="*/ 222 h 347"/>
                <a:gd name="T92" fmla="*/ 32 w 109"/>
                <a:gd name="T93" fmla="*/ 291 h 347"/>
                <a:gd name="T94" fmla="*/ 29 w 109"/>
                <a:gd name="T95" fmla="*/ 308 h 347"/>
                <a:gd name="T96" fmla="*/ 76 w 109"/>
                <a:gd name="T97" fmla="*/ 317 h 347"/>
                <a:gd name="T98" fmla="*/ 101 w 109"/>
                <a:gd name="T99" fmla="*/ 307 h 347"/>
                <a:gd name="T100" fmla="*/ 84 w 109"/>
                <a:gd name="T101" fmla="*/ 332 h 347"/>
                <a:gd name="T102" fmla="*/ 98 w 109"/>
                <a:gd name="T103" fmla="*/ 347 h 347"/>
                <a:gd name="T104" fmla="*/ 106 w 109"/>
                <a:gd name="T105" fmla="*/ 298 h 347"/>
                <a:gd name="T106" fmla="*/ 106 w 109"/>
                <a:gd name="T107" fmla="*/ 244 h 347"/>
                <a:gd name="T108" fmla="*/ 80 w 109"/>
                <a:gd name="T109" fmla="*/ 151 h 347"/>
                <a:gd name="T110" fmla="*/ 84 w 109"/>
                <a:gd name="T111" fmla="*/ 135 h 347"/>
                <a:gd name="T112" fmla="*/ 83 w 109"/>
                <a:gd name="T113" fmla="*/ 127 h 347"/>
                <a:gd name="T114" fmla="*/ 109 w 109"/>
                <a:gd name="T115" fmla="*/ 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9" h="347">
                  <a:moveTo>
                    <a:pt x="32" y="305"/>
                  </a:moveTo>
                  <a:cubicBezTo>
                    <a:pt x="32" y="305"/>
                    <a:pt x="32" y="305"/>
                    <a:pt x="32" y="305"/>
                  </a:cubicBezTo>
                  <a:cubicBezTo>
                    <a:pt x="31" y="305"/>
                    <a:pt x="31" y="305"/>
                    <a:pt x="30" y="304"/>
                  </a:cubicBezTo>
                  <a:cubicBezTo>
                    <a:pt x="30" y="304"/>
                    <a:pt x="29" y="304"/>
                    <a:pt x="29" y="304"/>
                  </a:cubicBezTo>
                  <a:cubicBezTo>
                    <a:pt x="29" y="303"/>
                    <a:pt x="29" y="303"/>
                    <a:pt x="29" y="303"/>
                  </a:cubicBezTo>
                  <a:cubicBezTo>
                    <a:pt x="29" y="303"/>
                    <a:pt x="30" y="302"/>
                    <a:pt x="30" y="302"/>
                  </a:cubicBezTo>
                  <a:cubicBezTo>
                    <a:pt x="31" y="301"/>
                    <a:pt x="31" y="301"/>
                    <a:pt x="32" y="301"/>
                  </a:cubicBezTo>
                  <a:cubicBezTo>
                    <a:pt x="32" y="302"/>
                    <a:pt x="32" y="304"/>
                    <a:pt x="32" y="305"/>
                  </a:cubicBezTo>
                  <a:moveTo>
                    <a:pt x="103" y="301"/>
                  </a:moveTo>
                  <a:cubicBezTo>
                    <a:pt x="103" y="301"/>
                    <a:pt x="103" y="300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299"/>
                    <a:pt x="103" y="299"/>
                    <a:pt x="103" y="299"/>
                  </a:cubicBezTo>
                  <a:cubicBezTo>
                    <a:pt x="103" y="300"/>
                    <a:pt x="103" y="300"/>
                    <a:pt x="103" y="300"/>
                  </a:cubicBezTo>
                  <a:cubicBezTo>
                    <a:pt x="103" y="300"/>
                    <a:pt x="103" y="301"/>
                    <a:pt x="103" y="301"/>
                  </a:cubicBezTo>
                  <a:cubicBezTo>
                    <a:pt x="103" y="301"/>
                    <a:pt x="103" y="301"/>
                    <a:pt x="103" y="301"/>
                  </a:cubicBezTo>
                  <a:moveTo>
                    <a:pt x="60" y="310"/>
                  </a:moveTo>
                  <a:cubicBezTo>
                    <a:pt x="51" y="310"/>
                    <a:pt x="43" y="310"/>
                    <a:pt x="36" y="307"/>
                  </a:cubicBezTo>
                  <a:cubicBezTo>
                    <a:pt x="36" y="303"/>
                    <a:pt x="36" y="299"/>
                    <a:pt x="36" y="295"/>
                  </a:cubicBezTo>
                  <a:cubicBezTo>
                    <a:pt x="39" y="298"/>
                    <a:pt x="47" y="300"/>
                    <a:pt x="61" y="302"/>
                  </a:cubicBezTo>
                  <a:cubicBezTo>
                    <a:pt x="65" y="302"/>
                    <a:pt x="70" y="302"/>
                    <a:pt x="74" y="302"/>
                  </a:cubicBezTo>
                  <a:cubicBezTo>
                    <a:pt x="77" y="302"/>
                    <a:pt x="80" y="302"/>
                    <a:pt x="83" y="302"/>
                  </a:cubicBezTo>
                  <a:cubicBezTo>
                    <a:pt x="85" y="301"/>
                    <a:pt x="90" y="300"/>
                    <a:pt x="95" y="298"/>
                  </a:cubicBezTo>
                  <a:cubicBezTo>
                    <a:pt x="96" y="298"/>
                    <a:pt x="98" y="297"/>
                    <a:pt x="99" y="296"/>
                  </a:cubicBezTo>
                  <a:cubicBezTo>
                    <a:pt x="99" y="298"/>
                    <a:pt x="99" y="301"/>
                    <a:pt x="99" y="304"/>
                  </a:cubicBezTo>
                  <a:cubicBezTo>
                    <a:pt x="92" y="308"/>
                    <a:pt x="82" y="309"/>
                    <a:pt x="73" y="310"/>
                  </a:cubicBezTo>
                  <a:cubicBezTo>
                    <a:pt x="69" y="310"/>
                    <a:pt x="64" y="310"/>
                    <a:pt x="60" y="310"/>
                  </a:cubicBezTo>
                  <a:cubicBezTo>
                    <a:pt x="60" y="310"/>
                    <a:pt x="60" y="310"/>
                    <a:pt x="60" y="310"/>
                  </a:cubicBezTo>
                  <a:moveTo>
                    <a:pt x="53" y="212"/>
                  </a:moveTo>
                  <a:cubicBezTo>
                    <a:pt x="53" y="212"/>
                    <a:pt x="52" y="212"/>
                    <a:pt x="51" y="212"/>
                  </a:cubicBezTo>
                  <a:cubicBezTo>
                    <a:pt x="51" y="211"/>
                    <a:pt x="52" y="210"/>
                    <a:pt x="52" y="209"/>
                  </a:cubicBezTo>
                  <a:cubicBezTo>
                    <a:pt x="53" y="210"/>
                    <a:pt x="53" y="211"/>
                    <a:pt x="54" y="212"/>
                  </a:cubicBezTo>
                  <a:cubicBezTo>
                    <a:pt x="53" y="212"/>
                    <a:pt x="53" y="212"/>
                    <a:pt x="53" y="212"/>
                  </a:cubicBezTo>
                  <a:moveTo>
                    <a:pt x="50" y="210"/>
                  </a:moveTo>
                  <a:cubicBezTo>
                    <a:pt x="50" y="209"/>
                    <a:pt x="50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8"/>
                    <a:pt x="49" y="208"/>
                    <a:pt x="49" y="208"/>
                  </a:cubicBezTo>
                  <a:cubicBezTo>
                    <a:pt x="49" y="207"/>
                    <a:pt x="49" y="207"/>
                    <a:pt x="50" y="206"/>
                  </a:cubicBezTo>
                  <a:cubicBezTo>
                    <a:pt x="50" y="206"/>
                    <a:pt x="50" y="206"/>
                    <a:pt x="50" y="206"/>
                  </a:cubicBezTo>
                  <a:cubicBezTo>
                    <a:pt x="50" y="207"/>
                    <a:pt x="51" y="207"/>
                    <a:pt x="51" y="208"/>
                  </a:cubicBezTo>
                  <a:cubicBezTo>
                    <a:pt x="51" y="208"/>
                    <a:pt x="50" y="209"/>
                    <a:pt x="50" y="210"/>
                  </a:cubicBezTo>
                  <a:moveTo>
                    <a:pt x="59" y="211"/>
                  </a:moveTo>
                  <a:cubicBezTo>
                    <a:pt x="59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09"/>
                  </a:cubicBezTo>
                  <a:cubicBezTo>
                    <a:pt x="56" y="208"/>
                    <a:pt x="55" y="208"/>
                    <a:pt x="55" y="207"/>
                  </a:cubicBezTo>
                  <a:cubicBezTo>
                    <a:pt x="54" y="206"/>
                    <a:pt x="53" y="205"/>
                    <a:pt x="53" y="204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53" y="204"/>
                    <a:pt x="53" y="204"/>
                    <a:pt x="53" y="204"/>
                  </a:cubicBezTo>
                  <a:cubicBezTo>
                    <a:pt x="55" y="197"/>
                    <a:pt x="60" y="192"/>
                    <a:pt x="65" y="189"/>
                  </a:cubicBezTo>
                  <a:cubicBezTo>
                    <a:pt x="66" y="192"/>
                    <a:pt x="67" y="196"/>
                    <a:pt x="68" y="199"/>
                  </a:cubicBezTo>
                  <a:cubicBezTo>
                    <a:pt x="68" y="201"/>
                    <a:pt x="69" y="203"/>
                    <a:pt x="69" y="204"/>
                  </a:cubicBezTo>
                  <a:cubicBezTo>
                    <a:pt x="69" y="206"/>
                    <a:pt x="68" y="207"/>
                    <a:pt x="67" y="208"/>
                  </a:cubicBezTo>
                  <a:cubicBezTo>
                    <a:pt x="67" y="209"/>
                    <a:pt x="65" y="210"/>
                    <a:pt x="64" y="210"/>
                  </a:cubicBezTo>
                  <a:cubicBezTo>
                    <a:pt x="62" y="211"/>
                    <a:pt x="60" y="211"/>
                    <a:pt x="59" y="211"/>
                  </a:cubicBezTo>
                  <a:moveTo>
                    <a:pt x="62" y="187"/>
                  </a:moveTo>
                  <a:cubicBezTo>
                    <a:pt x="63" y="185"/>
                    <a:pt x="64" y="183"/>
                    <a:pt x="64" y="181"/>
                  </a:cubicBezTo>
                  <a:cubicBezTo>
                    <a:pt x="64" y="183"/>
                    <a:pt x="64" y="184"/>
                    <a:pt x="65" y="185"/>
                  </a:cubicBezTo>
                  <a:cubicBezTo>
                    <a:pt x="64" y="186"/>
                    <a:pt x="63" y="186"/>
                    <a:pt x="62" y="187"/>
                  </a:cubicBezTo>
                  <a:moveTo>
                    <a:pt x="48" y="206"/>
                  </a:moveTo>
                  <a:cubicBezTo>
                    <a:pt x="47" y="205"/>
                    <a:pt x="47" y="204"/>
                    <a:pt x="46" y="204"/>
                  </a:cubicBezTo>
                  <a:cubicBezTo>
                    <a:pt x="45" y="202"/>
                    <a:pt x="43" y="201"/>
                    <a:pt x="41" y="200"/>
                  </a:cubicBezTo>
                  <a:cubicBezTo>
                    <a:pt x="42" y="194"/>
                    <a:pt x="43" y="189"/>
                    <a:pt x="45" y="184"/>
                  </a:cubicBezTo>
                  <a:cubicBezTo>
                    <a:pt x="47" y="184"/>
                    <a:pt x="48" y="183"/>
                    <a:pt x="49" y="183"/>
                  </a:cubicBezTo>
                  <a:cubicBezTo>
                    <a:pt x="53" y="182"/>
                    <a:pt x="56" y="180"/>
                    <a:pt x="60" y="179"/>
                  </a:cubicBezTo>
                  <a:cubicBezTo>
                    <a:pt x="58" y="183"/>
                    <a:pt x="56" y="187"/>
                    <a:pt x="55" y="192"/>
                  </a:cubicBezTo>
                  <a:cubicBezTo>
                    <a:pt x="56" y="192"/>
                    <a:pt x="56" y="192"/>
                    <a:pt x="56" y="192"/>
                  </a:cubicBezTo>
                  <a:cubicBezTo>
                    <a:pt x="53" y="195"/>
                    <a:pt x="51" y="199"/>
                    <a:pt x="49" y="203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9" y="204"/>
                    <a:pt x="49" y="204"/>
                    <a:pt x="49" y="204"/>
                  </a:cubicBezTo>
                  <a:cubicBezTo>
                    <a:pt x="48" y="205"/>
                    <a:pt x="48" y="205"/>
                    <a:pt x="48" y="206"/>
                  </a:cubicBezTo>
                  <a:moveTo>
                    <a:pt x="57" y="190"/>
                  </a:moveTo>
                  <a:cubicBezTo>
                    <a:pt x="59" y="186"/>
                    <a:pt x="60" y="182"/>
                    <a:pt x="62" y="178"/>
                  </a:cubicBezTo>
                  <a:cubicBezTo>
                    <a:pt x="63" y="178"/>
                    <a:pt x="63" y="177"/>
                    <a:pt x="64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63" y="181"/>
                    <a:pt x="61" y="185"/>
                    <a:pt x="59" y="188"/>
                  </a:cubicBezTo>
                  <a:cubicBezTo>
                    <a:pt x="59" y="189"/>
                    <a:pt x="59" y="189"/>
                    <a:pt x="59" y="189"/>
                  </a:cubicBezTo>
                  <a:cubicBezTo>
                    <a:pt x="59" y="189"/>
                    <a:pt x="58" y="190"/>
                    <a:pt x="57" y="190"/>
                  </a:cubicBezTo>
                  <a:moveTo>
                    <a:pt x="62" y="149"/>
                  </a:moveTo>
                  <a:cubicBezTo>
                    <a:pt x="68" y="149"/>
                    <a:pt x="74" y="14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9"/>
                    <a:pt x="74" y="153"/>
                    <a:pt x="72" y="154"/>
                  </a:cubicBezTo>
                  <a:cubicBezTo>
                    <a:pt x="70" y="156"/>
                    <a:pt x="66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1" y="157"/>
                    <a:pt x="61" y="156"/>
                  </a:cubicBezTo>
                  <a:cubicBezTo>
                    <a:pt x="57" y="156"/>
                    <a:pt x="54" y="155"/>
                    <a:pt x="51" y="153"/>
                  </a:cubicBezTo>
                  <a:cubicBezTo>
                    <a:pt x="48" y="151"/>
                    <a:pt x="46" y="149"/>
                    <a:pt x="45" y="147"/>
                  </a:cubicBezTo>
                  <a:cubicBezTo>
                    <a:pt x="46" y="147"/>
                    <a:pt x="47" y="147"/>
                    <a:pt x="48" y="148"/>
                  </a:cubicBezTo>
                  <a:cubicBezTo>
                    <a:pt x="53" y="148"/>
                    <a:pt x="58" y="149"/>
                    <a:pt x="62" y="149"/>
                  </a:cubicBezTo>
                  <a:moveTo>
                    <a:pt x="30" y="181"/>
                  </a:moveTo>
                  <a:cubicBezTo>
                    <a:pt x="30" y="180"/>
                    <a:pt x="29" y="179"/>
                    <a:pt x="29" y="179"/>
                  </a:cubicBezTo>
                  <a:cubicBezTo>
                    <a:pt x="32" y="174"/>
                    <a:pt x="34" y="166"/>
                    <a:pt x="37" y="159"/>
                  </a:cubicBezTo>
                  <a:cubicBezTo>
                    <a:pt x="38" y="155"/>
                    <a:pt x="39" y="151"/>
                    <a:pt x="40" y="148"/>
                  </a:cubicBezTo>
                  <a:cubicBezTo>
                    <a:pt x="40" y="147"/>
                    <a:pt x="40" y="145"/>
                    <a:pt x="40" y="144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1" y="145"/>
                    <a:pt x="41" y="145"/>
                    <a:pt x="41" y="145"/>
                  </a:cubicBezTo>
                  <a:cubicBezTo>
                    <a:pt x="41" y="150"/>
                    <a:pt x="45" y="153"/>
                    <a:pt x="49" y="156"/>
                  </a:cubicBezTo>
                  <a:cubicBezTo>
                    <a:pt x="52" y="158"/>
                    <a:pt x="56" y="160"/>
                    <a:pt x="60" y="160"/>
                  </a:cubicBezTo>
                  <a:cubicBezTo>
                    <a:pt x="61" y="160"/>
                    <a:pt x="62" y="160"/>
                    <a:pt x="62" y="160"/>
                  </a:cubicBezTo>
                  <a:cubicBezTo>
                    <a:pt x="65" y="160"/>
                    <a:pt x="67" y="160"/>
                    <a:pt x="70" y="159"/>
                  </a:cubicBezTo>
                  <a:cubicBezTo>
                    <a:pt x="68" y="161"/>
                    <a:pt x="66" y="164"/>
                    <a:pt x="65" y="168"/>
                  </a:cubicBezTo>
                  <a:cubicBezTo>
                    <a:pt x="65" y="170"/>
                    <a:pt x="64" y="171"/>
                    <a:pt x="64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59" y="175"/>
                    <a:pt x="53" y="177"/>
                    <a:pt x="48" y="180"/>
                  </a:cubicBezTo>
                  <a:cubicBezTo>
                    <a:pt x="47" y="180"/>
                    <a:pt x="46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3" y="180"/>
                    <a:pt x="43" y="180"/>
                    <a:pt x="43" y="180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0" y="187"/>
                    <a:pt x="39" y="193"/>
                    <a:pt x="38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6" y="198"/>
                    <a:pt x="35" y="197"/>
                    <a:pt x="35" y="197"/>
                  </a:cubicBezTo>
                  <a:cubicBezTo>
                    <a:pt x="34" y="196"/>
                    <a:pt x="34" y="195"/>
                    <a:pt x="34" y="194"/>
                  </a:cubicBezTo>
                  <a:cubicBezTo>
                    <a:pt x="33" y="191"/>
                    <a:pt x="32" y="189"/>
                    <a:pt x="32" y="186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33" y="183"/>
                    <a:pt x="36" y="177"/>
                    <a:pt x="37" y="174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3"/>
                    <a:pt x="38" y="172"/>
                    <a:pt x="39" y="172"/>
                  </a:cubicBezTo>
                  <a:cubicBezTo>
                    <a:pt x="42" y="170"/>
                    <a:pt x="45" y="169"/>
                    <a:pt x="47" y="167"/>
                  </a:cubicBezTo>
                  <a:cubicBezTo>
                    <a:pt x="50" y="166"/>
                    <a:pt x="53" y="164"/>
                    <a:pt x="56" y="162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1" y="161"/>
                    <a:pt x="49" y="163"/>
                    <a:pt x="46" y="164"/>
                  </a:cubicBezTo>
                  <a:cubicBezTo>
                    <a:pt x="43" y="165"/>
                    <a:pt x="40" y="167"/>
                    <a:pt x="37" y="169"/>
                  </a:cubicBezTo>
                  <a:cubicBezTo>
                    <a:pt x="36" y="169"/>
                    <a:pt x="35" y="170"/>
                    <a:pt x="35" y="171"/>
                  </a:cubicBezTo>
                  <a:cubicBezTo>
                    <a:pt x="34" y="171"/>
                    <a:pt x="34" y="172"/>
                    <a:pt x="34" y="173"/>
                  </a:cubicBezTo>
                  <a:cubicBezTo>
                    <a:pt x="33" y="174"/>
                    <a:pt x="31" y="178"/>
                    <a:pt x="30" y="181"/>
                  </a:cubicBezTo>
                  <a:moveTo>
                    <a:pt x="62" y="145"/>
                  </a:moveTo>
                  <a:cubicBezTo>
                    <a:pt x="61" y="145"/>
                    <a:pt x="60" y="145"/>
                    <a:pt x="59" y="145"/>
                  </a:cubicBezTo>
                  <a:cubicBezTo>
                    <a:pt x="66" y="144"/>
                    <a:pt x="72" y="143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0" y="142"/>
                    <a:pt x="79" y="143"/>
                  </a:cubicBezTo>
                  <a:cubicBezTo>
                    <a:pt x="79" y="143"/>
                    <a:pt x="78" y="143"/>
                    <a:pt x="77" y="143"/>
                  </a:cubicBezTo>
                  <a:cubicBezTo>
                    <a:pt x="73" y="145"/>
                    <a:pt x="68" y="145"/>
                    <a:pt x="62" y="145"/>
                  </a:cubicBezTo>
                  <a:moveTo>
                    <a:pt x="40" y="138"/>
                  </a:moveTo>
                  <a:cubicBezTo>
                    <a:pt x="40" y="137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38"/>
                    <a:pt x="40" y="138"/>
                  </a:cubicBezTo>
                  <a:moveTo>
                    <a:pt x="52" y="140"/>
                  </a:moveTo>
                  <a:cubicBezTo>
                    <a:pt x="56" y="140"/>
                    <a:pt x="61" y="139"/>
                    <a:pt x="66" y="139"/>
                  </a:cubicBezTo>
                  <a:cubicBezTo>
                    <a:pt x="70" y="138"/>
                    <a:pt x="75" y="138"/>
                    <a:pt x="79" y="137"/>
                  </a:cubicBezTo>
                  <a:cubicBezTo>
                    <a:pt x="79" y="137"/>
                    <a:pt x="79" y="137"/>
                    <a:pt x="79" y="137"/>
                  </a:cubicBezTo>
                  <a:cubicBezTo>
                    <a:pt x="70" y="140"/>
                    <a:pt x="61" y="142"/>
                    <a:pt x="52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49" y="142"/>
                    <a:pt x="47" y="142"/>
                    <a:pt x="44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3" y="140"/>
                    <a:pt x="43" y="139"/>
                    <a:pt x="43" y="139"/>
                  </a:cubicBezTo>
                  <a:cubicBezTo>
                    <a:pt x="46" y="140"/>
                    <a:pt x="49" y="140"/>
                    <a:pt x="52" y="140"/>
                  </a:cubicBezTo>
                  <a:moveTo>
                    <a:pt x="15" y="213"/>
                  </a:moveTo>
                  <a:cubicBezTo>
                    <a:pt x="14" y="210"/>
                    <a:pt x="12" y="206"/>
                    <a:pt x="10" y="202"/>
                  </a:cubicBezTo>
                  <a:cubicBezTo>
                    <a:pt x="8" y="198"/>
                    <a:pt x="6" y="194"/>
                    <a:pt x="5" y="190"/>
                  </a:cubicBezTo>
                  <a:cubicBezTo>
                    <a:pt x="4" y="188"/>
                    <a:pt x="4" y="186"/>
                    <a:pt x="4" y="185"/>
                  </a:cubicBezTo>
                  <a:cubicBezTo>
                    <a:pt x="4" y="184"/>
                    <a:pt x="4" y="183"/>
                    <a:pt x="4" y="183"/>
                  </a:cubicBezTo>
                  <a:cubicBezTo>
                    <a:pt x="4" y="182"/>
                    <a:pt x="5" y="181"/>
                    <a:pt x="5" y="180"/>
                  </a:cubicBezTo>
                  <a:cubicBezTo>
                    <a:pt x="6" y="179"/>
                    <a:pt x="7" y="178"/>
                    <a:pt x="7" y="177"/>
                  </a:cubicBezTo>
                  <a:cubicBezTo>
                    <a:pt x="14" y="163"/>
                    <a:pt x="18" y="152"/>
                    <a:pt x="25" y="138"/>
                  </a:cubicBezTo>
                  <a:cubicBezTo>
                    <a:pt x="25" y="137"/>
                    <a:pt x="27" y="136"/>
                    <a:pt x="28" y="135"/>
                  </a:cubicBezTo>
                  <a:cubicBezTo>
                    <a:pt x="29" y="134"/>
                    <a:pt x="31" y="134"/>
                    <a:pt x="32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4" y="134"/>
                    <a:pt x="35" y="136"/>
                    <a:pt x="36" y="137"/>
                  </a:cubicBezTo>
                  <a:cubicBezTo>
                    <a:pt x="37" y="138"/>
                    <a:pt x="37" y="140"/>
                    <a:pt x="37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7" y="142"/>
                    <a:pt x="37" y="143"/>
                    <a:pt x="37" y="144"/>
                  </a:cubicBezTo>
                  <a:cubicBezTo>
                    <a:pt x="36" y="147"/>
                    <a:pt x="35" y="154"/>
                    <a:pt x="32" y="161"/>
                  </a:cubicBezTo>
                  <a:cubicBezTo>
                    <a:pt x="30" y="168"/>
                    <a:pt x="28" y="174"/>
                    <a:pt x="25" y="178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27" y="182"/>
                    <a:pt x="28" y="184"/>
                    <a:pt x="28" y="187"/>
                  </a:cubicBezTo>
                  <a:cubicBezTo>
                    <a:pt x="29" y="189"/>
                    <a:pt x="29" y="192"/>
                    <a:pt x="30" y="195"/>
                  </a:cubicBezTo>
                  <a:cubicBezTo>
                    <a:pt x="30" y="196"/>
                    <a:pt x="31" y="198"/>
                    <a:pt x="32" y="199"/>
                  </a:cubicBezTo>
                  <a:cubicBezTo>
                    <a:pt x="33" y="201"/>
                    <a:pt x="35" y="201"/>
                    <a:pt x="36" y="202"/>
                  </a:cubicBezTo>
                  <a:cubicBezTo>
                    <a:pt x="39" y="202"/>
                    <a:pt x="42" y="204"/>
                    <a:pt x="44" y="206"/>
                  </a:cubicBezTo>
                  <a:cubicBezTo>
                    <a:pt x="46" y="208"/>
                    <a:pt x="47" y="211"/>
                    <a:pt x="47" y="213"/>
                  </a:cubicBezTo>
                  <a:cubicBezTo>
                    <a:pt x="47" y="215"/>
                    <a:pt x="47" y="215"/>
                    <a:pt x="47" y="21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5"/>
                    <a:pt x="52" y="215"/>
                    <a:pt x="53" y="215"/>
                  </a:cubicBezTo>
                  <a:cubicBezTo>
                    <a:pt x="57" y="215"/>
                    <a:pt x="61" y="215"/>
                    <a:pt x="65" y="213"/>
                  </a:cubicBezTo>
                  <a:cubicBezTo>
                    <a:pt x="67" y="213"/>
                    <a:pt x="68" y="212"/>
                    <a:pt x="70" y="211"/>
                  </a:cubicBezTo>
                  <a:cubicBezTo>
                    <a:pt x="72" y="209"/>
                    <a:pt x="72" y="207"/>
                    <a:pt x="72" y="204"/>
                  </a:cubicBezTo>
                  <a:cubicBezTo>
                    <a:pt x="72" y="202"/>
                    <a:pt x="72" y="200"/>
                    <a:pt x="71" y="198"/>
                  </a:cubicBezTo>
                  <a:cubicBezTo>
                    <a:pt x="70" y="191"/>
                    <a:pt x="67" y="184"/>
                    <a:pt x="67" y="177"/>
                  </a:cubicBezTo>
                  <a:cubicBezTo>
                    <a:pt x="67" y="175"/>
                    <a:pt x="68" y="172"/>
                    <a:pt x="69" y="169"/>
                  </a:cubicBezTo>
                  <a:cubicBezTo>
                    <a:pt x="70" y="165"/>
                    <a:pt x="72" y="162"/>
                    <a:pt x="74" y="160"/>
                  </a:cubicBezTo>
                  <a:cubicBezTo>
                    <a:pt x="76" y="158"/>
                    <a:pt x="77" y="158"/>
                    <a:pt x="79" y="158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1" y="158"/>
                    <a:pt x="82" y="158"/>
                    <a:pt x="83" y="159"/>
                  </a:cubicBezTo>
                  <a:cubicBezTo>
                    <a:pt x="84" y="160"/>
                    <a:pt x="85" y="161"/>
                    <a:pt x="85" y="16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5" y="164"/>
                    <a:pt x="85" y="166"/>
                    <a:pt x="85" y="169"/>
                  </a:cubicBezTo>
                  <a:cubicBezTo>
                    <a:pt x="85" y="178"/>
                    <a:pt x="86" y="188"/>
                    <a:pt x="89" y="197"/>
                  </a:cubicBezTo>
                  <a:cubicBezTo>
                    <a:pt x="94" y="213"/>
                    <a:pt x="98" y="220"/>
                    <a:pt x="102" y="235"/>
                  </a:cubicBezTo>
                  <a:cubicBezTo>
                    <a:pt x="102" y="239"/>
                    <a:pt x="103" y="241"/>
                    <a:pt x="103" y="244"/>
                  </a:cubicBezTo>
                  <a:cubicBezTo>
                    <a:pt x="103" y="250"/>
                    <a:pt x="101" y="255"/>
                    <a:pt x="98" y="259"/>
                  </a:cubicBezTo>
                  <a:cubicBezTo>
                    <a:pt x="96" y="263"/>
                    <a:pt x="93" y="267"/>
                    <a:pt x="92" y="272"/>
                  </a:cubicBezTo>
                  <a:cubicBezTo>
                    <a:pt x="92" y="272"/>
                    <a:pt x="92" y="272"/>
                    <a:pt x="92" y="272"/>
                  </a:cubicBezTo>
                  <a:cubicBezTo>
                    <a:pt x="92" y="275"/>
                    <a:pt x="92" y="278"/>
                    <a:pt x="92" y="281"/>
                  </a:cubicBezTo>
                  <a:cubicBezTo>
                    <a:pt x="91" y="281"/>
                    <a:pt x="91" y="282"/>
                    <a:pt x="91" y="283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1" y="286"/>
                    <a:pt x="91" y="288"/>
                    <a:pt x="91" y="291"/>
                  </a:cubicBezTo>
                  <a:cubicBezTo>
                    <a:pt x="95" y="291"/>
                    <a:pt x="95" y="291"/>
                    <a:pt x="95" y="291"/>
                  </a:cubicBezTo>
                  <a:cubicBezTo>
                    <a:pt x="95" y="289"/>
                    <a:pt x="95" y="286"/>
                    <a:pt x="95" y="284"/>
                  </a:cubicBezTo>
                  <a:cubicBezTo>
                    <a:pt x="97" y="284"/>
                    <a:pt x="98" y="285"/>
                    <a:pt x="99" y="286"/>
                  </a:cubicBezTo>
                  <a:cubicBezTo>
                    <a:pt x="100" y="287"/>
                    <a:pt x="100" y="288"/>
                    <a:pt x="100" y="289"/>
                  </a:cubicBezTo>
                  <a:cubicBezTo>
                    <a:pt x="100" y="290"/>
                    <a:pt x="99" y="291"/>
                    <a:pt x="98" y="292"/>
                  </a:cubicBezTo>
                  <a:cubicBezTo>
                    <a:pt x="96" y="294"/>
                    <a:pt x="93" y="295"/>
                    <a:pt x="90" y="296"/>
                  </a:cubicBezTo>
                  <a:cubicBezTo>
                    <a:pt x="87" y="297"/>
                    <a:pt x="84" y="298"/>
                    <a:pt x="82" y="298"/>
                  </a:cubicBezTo>
                  <a:cubicBezTo>
                    <a:pt x="79" y="299"/>
                    <a:pt x="77" y="299"/>
                    <a:pt x="74" y="299"/>
                  </a:cubicBezTo>
                  <a:cubicBezTo>
                    <a:pt x="74" y="299"/>
                    <a:pt x="74" y="299"/>
                    <a:pt x="74" y="299"/>
                  </a:cubicBezTo>
                  <a:cubicBezTo>
                    <a:pt x="70" y="299"/>
                    <a:pt x="66" y="298"/>
                    <a:pt x="61" y="298"/>
                  </a:cubicBezTo>
                  <a:cubicBezTo>
                    <a:pt x="48" y="297"/>
                    <a:pt x="41" y="294"/>
                    <a:pt x="38" y="292"/>
                  </a:cubicBezTo>
                  <a:cubicBezTo>
                    <a:pt x="37" y="292"/>
                    <a:pt x="36" y="291"/>
                    <a:pt x="36" y="290"/>
                  </a:cubicBezTo>
                  <a:cubicBezTo>
                    <a:pt x="36" y="290"/>
                    <a:pt x="36" y="289"/>
                    <a:pt x="36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7"/>
                    <a:pt x="38" y="286"/>
                    <a:pt x="40" y="285"/>
                  </a:cubicBezTo>
                  <a:cubicBezTo>
                    <a:pt x="40" y="286"/>
                    <a:pt x="40" y="286"/>
                    <a:pt x="40" y="286"/>
                  </a:cubicBezTo>
                  <a:cubicBezTo>
                    <a:pt x="40" y="288"/>
                    <a:pt x="40" y="289"/>
                    <a:pt x="40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44" y="290"/>
                    <a:pt x="44" y="288"/>
                    <a:pt x="44" y="286"/>
                  </a:cubicBezTo>
                  <a:cubicBezTo>
                    <a:pt x="44" y="281"/>
                    <a:pt x="44" y="276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43" y="271"/>
                    <a:pt x="43" y="271"/>
                    <a:pt x="43" y="271"/>
                  </a:cubicBezTo>
                  <a:cubicBezTo>
                    <a:pt x="38" y="264"/>
                    <a:pt x="34" y="257"/>
                    <a:pt x="30" y="251"/>
                  </a:cubicBezTo>
                  <a:cubicBezTo>
                    <a:pt x="26" y="245"/>
                    <a:pt x="24" y="241"/>
                    <a:pt x="23" y="239"/>
                  </a:cubicBezTo>
                  <a:cubicBezTo>
                    <a:pt x="21" y="237"/>
                    <a:pt x="21" y="235"/>
                    <a:pt x="20" y="232"/>
                  </a:cubicBezTo>
                  <a:cubicBezTo>
                    <a:pt x="20" y="233"/>
                    <a:pt x="21" y="234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2" y="235"/>
                    <a:pt x="22" y="235"/>
                    <a:pt x="22" y="235"/>
                  </a:cubicBezTo>
                  <a:cubicBezTo>
                    <a:pt x="25" y="238"/>
                    <a:pt x="25" y="238"/>
                    <a:pt x="25" y="238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4" y="234"/>
                    <a:pt x="24" y="234"/>
                    <a:pt x="24" y="234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21" y="226"/>
                    <a:pt x="18" y="220"/>
                    <a:pt x="15" y="214"/>
                  </a:cubicBezTo>
                  <a:cubicBezTo>
                    <a:pt x="15" y="213"/>
                    <a:pt x="15" y="213"/>
                    <a:pt x="15" y="213"/>
                  </a:cubicBezTo>
                  <a:cubicBezTo>
                    <a:pt x="15" y="213"/>
                    <a:pt x="15" y="213"/>
                    <a:pt x="15" y="213"/>
                  </a:cubicBezTo>
                  <a:moveTo>
                    <a:pt x="44" y="133"/>
                  </a:moveTo>
                  <a:cubicBezTo>
                    <a:pt x="45" y="133"/>
                    <a:pt x="45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7" y="133"/>
                    <a:pt x="68" y="131"/>
                    <a:pt x="80" y="12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1"/>
                    <a:pt x="78" y="132"/>
                    <a:pt x="78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4" y="134"/>
                    <a:pt x="70" y="135"/>
                    <a:pt x="65" y="135"/>
                  </a:cubicBezTo>
                  <a:cubicBezTo>
                    <a:pt x="61" y="136"/>
                    <a:pt x="56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49" y="136"/>
                    <a:pt x="46" y="136"/>
                    <a:pt x="44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4"/>
                    <a:pt x="43" y="134"/>
                    <a:pt x="43" y="133"/>
                  </a:cubicBezTo>
                  <a:cubicBezTo>
                    <a:pt x="44" y="133"/>
                    <a:pt x="44" y="133"/>
                    <a:pt x="44" y="133"/>
                  </a:cubicBezTo>
                  <a:moveTo>
                    <a:pt x="48" y="126"/>
                  </a:moveTo>
                  <a:cubicBezTo>
                    <a:pt x="49" y="126"/>
                    <a:pt x="50" y="126"/>
                    <a:pt x="51" y="125"/>
                  </a:cubicBezTo>
                  <a:cubicBezTo>
                    <a:pt x="60" y="125"/>
                    <a:pt x="70" y="124"/>
                    <a:pt x="79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9" y="125"/>
                    <a:pt x="79" y="125"/>
                    <a:pt x="78" y="12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67" y="127"/>
                    <a:pt x="56" y="129"/>
                    <a:pt x="45" y="130"/>
                  </a:cubicBezTo>
                  <a:cubicBezTo>
                    <a:pt x="45" y="130"/>
                    <a:pt x="45" y="130"/>
                    <a:pt x="45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8"/>
                    <a:pt x="43" y="128"/>
                  </a:cubicBezTo>
                  <a:cubicBezTo>
                    <a:pt x="43" y="127"/>
                    <a:pt x="43" y="126"/>
                    <a:pt x="43" y="125"/>
                  </a:cubicBezTo>
                  <a:cubicBezTo>
                    <a:pt x="44" y="125"/>
                    <a:pt x="46" y="126"/>
                    <a:pt x="48" y="126"/>
                  </a:cubicBezTo>
                  <a:moveTo>
                    <a:pt x="62" y="119"/>
                  </a:moveTo>
                  <a:cubicBezTo>
                    <a:pt x="66" y="119"/>
                    <a:pt x="69" y="119"/>
                    <a:pt x="73" y="118"/>
                  </a:cubicBezTo>
                  <a:cubicBezTo>
                    <a:pt x="75" y="118"/>
                    <a:pt x="77" y="118"/>
                    <a:pt x="79" y="117"/>
                  </a:cubicBezTo>
                  <a:cubicBezTo>
                    <a:pt x="79" y="118"/>
                    <a:pt x="79" y="119"/>
                    <a:pt x="79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0" y="121"/>
                    <a:pt x="60" y="121"/>
                    <a:pt x="51" y="122"/>
                  </a:cubicBezTo>
                  <a:cubicBezTo>
                    <a:pt x="50" y="122"/>
                    <a:pt x="49" y="122"/>
                    <a:pt x="48" y="122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6" y="122"/>
                    <a:pt x="44" y="122"/>
                    <a:pt x="42" y="121"/>
                  </a:cubicBezTo>
                  <a:cubicBezTo>
                    <a:pt x="42" y="121"/>
                    <a:pt x="42" y="120"/>
                    <a:pt x="42" y="120"/>
                  </a:cubicBezTo>
                  <a:cubicBezTo>
                    <a:pt x="42" y="119"/>
                    <a:pt x="42" y="119"/>
                    <a:pt x="4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9" y="118"/>
                    <a:pt x="56" y="119"/>
                    <a:pt x="62" y="119"/>
                  </a:cubicBezTo>
                  <a:moveTo>
                    <a:pt x="57" y="115"/>
                  </a:moveTo>
                  <a:cubicBezTo>
                    <a:pt x="55" y="115"/>
                    <a:pt x="53" y="115"/>
                    <a:pt x="51" y="115"/>
                  </a:cubicBezTo>
                  <a:cubicBezTo>
                    <a:pt x="53" y="114"/>
                    <a:pt x="55" y="114"/>
                    <a:pt x="57" y="114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15"/>
                    <a:pt x="57" y="115"/>
                    <a:pt x="57" y="115"/>
                  </a:cubicBezTo>
                  <a:moveTo>
                    <a:pt x="70" y="115"/>
                  </a:move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3" y="114"/>
                    <a:pt x="75" y="114"/>
                    <a:pt x="77" y="114"/>
                  </a:cubicBezTo>
                  <a:cubicBezTo>
                    <a:pt x="75" y="115"/>
                    <a:pt x="74" y="115"/>
                    <a:pt x="72" y="115"/>
                  </a:cubicBezTo>
                  <a:cubicBezTo>
                    <a:pt x="72" y="115"/>
                    <a:pt x="71" y="115"/>
                    <a:pt x="70" y="115"/>
                  </a:cubicBezTo>
                  <a:moveTo>
                    <a:pt x="62" y="115"/>
                  </a:moveTo>
                  <a:cubicBezTo>
                    <a:pt x="62" y="115"/>
                    <a:pt x="61" y="115"/>
                    <a:pt x="60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1" y="113"/>
                    <a:pt x="62" y="113"/>
                    <a:pt x="63" y="113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65" y="113"/>
                    <a:pt x="66" y="114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6" y="115"/>
                    <a:pt x="64" y="115"/>
                    <a:pt x="62" y="115"/>
                  </a:cubicBezTo>
                  <a:moveTo>
                    <a:pt x="60" y="110"/>
                  </a:moveTo>
                  <a:cubicBezTo>
                    <a:pt x="60" y="99"/>
                    <a:pt x="59" y="88"/>
                    <a:pt x="58" y="77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0" y="76"/>
                    <a:pt x="62" y="75"/>
                    <a:pt x="63" y="74"/>
                  </a:cubicBezTo>
                  <a:cubicBezTo>
                    <a:pt x="63" y="73"/>
                    <a:pt x="63" y="73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5" y="74"/>
                    <a:pt x="67" y="74"/>
                    <a:pt x="69" y="75"/>
                  </a:cubicBezTo>
                  <a:cubicBezTo>
                    <a:pt x="67" y="84"/>
                    <a:pt x="67" y="94"/>
                    <a:pt x="67" y="103"/>
                  </a:cubicBezTo>
                  <a:cubicBezTo>
                    <a:pt x="67" y="105"/>
                    <a:pt x="67" y="108"/>
                    <a:pt x="67" y="110"/>
                  </a:cubicBezTo>
                  <a:cubicBezTo>
                    <a:pt x="66" y="110"/>
                    <a:pt x="65" y="110"/>
                    <a:pt x="63" y="110"/>
                  </a:cubicBezTo>
                  <a:cubicBezTo>
                    <a:pt x="62" y="110"/>
                    <a:pt x="61" y="110"/>
                    <a:pt x="60" y="110"/>
                  </a:cubicBezTo>
                  <a:moveTo>
                    <a:pt x="74" y="70"/>
                  </a:moveTo>
                  <a:cubicBezTo>
                    <a:pt x="75" y="62"/>
                    <a:pt x="77" y="55"/>
                    <a:pt x="80" y="47"/>
                  </a:cubicBezTo>
                  <a:cubicBezTo>
                    <a:pt x="80" y="46"/>
                    <a:pt x="81" y="45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5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52"/>
                    <a:pt x="81" y="59"/>
                    <a:pt x="78" y="65"/>
                  </a:cubicBezTo>
                  <a:cubicBezTo>
                    <a:pt x="77" y="67"/>
                    <a:pt x="75" y="69"/>
                    <a:pt x="74" y="70"/>
                  </a:cubicBezTo>
                  <a:moveTo>
                    <a:pt x="53" y="72"/>
                  </a:moveTo>
                  <a:cubicBezTo>
                    <a:pt x="53" y="71"/>
                    <a:pt x="52" y="71"/>
                    <a:pt x="51" y="71"/>
                  </a:cubicBezTo>
                  <a:cubicBezTo>
                    <a:pt x="46" y="66"/>
                    <a:pt x="42" y="60"/>
                    <a:pt x="38" y="54"/>
                  </a:cubicBezTo>
                  <a:cubicBezTo>
                    <a:pt x="37" y="52"/>
                    <a:pt x="36" y="5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6"/>
                    <a:pt x="37" y="44"/>
                    <a:pt x="39" y="43"/>
                  </a:cubicBezTo>
                  <a:cubicBezTo>
                    <a:pt x="40" y="43"/>
                    <a:pt x="41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4" y="43"/>
                  </a:cubicBezTo>
                  <a:cubicBezTo>
                    <a:pt x="46" y="44"/>
                    <a:pt x="47" y="46"/>
                    <a:pt x="48" y="49"/>
                  </a:cubicBezTo>
                  <a:cubicBezTo>
                    <a:pt x="50" y="57"/>
                    <a:pt x="52" y="64"/>
                    <a:pt x="53" y="72"/>
                  </a:cubicBezTo>
                  <a:moveTo>
                    <a:pt x="64" y="63"/>
                  </a:moveTo>
                  <a:cubicBezTo>
                    <a:pt x="63" y="60"/>
                    <a:pt x="63" y="57"/>
                    <a:pt x="63" y="54"/>
                  </a:cubicBezTo>
                  <a:cubicBezTo>
                    <a:pt x="63" y="51"/>
                    <a:pt x="64" y="47"/>
                    <a:pt x="64" y="43"/>
                  </a:cubicBezTo>
                  <a:cubicBezTo>
                    <a:pt x="65" y="43"/>
                    <a:pt x="65" y="42"/>
                    <a:pt x="65" y="42"/>
                  </a:cubicBezTo>
                  <a:cubicBezTo>
                    <a:pt x="65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8" y="41"/>
                    <a:pt x="68" y="42"/>
                  </a:cubicBezTo>
                  <a:cubicBezTo>
                    <a:pt x="68" y="43"/>
                    <a:pt x="69" y="43"/>
                    <a:pt x="69" y="44"/>
                  </a:cubicBezTo>
                  <a:cubicBezTo>
                    <a:pt x="69" y="45"/>
                    <a:pt x="68" y="46"/>
                    <a:pt x="68" y="47"/>
                  </a:cubicBezTo>
                  <a:cubicBezTo>
                    <a:pt x="68" y="52"/>
                    <a:pt x="66" y="58"/>
                    <a:pt x="64" y="63"/>
                  </a:cubicBezTo>
                  <a:moveTo>
                    <a:pt x="41" y="114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38" y="110"/>
                    <a:pt x="37" y="107"/>
                    <a:pt x="36" y="104"/>
                  </a:cubicBezTo>
                  <a:cubicBezTo>
                    <a:pt x="36" y="102"/>
                    <a:pt x="36" y="100"/>
                    <a:pt x="36" y="98"/>
                  </a:cubicBezTo>
                  <a:cubicBezTo>
                    <a:pt x="35" y="93"/>
                    <a:pt x="33" y="89"/>
                    <a:pt x="30" y="85"/>
                  </a:cubicBezTo>
                  <a:cubicBezTo>
                    <a:pt x="28" y="81"/>
                    <a:pt x="25" y="78"/>
                    <a:pt x="23" y="73"/>
                  </a:cubicBezTo>
                  <a:cubicBezTo>
                    <a:pt x="20" y="66"/>
                    <a:pt x="18" y="59"/>
                    <a:pt x="18" y="51"/>
                  </a:cubicBezTo>
                  <a:cubicBezTo>
                    <a:pt x="18" y="39"/>
                    <a:pt x="22" y="27"/>
                    <a:pt x="29" y="18"/>
                  </a:cubicBezTo>
                  <a:cubicBezTo>
                    <a:pt x="36" y="10"/>
                    <a:pt x="47" y="4"/>
                    <a:pt x="60" y="4"/>
                  </a:cubicBezTo>
                  <a:cubicBezTo>
                    <a:pt x="61" y="4"/>
                    <a:pt x="61" y="4"/>
                    <a:pt x="62" y="4"/>
                  </a:cubicBezTo>
                  <a:cubicBezTo>
                    <a:pt x="79" y="5"/>
                    <a:pt x="89" y="10"/>
                    <a:pt x="96" y="18"/>
                  </a:cubicBezTo>
                  <a:cubicBezTo>
                    <a:pt x="103" y="26"/>
                    <a:pt x="105" y="37"/>
                    <a:pt x="105" y="47"/>
                  </a:cubicBezTo>
                  <a:cubicBezTo>
                    <a:pt x="105" y="59"/>
                    <a:pt x="101" y="72"/>
                    <a:pt x="96" y="78"/>
                  </a:cubicBezTo>
                  <a:cubicBezTo>
                    <a:pt x="90" y="86"/>
                    <a:pt x="89" y="91"/>
                    <a:pt x="88" y="97"/>
                  </a:cubicBezTo>
                  <a:cubicBezTo>
                    <a:pt x="86" y="100"/>
                    <a:pt x="86" y="103"/>
                    <a:pt x="85" y="106"/>
                  </a:cubicBezTo>
                  <a:cubicBezTo>
                    <a:pt x="85" y="108"/>
                    <a:pt x="84" y="110"/>
                    <a:pt x="82" y="112"/>
                  </a:cubicBezTo>
                  <a:cubicBezTo>
                    <a:pt x="82" y="112"/>
                    <a:pt x="82" y="112"/>
                    <a:pt x="81" y="111"/>
                  </a:cubicBezTo>
                  <a:cubicBezTo>
                    <a:pt x="81" y="111"/>
                    <a:pt x="81" y="111"/>
                    <a:pt x="80" y="111"/>
                  </a:cubicBezTo>
                  <a:cubicBezTo>
                    <a:pt x="77" y="111"/>
                    <a:pt x="74" y="110"/>
                    <a:pt x="70" y="110"/>
                  </a:cubicBezTo>
                  <a:cubicBezTo>
                    <a:pt x="70" y="108"/>
                    <a:pt x="70" y="106"/>
                    <a:pt x="70" y="103"/>
                  </a:cubicBezTo>
                  <a:cubicBezTo>
                    <a:pt x="70" y="93"/>
                    <a:pt x="71" y="84"/>
                    <a:pt x="73" y="74"/>
                  </a:cubicBezTo>
                  <a:cubicBezTo>
                    <a:pt x="73" y="74"/>
                    <a:pt x="74" y="74"/>
                    <a:pt x="74" y="73"/>
                  </a:cubicBezTo>
                  <a:cubicBezTo>
                    <a:pt x="77" y="72"/>
                    <a:pt x="79" y="69"/>
                    <a:pt x="81" y="67"/>
                  </a:cubicBezTo>
                  <a:cubicBezTo>
                    <a:pt x="85" y="60"/>
                    <a:pt x="87" y="53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5"/>
                    <a:pt x="87" y="43"/>
                    <a:pt x="85" y="42"/>
                  </a:cubicBezTo>
                  <a:cubicBezTo>
                    <a:pt x="85" y="41"/>
                    <a:pt x="83" y="41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0" y="41"/>
                    <a:pt x="79" y="42"/>
                  </a:cubicBezTo>
                  <a:cubicBezTo>
                    <a:pt x="77" y="43"/>
                    <a:pt x="77" y="45"/>
                    <a:pt x="76" y="46"/>
                  </a:cubicBezTo>
                  <a:cubicBezTo>
                    <a:pt x="73" y="54"/>
                    <a:pt x="71" y="63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8" y="71"/>
                    <a:pt x="67" y="71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9" y="62"/>
                    <a:pt x="71" y="55"/>
                    <a:pt x="72" y="47"/>
                  </a:cubicBezTo>
                  <a:cubicBezTo>
                    <a:pt x="72" y="46"/>
                    <a:pt x="72" y="45"/>
                    <a:pt x="72" y="44"/>
                  </a:cubicBezTo>
                  <a:cubicBezTo>
                    <a:pt x="72" y="43"/>
                    <a:pt x="72" y="42"/>
                    <a:pt x="71" y="40"/>
                  </a:cubicBezTo>
                  <a:cubicBezTo>
                    <a:pt x="70" y="39"/>
                    <a:pt x="69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3" y="38"/>
                    <a:pt x="62" y="39"/>
                    <a:pt x="62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0" y="46"/>
                    <a:pt x="60" y="50"/>
                    <a:pt x="60" y="54"/>
                  </a:cubicBezTo>
                  <a:cubicBezTo>
                    <a:pt x="60" y="58"/>
                    <a:pt x="60" y="63"/>
                    <a:pt x="61" y="67"/>
                  </a:cubicBezTo>
                  <a:cubicBezTo>
                    <a:pt x="61" y="67"/>
                    <a:pt x="61" y="68"/>
                    <a:pt x="62" y="69"/>
                  </a:cubicBezTo>
                  <a:cubicBezTo>
                    <a:pt x="61" y="70"/>
                    <a:pt x="61" y="71"/>
                    <a:pt x="60" y="72"/>
                  </a:cubicBezTo>
                  <a:cubicBezTo>
                    <a:pt x="59" y="72"/>
                    <a:pt x="58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5" y="65"/>
                    <a:pt x="54" y="56"/>
                    <a:pt x="51" y="48"/>
                  </a:cubicBezTo>
                  <a:cubicBezTo>
                    <a:pt x="50" y="45"/>
                    <a:pt x="49" y="42"/>
                    <a:pt x="46" y="40"/>
                  </a:cubicBezTo>
                  <a:cubicBezTo>
                    <a:pt x="45" y="39"/>
                    <a:pt x="43" y="39"/>
                    <a:pt x="42" y="39"/>
                  </a:cubicBezTo>
                  <a:cubicBezTo>
                    <a:pt x="40" y="39"/>
                    <a:pt x="38" y="39"/>
                    <a:pt x="37" y="40"/>
                  </a:cubicBezTo>
                  <a:cubicBezTo>
                    <a:pt x="34" y="42"/>
                    <a:pt x="33" y="45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51"/>
                    <a:pt x="34" y="53"/>
                    <a:pt x="35" y="55"/>
                  </a:cubicBezTo>
                  <a:cubicBezTo>
                    <a:pt x="39" y="62"/>
                    <a:pt x="43" y="68"/>
                    <a:pt x="49" y="73"/>
                  </a:cubicBezTo>
                  <a:cubicBezTo>
                    <a:pt x="50" y="74"/>
                    <a:pt x="52" y="76"/>
                    <a:pt x="54" y="76"/>
                  </a:cubicBezTo>
                  <a:cubicBezTo>
                    <a:pt x="56" y="88"/>
                    <a:pt x="57" y="99"/>
                    <a:pt x="57" y="110"/>
                  </a:cubicBezTo>
                  <a:cubicBezTo>
                    <a:pt x="52" y="111"/>
                    <a:pt x="47" y="112"/>
                    <a:pt x="4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34" y="7"/>
                    <a:pt x="26" y="16"/>
                  </a:cubicBezTo>
                  <a:cubicBezTo>
                    <a:pt x="19" y="26"/>
                    <a:pt x="14" y="38"/>
                    <a:pt x="14" y="51"/>
                  </a:cubicBezTo>
                  <a:cubicBezTo>
                    <a:pt x="14" y="59"/>
                    <a:pt x="16" y="67"/>
                    <a:pt x="20" y="75"/>
                  </a:cubicBezTo>
                  <a:cubicBezTo>
                    <a:pt x="22" y="79"/>
                    <a:pt x="25" y="83"/>
                    <a:pt x="27" y="87"/>
                  </a:cubicBezTo>
                  <a:cubicBezTo>
                    <a:pt x="30" y="91"/>
                    <a:pt x="32" y="95"/>
                    <a:pt x="32" y="99"/>
                  </a:cubicBezTo>
                  <a:cubicBezTo>
                    <a:pt x="33" y="100"/>
                    <a:pt x="32" y="102"/>
                    <a:pt x="33" y="104"/>
                  </a:cubicBezTo>
                  <a:cubicBezTo>
                    <a:pt x="33" y="109"/>
                    <a:pt x="35" y="112"/>
                    <a:pt x="38" y="115"/>
                  </a:cubicBezTo>
                  <a:cubicBezTo>
                    <a:pt x="39" y="117"/>
                    <a:pt x="39" y="118"/>
                    <a:pt x="39" y="120"/>
                  </a:cubicBezTo>
                  <a:cubicBezTo>
                    <a:pt x="39" y="121"/>
                    <a:pt x="39" y="121"/>
                    <a:pt x="39" y="122"/>
                  </a:cubicBezTo>
                  <a:cubicBezTo>
                    <a:pt x="39" y="123"/>
                    <a:pt x="39" y="124"/>
                    <a:pt x="39" y="125"/>
                  </a:cubicBezTo>
                  <a:cubicBezTo>
                    <a:pt x="39" y="126"/>
                    <a:pt x="39" y="127"/>
                    <a:pt x="39" y="128"/>
                  </a:cubicBezTo>
                  <a:cubicBezTo>
                    <a:pt x="39" y="129"/>
                    <a:pt x="39" y="129"/>
                    <a:pt x="40" y="130"/>
                  </a:cubicBezTo>
                  <a:cubicBezTo>
                    <a:pt x="40" y="130"/>
                    <a:pt x="40" y="131"/>
                    <a:pt x="40" y="131"/>
                  </a:cubicBezTo>
                  <a:cubicBezTo>
                    <a:pt x="40" y="132"/>
                    <a:pt x="39" y="134"/>
                    <a:pt x="39" y="135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8" y="133"/>
                    <a:pt x="36" y="132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4" y="131"/>
                    <a:pt x="34" y="131"/>
                    <a:pt x="34" y="131"/>
                  </a:cubicBezTo>
                  <a:cubicBezTo>
                    <a:pt x="33" y="130"/>
                    <a:pt x="33" y="130"/>
                    <a:pt x="32" y="130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0" y="130"/>
                    <a:pt x="28" y="131"/>
                    <a:pt x="26" y="132"/>
                  </a:cubicBezTo>
                  <a:cubicBezTo>
                    <a:pt x="24" y="134"/>
                    <a:pt x="23" y="135"/>
                    <a:pt x="22" y="137"/>
                  </a:cubicBezTo>
                  <a:cubicBezTo>
                    <a:pt x="14" y="151"/>
                    <a:pt x="11" y="162"/>
                    <a:pt x="4" y="175"/>
                  </a:cubicBezTo>
                  <a:cubicBezTo>
                    <a:pt x="3" y="176"/>
                    <a:pt x="3" y="177"/>
                    <a:pt x="2" y="178"/>
                  </a:cubicBezTo>
                  <a:cubicBezTo>
                    <a:pt x="2" y="180"/>
                    <a:pt x="1" y="181"/>
                    <a:pt x="1" y="182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87"/>
                    <a:pt x="1" y="189"/>
                    <a:pt x="1" y="191"/>
                  </a:cubicBezTo>
                  <a:cubicBezTo>
                    <a:pt x="3" y="195"/>
                    <a:pt x="5" y="200"/>
                    <a:pt x="7" y="204"/>
                  </a:cubicBezTo>
                  <a:cubicBezTo>
                    <a:pt x="9" y="208"/>
                    <a:pt x="10" y="211"/>
                    <a:pt x="12" y="215"/>
                  </a:cubicBezTo>
                  <a:cubicBezTo>
                    <a:pt x="12" y="217"/>
                    <a:pt x="13" y="220"/>
                    <a:pt x="14" y="222"/>
                  </a:cubicBezTo>
                  <a:cubicBezTo>
                    <a:pt x="15" y="225"/>
                    <a:pt x="16" y="228"/>
                    <a:pt x="16" y="230"/>
                  </a:cubicBezTo>
                  <a:cubicBezTo>
                    <a:pt x="17" y="234"/>
                    <a:pt x="17" y="238"/>
                    <a:pt x="20" y="241"/>
                  </a:cubicBezTo>
                  <a:cubicBezTo>
                    <a:pt x="21" y="243"/>
                    <a:pt x="23" y="247"/>
                    <a:pt x="27" y="253"/>
                  </a:cubicBezTo>
                  <a:cubicBezTo>
                    <a:pt x="30" y="259"/>
                    <a:pt x="35" y="266"/>
                    <a:pt x="40" y="273"/>
                  </a:cubicBezTo>
                  <a:cubicBezTo>
                    <a:pt x="40" y="276"/>
                    <a:pt x="40" y="279"/>
                    <a:pt x="40" y="282"/>
                  </a:cubicBezTo>
                  <a:cubicBezTo>
                    <a:pt x="37" y="282"/>
                    <a:pt x="35" y="283"/>
                    <a:pt x="34" y="285"/>
                  </a:cubicBezTo>
                  <a:cubicBezTo>
                    <a:pt x="32" y="286"/>
                    <a:pt x="32" y="288"/>
                    <a:pt x="32" y="289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0"/>
                    <a:pt x="32" y="290"/>
                  </a:cubicBezTo>
                  <a:cubicBezTo>
                    <a:pt x="32" y="290"/>
                    <a:pt x="32" y="291"/>
                    <a:pt x="32" y="291"/>
                  </a:cubicBezTo>
                  <a:cubicBezTo>
                    <a:pt x="32" y="293"/>
                    <a:pt x="32" y="295"/>
                    <a:pt x="32" y="297"/>
                  </a:cubicBezTo>
                  <a:cubicBezTo>
                    <a:pt x="31" y="298"/>
                    <a:pt x="29" y="298"/>
                    <a:pt x="28" y="299"/>
                  </a:cubicBezTo>
                  <a:cubicBezTo>
                    <a:pt x="27" y="300"/>
                    <a:pt x="26" y="302"/>
                    <a:pt x="26" y="303"/>
                  </a:cubicBezTo>
                  <a:cubicBezTo>
                    <a:pt x="26" y="304"/>
                    <a:pt x="26" y="305"/>
                    <a:pt x="26" y="305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5" y="316"/>
                    <a:pt x="24" y="327"/>
                    <a:pt x="24" y="337"/>
                  </a:cubicBezTo>
                  <a:cubicBezTo>
                    <a:pt x="24" y="338"/>
                    <a:pt x="25" y="339"/>
                    <a:pt x="26" y="339"/>
                  </a:cubicBezTo>
                  <a:cubicBezTo>
                    <a:pt x="26" y="339"/>
                    <a:pt x="26" y="339"/>
                    <a:pt x="26" y="339"/>
                  </a:cubicBezTo>
                  <a:cubicBezTo>
                    <a:pt x="27" y="339"/>
                    <a:pt x="28" y="338"/>
                    <a:pt x="28" y="337"/>
                  </a:cubicBezTo>
                  <a:cubicBezTo>
                    <a:pt x="28" y="328"/>
                    <a:pt x="29" y="318"/>
                    <a:pt x="29" y="308"/>
                  </a:cubicBezTo>
                  <a:cubicBezTo>
                    <a:pt x="30" y="309"/>
                    <a:pt x="31" y="309"/>
                    <a:pt x="32" y="309"/>
                  </a:cubicBezTo>
                  <a:cubicBezTo>
                    <a:pt x="32" y="310"/>
                    <a:pt x="32" y="310"/>
                    <a:pt x="32" y="310"/>
                  </a:cubicBezTo>
                  <a:cubicBezTo>
                    <a:pt x="32" y="311"/>
                    <a:pt x="33" y="311"/>
                    <a:pt x="34" y="311"/>
                  </a:cubicBezTo>
                  <a:cubicBezTo>
                    <a:pt x="34" y="311"/>
                    <a:pt x="34" y="311"/>
                    <a:pt x="34" y="311"/>
                  </a:cubicBezTo>
                  <a:cubicBezTo>
                    <a:pt x="34" y="311"/>
                    <a:pt x="35" y="311"/>
                    <a:pt x="35" y="311"/>
                  </a:cubicBezTo>
                  <a:cubicBezTo>
                    <a:pt x="43" y="313"/>
                    <a:pt x="51" y="314"/>
                    <a:pt x="60" y="314"/>
                  </a:cubicBezTo>
                  <a:cubicBezTo>
                    <a:pt x="64" y="314"/>
                    <a:pt x="69" y="314"/>
                    <a:pt x="74" y="313"/>
                  </a:cubicBezTo>
                  <a:cubicBezTo>
                    <a:pt x="75" y="313"/>
                    <a:pt x="76" y="313"/>
                    <a:pt x="77" y="313"/>
                  </a:cubicBezTo>
                  <a:cubicBezTo>
                    <a:pt x="77" y="314"/>
                    <a:pt x="76" y="315"/>
                    <a:pt x="75" y="316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7" y="316"/>
                    <a:pt x="79" y="314"/>
                    <a:pt x="80" y="313"/>
                  </a:cubicBezTo>
                  <a:cubicBezTo>
                    <a:pt x="81" y="313"/>
                    <a:pt x="83" y="313"/>
                    <a:pt x="84" y="312"/>
                  </a:cubicBezTo>
                  <a:cubicBezTo>
                    <a:pt x="82" y="314"/>
                    <a:pt x="81" y="316"/>
                    <a:pt x="79" y="319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82" y="317"/>
                    <a:pt x="85" y="314"/>
                    <a:pt x="87" y="312"/>
                  </a:cubicBezTo>
                  <a:cubicBezTo>
                    <a:pt x="90" y="311"/>
                    <a:pt x="92" y="311"/>
                    <a:pt x="95" y="310"/>
                  </a:cubicBezTo>
                  <a:cubicBezTo>
                    <a:pt x="90" y="315"/>
                    <a:pt x="85" y="321"/>
                    <a:pt x="81" y="327"/>
                  </a:cubicBezTo>
                  <a:cubicBezTo>
                    <a:pt x="82" y="328"/>
                    <a:pt x="82" y="328"/>
                    <a:pt x="82" y="328"/>
                  </a:cubicBezTo>
                  <a:cubicBezTo>
                    <a:pt x="88" y="321"/>
                    <a:pt x="93" y="315"/>
                    <a:pt x="99" y="308"/>
                  </a:cubicBezTo>
                  <a:cubicBezTo>
                    <a:pt x="99" y="308"/>
                    <a:pt x="100" y="308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1" y="307"/>
                    <a:pt x="101" y="307"/>
                  </a:cubicBezTo>
                  <a:cubicBezTo>
                    <a:pt x="101" y="307"/>
                    <a:pt x="102" y="307"/>
                    <a:pt x="102" y="306"/>
                  </a:cubicBezTo>
                  <a:cubicBezTo>
                    <a:pt x="103" y="306"/>
                    <a:pt x="103" y="306"/>
                    <a:pt x="103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2" y="308"/>
                    <a:pt x="102" y="308"/>
                    <a:pt x="102" y="308"/>
                  </a:cubicBezTo>
                  <a:cubicBezTo>
                    <a:pt x="96" y="315"/>
                    <a:pt x="90" y="322"/>
                    <a:pt x="84" y="329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84" y="330"/>
                    <a:pt x="84" y="330"/>
                    <a:pt x="84" y="330"/>
                  </a:cubicBezTo>
                  <a:cubicBezTo>
                    <a:pt x="84" y="332"/>
                    <a:pt x="84" y="332"/>
                    <a:pt x="84" y="332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6" y="331"/>
                    <a:pt x="86" y="331"/>
                    <a:pt x="86" y="331"/>
                  </a:cubicBezTo>
                  <a:cubicBezTo>
                    <a:pt x="86" y="330"/>
                    <a:pt x="86" y="330"/>
                    <a:pt x="86" y="330"/>
                  </a:cubicBezTo>
                  <a:cubicBezTo>
                    <a:pt x="92" y="324"/>
                    <a:pt x="97" y="317"/>
                    <a:pt x="103" y="310"/>
                  </a:cubicBezTo>
                  <a:cubicBezTo>
                    <a:pt x="103" y="318"/>
                    <a:pt x="103" y="326"/>
                    <a:pt x="103" y="334"/>
                  </a:cubicBezTo>
                  <a:cubicBezTo>
                    <a:pt x="103" y="335"/>
                    <a:pt x="103" y="337"/>
                    <a:pt x="103" y="339"/>
                  </a:cubicBezTo>
                  <a:cubicBezTo>
                    <a:pt x="102" y="338"/>
                    <a:pt x="102" y="338"/>
                    <a:pt x="102" y="338"/>
                  </a:cubicBezTo>
                  <a:cubicBezTo>
                    <a:pt x="99" y="340"/>
                    <a:pt x="97" y="343"/>
                    <a:pt x="96" y="347"/>
                  </a:cubicBezTo>
                  <a:cubicBezTo>
                    <a:pt x="98" y="347"/>
                    <a:pt x="98" y="347"/>
                    <a:pt x="98" y="347"/>
                  </a:cubicBezTo>
                  <a:cubicBezTo>
                    <a:pt x="99" y="344"/>
                    <a:pt x="101" y="342"/>
                    <a:pt x="103" y="339"/>
                  </a:cubicBezTo>
                  <a:cubicBezTo>
                    <a:pt x="103" y="340"/>
                    <a:pt x="103" y="341"/>
                    <a:pt x="103" y="341"/>
                  </a:cubicBezTo>
                  <a:cubicBezTo>
                    <a:pt x="103" y="342"/>
                    <a:pt x="104" y="343"/>
                    <a:pt x="105" y="343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06" y="343"/>
                    <a:pt x="106" y="342"/>
                    <a:pt x="106" y="341"/>
                  </a:cubicBezTo>
                  <a:cubicBezTo>
                    <a:pt x="106" y="339"/>
                    <a:pt x="106" y="336"/>
                    <a:pt x="106" y="334"/>
                  </a:cubicBezTo>
                  <a:cubicBezTo>
                    <a:pt x="106" y="326"/>
                    <a:pt x="106" y="318"/>
                    <a:pt x="106" y="310"/>
                  </a:cubicBezTo>
                  <a:cubicBezTo>
                    <a:pt x="106" y="307"/>
                    <a:pt x="106" y="305"/>
                    <a:pt x="106" y="302"/>
                  </a:cubicBezTo>
                  <a:cubicBezTo>
                    <a:pt x="107" y="302"/>
                    <a:pt x="107" y="301"/>
                    <a:pt x="107" y="300"/>
                  </a:cubicBezTo>
                  <a:cubicBezTo>
                    <a:pt x="107" y="299"/>
                    <a:pt x="107" y="299"/>
                    <a:pt x="106" y="298"/>
                  </a:cubicBezTo>
                  <a:cubicBezTo>
                    <a:pt x="106" y="298"/>
                    <a:pt x="106" y="297"/>
                    <a:pt x="105" y="296"/>
                  </a:cubicBezTo>
                  <a:cubicBezTo>
                    <a:pt x="105" y="296"/>
                    <a:pt x="104" y="296"/>
                    <a:pt x="103" y="295"/>
                  </a:cubicBezTo>
                  <a:cubicBezTo>
                    <a:pt x="103" y="294"/>
                    <a:pt x="104" y="292"/>
                    <a:pt x="104" y="290"/>
                  </a:cubicBezTo>
                  <a:cubicBezTo>
                    <a:pt x="104" y="289"/>
                    <a:pt x="104" y="289"/>
                    <a:pt x="104" y="289"/>
                  </a:cubicBezTo>
                  <a:cubicBezTo>
                    <a:pt x="104" y="287"/>
                    <a:pt x="103" y="285"/>
                    <a:pt x="102" y="284"/>
                  </a:cubicBezTo>
                  <a:cubicBezTo>
                    <a:pt x="100" y="282"/>
                    <a:pt x="98" y="280"/>
                    <a:pt x="95" y="280"/>
                  </a:cubicBezTo>
                  <a:cubicBezTo>
                    <a:pt x="96" y="277"/>
                    <a:pt x="96" y="275"/>
                    <a:pt x="96" y="272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7" y="268"/>
                    <a:pt x="99" y="265"/>
                    <a:pt x="101" y="261"/>
                  </a:cubicBezTo>
                  <a:cubicBezTo>
                    <a:pt x="104" y="256"/>
                    <a:pt x="106" y="251"/>
                    <a:pt x="106" y="244"/>
                  </a:cubicBezTo>
                  <a:cubicBezTo>
                    <a:pt x="106" y="241"/>
                    <a:pt x="106" y="238"/>
                    <a:pt x="105" y="235"/>
                  </a:cubicBezTo>
                  <a:cubicBezTo>
                    <a:pt x="102" y="219"/>
                    <a:pt x="97" y="211"/>
                    <a:pt x="92" y="196"/>
                  </a:cubicBezTo>
                  <a:cubicBezTo>
                    <a:pt x="90" y="187"/>
                    <a:pt x="88" y="178"/>
                    <a:pt x="88" y="169"/>
                  </a:cubicBezTo>
                  <a:cubicBezTo>
                    <a:pt x="88" y="166"/>
                    <a:pt x="88" y="164"/>
                    <a:pt x="88" y="162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88" y="160"/>
                    <a:pt x="87" y="158"/>
                    <a:pt x="85" y="156"/>
                  </a:cubicBezTo>
                  <a:cubicBezTo>
                    <a:pt x="84" y="155"/>
                    <a:pt x="81" y="154"/>
                    <a:pt x="79" y="154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8" y="154"/>
                    <a:pt x="77" y="154"/>
                    <a:pt x="77" y="154"/>
                  </a:cubicBezTo>
                  <a:cubicBezTo>
                    <a:pt x="78" y="153"/>
                    <a:pt x="79" y="152"/>
                    <a:pt x="80" y="151"/>
                  </a:cubicBezTo>
                  <a:cubicBezTo>
                    <a:pt x="80" y="150"/>
                    <a:pt x="81" y="149"/>
                    <a:pt x="82" y="148"/>
                  </a:cubicBezTo>
                  <a:cubicBezTo>
                    <a:pt x="82" y="147"/>
                    <a:pt x="83" y="145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3"/>
                    <a:pt x="84" y="143"/>
                    <a:pt x="84" y="142"/>
                  </a:cubicBezTo>
                  <a:cubicBezTo>
                    <a:pt x="84" y="141"/>
                    <a:pt x="83" y="141"/>
                    <a:pt x="83" y="140"/>
                  </a:cubicBezTo>
                  <a:cubicBezTo>
                    <a:pt x="84" y="140"/>
                    <a:pt x="85" y="139"/>
                    <a:pt x="84" y="138"/>
                  </a:cubicBezTo>
                  <a:cubicBezTo>
                    <a:pt x="84" y="137"/>
                    <a:pt x="84" y="137"/>
                    <a:pt x="83" y="137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4" y="134"/>
                    <a:pt x="83" y="134"/>
                    <a:pt x="83" y="133"/>
                  </a:cubicBezTo>
                  <a:cubicBezTo>
                    <a:pt x="83" y="133"/>
                    <a:pt x="83" y="133"/>
                    <a:pt x="83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3" y="132"/>
                    <a:pt x="84" y="131"/>
                    <a:pt x="84" y="130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4" y="128"/>
                    <a:pt x="83" y="127"/>
                    <a:pt x="83" y="12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3" y="125"/>
                    <a:pt x="83" y="125"/>
                  </a:cubicBezTo>
                  <a:cubicBezTo>
                    <a:pt x="83" y="124"/>
                    <a:pt x="83" y="124"/>
                    <a:pt x="83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1"/>
                    <a:pt x="83" y="119"/>
                    <a:pt x="83" y="118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6" y="114"/>
                    <a:pt x="88" y="111"/>
                    <a:pt x="89" y="107"/>
                  </a:cubicBezTo>
                  <a:cubicBezTo>
                    <a:pt x="90" y="104"/>
                    <a:pt x="90" y="100"/>
                    <a:pt x="91" y="98"/>
                  </a:cubicBezTo>
                  <a:cubicBezTo>
                    <a:pt x="93" y="92"/>
                    <a:pt x="94" y="88"/>
                    <a:pt x="99" y="80"/>
                  </a:cubicBezTo>
                  <a:cubicBezTo>
                    <a:pt x="105" y="73"/>
                    <a:pt x="109" y="60"/>
                    <a:pt x="109" y="47"/>
                  </a:cubicBezTo>
                  <a:cubicBezTo>
                    <a:pt x="109" y="36"/>
                    <a:pt x="106" y="25"/>
                    <a:pt x="99" y="16"/>
                  </a:cubicBezTo>
                  <a:cubicBezTo>
                    <a:pt x="91" y="7"/>
                    <a:pt x="80" y="1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861"/>
            <p:cNvSpPr/>
            <p:nvPr/>
          </p:nvSpPr>
          <p:spPr bwMode="auto">
            <a:xfrm>
              <a:off x="386336" y="2923069"/>
              <a:ext cx="12545" cy="85130"/>
            </a:xfrm>
            <a:custGeom>
              <a:avLst/>
              <a:gdLst>
                <a:gd name="T0" fmla="*/ 2 w 6"/>
                <a:gd name="T1" fmla="*/ 0 h 40"/>
                <a:gd name="T2" fmla="*/ 2 w 6"/>
                <a:gd name="T3" fmla="*/ 0 h 40"/>
                <a:gd name="T4" fmla="*/ 0 w 6"/>
                <a:gd name="T5" fmla="*/ 1 h 40"/>
                <a:gd name="T6" fmla="*/ 0 w 6"/>
                <a:gd name="T7" fmla="*/ 8 h 40"/>
                <a:gd name="T8" fmla="*/ 2 w 6"/>
                <a:gd name="T9" fmla="*/ 39 h 40"/>
                <a:gd name="T10" fmla="*/ 4 w 6"/>
                <a:gd name="T11" fmla="*/ 40 h 40"/>
                <a:gd name="T12" fmla="*/ 4 w 6"/>
                <a:gd name="T13" fmla="*/ 40 h 40"/>
                <a:gd name="T14" fmla="*/ 6 w 6"/>
                <a:gd name="T15" fmla="*/ 38 h 40"/>
                <a:gd name="T16" fmla="*/ 4 w 6"/>
                <a:gd name="T17" fmla="*/ 8 h 40"/>
                <a:gd name="T18" fmla="*/ 4 w 6"/>
                <a:gd name="T19" fmla="*/ 2 h 40"/>
                <a:gd name="T20" fmla="*/ 2 w 6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4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8"/>
                    <a:pt x="1" y="29"/>
                    <a:pt x="2" y="39"/>
                  </a:cubicBezTo>
                  <a:cubicBezTo>
                    <a:pt x="2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6" y="39"/>
                    <a:pt x="6" y="38"/>
                  </a:cubicBezTo>
                  <a:cubicBezTo>
                    <a:pt x="4" y="28"/>
                    <a:pt x="4" y="18"/>
                    <a:pt x="4" y="8"/>
                  </a:cubicBezTo>
                  <a:cubicBezTo>
                    <a:pt x="4" y="6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862"/>
            <p:cNvSpPr/>
            <p:nvPr/>
          </p:nvSpPr>
          <p:spPr bwMode="auto">
            <a:xfrm>
              <a:off x="492076" y="2980419"/>
              <a:ext cx="57350" cy="43013"/>
            </a:xfrm>
            <a:custGeom>
              <a:avLst/>
              <a:gdLst>
                <a:gd name="T0" fmla="*/ 25 w 27"/>
                <a:gd name="T1" fmla="*/ 0 h 20"/>
                <a:gd name="T2" fmla="*/ 24 w 27"/>
                <a:gd name="T3" fmla="*/ 1 h 20"/>
                <a:gd name="T4" fmla="*/ 1 w 27"/>
                <a:gd name="T5" fmla="*/ 17 h 20"/>
                <a:gd name="T6" fmla="*/ 0 w 27"/>
                <a:gd name="T7" fmla="*/ 20 h 20"/>
                <a:gd name="T8" fmla="*/ 2 w 27"/>
                <a:gd name="T9" fmla="*/ 20 h 20"/>
                <a:gd name="T10" fmla="*/ 3 w 27"/>
                <a:gd name="T11" fmla="*/ 20 h 20"/>
                <a:gd name="T12" fmla="*/ 26 w 27"/>
                <a:gd name="T13" fmla="*/ 3 h 20"/>
                <a:gd name="T14" fmla="*/ 26 w 27"/>
                <a:gd name="T15" fmla="*/ 1 h 20"/>
                <a:gd name="T16" fmla="*/ 25 w 27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0">
                  <a:moveTo>
                    <a:pt x="25" y="0"/>
                  </a:moveTo>
                  <a:cubicBezTo>
                    <a:pt x="24" y="0"/>
                    <a:pt x="24" y="0"/>
                    <a:pt x="24" y="1"/>
                  </a:cubicBezTo>
                  <a:cubicBezTo>
                    <a:pt x="16" y="6"/>
                    <a:pt x="8" y="12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11" y="14"/>
                    <a:pt x="18" y="9"/>
                    <a:pt x="26" y="3"/>
                  </a:cubicBezTo>
                  <a:cubicBezTo>
                    <a:pt x="27" y="3"/>
                    <a:pt x="27" y="2"/>
                    <a:pt x="26" y="1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863"/>
            <p:cNvSpPr/>
            <p:nvPr/>
          </p:nvSpPr>
          <p:spPr bwMode="auto">
            <a:xfrm>
              <a:off x="528816" y="3093328"/>
              <a:ext cx="59143" cy="20610"/>
            </a:xfrm>
            <a:custGeom>
              <a:avLst/>
              <a:gdLst>
                <a:gd name="T0" fmla="*/ 26 w 28"/>
                <a:gd name="T1" fmla="*/ 0 h 10"/>
                <a:gd name="T2" fmla="*/ 26 w 28"/>
                <a:gd name="T3" fmla="*/ 0 h 10"/>
                <a:gd name="T4" fmla="*/ 2 w 28"/>
                <a:gd name="T5" fmla="*/ 6 h 10"/>
                <a:gd name="T6" fmla="*/ 0 w 28"/>
                <a:gd name="T7" fmla="*/ 8 h 10"/>
                <a:gd name="T8" fmla="*/ 2 w 28"/>
                <a:gd name="T9" fmla="*/ 10 h 10"/>
                <a:gd name="T10" fmla="*/ 2 w 28"/>
                <a:gd name="T11" fmla="*/ 10 h 10"/>
                <a:gd name="T12" fmla="*/ 27 w 28"/>
                <a:gd name="T13" fmla="*/ 4 h 10"/>
                <a:gd name="T14" fmla="*/ 28 w 28"/>
                <a:gd name="T15" fmla="*/ 1 h 10"/>
                <a:gd name="T16" fmla="*/ 26 w 28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8" y="4"/>
                    <a:pt x="10" y="6"/>
                    <a:pt x="2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0" y="10"/>
                    <a:pt x="19" y="8"/>
                    <a:pt x="27" y="4"/>
                  </a:cubicBezTo>
                  <a:cubicBezTo>
                    <a:pt x="28" y="3"/>
                    <a:pt x="28" y="2"/>
                    <a:pt x="28" y="1"/>
                  </a:cubicBezTo>
                  <a:cubicBezTo>
                    <a:pt x="28" y="1"/>
                    <a:pt x="27" y="0"/>
                    <a:pt x="26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864"/>
            <p:cNvSpPr/>
            <p:nvPr/>
          </p:nvSpPr>
          <p:spPr bwMode="auto">
            <a:xfrm>
              <a:off x="519855" y="3186523"/>
              <a:ext cx="49286" cy="42117"/>
            </a:xfrm>
            <a:custGeom>
              <a:avLst/>
              <a:gdLst>
                <a:gd name="T0" fmla="*/ 2 w 23"/>
                <a:gd name="T1" fmla="*/ 0 h 20"/>
                <a:gd name="T2" fmla="*/ 1 w 23"/>
                <a:gd name="T3" fmla="*/ 1 h 20"/>
                <a:gd name="T4" fmla="*/ 1 w 23"/>
                <a:gd name="T5" fmla="*/ 3 h 20"/>
                <a:gd name="T6" fmla="*/ 20 w 23"/>
                <a:gd name="T7" fmla="*/ 19 h 20"/>
                <a:gd name="T8" fmla="*/ 21 w 23"/>
                <a:gd name="T9" fmla="*/ 20 h 20"/>
                <a:gd name="T10" fmla="*/ 22 w 23"/>
                <a:gd name="T11" fmla="*/ 19 h 20"/>
                <a:gd name="T12" fmla="*/ 22 w 23"/>
                <a:gd name="T13" fmla="*/ 17 h 20"/>
                <a:gd name="T14" fmla="*/ 3 w 23"/>
                <a:gd name="T15" fmla="*/ 1 h 20"/>
                <a:gd name="T16" fmla="*/ 2 w 23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7" y="9"/>
                    <a:pt x="14" y="14"/>
                    <a:pt x="20" y="19"/>
                  </a:cubicBezTo>
                  <a:cubicBezTo>
                    <a:pt x="20" y="20"/>
                    <a:pt x="21" y="20"/>
                    <a:pt x="21" y="20"/>
                  </a:cubicBezTo>
                  <a:cubicBezTo>
                    <a:pt x="22" y="20"/>
                    <a:pt x="22" y="19"/>
                    <a:pt x="22" y="19"/>
                  </a:cubicBezTo>
                  <a:cubicBezTo>
                    <a:pt x="23" y="18"/>
                    <a:pt x="23" y="17"/>
                    <a:pt x="22" y="17"/>
                  </a:cubicBezTo>
                  <a:cubicBezTo>
                    <a:pt x="16" y="11"/>
                    <a:pt x="10" y="6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865"/>
            <p:cNvSpPr/>
            <p:nvPr/>
          </p:nvSpPr>
          <p:spPr bwMode="auto">
            <a:xfrm>
              <a:off x="254610" y="2980419"/>
              <a:ext cx="46597" cy="44805"/>
            </a:xfrm>
            <a:custGeom>
              <a:avLst/>
              <a:gdLst>
                <a:gd name="T0" fmla="*/ 2 w 22"/>
                <a:gd name="T1" fmla="*/ 0 h 21"/>
                <a:gd name="T2" fmla="*/ 1 w 22"/>
                <a:gd name="T3" fmla="*/ 1 h 21"/>
                <a:gd name="T4" fmla="*/ 1 w 22"/>
                <a:gd name="T5" fmla="*/ 3 h 21"/>
                <a:gd name="T6" fmla="*/ 18 w 22"/>
                <a:gd name="T7" fmla="*/ 21 h 21"/>
                <a:gd name="T8" fmla="*/ 20 w 22"/>
                <a:gd name="T9" fmla="*/ 21 h 21"/>
                <a:gd name="T10" fmla="*/ 21 w 22"/>
                <a:gd name="T11" fmla="*/ 21 h 21"/>
                <a:gd name="T12" fmla="*/ 21 w 22"/>
                <a:gd name="T13" fmla="*/ 19 h 21"/>
                <a:gd name="T14" fmla="*/ 3 w 22"/>
                <a:gd name="T15" fmla="*/ 0 h 21"/>
                <a:gd name="T16" fmla="*/ 2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8" y="8"/>
                    <a:pt x="14" y="14"/>
                    <a:pt x="18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0"/>
                    <a:pt x="21" y="19"/>
                  </a:cubicBezTo>
                  <a:cubicBezTo>
                    <a:pt x="17" y="11"/>
                    <a:pt x="10" y="5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866"/>
            <p:cNvSpPr/>
            <p:nvPr/>
          </p:nvSpPr>
          <p:spPr bwMode="auto">
            <a:xfrm>
              <a:off x="218766" y="3096913"/>
              <a:ext cx="57350" cy="19714"/>
            </a:xfrm>
            <a:custGeom>
              <a:avLst/>
              <a:gdLst>
                <a:gd name="T0" fmla="*/ 2 w 27"/>
                <a:gd name="T1" fmla="*/ 0 h 9"/>
                <a:gd name="T2" fmla="*/ 1 w 27"/>
                <a:gd name="T3" fmla="*/ 1 h 9"/>
                <a:gd name="T4" fmla="*/ 2 w 27"/>
                <a:gd name="T5" fmla="*/ 3 h 9"/>
                <a:gd name="T6" fmla="*/ 24 w 27"/>
                <a:gd name="T7" fmla="*/ 9 h 9"/>
                <a:gd name="T8" fmla="*/ 25 w 27"/>
                <a:gd name="T9" fmla="*/ 9 h 9"/>
                <a:gd name="T10" fmla="*/ 27 w 27"/>
                <a:gd name="T11" fmla="*/ 8 h 9"/>
                <a:gd name="T12" fmla="*/ 26 w 27"/>
                <a:gd name="T13" fmla="*/ 5 h 9"/>
                <a:gd name="T14" fmla="*/ 3 w 27"/>
                <a:gd name="T15" fmla="*/ 0 h 9"/>
                <a:gd name="T16" fmla="*/ 2 w 2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9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10" y="4"/>
                    <a:pt x="17" y="6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8"/>
                    <a:pt x="27" y="8"/>
                  </a:cubicBezTo>
                  <a:cubicBezTo>
                    <a:pt x="27" y="7"/>
                    <a:pt x="27" y="6"/>
                    <a:pt x="26" y="5"/>
                  </a:cubicBezTo>
                  <a:cubicBezTo>
                    <a:pt x="18" y="3"/>
                    <a:pt x="10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867"/>
            <p:cNvSpPr/>
            <p:nvPr/>
          </p:nvSpPr>
          <p:spPr bwMode="auto">
            <a:xfrm>
              <a:off x="235792" y="3203549"/>
              <a:ext cx="52870" cy="43909"/>
            </a:xfrm>
            <a:custGeom>
              <a:avLst/>
              <a:gdLst>
                <a:gd name="T0" fmla="*/ 23 w 25"/>
                <a:gd name="T1" fmla="*/ 0 h 21"/>
                <a:gd name="T2" fmla="*/ 22 w 25"/>
                <a:gd name="T3" fmla="*/ 0 h 21"/>
                <a:gd name="T4" fmla="*/ 12 w 25"/>
                <a:gd name="T5" fmla="*/ 9 h 21"/>
                <a:gd name="T6" fmla="*/ 1 w 25"/>
                <a:gd name="T7" fmla="*/ 18 h 21"/>
                <a:gd name="T8" fmla="*/ 1 w 25"/>
                <a:gd name="T9" fmla="*/ 21 h 21"/>
                <a:gd name="T10" fmla="*/ 2 w 25"/>
                <a:gd name="T11" fmla="*/ 21 h 21"/>
                <a:gd name="T12" fmla="*/ 4 w 25"/>
                <a:gd name="T13" fmla="*/ 21 h 21"/>
                <a:gd name="T14" fmla="*/ 14 w 25"/>
                <a:gd name="T15" fmla="*/ 12 h 21"/>
                <a:gd name="T16" fmla="*/ 24 w 25"/>
                <a:gd name="T17" fmla="*/ 3 h 21"/>
                <a:gd name="T18" fmla="*/ 24 w 25"/>
                <a:gd name="T19" fmla="*/ 0 h 21"/>
                <a:gd name="T20" fmla="*/ 23 w 25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4"/>
                    <a:pt x="15" y="7"/>
                    <a:pt x="12" y="9"/>
                  </a:cubicBezTo>
                  <a:cubicBezTo>
                    <a:pt x="8" y="11"/>
                    <a:pt x="5" y="14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8" y="16"/>
                    <a:pt x="11" y="14"/>
                    <a:pt x="14" y="12"/>
                  </a:cubicBezTo>
                  <a:cubicBezTo>
                    <a:pt x="17" y="10"/>
                    <a:pt x="20" y="7"/>
                    <a:pt x="24" y="3"/>
                  </a:cubicBezTo>
                  <a:cubicBezTo>
                    <a:pt x="25" y="2"/>
                    <a:pt x="25" y="1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Rectangle 868"/>
            <p:cNvSpPr>
              <a:spLocks noChangeArrowheads="1"/>
            </p:cNvSpPr>
            <p:nvPr/>
          </p:nvSpPr>
          <p:spPr bwMode="auto">
            <a:xfrm>
              <a:off x="341531" y="3307496"/>
              <a:ext cx="896" cy="89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869"/>
            <p:cNvSpPr/>
            <p:nvPr/>
          </p:nvSpPr>
          <p:spPr bwMode="auto">
            <a:xfrm>
              <a:off x="341531" y="33074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870"/>
            <p:cNvSpPr/>
            <p:nvPr/>
          </p:nvSpPr>
          <p:spPr bwMode="auto">
            <a:xfrm>
              <a:off x="445479" y="3697301"/>
              <a:ext cx="40325" cy="52870"/>
            </a:xfrm>
            <a:custGeom>
              <a:avLst/>
              <a:gdLst>
                <a:gd name="T0" fmla="*/ 18 w 19"/>
                <a:gd name="T1" fmla="*/ 0 h 25"/>
                <a:gd name="T2" fmla="*/ 0 w 19"/>
                <a:gd name="T3" fmla="*/ 24 h 25"/>
                <a:gd name="T4" fmla="*/ 2 w 19"/>
                <a:gd name="T5" fmla="*/ 25 h 25"/>
                <a:gd name="T6" fmla="*/ 19 w 19"/>
                <a:gd name="T7" fmla="*/ 1 h 25"/>
                <a:gd name="T8" fmla="*/ 18 w 19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8" y="0"/>
                  </a:moveTo>
                  <a:cubicBezTo>
                    <a:pt x="12" y="8"/>
                    <a:pt x="6" y="16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8" y="17"/>
                    <a:pt x="14" y="9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871"/>
            <p:cNvSpPr/>
            <p:nvPr/>
          </p:nvSpPr>
          <p:spPr bwMode="auto">
            <a:xfrm>
              <a:off x="451752" y="3716119"/>
              <a:ext cx="34052" cy="43013"/>
            </a:xfrm>
            <a:custGeom>
              <a:avLst/>
              <a:gdLst>
                <a:gd name="T0" fmla="*/ 15 w 16"/>
                <a:gd name="T1" fmla="*/ 0 h 20"/>
                <a:gd name="T2" fmla="*/ 0 w 16"/>
                <a:gd name="T3" fmla="*/ 19 h 20"/>
                <a:gd name="T4" fmla="*/ 2 w 16"/>
                <a:gd name="T5" fmla="*/ 20 h 20"/>
                <a:gd name="T6" fmla="*/ 16 w 16"/>
                <a:gd name="T7" fmla="*/ 1 h 20"/>
                <a:gd name="T8" fmla="*/ 15 w 1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15" y="0"/>
                  </a:moveTo>
                  <a:cubicBezTo>
                    <a:pt x="10" y="7"/>
                    <a:pt x="5" y="13"/>
                    <a:pt x="0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6" y="14"/>
                    <a:pt x="11" y="8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872"/>
            <p:cNvSpPr/>
            <p:nvPr/>
          </p:nvSpPr>
          <p:spPr bwMode="auto">
            <a:xfrm>
              <a:off x="460713" y="3733145"/>
              <a:ext cx="25091" cy="36740"/>
            </a:xfrm>
            <a:custGeom>
              <a:avLst/>
              <a:gdLst>
                <a:gd name="T0" fmla="*/ 10 w 12"/>
                <a:gd name="T1" fmla="*/ 0 h 17"/>
                <a:gd name="T2" fmla="*/ 1 w 12"/>
                <a:gd name="T3" fmla="*/ 12 h 17"/>
                <a:gd name="T4" fmla="*/ 1 w 12"/>
                <a:gd name="T5" fmla="*/ 13 h 17"/>
                <a:gd name="T6" fmla="*/ 1 w 12"/>
                <a:gd name="T7" fmla="*/ 14 h 17"/>
                <a:gd name="T8" fmla="*/ 0 w 12"/>
                <a:gd name="T9" fmla="*/ 17 h 17"/>
                <a:gd name="T10" fmla="*/ 2 w 12"/>
                <a:gd name="T11" fmla="*/ 14 h 17"/>
                <a:gd name="T12" fmla="*/ 2 w 12"/>
                <a:gd name="T13" fmla="*/ 14 h 17"/>
                <a:gd name="T14" fmla="*/ 3 w 12"/>
                <a:gd name="T15" fmla="*/ 14 h 17"/>
                <a:gd name="T16" fmla="*/ 12 w 12"/>
                <a:gd name="T17" fmla="*/ 1 h 17"/>
                <a:gd name="T18" fmla="*/ 10 w 12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0"/>
                    <a:pt x="9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882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883"/>
            <p:cNvSpPr/>
            <p:nvPr/>
          </p:nvSpPr>
          <p:spPr bwMode="auto">
            <a:xfrm>
              <a:off x="592439" y="38263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1" name="Freeform 884"/>
          <p:cNvSpPr>
            <a:spLocks noEditPoints="1"/>
          </p:cNvSpPr>
          <p:nvPr/>
        </p:nvSpPr>
        <p:spPr bwMode="auto">
          <a:xfrm>
            <a:off x="2903886" y="2803698"/>
            <a:ext cx="130086" cy="203347"/>
          </a:xfrm>
          <a:custGeom>
            <a:avLst/>
            <a:gdLst>
              <a:gd name="T0" fmla="*/ 78 w 117"/>
              <a:gd name="T1" fmla="*/ 178 h 183"/>
              <a:gd name="T2" fmla="*/ 91 w 117"/>
              <a:gd name="T3" fmla="*/ 179 h 183"/>
              <a:gd name="T4" fmla="*/ 86 w 117"/>
              <a:gd name="T5" fmla="*/ 178 h 183"/>
              <a:gd name="T6" fmla="*/ 94 w 117"/>
              <a:gd name="T7" fmla="*/ 179 h 183"/>
              <a:gd name="T8" fmla="*/ 64 w 117"/>
              <a:gd name="T9" fmla="*/ 174 h 183"/>
              <a:gd name="T10" fmla="*/ 100 w 117"/>
              <a:gd name="T11" fmla="*/ 178 h 183"/>
              <a:gd name="T12" fmla="*/ 106 w 117"/>
              <a:gd name="T13" fmla="*/ 175 h 183"/>
              <a:gd name="T14" fmla="*/ 57 w 117"/>
              <a:gd name="T15" fmla="*/ 172 h 183"/>
              <a:gd name="T16" fmla="*/ 11 w 117"/>
              <a:gd name="T17" fmla="*/ 167 h 183"/>
              <a:gd name="T18" fmla="*/ 47 w 117"/>
              <a:gd name="T19" fmla="*/ 169 h 183"/>
              <a:gd name="T20" fmla="*/ 18 w 117"/>
              <a:gd name="T21" fmla="*/ 164 h 183"/>
              <a:gd name="T22" fmla="*/ 41 w 117"/>
              <a:gd name="T23" fmla="*/ 157 h 183"/>
              <a:gd name="T24" fmla="*/ 32 w 117"/>
              <a:gd name="T25" fmla="*/ 157 h 183"/>
              <a:gd name="T26" fmla="*/ 35 w 117"/>
              <a:gd name="T27" fmla="*/ 157 h 183"/>
              <a:gd name="T28" fmla="*/ 12 w 117"/>
              <a:gd name="T29" fmla="*/ 151 h 183"/>
              <a:gd name="T30" fmla="*/ 5 w 117"/>
              <a:gd name="T31" fmla="*/ 154 h 183"/>
              <a:gd name="T32" fmla="*/ 6 w 117"/>
              <a:gd name="T33" fmla="*/ 142 h 183"/>
              <a:gd name="T34" fmla="*/ 86 w 117"/>
              <a:gd name="T35" fmla="*/ 103 h 183"/>
              <a:gd name="T36" fmla="*/ 73 w 117"/>
              <a:gd name="T37" fmla="*/ 112 h 183"/>
              <a:gd name="T38" fmla="*/ 66 w 117"/>
              <a:gd name="T39" fmla="*/ 102 h 183"/>
              <a:gd name="T40" fmla="*/ 12 w 117"/>
              <a:gd name="T41" fmla="*/ 103 h 183"/>
              <a:gd name="T42" fmla="*/ 10 w 117"/>
              <a:gd name="T43" fmla="*/ 111 h 183"/>
              <a:gd name="T44" fmla="*/ 19 w 117"/>
              <a:gd name="T45" fmla="*/ 102 h 183"/>
              <a:gd name="T46" fmla="*/ 30 w 117"/>
              <a:gd name="T47" fmla="*/ 101 h 183"/>
              <a:gd name="T48" fmla="*/ 102 w 117"/>
              <a:gd name="T49" fmla="*/ 56 h 183"/>
              <a:gd name="T50" fmla="*/ 84 w 117"/>
              <a:gd name="T51" fmla="*/ 53 h 183"/>
              <a:gd name="T52" fmla="*/ 80 w 117"/>
              <a:gd name="T53" fmla="*/ 63 h 183"/>
              <a:gd name="T54" fmla="*/ 89 w 117"/>
              <a:gd name="T55" fmla="*/ 60 h 183"/>
              <a:gd name="T56" fmla="*/ 76 w 117"/>
              <a:gd name="T57" fmla="*/ 52 h 183"/>
              <a:gd name="T58" fmla="*/ 103 w 117"/>
              <a:gd name="T59" fmla="*/ 52 h 183"/>
              <a:gd name="T60" fmla="*/ 97 w 117"/>
              <a:gd name="T61" fmla="*/ 49 h 183"/>
              <a:gd name="T62" fmla="*/ 72 w 117"/>
              <a:gd name="T63" fmla="*/ 48 h 183"/>
              <a:gd name="T64" fmla="*/ 53 w 117"/>
              <a:gd name="T65" fmla="*/ 46 h 183"/>
              <a:gd name="T66" fmla="*/ 73 w 117"/>
              <a:gd name="T67" fmla="*/ 37 h 183"/>
              <a:gd name="T68" fmla="*/ 54 w 117"/>
              <a:gd name="T69" fmla="*/ 50 h 183"/>
              <a:gd name="T70" fmla="*/ 66 w 117"/>
              <a:gd name="T71" fmla="*/ 36 h 183"/>
              <a:gd name="T72" fmla="*/ 65 w 117"/>
              <a:gd name="T73" fmla="*/ 46 h 183"/>
              <a:gd name="T74" fmla="*/ 30 w 117"/>
              <a:gd name="T75" fmla="*/ 79 h 183"/>
              <a:gd name="T76" fmla="*/ 62 w 117"/>
              <a:gd name="T77" fmla="*/ 4 h 183"/>
              <a:gd name="T78" fmla="*/ 75 w 117"/>
              <a:gd name="T79" fmla="*/ 33 h 183"/>
              <a:gd name="T80" fmla="*/ 49 w 117"/>
              <a:gd name="T81" fmla="*/ 54 h 183"/>
              <a:gd name="T82" fmla="*/ 57 w 117"/>
              <a:gd name="T83" fmla="*/ 81 h 183"/>
              <a:gd name="T84" fmla="*/ 58 w 117"/>
              <a:gd name="T85" fmla="*/ 98 h 183"/>
              <a:gd name="T86" fmla="*/ 54 w 117"/>
              <a:gd name="T87" fmla="*/ 114 h 183"/>
              <a:gd name="T88" fmla="*/ 83 w 117"/>
              <a:gd name="T89" fmla="*/ 142 h 183"/>
              <a:gd name="T90" fmla="*/ 34 w 117"/>
              <a:gd name="T91" fmla="*/ 153 h 183"/>
              <a:gd name="T92" fmla="*/ 25 w 117"/>
              <a:gd name="T93" fmla="*/ 120 h 183"/>
              <a:gd name="T94" fmla="*/ 33 w 117"/>
              <a:gd name="T95" fmla="*/ 98 h 183"/>
              <a:gd name="T96" fmla="*/ 32 w 117"/>
              <a:gd name="T97" fmla="*/ 97 h 183"/>
              <a:gd name="T98" fmla="*/ 22 w 117"/>
              <a:gd name="T99" fmla="*/ 32 h 183"/>
              <a:gd name="T100" fmla="*/ 7 w 117"/>
              <a:gd name="T101" fmla="*/ 115 h 183"/>
              <a:gd name="T102" fmla="*/ 10 w 117"/>
              <a:gd name="T103" fmla="*/ 117 h 183"/>
              <a:gd name="T104" fmla="*/ 4 w 117"/>
              <a:gd name="T105" fmla="*/ 132 h 183"/>
              <a:gd name="T106" fmla="*/ 8 w 117"/>
              <a:gd name="T107" fmla="*/ 170 h 183"/>
              <a:gd name="T108" fmla="*/ 36 w 117"/>
              <a:gd name="T109" fmla="*/ 173 h 183"/>
              <a:gd name="T110" fmla="*/ 111 w 117"/>
              <a:gd name="T111" fmla="*/ 180 h 183"/>
              <a:gd name="T112" fmla="*/ 111 w 117"/>
              <a:gd name="T113" fmla="*/ 136 h 183"/>
              <a:gd name="T114" fmla="*/ 50 w 117"/>
              <a:gd name="T115" fmla="*/ 130 h 183"/>
              <a:gd name="T116" fmla="*/ 87 w 117"/>
              <a:gd name="T117" fmla="*/ 116 h 183"/>
              <a:gd name="T118" fmla="*/ 90 w 117"/>
              <a:gd name="T119" fmla="*/ 95 h 183"/>
              <a:gd name="T120" fmla="*/ 55 w 117"/>
              <a:gd name="T121" fmla="*/ 64 h 183"/>
              <a:gd name="T122" fmla="*/ 73 w 117"/>
              <a:gd name="T123" fmla="*/ 60 h 183"/>
              <a:gd name="T124" fmla="*/ 104 w 117"/>
              <a:gd name="T125" fmla="*/ 5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" h="183">
                <a:moveTo>
                  <a:pt x="78" y="178"/>
                </a:moveTo>
                <a:cubicBezTo>
                  <a:pt x="77" y="178"/>
                  <a:pt x="75" y="177"/>
                  <a:pt x="74" y="177"/>
                </a:cubicBezTo>
                <a:cubicBezTo>
                  <a:pt x="75" y="173"/>
                  <a:pt x="77" y="170"/>
                  <a:pt x="79" y="166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79" y="165"/>
                  <a:pt x="79" y="165"/>
                  <a:pt x="79" y="165"/>
                </a:cubicBezTo>
                <a:cubicBezTo>
                  <a:pt x="81" y="165"/>
                  <a:pt x="82" y="166"/>
                  <a:pt x="84" y="166"/>
                </a:cubicBezTo>
                <a:cubicBezTo>
                  <a:pt x="82" y="170"/>
                  <a:pt x="80" y="174"/>
                  <a:pt x="78" y="178"/>
                </a:cubicBezTo>
                <a:moveTo>
                  <a:pt x="86" y="178"/>
                </a:moveTo>
                <a:cubicBezTo>
                  <a:pt x="87" y="178"/>
                  <a:pt x="87" y="178"/>
                  <a:pt x="87" y="178"/>
                </a:cubicBezTo>
                <a:cubicBezTo>
                  <a:pt x="89" y="174"/>
                  <a:pt x="92" y="170"/>
                  <a:pt x="94" y="166"/>
                </a:cubicBezTo>
                <a:cubicBezTo>
                  <a:pt x="94" y="165"/>
                  <a:pt x="94" y="165"/>
                  <a:pt x="94" y="165"/>
                </a:cubicBezTo>
                <a:cubicBezTo>
                  <a:pt x="96" y="165"/>
                  <a:pt x="97" y="165"/>
                  <a:pt x="98" y="165"/>
                </a:cubicBezTo>
                <a:cubicBezTo>
                  <a:pt x="96" y="169"/>
                  <a:pt x="94" y="174"/>
                  <a:pt x="91" y="179"/>
                </a:cubicBezTo>
                <a:cubicBezTo>
                  <a:pt x="91" y="179"/>
                  <a:pt x="91" y="179"/>
                  <a:pt x="91" y="179"/>
                </a:cubicBezTo>
                <a:cubicBezTo>
                  <a:pt x="87" y="179"/>
                  <a:pt x="84" y="179"/>
                  <a:pt x="80" y="178"/>
                </a:cubicBezTo>
                <a:cubicBezTo>
                  <a:pt x="82" y="174"/>
                  <a:pt x="84" y="170"/>
                  <a:pt x="86" y="166"/>
                </a:cubicBezTo>
                <a:cubicBezTo>
                  <a:pt x="86" y="166"/>
                  <a:pt x="87" y="166"/>
                  <a:pt x="87" y="166"/>
                </a:cubicBezTo>
                <a:cubicBezTo>
                  <a:pt x="89" y="166"/>
                  <a:pt x="90" y="166"/>
                  <a:pt x="92" y="166"/>
                </a:cubicBezTo>
                <a:cubicBezTo>
                  <a:pt x="90" y="169"/>
                  <a:pt x="88" y="173"/>
                  <a:pt x="86" y="177"/>
                </a:cubicBezTo>
                <a:cubicBezTo>
                  <a:pt x="85" y="178"/>
                  <a:pt x="86" y="178"/>
                  <a:pt x="86" y="178"/>
                </a:cubicBezTo>
                <a:cubicBezTo>
                  <a:pt x="86" y="178"/>
                  <a:pt x="86" y="178"/>
                  <a:pt x="86" y="178"/>
                </a:cubicBezTo>
                <a:moveTo>
                  <a:pt x="72" y="176"/>
                </a:moveTo>
                <a:cubicBezTo>
                  <a:pt x="70" y="176"/>
                  <a:pt x="68" y="175"/>
                  <a:pt x="65" y="175"/>
                </a:cubicBezTo>
                <a:cubicBezTo>
                  <a:pt x="68" y="171"/>
                  <a:pt x="70" y="168"/>
                  <a:pt x="73" y="164"/>
                </a:cubicBezTo>
                <a:cubicBezTo>
                  <a:pt x="73" y="164"/>
                  <a:pt x="73" y="164"/>
                  <a:pt x="73" y="164"/>
                </a:cubicBezTo>
                <a:cubicBezTo>
                  <a:pt x="74" y="164"/>
                  <a:pt x="76" y="165"/>
                  <a:pt x="77" y="165"/>
                </a:cubicBezTo>
                <a:cubicBezTo>
                  <a:pt x="75" y="169"/>
                  <a:pt x="74" y="173"/>
                  <a:pt x="72" y="176"/>
                </a:cubicBezTo>
                <a:moveTo>
                  <a:pt x="94" y="179"/>
                </a:moveTo>
                <a:cubicBezTo>
                  <a:pt x="96" y="174"/>
                  <a:pt x="98" y="169"/>
                  <a:pt x="101" y="164"/>
                </a:cubicBezTo>
                <a:cubicBezTo>
                  <a:pt x="102" y="164"/>
                  <a:pt x="104" y="164"/>
                  <a:pt x="105" y="163"/>
                </a:cubicBezTo>
                <a:cubicBezTo>
                  <a:pt x="103" y="168"/>
                  <a:pt x="101" y="172"/>
                  <a:pt x="99" y="177"/>
                </a:cubicBezTo>
                <a:cubicBezTo>
                  <a:pt x="98" y="178"/>
                  <a:pt x="99" y="178"/>
                  <a:pt x="99" y="178"/>
                </a:cubicBezTo>
                <a:cubicBezTo>
                  <a:pt x="100" y="178"/>
                  <a:pt x="100" y="178"/>
                  <a:pt x="100" y="178"/>
                </a:cubicBezTo>
                <a:cubicBezTo>
                  <a:pt x="98" y="179"/>
                  <a:pt x="96" y="179"/>
                  <a:pt x="94" y="179"/>
                </a:cubicBezTo>
                <a:moveTo>
                  <a:pt x="64" y="174"/>
                </a:moveTo>
                <a:cubicBezTo>
                  <a:pt x="62" y="173"/>
                  <a:pt x="61" y="173"/>
                  <a:pt x="59" y="172"/>
                </a:cubicBezTo>
                <a:cubicBezTo>
                  <a:pt x="61" y="169"/>
                  <a:pt x="63" y="165"/>
                  <a:pt x="65" y="162"/>
                </a:cubicBezTo>
                <a:cubicBezTo>
                  <a:pt x="66" y="162"/>
                  <a:pt x="66" y="163"/>
                  <a:pt x="67" y="163"/>
                </a:cubicBezTo>
                <a:cubicBezTo>
                  <a:pt x="68" y="163"/>
                  <a:pt x="69" y="163"/>
                  <a:pt x="71" y="164"/>
                </a:cubicBezTo>
                <a:cubicBezTo>
                  <a:pt x="68" y="167"/>
                  <a:pt x="66" y="170"/>
                  <a:pt x="64" y="174"/>
                </a:cubicBezTo>
                <a:moveTo>
                  <a:pt x="100" y="178"/>
                </a:moveTo>
                <a:cubicBezTo>
                  <a:pt x="100" y="178"/>
                  <a:pt x="100" y="178"/>
                  <a:pt x="100" y="178"/>
                </a:cubicBezTo>
                <a:cubicBezTo>
                  <a:pt x="103" y="173"/>
                  <a:pt x="105" y="167"/>
                  <a:pt x="108" y="162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0" y="162"/>
                  <a:pt x="111" y="161"/>
                  <a:pt x="113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0" y="166"/>
                  <a:pt x="108" y="171"/>
                  <a:pt x="106" y="175"/>
                </a:cubicBezTo>
                <a:cubicBezTo>
                  <a:pt x="105" y="176"/>
                  <a:pt x="106" y="176"/>
                  <a:pt x="106" y="177"/>
                </a:cubicBezTo>
                <a:cubicBezTo>
                  <a:pt x="106" y="177"/>
                  <a:pt x="106" y="177"/>
                  <a:pt x="107" y="177"/>
                </a:cubicBezTo>
                <a:cubicBezTo>
                  <a:pt x="107" y="177"/>
                  <a:pt x="107" y="176"/>
                  <a:pt x="107" y="176"/>
                </a:cubicBezTo>
                <a:cubicBezTo>
                  <a:pt x="109" y="174"/>
                  <a:pt x="110" y="171"/>
                  <a:pt x="111" y="169"/>
                </a:cubicBezTo>
                <a:cubicBezTo>
                  <a:pt x="110" y="171"/>
                  <a:pt x="110" y="173"/>
                  <a:pt x="109" y="176"/>
                </a:cubicBezTo>
                <a:cubicBezTo>
                  <a:pt x="106" y="177"/>
                  <a:pt x="103" y="178"/>
                  <a:pt x="100" y="178"/>
                </a:cubicBezTo>
                <a:moveTo>
                  <a:pt x="57" y="172"/>
                </a:moveTo>
                <a:cubicBezTo>
                  <a:pt x="55" y="171"/>
                  <a:pt x="52" y="170"/>
                  <a:pt x="50" y="170"/>
                </a:cubicBezTo>
                <a:cubicBezTo>
                  <a:pt x="51" y="166"/>
                  <a:pt x="53" y="163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8" y="160"/>
                  <a:pt x="60" y="161"/>
                  <a:pt x="63" y="162"/>
                </a:cubicBezTo>
                <a:cubicBezTo>
                  <a:pt x="61" y="165"/>
                  <a:pt x="59" y="168"/>
                  <a:pt x="57" y="172"/>
                </a:cubicBezTo>
                <a:moveTo>
                  <a:pt x="13" y="172"/>
                </a:moveTo>
                <a:cubicBezTo>
                  <a:pt x="13" y="170"/>
                  <a:pt x="12" y="169"/>
                  <a:pt x="11" y="167"/>
                </a:cubicBezTo>
                <a:cubicBezTo>
                  <a:pt x="11" y="167"/>
                  <a:pt x="10" y="167"/>
                  <a:pt x="10" y="166"/>
                </a:cubicBezTo>
                <a:cubicBezTo>
                  <a:pt x="11" y="163"/>
                  <a:pt x="13" y="161"/>
                  <a:pt x="14" y="160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14" y="164"/>
                  <a:pt x="14" y="167"/>
                  <a:pt x="13" y="172"/>
                </a:cubicBezTo>
                <a:moveTo>
                  <a:pt x="48" y="169"/>
                </a:moveTo>
                <a:cubicBezTo>
                  <a:pt x="47" y="169"/>
                  <a:pt x="47" y="169"/>
                  <a:pt x="47" y="169"/>
                </a:cubicBezTo>
                <a:cubicBezTo>
                  <a:pt x="47" y="169"/>
                  <a:pt x="47" y="169"/>
                  <a:pt x="47" y="169"/>
                </a:cubicBezTo>
                <a:cubicBezTo>
                  <a:pt x="46" y="169"/>
                  <a:pt x="45" y="169"/>
                  <a:pt x="44" y="169"/>
                </a:cubicBezTo>
                <a:cubicBezTo>
                  <a:pt x="45" y="165"/>
                  <a:pt x="47" y="162"/>
                  <a:pt x="50" y="159"/>
                </a:cubicBezTo>
                <a:cubicBezTo>
                  <a:pt x="50" y="158"/>
                  <a:pt x="50" y="158"/>
                  <a:pt x="50" y="158"/>
                </a:cubicBezTo>
                <a:cubicBezTo>
                  <a:pt x="51" y="159"/>
                  <a:pt x="52" y="159"/>
                  <a:pt x="53" y="159"/>
                </a:cubicBezTo>
                <a:cubicBezTo>
                  <a:pt x="51" y="162"/>
                  <a:pt x="50" y="166"/>
                  <a:pt x="48" y="169"/>
                </a:cubicBezTo>
                <a:moveTo>
                  <a:pt x="17" y="174"/>
                </a:moveTo>
                <a:cubicBezTo>
                  <a:pt x="18" y="170"/>
                  <a:pt x="18" y="167"/>
                  <a:pt x="18" y="164"/>
                </a:cubicBezTo>
                <a:cubicBezTo>
                  <a:pt x="19" y="163"/>
                  <a:pt x="19" y="163"/>
                  <a:pt x="19" y="163"/>
                </a:cubicBezTo>
                <a:cubicBezTo>
                  <a:pt x="21" y="162"/>
                  <a:pt x="21" y="160"/>
                  <a:pt x="23" y="159"/>
                </a:cubicBezTo>
                <a:cubicBezTo>
                  <a:pt x="24" y="159"/>
                  <a:pt x="25" y="158"/>
                  <a:pt x="25" y="158"/>
                </a:cubicBezTo>
                <a:cubicBezTo>
                  <a:pt x="23" y="163"/>
                  <a:pt x="20" y="168"/>
                  <a:pt x="17" y="174"/>
                </a:cubicBezTo>
                <a:moveTo>
                  <a:pt x="35" y="169"/>
                </a:moveTo>
                <a:cubicBezTo>
                  <a:pt x="36" y="169"/>
                  <a:pt x="36" y="169"/>
                  <a:pt x="36" y="169"/>
                </a:cubicBezTo>
                <a:cubicBezTo>
                  <a:pt x="37" y="165"/>
                  <a:pt x="39" y="161"/>
                  <a:pt x="41" y="157"/>
                </a:cubicBezTo>
                <a:cubicBezTo>
                  <a:pt x="43" y="157"/>
                  <a:pt x="45" y="158"/>
                  <a:pt x="48" y="158"/>
                </a:cubicBezTo>
                <a:cubicBezTo>
                  <a:pt x="45" y="161"/>
                  <a:pt x="43" y="165"/>
                  <a:pt x="42" y="169"/>
                </a:cubicBezTo>
                <a:cubicBezTo>
                  <a:pt x="40" y="169"/>
                  <a:pt x="37" y="169"/>
                  <a:pt x="35" y="169"/>
                </a:cubicBezTo>
                <a:cubicBezTo>
                  <a:pt x="35" y="169"/>
                  <a:pt x="35" y="169"/>
                  <a:pt x="35" y="169"/>
                </a:cubicBezTo>
                <a:moveTo>
                  <a:pt x="20" y="173"/>
                </a:moveTo>
                <a:cubicBezTo>
                  <a:pt x="22" y="168"/>
                  <a:pt x="25" y="163"/>
                  <a:pt x="28" y="157"/>
                </a:cubicBezTo>
                <a:cubicBezTo>
                  <a:pt x="29" y="157"/>
                  <a:pt x="31" y="157"/>
                  <a:pt x="32" y="157"/>
                </a:cubicBezTo>
                <a:cubicBezTo>
                  <a:pt x="30" y="161"/>
                  <a:pt x="28" y="166"/>
                  <a:pt x="26" y="170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71"/>
                  <a:pt x="25" y="171"/>
                  <a:pt x="24" y="171"/>
                </a:cubicBezTo>
                <a:cubicBezTo>
                  <a:pt x="22" y="172"/>
                  <a:pt x="21" y="172"/>
                  <a:pt x="20" y="173"/>
                </a:cubicBezTo>
                <a:moveTo>
                  <a:pt x="28" y="170"/>
                </a:moveTo>
                <a:cubicBezTo>
                  <a:pt x="30" y="166"/>
                  <a:pt x="32" y="161"/>
                  <a:pt x="35" y="157"/>
                </a:cubicBezTo>
                <a:cubicBezTo>
                  <a:pt x="36" y="157"/>
                  <a:pt x="37" y="157"/>
                  <a:pt x="39" y="157"/>
                </a:cubicBezTo>
                <a:cubicBezTo>
                  <a:pt x="37" y="161"/>
                  <a:pt x="36" y="164"/>
                  <a:pt x="34" y="168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2" y="170"/>
                  <a:pt x="30" y="170"/>
                  <a:pt x="28" y="170"/>
                </a:cubicBezTo>
                <a:moveTo>
                  <a:pt x="9" y="164"/>
                </a:moveTo>
                <a:cubicBezTo>
                  <a:pt x="8" y="163"/>
                  <a:pt x="7" y="162"/>
                  <a:pt x="7" y="160"/>
                </a:cubicBezTo>
                <a:cubicBezTo>
                  <a:pt x="8" y="157"/>
                  <a:pt x="10" y="154"/>
                  <a:pt x="12" y="151"/>
                </a:cubicBezTo>
                <a:cubicBezTo>
                  <a:pt x="13" y="153"/>
                  <a:pt x="14" y="154"/>
                  <a:pt x="14" y="156"/>
                </a:cubicBezTo>
                <a:cubicBezTo>
                  <a:pt x="13" y="157"/>
                  <a:pt x="11" y="160"/>
                  <a:pt x="9" y="164"/>
                </a:cubicBezTo>
                <a:moveTo>
                  <a:pt x="6" y="158"/>
                </a:moveTo>
                <a:cubicBezTo>
                  <a:pt x="6" y="158"/>
                  <a:pt x="6" y="158"/>
                  <a:pt x="6" y="158"/>
                </a:cubicBezTo>
                <a:cubicBezTo>
                  <a:pt x="5" y="157"/>
                  <a:pt x="5" y="156"/>
                  <a:pt x="5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2"/>
                  <a:pt x="8" y="149"/>
                  <a:pt x="9" y="147"/>
                </a:cubicBezTo>
                <a:cubicBezTo>
                  <a:pt x="10" y="148"/>
                  <a:pt x="10" y="149"/>
                  <a:pt x="11" y="149"/>
                </a:cubicBezTo>
                <a:cubicBezTo>
                  <a:pt x="9" y="152"/>
                  <a:pt x="7" y="155"/>
                  <a:pt x="6" y="158"/>
                </a:cubicBezTo>
                <a:moveTo>
                  <a:pt x="4" y="152"/>
                </a:moveTo>
                <a:cubicBezTo>
                  <a:pt x="4" y="152"/>
                  <a:pt x="4" y="152"/>
                  <a:pt x="4" y="152"/>
                </a:cubicBezTo>
                <a:cubicBezTo>
                  <a:pt x="4" y="150"/>
                  <a:pt x="4" y="148"/>
                  <a:pt x="5" y="146"/>
                </a:cubicBezTo>
                <a:cubicBezTo>
                  <a:pt x="5" y="144"/>
                  <a:pt x="5" y="143"/>
                  <a:pt x="6" y="142"/>
                </a:cubicBezTo>
                <a:cubicBezTo>
                  <a:pt x="6" y="143"/>
                  <a:pt x="7" y="144"/>
                  <a:pt x="8" y="145"/>
                </a:cubicBezTo>
                <a:cubicBezTo>
                  <a:pt x="7" y="147"/>
                  <a:pt x="5" y="150"/>
                  <a:pt x="4" y="152"/>
                </a:cubicBezTo>
                <a:moveTo>
                  <a:pt x="85" y="112"/>
                </a:moveTo>
                <a:cubicBezTo>
                  <a:pt x="84" y="112"/>
                  <a:pt x="83" y="112"/>
                  <a:pt x="81" y="112"/>
                </a:cubicBezTo>
                <a:cubicBezTo>
                  <a:pt x="83" y="109"/>
                  <a:pt x="84" y="106"/>
                  <a:pt x="86" y="10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6"/>
                  <a:pt x="85" y="109"/>
                  <a:pt x="85" y="112"/>
                </a:cubicBezTo>
                <a:moveTo>
                  <a:pt x="79" y="112"/>
                </a:moveTo>
                <a:cubicBezTo>
                  <a:pt x="78" y="112"/>
                  <a:pt x="77" y="112"/>
                  <a:pt x="75" y="112"/>
                </a:cubicBezTo>
                <a:cubicBezTo>
                  <a:pt x="77" y="109"/>
                  <a:pt x="79" y="106"/>
                  <a:pt x="81" y="103"/>
                </a:cubicBezTo>
                <a:cubicBezTo>
                  <a:pt x="82" y="103"/>
                  <a:pt x="83" y="103"/>
                  <a:pt x="84" y="103"/>
                </a:cubicBezTo>
                <a:cubicBezTo>
                  <a:pt x="82" y="106"/>
                  <a:pt x="81" y="109"/>
                  <a:pt x="79" y="112"/>
                </a:cubicBezTo>
                <a:moveTo>
                  <a:pt x="73" y="112"/>
                </a:moveTo>
                <a:cubicBezTo>
                  <a:pt x="71" y="112"/>
                  <a:pt x="69" y="112"/>
                  <a:pt x="67" y="112"/>
                </a:cubicBezTo>
                <a:cubicBezTo>
                  <a:pt x="69" y="109"/>
                  <a:pt x="71" y="106"/>
                  <a:pt x="73" y="102"/>
                </a:cubicBezTo>
                <a:cubicBezTo>
                  <a:pt x="75" y="102"/>
                  <a:pt x="77" y="103"/>
                  <a:pt x="79" y="103"/>
                </a:cubicBezTo>
                <a:cubicBezTo>
                  <a:pt x="77" y="106"/>
                  <a:pt x="75" y="109"/>
                  <a:pt x="73" y="112"/>
                </a:cubicBezTo>
                <a:moveTo>
                  <a:pt x="65" y="112"/>
                </a:moveTo>
                <a:cubicBezTo>
                  <a:pt x="63" y="112"/>
                  <a:pt x="62" y="112"/>
                  <a:pt x="60" y="112"/>
                </a:cubicBezTo>
                <a:cubicBezTo>
                  <a:pt x="62" y="109"/>
                  <a:pt x="64" y="105"/>
                  <a:pt x="66" y="102"/>
                </a:cubicBezTo>
                <a:cubicBezTo>
                  <a:pt x="67" y="102"/>
                  <a:pt x="69" y="102"/>
                  <a:pt x="71" y="102"/>
                </a:cubicBezTo>
                <a:cubicBezTo>
                  <a:pt x="69" y="106"/>
                  <a:pt x="67" y="109"/>
                  <a:pt x="65" y="112"/>
                </a:cubicBezTo>
                <a:moveTo>
                  <a:pt x="10" y="107"/>
                </a:moveTo>
                <a:cubicBezTo>
                  <a:pt x="10" y="105"/>
                  <a:pt x="10" y="104"/>
                  <a:pt x="10" y="102"/>
                </a:cubicBezTo>
                <a:cubicBezTo>
                  <a:pt x="11" y="102"/>
                  <a:pt x="11" y="102"/>
                  <a:pt x="12" y="102"/>
                </a:cubicBezTo>
                <a:cubicBezTo>
                  <a:pt x="12" y="102"/>
                  <a:pt x="12" y="102"/>
                  <a:pt x="12" y="102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11" y="104"/>
                  <a:pt x="11" y="105"/>
                  <a:pt x="10" y="107"/>
                </a:cubicBezTo>
                <a:moveTo>
                  <a:pt x="59" y="109"/>
                </a:moveTo>
                <a:cubicBezTo>
                  <a:pt x="60" y="106"/>
                  <a:pt x="60" y="104"/>
                  <a:pt x="60" y="102"/>
                </a:cubicBezTo>
                <a:cubicBezTo>
                  <a:pt x="61" y="102"/>
                  <a:pt x="62" y="102"/>
                  <a:pt x="63" y="102"/>
                </a:cubicBezTo>
                <a:cubicBezTo>
                  <a:pt x="62" y="104"/>
                  <a:pt x="61" y="106"/>
                  <a:pt x="59" y="109"/>
                </a:cubicBezTo>
                <a:moveTo>
                  <a:pt x="10" y="113"/>
                </a:moveTo>
                <a:cubicBezTo>
                  <a:pt x="10" y="112"/>
                  <a:pt x="10" y="112"/>
                  <a:pt x="10" y="111"/>
                </a:cubicBezTo>
                <a:cubicBezTo>
                  <a:pt x="12" y="108"/>
                  <a:pt x="13" y="105"/>
                  <a:pt x="14" y="102"/>
                </a:cubicBezTo>
                <a:cubicBezTo>
                  <a:pt x="15" y="102"/>
                  <a:pt x="16" y="102"/>
                  <a:pt x="17" y="102"/>
                </a:cubicBezTo>
                <a:cubicBezTo>
                  <a:pt x="16" y="105"/>
                  <a:pt x="14" y="108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2" y="112"/>
                  <a:pt x="11" y="113"/>
                  <a:pt x="10" y="113"/>
                </a:cubicBezTo>
                <a:moveTo>
                  <a:pt x="15" y="112"/>
                </a:moveTo>
                <a:cubicBezTo>
                  <a:pt x="16" y="109"/>
                  <a:pt x="18" y="105"/>
                  <a:pt x="19" y="102"/>
                </a:cubicBezTo>
                <a:cubicBezTo>
                  <a:pt x="21" y="101"/>
                  <a:pt x="23" y="101"/>
                  <a:pt x="24" y="101"/>
                </a:cubicBezTo>
                <a:cubicBezTo>
                  <a:pt x="23" y="105"/>
                  <a:pt x="21" y="108"/>
                  <a:pt x="19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8" y="112"/>
                  <a:pt x="16" y="112"/>
                  <a:pt x="15" y="112"/>
                </a:cubicBezTo>
                <a:moveTo>
                  <a:pt x="21" y="112"/>
                </a:moveTo>
                <a:cubicBezTo>
                  <a:pt x="23" y="109"/>
                  <a:pt x="25" y="105"/>
                  <a:pt x="27" y="101"/>
                </a:cubicBezTo>
                <a:cubicBezTo>
                  <a:pt x="28" y="101"/>
                  <a:pt x="29" y="101"/>
                  <a:pt x="30" y="101"/>
                </a:cubicBezTo>
                <a:cubicBezTo>
                  <a:pt x="29" y="105"/>
                  <a:pt x="27" y="108"/>
                  <a:pt x="25" y="112"/>
                </a:cubicBezTo>
                <a:cubicBezTo>
                  <a:pt x="24" y="112"/>
                  <a:pt x="22" y="112"/>
                  <a:pt x="21" y="112"/>
                </a:cubicBezTo>
                <a:moveTo>
                  <a:pt x="27" y="75"/>
                </a:moveTo>
                <a:cubicBezTo>
                  <a:pt x="26" y="72"/>
                  <a:pt x="25" y="68"/>
                  <a:pt x="25" y="64"/>
                </a:cubicBezTo>
                <a:cubicBezTo>
                  <a:pt x="26" y="68"/>
                  <a:pt x="27" y="72"/>
                  <a:pt x="27" y="75"/>
                </a:cubicBezTo>
                <a:cubicBezTo>
                  <a:pt x="27" y="75"/>
                  <a:pt x="27" y="75"/>
                  <a:pt x="27" y="75"/>
                </a:cubicBezTo>
                <a:moveTo>
                  <a:pt x="102" y="56"/>
                </a:move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2" y="56"/>
                  <a:pt x="102" y="56"/>
                  <a:pt x="102" y="56"/>
                </a:cubicBezTo>
                <a:moveTo>
                  <a:pt x="80" y="60"/>
                </a:moveTo>
                <a:cubicBezTo>
                  <a:pt x="80" y="58"/>
                  <a:pt x="80" y="57"/>
                  <a:pt x="80" y="55"/>
                </a:cubicBezTo>
                <a:cubicBezTo>
                  <a:pt x="80" y="55"/>
                  <a:pt x="80" y="54"/>
                  <a:pt x="80" y="54"/>
                </a:cubicBezTo>
                <a:cubicBezTo>
                  <a:pt x="81" y="53"/>
                  <a:pt x="82" y="53"/>
                  <a:pt x="84" y="53"/>
                </a:cubicBezTo>
                <a:cubicBezTo>
                  <a:pt x="82" y="55"/>
                  <a:pt x="81" y="58"/>
                  <a:pt x="80" y="60"/>
                </a:cubicBezTo>
                <a:moveTo>
                  <a:pt x="80" y="63"/>
                </a:moveTo>
                <a:cubicBezTo>
                  <a:pt x="82" y="60"/>
                  <a:pt x="84" y="56"/>
                  <a:pt x="86" y="52"/>
                </a:cubicBezTo>
                <a:cubicBezTo>
                  <a:pt x="88" y="52"/>
                  <a:pt x="89" y="51"/>
                  <a:pt x="91" y="51"/>
                </a:cubicBezTo>
                <a:cubicBezTo>
                  <a:pt x="88" y="54"/>
                  <a:pt x="86" y="58"/>
                  <a:pt x="84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1" y="63"/>
                  <a:pt x="80" y="63"/>
                </a:cubicBezTo>
                <a:moveTo>
                  <a:pt x="87" y="61"/>
                </a:moveTo>
                <a:cubicBezTo>
                  <a:pt x="89" y="57"/>
                  <a:pt x="91" y="54"/>
                  <a:pt x="93" y="51"/>
                </a:cubicBezTo>
                <a:cubicBezTo>
                  <a:pt x="93" y="50"/>
                  <a:pt x="93" y="50"/>
                  <a:pt x="93" y="50"/>
                </a:cubicBezTo>
                <a:cubicBezTo>
                  <a:pt x="94" y="50"/>
                  <a:pt x="95" y="50"/>
                  <a:pt x="96" y="49"/>
                </a:cubicBezTo>
                <a:cubicBezTo>
                  <a:pt x="95" y="50"/>
                  <a:pt x="95" y="50"/>
                  <a:pt x="95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3" y="53"/>
                  <a:pt x="91" y="56"/>
                  <a:pt x="89" y="60"/>
                </a:cubicBezTo>
                <a:cubicBezTo>
                  <a:pt x="88" y="60"/>
                  <a:pt x="87" y="60"/>
                  <a:pt x="87" y="61"/>
                </a:cubicBezTo>
                <a:moveTo>
                  <a:pt x="76" y="55"/>
                </a:moveTo>
                <a:cubicBezTo>
                  <a:pt x="76" y="54"/>
                  <a:pt x="75" y="53"/>
                  <a:pt x="7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5" y="51"/>
                  <a:pt x="76" y="50"/>
                  <a:pt x="77" y="48"/>
                </a:cubicBezTo>
                <a:cubicBezTo>
                  <a:pt x="77" y="49"/>
                  <a:pt x="76" y="50"/>
                  <a:pt x="76" y="50"/>
                </a:cubicBezTo>
                <a:cubicBezTo>
                  <a:pt x="76" y="51"/>
                  <a:pt x="76" y="51"/>
                  <a:pt x="76" y="52"/>
                </a:cubicBezTo>
                <a:cubicBezTo>
                  <a:pt x="76" y="53"/>
                  <a:pt x="76" y="54"/>
                  <a:pt x="76" y="55"/>
                </a:cubicBezTo>
                <a:cubicBezTo>
                  <a:pt x="76" y="55"/>
                  <a:pt x="76" y="55"/>
                  <a:pt x="76" y="55"/>
                </a:cubicBezTo>
                <a:moveTo>
                  <a:pt x="98" y="57"/>
                </a:moveTo>
                <a:cubicBezTo>
                  <a:pt x="100" y="54"/>
                  <a:pt x="102" y="52"/>
                  <a:pt x="104" y="49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50"/>
                  <a:pt x="104" y="51"/>
                  <a:pt x="104" y="52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1" y="54"/>
                  <a:pt x="100" y="55"/>
                  <a:pt x="99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7"/>
                  <a:pt x="98" y="57"/>
                  <a:pt x="98" y="57"/>
                </a:cubicBezTo>
                <a:moveTo>
                  <a:pt x="92" y="59"/>
                </a:moveTo>
                <a:cubicBezTo>
                  <a:pt x="93" y="56"/>
                  <a:pt x="95" y="53"/>
                  <a:pt x="97" y="51"/>
                </a:cubicBezTo>
                <a:cubicBezTo>
                  <a:pt x="97" y="50"/>
                  <a:pt x="97" y="50"/>
                  <a:pt x="97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8" y="49"/>
                  <a:pt x="100" y="48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0" y="51"/>
                  <a:pt x="97" y="55"/>
                  <a:pt x="95" y="58"/>
                </a:cubicBezTo>
                <a:cubicBezTo>
                  <a:pt x="94" y="58"/>
                  <a:pt x="93" y="59"/>
                  <a:pt x="92" y="59"/>
                </a:cubicBezTo>
                <a:moveTo>
                  <a:pt x="73" y="50"/>
                </a:moveTo>
                <a:cubicBezTo>
                  <a:pt x="73" y="50"/>
                  <a:pt x="72" y="49"/>
                  <a:pt x="72" y="48"/>
                </a:cubicBezTo>
                <a:cubicBezTo>
                  <a:pt x="73" y="46"/>
                  <a:pt x="75" y="43"/>
                  <a:pt x="76" y="41"/>
                </a:cubicBezTo>
                <a:cubicBezTo>
                  <a:pt x="76" y="42"/>
                  <a:pt x="77" y="43"/>
                  <a:pt x="77" y="45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7"/>
                  <a:pt x="74" y="48"/>
                  <a:pt x="73" y="50"/>
                </a:cubicBezTo>
                <a:moveTo>
                  <a:pt x="52" y="50"/>
                </a:moveTo>
                <a:cubicBezTo>
                  <a:pt x="52" y="49"/>
                  <a:pt x="52" y="49"/>
                  <a:pt x="52" y="48"/>
                </a:cubicBezTo>
                <a:cubicBezTo>
                  <a:pt x="52" y="47"/>
                  <a:pt x="52" y="47"/>
                  <a:pt x="53" y="46"/>
                </a:cubicBezTo>
                <a:cubicBezTo>
                  <a:pt x="53" y="43"/>
                  <a:pt x="54" y="41"/>
                  <a:pt x="56" y="40"/>
                </a:cubicBezTo>
                <a:cubicBezTo>
                  <a:pt x="55" y="43"/>
                  <a:pt x="54" y="46"/>
                  <a:pt x="53" y="50"/>
                </a:cubicBezTo>
                <a:cubicBezTo>
                  <a:pt x="52" y="50"/>
                  <a:pt x="52" y="50"/>
                  <a:pt x="52" y="50"/>
                </a:cubicBezTo>
                <a:moveTo>
                  <a:pt x="70" y="47"/>
                </a:moveTo>
                <a:cubicBezTo>
                  <a:pt x="69" y="47"/>
                  <a:pt x="69" y="47"/>
                  <a:pt x="68" y="47"/>
                </a:cubicBezTo>
                <a:cubicBezTo>
                  <a:pt x="68" y="47"/>
                  <a:pt x="67" y="46"/>
                  <a:pt x="67" y="46"/>
                </a:cubicBezTo>
                <a:cubicBezTo>
                  <a:pt x="69" y="43"/>
                  <a:pt x="71" y="40"/>
                  <a:pt x="73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4" y="37"/>
                  <a:pt x="75" y="38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3" y="42"/>
                  <a:pt x="71" y="45"/>
                  <a:pt x="70" y="47"/>
                </a:cubicBezTo>
                <a:moveTo>
                  <a:pt x="53" y="54"/>
                </a:moveTo>
                <a:cubicBezTo>
                  <a:pt x="53" y="54"/>
                  <a:pt x="53" y="54"/>
                  <a:pt x="53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6" y="47"/>
                  <a:pt x="58" y="43"/>
                  <a:pt x="58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60" y="37"/>
                  <a:pt x="62" y="36"/>
                  <a:pt x="64" y="36"/>
                </a:cubicBezTo>
                <a:cubicBezTo>
                  <a:pt x="61" y="40"/>
                  <a:pt x="58" y="45"/>
                  <a:pt x="57" y="50"/>
                </a:cubicBezTo>
                <a:cubicBezTo>
                  <a:pt x="55" y="51"/>
                  <a:pt x="54" y="52"/>
                  <a:pt x="53" y="54"/>
                </a:cubicBezTo>
                <a:moveTo>
                  <a:pt x="59" y="48"/>
                </a:moveTo>
                <a:cubicBezTo>
                  <a:pt x="61" y="44"/>
                  <a:pt x="63" y="40"/>
                  <a:pt x="66" y="36"/>
                </a:cubicBezTo>
                <a:cubicBezTo>
                  <a:pt x="66" y="35"/>
                  <a:pt x="66" y="35"/>
                  <a:pt x="66" y="35"/>
                </a:cubicBezTo>
                <a:cubicBezTo>
                  <a:pt x="67" y="35"/>
                  <a:pt x="67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70" y="35"/>
                  <a:pt x="71" y="36"/>
                </a:cubicBezTo>
                <a:cubicBezTo>
                  <a:pt x="69" y="39"/>
                  <a:pt x="67" y="43"/>
                  <a:pt x="65" y="46"/>
                </a:cubicBezTo>
                <a:cubicBezTo>
                  <a:pt x="64" y="46"/>
                  <a:pt x="63" y="46"/>
                  <a:pt x="63" y="47"/>
                </a:cubicBezTo>
                <a:cubicBezTo>
                  <a:pt x="62" y="47"/>
                  <a:pt x="60" y="47"/>
                  <a:pt x="59" y="48"/>
                </a:cubicBezTo>
                <a:moveTo>
                  <a:pt x="10" y="98"/>
                </a:moveTo>
                <a:cubicBezTo>
                  <a:pt x="10" y="92"/>
                  <a:pt x="10" y="85"/>
                  <a:pt x="10" y="79"/>
                </a:cubicBezTo>
                <a:cubicBezTo>
                  <a:pt x="17" y="79"/>
                  <a:pt x="23" y="79"/>
                  <a:pt x="29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0" y="79"/>
                  <a:pt x="30" y="79"/>
                  <a:pt x="30" y="79"/>
                </a:cubicBezTo>
                <a:cubicBezTo>
                  <a:pt x="31" y="78"/>
                  <a:pt x="32" y="77"/>
                  <a:pt x="32" y="76"/>
                </a:cubicBezTo>
                <a:cubicBezTo>
                  <a:pt x="29" y="66"/>
                  <a:pt x="26" y="50"/>
                  <a:pt x="26" y="38"/>
                </a:cubicBezTo>
                <a:cubicBezTo>
                  <a:pt x="26" y="35"/>
                  <a:pt x="26" y="33"/>
                  <a:pt x="26" y="31"/>
                </a:cubicBezTo>
                <a:cubicBezTo>
                  <a:pt x="27" y="26"/>
                  <a:pt x="29" y="21"/>
                  <a:pt x="33" y="17"/>
                </a:cubicBezTo>
                <a:cubicBezTo>
                  <a:pt x="36" y="13"/>
                  <a:pt x="41" y="9"/>
                  <a:pt x="45" y="7"/>
                </a:cubicBezTo>
                <a:cubicBezTo>
                  <a:pt x="48" y="6"/>
                  <a:pt x="55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71" y="4"/>
                  <a:pt x="81" y="6"/>
                  <a:pt x="89" y="12"/>
                </a:cubicBezTo>
                <a:cubicBezTo>
                  <a:pt x="97" y="18"/>
                  <a:pt x="103" y="27"/>
                  <a:pt x="104" y="43"/>
                </a:cubicBezTo>
                <a:cubicBezTo>
                  <a:pt x="94" y="46"/>
                  <a:pt x="90" y="47"/>
                  <a:pt x="80" y="50"/>
                </a:cubicBezTo>
                <a:cubicBezTo>
                  <a:pt x="81" y="48"/>
                  <a:pt x="81" y="47"/>
                  <a:pt x="81" y="45"/>
                </a:cubicBezTo>
                <a:cubicBezTo>
                  <a:pt x="81" y="43"/>
                  <a:pt x="80" y="41"/>
                  <a:pt x="80" y="39"/>
                </a:cubicBezTo>
                <a:cubicBezTo>
                  <a:pt x="79" y="37"/>
                  <a:pt x="77" y="35"/>
                  <a:pt x="75" y="33"/>
                </a:cubicBezTo>
                <a:cubicBezTo>
                  <a:pt x="73" y="32"/>
                  <a:pt x="70" y="31"/>
                  <a:pt x="68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3" y="31"/>
                  <a:pt x="59" y="33"/>
                  <a:pt x="56" y="35"/>
                </a:cubicBezTo>
                <a:cubicBezTo>
                  <a:pt x="52" y="37"/>
                  <a:pt x="50" y="41"/>
                  <a:pt x="49" y="45"/>
                </a:cubicBezTo>
                <a:cubicBezTo>
                  <a:pt x="48" y="46"/>
                  <a:pt x="48" y="47"/>
                  <a:pt x="48" y="48"/>
                </a:cubicBezTo>
                <a:cubicBezTo>
                  <a:pt x="48" y="50"/>
                  <a:pt x="49" y="52"/>
                  <a:pt x="49" y="54"/>
                </a:cubicBezTo>
                <a:cubicBezTo>
                  <a:pt x="49" y="55"/>
                  <a:pt x="49" y="56"/>
                  <a:pt x="50" y="56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7"/>
                  <a:pt x="49" y="57"/>
                  <a:pt x="50" y="58"/>
                </a:cubicBezTo>
                <a:cubicBezTo>
                  <a:pt x="50" y="60"/>
                  <a:pt x="51" y="63"/>
                  <a:pt x="51" y="67"/>
                </a:cubicBezTo>
                <a:cubicBezTo>
                  <a:pt x="52" y="72"/>
                  <a:pt x="53" y="76"/>
                  <a:pt x="55" y="79"/>
                </a:cubicBezTo>
                <a:cubicBezTo>
                  <a:pt x="55" y="80"/>
                  <a:pt x="55" y="80"/>
                  <a:pt x="56" y="80"/>
                </a:cubicBezTo>
                <a:cubicBezTo>
                  <a:pt x="56" y="81"/>
                  <a:pt x="57" y="81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8" y="81"/>
                  <a:pt x="78" y="81"/>
                  <a:pt x="88" y="81"/>
                </a:cubicBezTo>
                <a:cubicBezTo>
                  <a:pt x="87" y="86"/>
                  <a:pt x="86" y="90"/>
                  <a:pt x="86" y="95"/>
                </a:cubicBezTo>
                <a:cubicBezTo>
                  <a:pt x="86" y="96"/>
                  <a:pt x="87" y="98"/>
                  <a:pt x="87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78" y="98"/>
                  <a:pt x="66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7" y="98"/>
                  <a:pt x="56" y="99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5"/>
                  <a:pt x="56" y="109"/>
                  <a:pt x="54" y="113"/>
                </a:cubicBezTo>
                <a:cubicBezTo>
                  <a:pt x="54" y="113"/>
                  <a:pt x="54" y="113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2" y="120"/>
                  <a:pt x="49" y="125"/>
                  <a:pt x="46" y="129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5" y="129"/>
                  <a:pt x="45" y="130"/>
                  <a:pt x="45" y="130"/>
                </a:cubicBezTo>
                <a:cubicBezTo>
                  <a:pt x="45" y="131"/>
                  <a:pt x="45" y="131"/>
                  <a:pt x="46" y="132"/>
                </a:cubicBezTo>
                <a:cubicBezTo>
                  <a:pt x="46" y="132"/>
                  <a:pt x="46" y="132"/>
                  <a:pt x="46" y="132"/>
                </a:cubicBezTo>
                <a:cubicBezTo>
                  <a:pt x="47" y="133"/>
                  <a:pt x="48" y="134"/>
                  <a:pt x="50" y="135"/>
                </a:cubicBezTo>
                <a:cubicBezTo>
                  <a:pt x="56" y="137"/>
                  <a:pt x="67" y="142"/>
                  <a:pt x="83" y="142"/>
                </a:cubicBezTo>
                <a:cubicBezTo>
                  <a:pt x="90" y="142"/>
                  <a:pt x="98" y="141"/>
                  <a:pt x="107" y="138"/>
                </a:cubicBezTo>
                <a:cubicBezTo>
                  <a:pt x="108" y="142"/>
                  <a:pt x="108" y="145"/>
                  <a:pt x="109" y="147"/>
                </a:cubicBezTo>
                <a:cubicBezTo>
                  <a:pt x="110" y="150"/>
                  <a:pt x="111" y="153"/>
                  <a:pt x="112" y="156"/>
                </a:cubicBezTo>
                <a:cubicBezTo>
                  <a:pt x="107" y="159"/>
                  <a:pt x="98" y="162"/>
                  <a:pt x="87" y="162"/>
                </a:cubicBezTo>
                <a:cubicBezTo>
                  <a:pt x="81" y="162"/>
                  <a:pt x="75" y="161"/>
                  <a:pt x="68" y="159"/>
                </a:cubicBezTo>
                <a:cubicBezTo>
                  <a:pt x="52" y="154"/>
                  <a:pt x="42" y="153"/>
                  <a:pt x="34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28" y="153"/>
                  <a:pt x="24" y="154"/>
                  <a:pt x="21" y="156"/>
                </a:cubicBezTo>
                <a:cubicBezTo>
                  <a:pt x="20" y="156"/>
                  <a:pt x="20" y="157"/>
                  <a:pt x="19" y="158"/>
                </a:cubicBezTo>
                <a:cubicBezTo>
                  <a:pt x="18" y="154"/>
                  <a:pt x="16" y="151"/>
                  <a:pt x="14" y="148"/>
                </a:cubicBezTo>
                <a:cubicBezTo>
                  <a:pt x="12" y="144"/>
                  <a:pt x="9" y="141"/>
                  <a:pt x="7" y="136"/>
                </a:cubicBezTo>
                <a:cubicBezTo>
                  <a:pt x="7" y="136"/>
                  <a:pt x="7" y="135"/>
                  <a:pt x="7" y="135"/>
                </a:cubicBezTo>
                <a:cubicBezTo>
                  <a:pt x="7" y="135"/>
                  <a:pt x="7" y="135"/>
                  <a:pt x="8" y="134"/>
                </a:cubicBezTo>
                <a:cubicBezTo>
                  <a:pt x="14" y="131"/>
                  <a:pt x="20" y="126"/>
                  <a:pt x="25" y="120"/>
                </a:cubicBezTo>
                <a:cubicBezTo>
                  <a:pt x="26" y="118"/>
                  <a:pt x="27" y="117"/>
                  <a:pt x="28" y="115"/>
                </a:cubicBezTo>
                <a:cubicBezTo>
                  <a:pt x="31" y="110"/>
                  <a:pt x="33" y="105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9"/>
                  <a:pt x="34" y="99"/>
                  <a:pt x="34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24" y="97"/>
                  <a:pt x="20" y="98"/>
                  <a:pt x="10" y="98"/>
                </a:cubicBezTo>
                <a:moveTo>
                  <a:pt x="62" y="0"/>
                </a:moveTo>
                <a:cubicBezTo>
                  <a:pt x="54" y="0"/>
                  <a:pt x="47" y="2"/>
                  <a:pt x="44" y="4"/>
                </a:cubicBezTo>
                <a:cubicBezTo>
                  <a:pt x="38" y="6"/>
                  <a:pt x="33" y="10"/>
                  <a:pt x="30" y="15"/>
                </a:cubicBezTo>
                <a:cubicBezTo>
                  <a:pt x="26" y="19"/>
                  <a:pt x="23" y="25"/>
                  <a:pt x="22" y="30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2"/>
                  <a:pt x="22" y="32"/>
                  <a:pt x="22" y="32"/>
                </a:cubicBezTo>
                <a:cubicBezTo>
                  <a:pt x="20" y="37"/>
                  <a:pt x="20" y="43"/>
                  <a:pt x="20" y="49"/>
                </a:cubicBezTo>
                <a:cubicBezTo>
                  <a:pt x="20" y="58"/>
                  <a:pt x="21" y="68"/>
                  <a:pt x="23" y="75"/>
                </a:cubicBezTo>
                <a:cubicBezTo>
                  <a:pt x="18" y="75"/>
                  <a:pt x="13" y="75"/>
                  <a:pt x="8" y="75"/>
                </a:cubicBezTo>
                <a:cubicBezTo>
                  <a:pt x="7" y="75"/>
                  <a:pt x="7" y="76"/>
                  <a:pt x="7" y="77"/>
                </a:cubicBezTo>
                <a:cubicBezTo>
                  <a:pt x="6" y="84"/>
                  <a:pt x="6" y="91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5"/>
                  <a:pt x="7" y="109"/>
                  <a:pt x="7" y="115"/>
                </a:cubicBezTo>
                <a:cubicBezTo>
                  <a:pt x="7" y="116"/>
                  <a:pt x="7" y="117"/>
                  <a:pt x="9" y="117"/>
                </a:cubicBezTo>
                <a:cubicBezTo>
                  <a:pt x="9" y="117"/>
                  <a:pt x="9" y="117"/>
                  <a:pt x="9" y="117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9" y="117"/>
                  <a:pt x="9" y="117"/>
                  <a:pt x="9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4" y="116"/>
                  <a:pt x="18" y="116"/>
                  <a:pt x="22" y="116"/>
                </a:cubicBezTo>
                <a:cubicBezTo>
                  <a:pt x="22" y="117"/>
                  <a:pt x="22" y="117"/>
                  <a:pt x="22" y="117"/>
                </a:cubicBezTo>
                <a:cubicBezTo>
                  <a:pt x="17" y="123"/>
                  <a:pt x="11" y="128"/>
                  <a:pt x="6" y="131"/>
                </a:cubicBezTo>
                <a:cubicBezTo>
                  <a:pt x="5" y="131"/>
                  <a:pt x="5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3" y="132"/>
                  <a:pt x="2" y="133"/>
                  <a:pt x="2" y="134"/>
                </a:cubicBezTo>
                <a:cubicBezTo>
                  <a:pt x="2" y="135"/>
                  <a:pt x="2" y="136"/>
                  <a:pt x="2" y="137"/>
                </a:cubicBezTo>
                <a:cubicBezTo>
                  <a:pt x="2" y="140"/>
                  <a:pt x="2" y="142"/>
                  <a:pt x="1" y="146"/>
                </a:cubicBezTo>
                <a:cubicBezTo>
                  <a:pt x="1" y="147"/>
                  <a:pt x="0" y="149"/>
                  <a:pt x="0" y="152"/>
                </a:cubicBezTo>
                <a:cubicBezTo>
                  <a:pt x="0" y="152"/>
                  <a:pt x="0" y="153"/>
                  <a:pt x="0" y="153"/>
                </a:cubicBezTo>
                <a:cubicBezTo>
                  <a:pt x="0" y="155"/>
                  <a:pt x="1" y="157"/>
                  <a:pt x="2" y="159"/>
                </a:cubicBezTo>
                <a:cubicBezTo>
                  <a:pt x="4" y="164"/>
                  <a:pt x="6" y="167"/>
                  <a:pt x="8" y="170"/>
                </a:cubicBezTo>
                <a:cubicBezTo>
                  <a:pt x="9" y="172"/>
                  <a:pt x="11" y="175"/>
                  <a:pt x="13" y="179"/>
                </a:cubicBezTo>
                <a:cubicBezTo>
                  <a:pt x="13" y="180"/>
                  <a:pt x="14" y="180"/>
                  <a:pt x="14" y="180"/>
                </a:cubicBezTo>
                <a:cubicBezTo>
                  <a:pt x="14" y="181"/>
                  <a:pt x="14" y="181"/>
                  <a:pt x="14" y="181"/>
                </a:cubicBezTo>
                <a:cubicBezTo>
                  <a:pt x="15" y="181"/>
                  <a:pt x="15" y="181"/>
                  <a:pt x="15" y="181"/>
                </a:cubicBezTo>
                <a:cubicBezTo>
                  <a:pt x="16" y="181"/>
                  <a:pt x="17" y="181"/>
                  <a:pt x="17" y="180"/>
                </a:cubicBezTo>
                <a:cubicBezTo>
                  <a:pt x="19" y="178"/>
                  <a:pt x="22" y="176"/>
                  <a:pt x="25" y="175"/>
                </a:cubicBezTo>
                <a:cubicBezTo>
                  <a:pt x="28" y="174"/>
                  <a:pt x="32" y="174"/>
                  <a:pt x="36" y="173"/>
                </a:cubicBezTo>
                <a:cubicBezTo>
                  <a:pt x="38" y="173"/>
                  <a:pt x="41" y="173"/>
                  <a:pt x="43" y="173"/>
                </a:cubicBezTo>
                <a:cubicBezTo>
                  <a:pt x="43" y="173"/>
                  <a:pt x="43" y="173"/>
                  <a:pt x="43" y="173"/>
                </a:cubicBezTo>
                <a:cubicBezTo>
                  <a:pt x="44" y="173"/>
                  <a:pt x="46" y="173"/>
                  <a:pt x="47" y="173"/>
                </a:cubicBezTo>
                <a:cubicBezTo>
                  <a:pt x="47" y="173"/>
                  <a:pt x="47" y="173"/>
                  <a:pt x="47" y="173"/>
                </a:cubicBezTo>
                <a:cubicBezTo>
                  <a:pt x="52" y="174"/>
                  <a:pt x="58" y="176"/>
                  <a:pt x="64" y="178"/>
                </a:cubicBezTo>
                <a:cubicBezTo>
                  <a:pt x="72" y="181"/>
                  <a:pt x="81" y="183"/>
                  <a:pt x="91" y="183"/>
                </a:cubicBezTo>
                <a:cubicBezTo>
                  <a:pt x="97" y="183"/>
                  <a:pt x="104" y="182"/>
                  <a:pt x="111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5" y="170"/>
                  <a:pt x="116" y="165"/>
                  <a:pt x="117" y="158"/>
                </a:cubicBezTo>
                <a:cubicBezTo>
                  <a:pt x="117" y="157"/>
                  <a:pt x="117" y="157"/>
                  <a:pt x="116" y="156"/>
                </a:cubicBezTo>
                <a:cubicBezTo>
                  <a:pt x="115" y="152"/>
                  <a:pt x="114" y="149"/>
                  <a:pt x="113" y="146"/>
                </a:cubicBezTo>
                <a:cubicBezTo>
                  <a:pt x="112" y="143"/>
                  <a:pt x="111" y="140"/>
                  <a:pt x="111" y="136"/>
                </a:cubicBezTo>
                <a:cubicBezTo>
                  <a:pt x="111" y="135"/>
                  <a:pt x="111" y="134"/>
                  <a:pt x="110" y="134"/>
                </a:cubicBezTo>
                <a:cubicBezTo>
                  <a:pt x="110" y="134"/>
                  <a:pt x="110" y="134"/>
                  <a:pt x="109" y="134"/>
                </a:cubicBezTo>
                <a:cubicBezTo>
                  <a:pt x="109" y="134"/>
                  <a:pt x="109" y="134"/>
                  <a:pt x="109" y="134"/>
                </a:cubicBezTo>
                <a:cubicBezTo>
                  <a:pt x="99" y="137"/>
                  <a:pt x="90" y="138"/>
                  <a:pt x="83" y="138"/>
                </a:cubicBezTo>
                <a:cubicBezTo>
                  <a:pt x="72" y="138"/>
                  <a:pt x="63" y="136"/>
                  <a:pt x="57" y="133"/>
                </a:cubicBezTo>
                <a:cubicBezTo>
                  <a:pt x="54" y="132"/>
                  <a:pt x="52" y="131"/>
                  <a:pt x="51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3" y="126"/>
                  <a:pt x="56" y="121"/>
                  <a:pt x="58" y="116"/>
                </a:cubicBezTo>
                <a:cubicBezTo>
                  <a:pt x="68" y="116"/>
                  <a:pt x="77" y="116"/>
                  <a:pt x="85" y="116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9" y="111"/>
                  <a:pt x="90" y="107"/>
                  <a:pt x="90" y="103"/>
                </a:cubicBezTo>
                <a:cubicBezTo>
                  <a:pt x="91" y="103"/>
                  <a:pt x="91" y="102"/>
                  <a:pt x="91" y="102"/>
                </a:cubicBezTo>
                <a:cubicBezTo>
                  <a:pt x="91" y="99"/>
                  <a:pt x="90" y="97"/>
                  <a:pt x="90" y="95"/>
                </a:cubicBezTo>
                <a:cubicBezTo>
                  <a:pt x="90" y="90"/>
                  <a:pt x="91" y="85"/>
                  <a:pt x="92" y="79"/>
                </a:cubicBezTo>
                <a:cubicBezTo>
                  <a:pt x="92" y="79"/>
                  <a:pt x="92" y="78"/>
                  <a:pt x="92" y="78"/>
                </a:cubicBezTo>
                <a:cubicBezTo>
                  <a:pt x="91" y="77"/>
                  <a:pt x="91" y="77"/>
                  <a:pt x="90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80" y="77"/>
                  <a:pt x="69" y="77"/>
                  <a:pt x="58" y="77"/>
                </a:cubicBezTo>
                <a:cubicBezTo>
                  <a:pt x="57" y="75"/>
                  <a:pt x="56" y="71"/>
                  <a:pt x="55" y="66"/>
                </a:cubicBezTo>
                <a:cubicBezTo>
                  <a:pt x="55" y="65"/>
                  <a:pt x="55" y="65"/>
                  <a:pt x="55" y="64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2"/>
                  <a:pt x="55" y="62"/>
                </a:cubicBezTo>
                <a:cubicBezTo>
                  <a:pt x="55" y="57"/>
                  <a:pt x="59" y="51"/>
                  <a:pt x="64" y="50"/>
                </a:cubicBezTo>
                <a:cubicBezTo>
                  <a:pt x="64" y="50"/>
                  <a:pt x="65" y="50"/>
                  <a:pt x="66" y="50"/>
                </a:cubicBezTo>
                <a:cubicBezTo>
                  <a:pt x="66" y="50"/>
                  <a:pt x="67" y="50"/>
                  <a:pt x="67" y="50"/>
                </a:cubicBezTo>
                <a:cubicBezTo>
                  <a:pt x="69" y="51"/>
                  <a:pt x="70" y="52"/>
                  <a:pt x="71" y="54"/>
                </a:cubicBezTo>
                <a:cubicBezTo>
                  <a:pt x="72" y="56"/>
                  <a:pt x="73" y="58"/>
                  <a:pt x="73" y="60"/>
                </a:cubicBezTo>
                <a:cubicBezTo>
                  <a:pt x="74" y="62"/>
                  <a:pt x="74" y="64"/>
                  <a:pt x="74" y="66"/>
                </a:cubicBezTo>
                <a:cubicBezTo>
                  <a:pt x="75" y="67"/>
                  <a:pt x="76" y="67"/>
                  <a:pt x="76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7" y="67"/>
                  <a:pt x="77" y="67"/>
                  <a:pt x="77" y="67"/>
                </a:cubicBezTo>
                <a:cubicBezTo>
                  <a:pt x="78" y="68"/>
                  <a:pt x="78" y="68"/>
                  <a:pt x="79" y="68"/>
                </a:cubicBezTo>
                <a:cubicBezTo>
                  <a:pt x="79" y="68"/>
                  <a:pt x="79" y="68"/>
                  <a:pt x="79" y="68"/>
                </a:cubicBezTo>
                <a:cubicBezTo>
                  <a:pt x="87" y="64"/>
                  <a:pt x="96" y="61"/>
                  <a:pt x="104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6" y="59"/>
                  <a:pt x="106" y="59"/>
                  <a:pt x="106" y="58"/>
                </a:cubicBezTo>
                <a:cubicBezTo>
                  <a:pt x="108" y="53"/>
                  <a:pt x="109" y="49"/>
                  <a:pt x="109" y="44"/>
                </a:cubicBezTo>
                <a:cubicBezTo>
                  <a:pt x="109" y="43"/>
                  <a:pt x="109" y="42"/>
                  <a:pt x="108" y="42"/>
                </a:cubicBezTo>
                <a:cubicBezTo>
                  <a:pt x="107" y="26"/>
                  <a:pt x="100" y="15"/>
                  <a:pt x="92" y="9"/>
                </a:cubicBezTo>
                <a:cubicBezTo>
                  <a:pt x="83" y="2"/>
                  <a:pt x="72" y="0"/>
                  <a:pt x="62" y="0"/>
                </a:cubicBezTo>
              </a:path>
            </a:pathLst>
          </a:custGeom>
          <a:solidFill>
            <a:srgbClr val="B2B2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2095743" y="3855264"/>
            <a:ext cx="676707" cy="1155770"/>
            <a:chOff x="3481623" y="3635353"/>
            <a:chExt cx="1296282" cy="2213961"/>
          </a:xfrm>
        </p:grpSpPr>
        <p:sp>
          <p:nvSpPr>
            <p:cNvPr id="213" name="任意多边形 212"/>
            <p:cNvSpPr/>
            <p:nvPr/>
          </p:nvSpPr>
          <p:spPr>
            <a:xfrm rot="5400000">
              <a:off x="3022783" y="4094193"/>
              <a:ext cx="2213961" cy="1296282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4" name="任意多边形 213"/>
            <p:cNvSpPr/>
            <p:nvPr/>
          </p:nvSpPr>
          <p:spPr>
            <a:xfrm flipV="1">
              <a:off x="4065257" y="3641006"/>
              <a:ext cx="128993" cy="812171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1713474" y="2463073"/>
            <a:ext cx="1457362" cy="1447832"/>
            <a:chOff x="2756535" y="1162698"/>
            <a:chExt cx="2772160" cy="2754032"/>
          </a:xfrm>
        </p:grpSpPr>
        <p:grpSp>
          <p:nvGrpSpPr>
            <p:cNvPr id="216" name="组合 215"/>
            <p:cNvGrpSpPr/>
            <p:nvPr/>
          </p:nvGrpSpPr>
          <p:grpSpPr>
            <a:xfrm>
              <a:off x="2756535" y="1162698"/>
              <a:ext cx="2758440" cy="1445029"/>
              <a:chOff x="2756535" y="1162698"/>
              <a:chExt cx="2758440" cy="1445029"/>
            </a:xfrm>
          </p:grpSpPr>
          <p:sp>
            <p:nvSpPr>
              <p:cNvPr id="223" name="圆角矩形 222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4" name="圆角矩形 223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5" name="圆角矩形 224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6" name="圆角矩形 225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圆角矩形 226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 flipV="1">
              <a:off x="2770255" y="2471701"/>
              <a:ext cx="2758440" cy="1445029"/>
              <a:chOff x="2756535" y="1162698"/>
              <a:chExt cx="2758440" cy="1445029"/>
            </a:xfrm>
          </p:grpSpPr>
          <p:sp>
            <p:nvSpPr>
              <p:cNvPr id="218" name="圆角矩形 217"/>
              <p:cNvSpPr/>
              <p:nvPr/>
            </p:nvSpPr>
            <p:spPr>
              <a:xfrm>
                <a:off x="27565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19" name="圆角矩形 218"/>
              <p:cNvSpPr/>
              <p:nvPr/>
            </p:nvSpPr>
            <p:spPr>
              <a:xfrm rot="2700000">
                <a:off x="3102471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圆角矩形 219"/>
              <p:cNvSpPr/>
              <p:nvPr/>
            </p:nvSpPr>
            <p:spPr>
              <a:xfrm rot="5400000">
                <a:off x="3937635" y="12950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1" name="圆角矩形 220"/>
              <p:cNvSpPr/>
              <p:nvPr/>
            </p:nvSpPr>
            <p:spPr>
              <a:xfrm rot="8100000">
                <a:off x="4772799" y="1640945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2" name="圆角矩形 221"/>
              <p:cNvSpPr/>
              <p:nvPr/>
            </p:nvSpPr>
            <p:spPr>
              <a:xfrm rot="10800000">
                <a:off x="5118735" y="2476109"/>
                <a:ext cx="396240" cy="131618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  <a:effectLst>
                <a:outerShdw blurRad="127000" dist="63500" dir="2700000" algn="tl" rotWithShape="0">
                  <a:prstClr val="black">
                    <a:alpha val="29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190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28" name="任意多边形 227"/>
          <p:cNvSpPr/>
          <p:nvPr/>
        </p:nvSpPr>
        <p:spPr>
          <a:xfrm>
            <a:off x="2067557" y="2877472"/>
            <a:ext cx="729619" cy="957819"/>
          </a:xfrm>
          <a:custGeom>
            <a:avLst/>
            <a:gdLst>
              <a:gd name="connsiteX0" fmla="*/ 703729 w 1866900"/>
              <a:gd name="connsiteY0" fmla="*/ 2328771 h 2450803"/>
              <a:gd name="connsiteX1" fmla="*/ 1163171 w 1866900"/>
              <a:gd name="connsiteY1" fmla="*/ 2328771 h 2450803"/>
              <a:gd name="connsiteX2" fmla="*/ 1224187 w 1866900"/>
              <a:gd name="connsiteY2" fmla="*/ 2389787 h 2450803"/>
              <a:gd name="connsiteX3" fmla="*/ 1163171 w 1866900"/>
              <a:gd name="connsiteY3" fmla="*/ 2450803 h 2450803"/>
              <a:gd name="connsiteX4" fmla="*/ 703729 w 1866900"/>
              <a:gd name="connsiteY4" fmla="*/ 2450803 h 2450803"/>
              <a:gd name="connsiteX5" fmla="*/ 642713 w 1866900"/>
              <a:gd name="connsiteY5" fmla="*/ 2389787 h 2450803"/>
              <a:gd name="connsiteX6" fmla="*/ 703729 w 1866900"/>
              <a:gd name="connsiteY6" fmla="*/ 2328771 h 2450803"/>
              <a:gd name="connsiteX7" fmla="*/ 646157 w 1866900"/>
              <a:gd name="connsiteY7" fmla="*/ 2177104 h 2450803"/>
              <a:gd name="connsiteX8" fmla="*/ 1220743 w 1866900"/>
              <a:gd name="connsiteY8" fmla="*/ 2177104 h 2450803"/>
              <a:gd name="connsiteX9" fmla="*/ 1281759 w 1866900"/>
              <a:gd name="connsiteY9" fmla="*/ 2238120 h 2450803"/>
              <a:gd name="connsiteX10" fmla="*/ 1220743 w 1866900"/>
              <a:gd name="connsiteY10" fmla="*/ 2299136 h 2450803"/>
              <a:gd name="connsiteX11" fmla="*/ 646157 w 1866900"/>
              <a:gd name="connsiteY11" fmla="*/ 2299136 h 2450803"/>
              <a:gd name="connsiteX12" fmla="*/ 585141 w 1866900"/>
              <a:gd name="connsiteY12" fmla="*/ 2238120 h 2450803"/>
              <a:gd name="connsiteX13" fmla="*/ 646157 w 1866900"/>
              <a:gd name="connsiteY13" fmla="*/ 2177104 h 2450803"/>
              <a:gd name="connsiteX14" fmla="*/ 601983 w 1866900"/>
              <a:gd name="connsiteY14" fmla="*/ 2025437 h 2450803"/>
              <a:gd name="connsiteX15" fmla="*/ 1264918 w 1866900"/>
              <a:gd name="connsiteY15" fmla="*/ 2025437 h 2450803"/>
              <a:gd name="connsiteX16" fmla="*/ 1325934 w 1866900"/>
              <a:gd name="connsiteY16" fmla="*/ 2086453 h 2450803"/>
              <a:gd name="connsiteX17" fmla="*/ 1264918 w 1866900"/>
              <a:gd name="connsiteY17" fmla="*/ 2147469 h 2450803"/>
              <a:gd name="connsiteX18" fmla="*/ 601983 w 1866900"/>
              <a:gd name="connsiteY18" fmla="*/ 2147469 h 2450803"/>
              <a:gd name="connsiteX19" fmla="*/ 540967 w 1866900"/>
              <a:gd name="connsiteY19" fmla="*/ 2086453 h 2450803"/>
              <a:gd name="connsiteX20" fmla="*/ 601983 w 1866900"/>
              <a:gd name="connsiteY20" fmla="*/ 2025437 h 2450803"/>
              <a:gd name="connsiteX21" fmla="*/ 933450 w 1866900"/>
              <a:gd name="connsiteY21" fmla="*/ 0 h 2450803"/>
              <a:gd name="connsiteX22" fmla="*/ 1866900 w 1866900"/>
              <a:gd name="connsiteY22" fmla="*/ 933450 h 2450803"/>
              <a:gd name="connsiteX23" fmla="*/ 1296791 w 1866900"/>
              <a:gd name="connsiteY23" fmla="*/ 1793545 h 2450803"/>
              <a:gd name="connsiteX24" fmla="*/ 1232555 w 1866900"/>
              <a:gd name="connsiteY24" fmla="*/ 1999556 h 2450803"/>
              <a:gd name="connsiteX25" fmla="*/ 634346 w 1866900"/>
              <a:gd name="connsiteY25" fmla="*/ 1999556 h 2450803"/>
              <a:gd name="connsiteX26" fmla="*/ 570109 w 1866900"/>
              <a:gd name="connsiteY26" fmla="*/ 1793545 h 2450803"/>
              <a:gd name="connsiteX27" fmla="*/ 0 w 1866900"/>
              <a:gd name="connsiteY27" fmla="*/ 933450 h 2450803"/>
              <a:gd name="connsiteX28" fmla="*/ 933450 w 1866900"/>
              <a:gd name="connsiteY28" fmla="*/ 0 h 24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6900" h="2450803">
                <a:moveTo>
                  <a:pt x="703729" y="2328771"/>
                </a:moveTo>
                <a:lnTo>
                  <a:pt x="1163171" y="2328771"/>
                </a:lnTo>
                <a:cubicBezTo>
                  <a:pt x="1196869" y="2328771"/>
                  <a:pt x="1224187" y="2356089"/>
                  <a:pt x="1224187" y="2389787"/>
                </a:cubicBezTo>
                <a:cubicBezTo>
                  <a:pt x="1224187" y="2423485"/>
                  <a:pt x="1196869" y="2450803"/>
                  <a:pt x="1163171" y="2450803"/>
                </a:cubicBezTo>
                <a:lnTo>
                  <a:pt x="703729" y="2450803"/>
                </a:lnTo>
                <a:cubicBezTo>
                  <a:pt x="670031" y="2450803"/>
                  <a:pt x="642713" y="2423485"/>
                  <a:pt x="642713" y="2389787"/>
                </a:cubicBezTo>
                <a:cubicBezTo>
                  <a:pt x="642713" y="2356089"/>
                  <a:pt x="670031" y="2328771"/>
                  <a:pt x="703729" y="2328771"/>
                </a:cubicBezTo>
                <a:close/>
                <a:moveTo>
                  <a:pt x="646157" y="2177104"/>
                </a:moveTo>
                <a:lnTo>
                  <a:pt x="1220743" y="2177104"/>
                </a:lnTo>
                <a:cubicBezTo>
                  <a:pt x="1254441" y="2177104"/>
                  <a:pt x="1281759" y="2204422"/>
                  <a:pt x="1281759" y="2238120"/>
                </a:cubicBezTo>
                <a:cubicBezTo>
                  <a:pt x="1281759" y="2271818"/>
                  <a:pt x="1254441" y="2299136"/>
                  <a:pt x="1220743" y="2299136"/>
                </a:cubicBezTo>
                <a:lnTo>
                  <a:pt x="646157" y="2299136"/>
                </a:lnTo>
                <a:cubicBezTo>
                  <a:pt x="612459" y="2299136"/>
                  <a:pt x="585141" y="2271818"/>
                  <a:pt x="585141" y="2238120"/>
                </a:cubicBezTo>
                <a:cubicBezTo>
                  <a:pt x="585141" y="2204422"/>
                  <a:pt x="612459" y="2177104"/>
                  <a:pt x="646157" y="2177104"/>
                </a:cubicBezTo>
                <a:close/>
                <a:moveTo>
                  <a:pt x="601983" y="2025437"/>
                </a:moveTo>
                <a:lnTo>
                  <a:pt x="1264918" y="2025437"/>
                </a:lnTo>
                <a:cubicBezTo>
                  <a:pt x="1298616" y="2025437"/>
                  <a:pt x="1325934" y="2052755"/>
                  <a:pt x="1325934" y="2086453"/>
                </a:cubicBezTo>
                <a:cubicBezTo>
                  <a:pt x="1325934" y="2120181"/>
                  <a:pt x="1298616" y="2147469"/>
                  <a:pt x="1264918" y="2147469"/>
                </a:cubicBezTo>
                <a:lnTo>
                  <a:pt x="601983" y="2147469"/>
                </a:lnTo>
                <a:cubicBezTo>
                  <a:pt x="568285" y="2147469"/>
                  <a:pt x="540967" y="2120181"/>
                  <a:pt x="540967" y="2086453"/>
                </a:cubicBezTo>
                <a:cubicBezTo>
                  <a:pt x="540967" y="2052755"/>
                  <a:pt x="568285" y="2025437"/>
                  <a:pt x="601983" y="2025437"/>
                </a:cubicBezTo>
                <a:close/>
                <a:moveTo>
                  <a:pt x="933450" y="0"/>
                </a:moveTo>
                <a:cubicBezTo>
                  <a:pt x="1448980" y="0"/>
                  <a:pt x="1866900" y="417920"/>
                  <a:pt x="1866900" y="933450"/>
                </a:cubicBezTo>
                <a:cubicBezTo>
                  <a:pt x="1866900" y="1320098"/>
                  <a:pt x="1631820" y="1651839"/>
                  <a:pt x="1296791" y="1793545"/>
                </a:cubicBezTo>
                <a:cubicBezTo>
                  <a:pt x="1203942" y="1852691"/>
                  <a:pt x="1287305" y="1930886"/>
                  <a:pt x="1232555" y="1999556"/>
                </a:cubicBezTo>
                <a:lnTo>
                  <a:pt x="634346" y="1999556"/>
                </a:lnTo>
                <a:cubicBezTo>
                  <a:pt x="565309" y="1902311"/>
                  <a:pt x="667721" y="1838403"/>
                  <a:pt x="570109" y="1793545"/>
                </a:cubicBezTo>
                <a:cubicBezTo>
                  <a:pt x="235080" y="1651839"/>
                  <a:pt x="0" y="1320098"/>
                  <a:pt x="0" y="933450"/>
                </a:cubicBezTo>
                <a:cubicBezTo>
                  <a:pt x="0" y="417920"/>
                  <a:pt x="417920" y="0"/>
                  <a:pt x="9334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540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2246211" y="2980622"/>
            <a:ext cx="360502" cy="360504"/>
            <a:chOff x="1325410" y="1372730"/>
            <a:chExt cx="1251559" cy="1251561"/>
          </a:xfrm>
          <a:solidFill>
            <a:schemeClr val="tx1">
              <a:lumMod val="85000"/>
              <a:lumOff val="15000"/>
              <a:alpha val="1000"/>
            </a:schemeClr>
          </a:solidFill>
          <a:effectLst>
            <a:glow rad="38100">
              <a:schemeClr val="bg1">
                <a:lumMod val="85000"/>
                <a:alpha val="57000"/>
              </a:schemeClr>
            </a:glow>
            <a:reflection endPos="0" dir="5400000" sy="-100000" algn="bl" rotWithShape="0"/>
          </a:effectLst>
        </p:grpSpPr>
        <p:sp>
          <p:nvSpPr>
            <p:cNvPr id="230" name="任意多边形 229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1" name="任意多边形 230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2" name="任意多边形 231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3" name="任意多边形 232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4" name="任意多边形 233"/>
          <p:cNvSpPr/>
          <p:nvPr/>
        </p:nvSpPr>
        <p:spPr>
          <a:xfrm>
            <a:off x="2496136" y="3260328"/>
            <a:ext cx="168258" cy="168257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rgbClr val="00A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5" name="任意多边形 234"/>
          <p:cNvSpPr/>
          <p:nvPr/>
        </p:nvSpPr>
        <p:spPr>
          <a:xfrm>
            <a:off x="2300500" y="3328352"/>
            <a:ext cx="225009" cy="225009"/>
          </a:xfrm>
          <a:custGeom>
            <a:avLst/>
            <a:gdLst>
              <a:gd name="connsiteX0" fmla="*/ 870381 w 1740762"/>
              <a:gd name="connsiteY0" fmla="*/ 422211 h 1740760"/>
              <a:gd name="connsiteX1" fmla="*/ 422212 w 1740762"/>
              <a:gd name="connsiteY1" fmla="*/ 870380 h 1740760"/>
              <a:gd name="connsiteX2" fmla="*/ 870381 w 1740762"/>
              <a:gd name="connsiteY2" fmla="*/ 1318549 h 1740760"/>
              <a:gd name="connsiteX3" fmla="*/ 1318550 w 1740762"/>
              <a:gd name="connsiteY3" fmla="*/ 870380 h 1740760"/>
              <a:gd name="connsiteX4" fmla="*/ 870381 w 1740762"/>
              <a:gd name="connsiteY4" fmla="*/ 422211 h 1740760"/>
              <a:gd name="connsiteX5" fmla="*/ 785261 w 1740762"/>
              <a:gd name="connsiteY5" fmla="*/ 0 h 1740760"/>
              <a:gd name="connsiteX6" fmla="*/ 955501 w 1740762"/>
              <a:gd name="connsiteY6" fmla="*/ 0 h 1740760"/>
              <a:gd name="connsiteX7" fmla="*/ 955501 w 1740762"/>
              <a:gd name="connsiteY7" fmla="*/ 134329 h 1740760"/>
              <a:gd name="connsiteX8" fmla="*/ 1014988 w 1740762"/>
              <a:gd name="connsiteY8" fmla="*/ 143408 h 1740760"/>
              <a:gd name="connsiteX9" fmla="*/ 1073317 w 1740762"/>
              <a:gd name="connsiteY9" fmla="*/ 158020 h 1740760"/>
              <a:gd name="connsiteX10" fmla="*/ 1124821 w 1740762"/>
              <a:gd name="connsiteY10" fmla="*/ 33680 h 1740760"/>
              <a:gd name="connsiteX11" fmla="*/ 1282102 w 1740762"/>
              <a:gd name="connsiteY11" fmla="*/ 98828 h 1740760"/>
              <a:gd name="connsiteX12" fmla="*/ 1229998 w 1740762"/>
              <a:gd name="connsiteY12" fmla="*/ 224619 h 1740760"/>
              <a:gd name="connsiteX13" fmla="*/ 1250218 w 1740762"/>
              <a:gd name="connsiteY13" fmla="*/ 235760 h 1740760"/>
              <a:gd name="connsiteX14" fmla="*/ 1327066 w 1740762"/>
              <a:gd name="connsiteY14" fmla="*/ 289364 h 1740760"/>
              <a:gd name="connsiteX15" fmla="*/ 1329143 w 1740762"/>
              <a:gd name="connsiteY15" fmla="*/ 291241 h 1740760"/>
              <a:gd name="connsiteX16" fmla="*/ 1425645 w 1740762"/>
              <a:gd name="connsiteY16" fmla="*/ 194739 h 1740760"/>
              <a:gd name="connsiteX17" fmla="*/ 1546022 w 1740762"/>
              <a:gd name="connsiteY17" fmla="*/ 315117 h 1740760"/>
              <a:gd name="connsiteX18" fmla="*/ 1448558 w 1740762"/>
              <a:gd name="connsiteY18" fmla="*/ 412582 h 1740760"/>
              <a:gd name="connsiteX19" fmla="*/ 1457388 w 1740762"/>
              <a:gd name="connsiteY19" fmla="*/ 422838 h 1740760"/>
              <a:gd name="connsiteX20" fmla="*/ 1514167 w 1740762"/>
              <a:gd name="connsiteY20" fmla="*/ 511583 h 1740760"/>
              <a:gd name="connsiteX21" fmla="*/ 1641935 w 1740762"/>
              <a:gd name="connsiteY21" fmla="*/ 458659 h 1740760"/>
              <a:gd name="connsiteX22" fmla="*/ 1707082 w 1740762"/>
              <a:gd name="connsiteY22" fmla="*/ 615941 h 1740760"/>
              <a:gd name="connsiteX23" fmla="*/ 1579247 w 1740762"/>
              <a:gd name="connsiteY23" fmla="*/ 668892 h 1740760"/>
              <a:gd name="connsiteX24" fmla="*/ 1584835 w 1740762"/>
              <a:gd name="connsiteY24" fmla="*/ 687711 h 1740760"/>
              <a:gd name="connsiteX25" fmla="*/ 1601709 w 1740762"/>
              <a:gd name="connsiteY25" fmla="*/ 777321 h 1740760"/>
              <a:gd name="connsiteX26" fmla="*/ 1602202 w 1740762"/>
              <a:gd name="connsiteY26" fmla="*/ 785260 h 1740760"/>
              <a:gd name="connsiteX27" fmla="*/ 1740762 w 1740762"/>
              <a:gd name="connsiteY27" fmla="*/ 785260 h 1740760"/>
              <a:gd name="connsiteX28" fmla="*/ 1740762 w 1740762"/>
              <a:gd name="connsiteY28" fmla="*/ 955500 h 1740760"/>
              <a:gd name="connsiteX29" fmla="*/ 1602244 w 1740762"/>
              <a:gd name="connsiteY29" fmla="*/ 955500 h 1740760"/>
              <a:gd name="connsiteX30" fmla="*/ 1592412 w 1740762"/>
              <a:gd name="connsiteY30" fmla="*/ 1019928 h 1740760"/>
              <a:gd name="connsiteX31" fmla="*/ 1579385 w 1740762"/>
              <a:gd name="connsiteY31" fmla="*/ 1071925 h 1740760"/>
              <a:gd name="connsiteX32" fmla="*/ 1707082 w 1740762"/>
              <a:gd name="connsiteY32" fmla="*/ 1124819 h 1740760"/>
              <a:gd name="connsiteX33" fmla="*/ 1641935 w 1740762"/>
              <a:gd name="connsiteY33" fmla="*/ 1282101 h 1740760"/>
              <a:gd name="connsiteX34" fmla="*/ 1514336 w 1740762"/>
              <a:gd name="connsiteY34" fmla="*/ 1229247 h 1740760"/>
              <a:gd name="connsiteX35" fmla="*/ 1500059 w 1740762"/>
              <a:gd name="connsiteY35" fmla="*/ 1255158 h 1740760"/>
              <a:gd name="connsiteX36" fmla="*/ 1448892 w 1740762"/>
              <a:gd name="connsiteY36" fmla="*/ 1328512 h 1740760"/>
              <a:gd name="connsiteX37" fmla="*/ 1546022 w 1740762"/>
              <a:gd name="connsiteY37" fmla="*/ 1425643 h 1740760"/>
              <a:gd name="connsiteX38" fmla="*/ 1425645 w 1740762"/>
              <a:gd name="connsiteY38" fmla="*/ 1546021 h 1740760"/>
              <a:gd name="connsiteX39" fmla="*/ 1328549 w 1740762"/>
              <a:gd name="connsiteY39" fmla="*/ 1448925 h 1740760"/>
              <a:gd name="connsiteX40" fmla="*/ 1312981 w 1740762"/>
              <a:gd name="connsiteY40" fmla="*/ 1462328 h 1740760"/>
              <a:gd name="connsiteX41" fmla="*/ 1229762 w 1740762"/>
              <a:gd name="connsiteY41" fmla="*/ 1515571 h 1740760"/>
              <a:gd name="connsiteX42" fmla="*/ 1282102 w 1740762"/>
              <a:gd name="connsiteY42" fmla="*/ 1641932 h 1740760"/>
              <a:gd name="connsiteX43" fmla="*/ 1124821 w 1740762"/>
              <a:gd name="connsiteY43" fmla="*/ 1707080 h 1740760"/>
              <a:gd name="connsiteX44" fmla="*/ 1073151 w 1740762"/>
              <a:gd name="connsiteY44" fmla="*/ 1582339 h 1740760"/>
              <a:gd name="connsiteX45" fmla="*/ 1048108 w 1740762"/>
              <a:gd name="connsiteY45" fmla="*/ 1589775 h 1740760"/>
              <a:gd name="connsiteX46" fmla="*/ 958498 w 1740762"/>
              <a:gd name="connsiteY46" fmla="*/ 1606649 h 1740760"/>
              <a:gd name="connsiteX47" fmla="*/ 955501 w 1740762"/>
              <a:gd name="connsiteY47" fmla="*/ 1606835 h 1740760"/>
              <a:gd name="connsiteX48" fmla="*/ 955501 w 1740762"/>
              <a:gd name="connsiteY48" fmla="*/ 1740760 h 1740760"/>
              <a:gd name="connsiteX49" fmla="*/ 785261 w 1740762"/>
              <a:gd name="connsiteY49" fmla="*/ 1740760 h 1740760"/>
              <a:gd name="connsiteX50" fmla="*/ 785261 w 1740762"/>
              <a:gd name="connsiteY50" fmla="*/ 1607939 h 1740760"/>
              <a:gd name="connsiteX51" fmla="*/ 715891 w 1740762"/>
              <a:gd name="connsiteY51" fmla="*/ 1597352 h 1740760"/>
              <a:gd name="connsiteX52" fmla="*/ 666516 w 1740762"/>
              <a:gd name="connsiteY52" fmla="*/ 1584982 h 1740760"/>
              <a:gd name="connsiteX53" fmla="*/ 615942 w 1740762"/>
              <a:gd name="connsiteY53" fmla="*/ 1707080 h 1740760"/>
              <a:gd name="connsiteX54" fmla="*/ 458661 w 1740762"/>
              <a:gd name="connsiteY54" fmla="*/ 1641932 h 1740760"/>
              <a:gd name="connsiteX55" fmla="*/ 508928 w 1740762"/>
              <a:gd name="connsiteY55" fmla="*/ 1520575 h 1740760"/>
              <a:gd name="connsiteX56" fmla="*/ 480660 w 1740762"/>
              <a:gd name="connsiteY56" fmla="*/ 1504999 h 1740760"/>
              <a:gd name="connsiteX57" fmla="*/ 407307 w 1740762"/>
              <a:gd name="connsiteY57" fmla="*/ 1453832 h 1740760"/>
              <a:gd name="connsiteX58" fmla="*/ 315118 w 1740762"/>
              <a:gd name="connsiteY58" fmla="*/ 1546021 h 1740760"/>
              <a:gd name="connsiteX59" fmla="*/ 194740 w 1740762"/>
              <a:gd name="connsiteY59" fmla="*/ 1425643 h 1740760"/>
              <a:gd name="connsiteX60" fmla="*/ 286894 w 1740762"/>
              <a:gd name="connsiteY60" fmla="*/ 1333489 h 1740760"/>
              <a:gd name="connsiteX61" fmla="*/ 273491 w 1740762"/>
              <a:gd name="connsiteY61" fmla="*/ 1317922 h 1740760"/>
              <a:gd name="connsiteX62" fmla="*/ 218783 w 1740762"/>
              <a:gd name="connsiteY62" fmla="*/ 1232414 h 1740760"/>
              <a:gd name="connsiteX63" fmla="*/ 98828 w 1740762"/>
              <a:gd name="connsiteY63" fmla="*/ 1282101 h 1740760"/>
              <a:gd name="connsiteX64" fmla="*/ 33680 w 1740762"/>
              <a:gd name="connsiteY64" fmla="*/ 1124819 h 1740760"/>
              <a:gd name="connsiteX65" fmla="*/ 152714 w 1740762"/>
              <a:gd name="connsiteY65" fmla="*/ 1075514 h 1740760"/>
              <a:gd name="connsiteX66" fmla="*/ 146043 w 1740762"/>
              <a:gd name="connsiteY66" fmla="*/ 1053048 h 1740760"/>
              <a:gd name="connsiteX67" fmla="*/ 129170 w 1740762"/>
              <a:gd name="connsiteY67" fmla="*/ 963438 h 1740760"/>
              <a:gd name="connsiteX68" fmla="*/ 128677 w 1740762"/>
              <a:gd name="connsiteY68" fmla="*/ 955500 h 1740760"/>
              <a:gd name="connsiteX69" fmla="*/ 0 w 1740762"/>
              <a:gd name="connsiteY69" fmla="*/ 955500 h 1740760"/>
              <a:gd name="connsiteX70" fmla="*/ 0 w 1740762"/>
              <a:gd name="connsiteY70" fmla="*/ 785260 h 1740760"/>
              <a:gd name="connsiteX71" fmla="*/ 128814 w 1740762"/>
              <a:gd name="connsiteY71" fmla="*/ 785260 h 1740760"/>
              <a:gd name="connsiteX72" fmla="*/ 134981 w 1740762"/>
              <a:gd name="connsiteY72" fmla="*/ 739025 h 1740760"/>
              <a:gd name="connsiteX73" fmla="*/ 147040 w 1740762"/>
              <a:gd name="connsiteY73" fmla="*/ 683819 h 1740760"/>
              <a:gd name="connsiteX74" fmla="*/ 152622 w 1740762"/>
              <a:gd name="connsiteY74" fmla="*/ 665208 h 1740760"/>
              <a:gd name="connsiteX75" fmla="*/ 33680 w 1740762"/>
              <a:gd name="connsiteY75" fmla="*/ 615940 h 1740760"/>
              <a:gd name="connsiteX76" fmla="*/ 98828 w 1740762"/>
              <a:gd name="connsiteY76" fmla="*/ 458659 h 1740760"/>
              <a:gd name="connsiteX77" fmla="*/ 219054 w 1740762"/>
              <a:gd name="connsiteY77" fmla="*/ 508459 h 1740760"/>
              <a:gd name="connsiteX78" fmla="*/ 264199 w 1740762"/>
              <a:gd name="connsiteY78" fmla="*/ 435381 h 1740760"/>
              <a:gd name="connsiteX79" fmla="*/ 286732 w 1740762"/>
              <a:gd name="connsiteY79" fmla="*/ 407109 h 1740760"/>
              <a:gd name="connsiteX80" fmla="*/ 194740 w 1740762"/>
              <a:gd name="connsiteY80" fmla="*/ 315117 h 1740760"/>
              <a:gd name="connsiteX81" fmla="*/ 315118 w 1740762"/>
              <a:gd name="connsiteY81" fmla="*/ 194739 h 1740760"/>
              <a:gd name="connsiteX82" fmla="*/ 407197 w 1740762"/>
              <a:gd name="connsiteY82" fmla="*/ 286817 h 1740760"/>
              <a:gd name="connsiteX83" fmla="*/ 460791 w 1740762"/>
              <a:gd name="connsiteY83" fmla="*/ 248268 h 1740760"/>
              <a:gd name="connsiteX84" fmla="*/ 508858 w 1740762"/>
              <a:gd name="connsiteY84" fmla="*/ 220014 h 1740760"/>
              <a:gd name="connsiteX85" fmla="*/ 458661 w 1740762"/>
              <a:gd name="connsiteY85" fmla="*/ 98828 h 1740760"/>
              <a:gd name="connsiteX86" fmla="*/ 615942 w 1740762"/>
              <a:gd name="connsiteY86" fmla="*/ 33679 h 1740760"/>
              <a:gd name="connsiteX87" fmla="*/ 666597 w 1740762"/>
              <a:gd name="connsiteY87" fmla="*/ 155970 h 1740760"/>
              <a:gd name="connsiteX88" fmla="*/ 715891 w 1740762"/>
              <a:gd name="connsiteY88" fmla="*/ 143408 h 1740760"/>
              <a:gd name="connsiteX89" fmla="*/ 785261 w 1740762"/>
              <a:gd name="connsiteY89" fmla="*/ 132820 h 174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40762" h="1740760">
                <a:moveTo>
                  <a:pt x="870381" y="422211"/>
                </a:moveTo>
                <a:cubicBezTo>
                  <a:pt x="622864" y="422211"/>
                  <a:pt x="422212" y="622863"/>
                  <a:pt x="422212" y="870380"/>
                </a:cubicBezTo>
                <a:cubicBezTo>
                  <a:pt x="422212" y="1117897"/>
                  <a:pt x="622864" y="1318549"/>
                  <a:pt x="870381" y="1318549"/>
                </a:cubicBezTo>
                <a:cubicBezTo>
                  <a:pt x="1117898" y="1318549"/>
                  <a:pt x="1318550" y="1117897"/>
                  <a:pt x="1318550" y="870380"/>
                </a:cubicBezTo>
                <a:cubicBezTo>
                  <a:pt x="1318550" y="622863"/>
                  <a:pt x="1117898" y="422211"/>
                  <a:pt x="870381" y="422211"/>
                </a:cubicBezTo>
                <a:close/>
                <a:moveTo>
                  <a:pt x="785261" y="0"/>
                </a:moveTo>
                <a:lnTo>
                  <a:pt x="955501" y="0"/>
                </a:lnTo>
                <a:lnTo>
                  <a:pt x="955501" y="134329"/>
                </a:lnTo>
                <a:lnTo>
                  <a:pt x="1014988" y="143408"/>
                </a:lnTo>
                <a:lnTo>
                  <a:pt x="1073317" y="158020"/>
                </a:lnTo>
                <a:lnTo>
                  <a:pt x="1124821" y="33680"/>
                </a:lnTo>
                <a:lnTo>
                  <a:pt x="1282102" y="98828"/>
                </a:lnTo>
                <a:lnTo>
                  <a:pt x="1229998" y="224619"/>
                </a:lnTo>
                <a:lnTo>
                  <a:pt x="1250218" y="235760"/>
                </a:lnTo>
                <a:cubicBezTo>
                  <a:pt x="1276992" y="252029"/>
                  <a:pt x="1302655" y="269943"/>
                  <a:pt x="1327066" y="289364"/>
                </a:cubicBezTo>
                <a:lnTo>
                  <a:pt x="1329143" y="291241"/>
                </a:lnTo>
                <a:lnTo>
                  <a:pt x="1425645" y="194739"/>
                </a:lnTo>
                <a:lnTo>
                  <a:pt x="1546022" y="315117"/>
                </a:lnTo>
                <a:lnTo>
                  <a:pt x="1448558" y="412582"/>
                </a:lnTo>
                <a:lnTo>
                  <a:pt x="1457388" y="422838"/>
                </a:lnTo>
                <a:lnTo>
                  <a:pt x="1514167" y="511583"/>
                </a:lnTo>
                <a:lnTo>
                  <a:pt x="1641935" y="458659"/>
                </a:lnTo>
                <a:lnTo>
                  <a:pt x="1707082" y="615941"/>
                </a:lnTo>
                <a:lnTo>
                  <a:pt x="1579247" y="668892"/>
                </a:lnTo>
                <a:lnTo>
                  <a:pt x="1584835" y="687711"/>
                </a:lnTo>
                <a:cubicBezTo>
                  <a:pt x="1592232" y="716929"/>
                  <a:pt x="1597895" y="746838"/>
                  <a:pt x="1601709" y="777321"/>
                </a:cubicBezTo>
                <a:lnTo>
                  <a:pt x="1602202" y="785260"/>
                </a:lnTo>
                <a:lnTo>
                  <a:pt x="1740762" y="785260"/>
                </a:lnTo>
                <a:lnTo>
                  <a:pt x="1740762" y="955500"/>
                </a:lnTo>
                <a:lnTo>
                  <a:pt x="1602244" y="955500"/>
                </a:lnTo>
                <a:lnTo>
                  <a:pt x="1592412" y="1019928"/>
                </a:lnTo>
                <a:lnTo>
                  <a:pt x="1579385" y="1071925"/>
                </a:lnTo>
                <a:lnTo>
                  <a:pt x="1707082" y="1124819"/>
                </a:lnTo>
                <a:lnTo>
                  <a:pt x="1641935" y="1282101"/>
                </a:lnTo>
                <a:lnTo>
                  <a:pt x="1514336" y="1229247"/>
                </a:lnTo>
                <a:lnTo>
                  <a:pt x="1500059" y="1255158"/>
                </a:lnTo>
                <a:lnTo>
                  <a:pt x="1448892" y="1328512"/>
                </a:lnTo>
                <a:lnTo>
                  <a:pt x="1546022" y="1425643"/>
                </a:lnTo>
                <a:lnTo>
                  <a:pt x="1425645" y="1546021"/>
                </a:lnTo>
                <a:lnTo>
                  <a:pt x="1328549" y="1448925"/>
                </a:lnTo>
                <a:lnTo>
                  <a:pt x="1312981" y="1462328"/>
                </a:lnTo>
                <a:lnTo>
                  <a:pt x="1229762" y="1515571"/>
                </a:lnTo>
                <a:lnTo>
                  <a:pt x="1282102" y="1641932"/>
                </a:lnTo>
                <a:lnTo>
                  <a:pt x="1124821" y="1707080"/>
                </a:lnTo>
                <a:lnTo>
                  <a:pt x="1073151" y="1582339"/>
                </a:lnTo>
                <a:lnTo>
                  <a:pt x="1048108" y="1589775"/>
                </a:lnTo>
                <a:cubicBezTo>
                  <a:pt x="1018890" y="1597172"/>
                  <a:pt x="988981" y="1602835"/>
                  <a:pt x="958498" y="1606649"/>
                </a:cubicBezTo>
                <a:lnTo>
                  <a:pt x="955501" y="1606835"/>
                </a:lnTo>
                <a:lnTo>
                  <a:pt x="955501" y="1740760"/>
                </a:lnTo>
                <a:lnTo>
                  <a:pt x="785261" y="1740760"/>
                </a:lnTo>
                <a:lnTo>
                  <a:pt x="785261" y="1607939"/>
                </a:lnTo>
                <a:lnTo>
                  <a:pt x="715891" y="1597352"/>
                </a:lnTo>
                <a:lnTo>
                  <a:pt x="666516" y="1584982"/>
                </a:lnTo>
                <a:lnTo>
                  <a:pt x="615942" y="1707080"/>
                </a:lnTo>
                <a:lnTo>
                  <a:pt x="458661" y="1641932"/>
                </a:lnTo>
                <a:lnTo>
                  <a:pt x="508928" y="1520575"/>
                </a:lnTo>
                <a:lnTo>
                  <a:pt x="480660" y="1504999"/>
                </a:lnTo>
                <a:lnTo>
                  <a:pt x="407307" y="1453832"/>
                </a:lnTo>
                <a:lnTo>
                  <a:pt x="315118" y="1546021"/>
                </a:lnTo>
                <a:lnTo>
                  <a:pt x="194740" y="1425643"/>
                </a:lnTo>
                <a:lnTo>
                  <a:pt x="286894" y="1333489"/>
                </a:lnTo>
                <a:lnTo>
                  <a:pt x="273491" y="1317922"/>
                </a:lnTo>
                <a:lnTo>
                  <a:pt x="218783" y="1232414"/>
                </a:lnTo>
                <a:lnTo>
                  <a:pt x="98828" y="1282101"/>
                </a:lnTo>
                <a:lnTo>
                  <a:pt x="33680" y="1124819"/>
                </a:lnTo>
                <a:lnTo>
                  <a:pt x="152714" y="1075514"/>
                </a:lnTo>
                <a:lnTo>
                  <a:pt x="146043" y="1053048"/>
                </a:lnTo>
                <a:cubicBezTo>
                  <a:pt x="138647" y="1023830"/>
                  <a:pt x="132984" y="993922"/>
                  <a:pt x="129170" y="963438"/>
                </a:cubicBezTo>
                <a:lnTo>
                  <a:pt x="128677" y="955500"/>
                </a:lnTo>
                <a:lnTo>
                  <a:pt x="0" y="955500"/>
                </a:lnTo>
                <a:lnTo>
                  <a:pt x="0" y="785260"/>
                </a:lnTo>
                <a:lnTo>
                  <a:pt x="128814" y="785260"/>
                </a:lnTo>
                <a:lnTo>
                  <a:pt x="134981" y="739025"/>
                </a:lnTo>
                <a:cubicBezTo>
                  <a:pt x="138313" y="720372"/>
                  <a:pt x="142341" y="701961"/>
                  <a:pt x="147040" y="683819"/>
                </a:cubicBezTo>
                <a:lnTo>
                  <a:pt x="152622" y="665208"/>
                </a:lnTo>
                <a:lnTo>
                  <a:pt x="33680" y="615940"/>
                </a:lnTo>
                <a:lnTo>
                  <a:pt x="98828" y="458659"/>
                </a:lnTo>
                <a:lnTo>
                  <a:pt x="219054" y="508459"/>
                </a:lnTo>
                <a:lnTo>
                  <a:pt x="264199" y="435381"/>
                </a:lnTo>
                <a:lnTo>
                  <a:pt x="286732" y="407109"/>
                </a:lnTo>
                <a:lnTo>
                  <a:pt x="194740" y="315117"/>
                </a:lnTo>
                <a:lnTo>
                  <a:pt x="315118" y="194739"/>
                </a:lnTo>
                <a:lnTo>
                  <a:pt x="407197" y="286817"/>
                </a:lnTo>
                <a:lnTo>
                  <a:pt x="460791" y="248268"/>
                </a:lnTo>
                <a:lnTo>
                  <a:pt x="508858" y="220014"/>
                </a:lnTo>
                <a:lnTo>
                  <a:pt x="458661" y="98828"/>
                </a:lnTo>
                <a:lnTo>
                  <a:pt x="615942" y="33679"/>
                </a:lnTo>
                <a:lnTo>
                  <a:pt x="666597" y="155970"/>
                </a:lnTo>
                <a:lnTo>
                  <a:pt x="715891" y="143408"/>
                </a:lnTo>
                <a:lnTo>
                  <a:pt x="785261" y="1328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2217161" y="2958909"/>
            <a:ext cx="360502" cy="360504"/>
            <a:chOff x="1325410" y="1372730"/>
            <a:chExt cx="1251559" cy="1251561"/>
          </a:xfrm>
          <a:effectLst/>
        </p:grpSpPr>
        <p:sp>
          <p:nvSpPr>
            <p:cNvPr id="237" name="任意多边形 236"/>
            <p:cNvSpPr/>
            <p:nvPr/>
          </p:nvSpPr>
          <p:spPr>
            <a:xfrm>
              <a:off x="1325410" y="1372730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8" name="任意多边形 237"/>
            <p:cNvSpPr/>
            <p:nvPr/>
          </p:nvSpPr>
          <p:spPr>
            <a:xfrm rot="5400000">
              <a:off x="1951189" y="137273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9" name="任意多边形 238"/>
            <p:cNvSpPr/>
            <p:nvPr/>
          </p:nvSpPr>
          <p:spPr>
            <a:xfrm rot="10800000">
              <a:off x="1951187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0" name="任意多边形 239"/>
            <p:cNvSpPr/>
            <p:nvPr/>
          </p:nvSpPr>
          <p:spPr>
            <a:xfrm rot="16200000">
              <a:off x="1325411" y="1998511"/>
              <a:ext cx="625779" cy="625780"/>
            </a:xfrm>
            <a:custGeom>
              <a:avLst/>
              <a:gdLst>
                <a:gd name="connsiteX0" fmla="*/ 564580 w 625779"/>
                <a:gd name="connsiteY0" fmla="*/ 0 h 625780"/>
                <a:gd name="connsiteX1" fmla="*/ 625779 w 625779"/>
                <a:gd name="connsiteY1" fmla="*/ 0 h 625780"/>
                <a:gd name="connsiteX2" fmla="*/ 625779 w 625779"/>
                <a:gd name="connsiteY2" fmla="*/ 303558 h 625780"/>
                <a:gd name="connsiteX3" fmla="*/ 303558 w 625779"/>
                <a:gd name="connsiteY3" fmla="*/ 625779 h 625780"/>
                <a:gd name="connsiteX4" fmla="*/ 303559 w 625779"/>
                <a:gd name="connsiteY4" fmla="*/ 625780 h 625780"/>
                <a:gd name="connsiteX5" fmla="*/ 0 w 625779"/>
                <a:gd name="connsiteY5" fmla="*/ 625780 h 625780"/>
                <a:gd name="connsiteX6" fmla="*/ 0 w 625779"/>
                <a:gd name="connsiteY6" fmla="*/ 564580 h 625780"/>
                <a:gd name="connsiteX7" fmla="*/ 92614 w 625779"/>
                <a:gd name="connsiteY7" fmla="*/ 564580 h 625780"/>
                <a:gd name="connsiteX8" fmla="*/ 97048 w 625779"/>
                <a:gd name="connsiteY8" fmla="*/ 531339 h 625780"/>
                <a:gd name="connsiteX9" fmla="*/ 105718 w 625779"/>
                <a:gd name="connsiteY9" fmla="*/ 491647 h 625780"/>
                <a:gd name="connsiteX10" fmla="*/ 109731 w 625779"/>
                <a:gd name="connsiteY10" fmla="*/ 478266 h 625780"/>
                <a:gd name="connsiteX11" fmla="*/ 24215 w 625779"/>
                <a:gd name="connsiteY11" fmla="*/ 442844 h 625780"/>
                <a:gd name="connsiteX12" fmla="*/ 71055 w 625779"/>
                <a:gd name="connsiteY12" fmla="*/ 329763 h 625780"/>
                <a:gd name="connsiteX13" fmla="*/ 157494 w 625779"/>
                <a:gd name="connsiteY13" fmla="*/ 365568 h 625780"/>
                <a:gd name="connsiteX14" fmla="*/ 189952 w 625779"/>
                <a:gd name="connsiteY14" fmla="*/ 313027 h 625780"/>
                <a:gd name="connsiteX15" fmla="*/ 206152 w 625779"/>
                <a:gd name="connsiteY15" fmla="*/ 292700 h 625780"/>
                <a:gd name="connsiteX16" fmla="*/ 140013 w 625779"/>
                <a:gd name="connsiteY16" fmla="*/ 226560 h 625780"/>
                <a:gd name="connsiteX17" fmla="*/ 226561 w 625779"/>
                <a:gd name="connsiteY17" fmla="*/ 140012 h 625780"/>
                <a:gd name="connsiteX18" fmla="*/ 292763 w 625779"/>
                <a:gd name="connsiteY18" fmla="*/ 206214 h 625780"/>
                <a:gd name="connsiteX19" fmla="*/ 331296 w 625779"/>
                <a:gd name="connsiteY19" fmla="*/ 178498 h 625780"/>
                <a:gd name="connsiteX20" fmla="*/ 365854 w 625779"/>
                <a:gd name="connsiteY20" fmla="*/ 158184 h 625780"/>
                <a:gd name="connsiteX21" fmla="*/ 329764 w 625779"/>
                <a:gd name="connsiteY21" fmla="*/ 71055 h 625780"/>
                <a:gd name="connsiteX22" fmla="*/ 442845 w 625779"/>
                <a:gd name="connsiteY22" fmla="*/ 24214 h 625780"/>
                <a:gd name="connsiteX23" fmla="*/ 479264 w 625779"/>
                <a:gd name="connsiteY23" fmla="*/ 112138 h 625780"/>
                <a:gd name="connsiteX24" fmla="*/ 514705 w 625779"/>
                <a:gd name="connsiteY24" fmla="*/ 103106 h 625780"/>
                <a:gd name="connsiteX25" fmla="*/ 564580 w 625779"/>
                <a:gd name="connsiteY25" fmla="*/ 95494 h 6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5779" h="625780">
                  <a:moveTo>
                    <a:pt x="564580" y="0"/>
                  </a:moveTo>
                  <a:lnTo>
                    <a:pt x="625779" y="0"/>
                  </a:lnTo>
                  <a:lnTo>
                    <a:pt x="625779" y="303558"/>
                  </a:lnTo>
                  <a:cubicBezTo>
                    <a:pt x="447821" y="303558"/>
                    <a:pt x="303558" y="447821"/>
                    <a:pt x="303558" y="625779"/>
                  </a:cubicBezTo>
                  <a:lnTo>
                    <a:pt x="303559" y="625780"/>
                  </a:lnTo>
                  <a:lnTo>
                    <a:pt x="0" y="625780"/>
                  </a:lnTo>
                  <a:lnTo>
                    <a:pt x="0" y="564580"/>
                  </a:lnTo>
                  <a:lnTo>
                    <a:pt x="92614" y="564580"/>
                  </a:lnTo>
                  <a:lnTo>
                    <a:pt x="97048" y="531339"/>
                  </a:lnTo>
                  <a:cubicBezTo>
                    <a:pt x="99443" y="517928"/>
                    <a:pt x="102339" y="504691"/>
                    <a:pt x="105718" y="491647"/>
                  </a:cubicBezTo>
                  <a:lnTo>
                    <a:pt x="109731" y="478266"/>
                  </a:lnTo>
                  <a:lnTo>
                    <a:pt x="24215" y="442844"/>
                  </a:lnTo>
                  <a:lnTo>
                    <a:pt x="71055" y="329763"/>
                  </a:lnTo>
                  <a:lnTo>
                    <a:pt x="157494" y="365568"/>
                  </a:lnTo>
                  <a:lnTo>
                    <a:pt x="189952" y="313027"/>
                  </a:lnTo>
                  <a:lnTo>
                    <a:pt x="206152" y="292700"/>
                  </a:lnTo>
                  <a:lnTo>
                    <a:pt x="140013" y="226560"/>
                  </a:lnTo>
                  <a:lnTo>
                    <a:pt x="226561" y="140012"/>
                  </a:lnTo>
                  <a:lnTo>
                    <a:pt x="292763" y="206214"/>
                  </a:lnTo>
                  <a:lnTo>
                    <a:pt x="331296" y="178498"/>
                  </a:lnTo>
                  <a:lnTo>
                    <a:pt x="365854" y="158184"/>
                  </a:lnTo>
                  <a:lnTo>
                    <a:pt x="329764" y="71055"/>
                  </a:lnTo>
                  <a:lnTo>
                    <a:pt x="442845" y="24214"/>
                  </a:lnTo>
                  <a:lnTo>
                    <a:pt x="479264" y="112138"/>
                  </a:lnTo>
                  <a:lnTo>
                    <a:pt x="514705" y="103106"/>
                  </a:lnTo>
                  <a:lnTo>
                    <a:pt x="564580" y="95494"/>
                  </a:lnTo>
                  <a:close/>
                </a:path>
              </a:pathLst>
            </a:cu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538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7" dur="150" fill="hold"/>
                                        <p:tgtEl>
                                          <p:spTgt spid="2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43" dur="150" fill="hold"/>
                                        <p:tgtEl>
                                          <p:spTgt spid="2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2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2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6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69" dur="150" fill="hold"/>
                                        <p:tgtEl>
                                          <p:spTgt spid="2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87" dur="150" fill="hold"/>
                                        <p:tgtEl>
                                          <p:spTgt spid="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6" presetClass="emph" presetSubtype="0" autoRev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99" dur="150" fill="hold"/>
                                        <p:tgtEl>
                                          <p:spTgt spid="1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1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1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29" dur="150" fill="hold"/>
                                        <p:tgtEl>
                                          <p:spTgt spid="1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35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141" dur="150" fill="hold"/>
                                        <p:tgtEl>
                                          <p:spTgt spid="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53" dur="150" fill="hold"/>
                                        <p:tgtEl>
                                          <p:spTgt spid="1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59" dur="150" fill="hold"/>
                                        <p:tgtEl>
                                          <p:spTgt spid="1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6" presetClass="emph" presetSubtype="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71" dur="15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7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83" dur="150" fill="hold"/>
                                        <p:tgtEl>
                                          <p:spTgt spid="2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6" presetClass="emph" presetSubtype="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89" dur="150" fill="hold"/>
                                        <p:tgtEl>
                                          <p:spTgt spid="1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95" dur="150" fill="hold"/>
                                        <p:tgtEl>
                                          <p:spTgt spid="18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01" dur="150" fill="hold"/>
                                        <p:tgtEl>
                                          <p:spTgt spid="1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13" dur="150" fill="hold"/>
                                        <p:tgtEl>
                                          <p:spTgt spid="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19" dur="150" fill="hold"/>
                                        <p:tgtEl>
                                          <p:spTgt spid="1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1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6" presetClass="emph" presetSubtype="0" autoRev="1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Scale>
                                      <p:cBhvr>
                                        <p:cTn id="231" dur="15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37" dur="150" fill="hold"/>
                                        <p:tgtEl>
                                          <p:spTgt spid="1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43" dur="150" fill="hold"/>
                                        <p:tgtEl>
                                          <p:spTgt spid="1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6" presetClass="emph" presetSubtype="0" autoRev="1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Scale>
                                      <p:cBhvr>
                                        <p:cTn id="249" dur="150" fill="hold"/>
                                        <p:tgtEl>
                                          <p:spTgt spid="1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32" grpId="0" animBg="1"/>
      <p:bldP spid="45" grpId="0"/>
      <p:bldP spid="46" grpId="0" animBg="1"/>
      <p:bldP spid="46" grpId="1" animBg="1"/>
      <p:bldP spid="72" grpId="0" animBg="1"/>
      <p:bldP spid="72" grpId="1" animBg="1"/>
      <p:bldP spid="79" grpId="0" animBg="1"/>
      <p:bldP spid="79" grpId="1" animBg="1"/>
      <p:bldP spid="80" grpId="0" animBg="1"/>
      <p:bldP spid="80" grpId="1" animBg="1"/>
      <p:bldP spid="93" grpId="0" animBg="1"/>
      <p:bldP spid="93" grpId="1" animBg="1"/>
      <p:bldP spid="94" grpId="0" animBg="1"/>
      <p:bldP spid="94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211" grpId="0" animBg="1"/>
      <p:bldP spid="211" grpId="1" animBg="1"/>
      <p:bldP spid="228" grpId="0" animBg="1"/>
      <p:bldP spid="234" grpId="0" animBg="1"/>
      <p:bldP spid="234" grpId="1" animBg="1"/>
      <p:bldP spid="234" grpId="2" animBg="1"/>
      <p:bldP spid="235" grpId="0" animBg="1"/>
      <p:bldP spid="235" grpId="1" animBg="1"/>
      <p:bldP spid="23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67622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reeform 6"/>
          <p:cNvSpPr/>
          <p:nvPr/>
        </p:nvSpPr>
        <p:spPr bwMode="auto">
          <a:xfrm>
            <a:off x="4363127" y="1450977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60 w 932"/>
              <a:gd name="T7" fmla="*/ 922 h 1056"/>
              <a:gd name="T8" fmla="*/ 560 w 932"/>
              <a:gd name="T9" fmla="*/ 922 h 1056"/>
              <a:gd name="T10" fmla="*/ 560 w 932"/>
              <a:gd name="T11" fmla="*/ 922 h 1056"/>
              <a:gd name="T12" fmla="*/ 557 w 932"/>
              <a:gd name="T13" fmla="*/ 1056 h 1056"/>
              <a:gd name="T14" fmla="*/ 839 w 932"/>
              <a:gd name="T15" fmla="*/ 769 h 1056"/>
              <a:gd name="T16" fmla="*/ 929 w 932"/>
              <a:gd name="T17" fmla="*/ 513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8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60" y="922"/>
                  <a:pt x="560" y="922"/>
                  <a:pt x="560" y="922"/>
                </a:cubicBezTo>
                <a:cubicBezTo>
                  <a:pt x="557" y="1056"/>
                  <a:pt x="557" y="1056"/>
                  <a:pt x="557" y="1056"/>
                </a:cubicBezTo>
                <a:cubicBezTo>
                  <a:pt x="699" y="964"/>
                  <a:pt x="787" y="855"/>
                  <a:pt x="839" y="769"/>
                </a:cubicBezTo>
                <a:cubicBezTo>
                  <a:pt x="843" y="673"/>
                  <a:pt x="876" y="585"/>
                  <a:pt x="929" y="513"/>
                </a:cubicBezTo>
                <a:cubicBezTo>
                  <a:pt x="931" y="497"/>
                  <a:pt x="932" y="481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EA6103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10031" y="3287801"/>
            <a:ext cx="1613372" cy="1827513"/>
          </a:xfrm>
          <a:custGeom>
            <a:avLst/>
            <a:gdLst>
              <a:gd name="T0" fmla="*/ 466 w 932"/>
              <a:gd name="T1" fmla="*/ 0 h 1056"/>
              <a:gd name="T2" fmla="*/ 0 w 932"/>
              <a:gd name="T3" fmla="*/ 466 h 1056"/>
              <a:gd name="T4" fmla="*/ 466 w 932"/>
              <a:gd name="T5" fmla="*/ 931 h 1056"/>
              <a:gd name="T6" fmla="*/ 559 w 932"/>
              <a:gd name="T7" fmla="*/ 922 h 1056"/>
              <a:gd name="T8" fmla="*/ 559 w 932"/>
              <a:gd name="T9" fmla="*/ 922 h 1056"/>
              <a:gd name="T10" fmla="*/ 559 w 932"/>
              <a:gd name="T11" fmla="*/ 922 h 1056"/>
              <a:gd name="T12" fmla="*/ 556 w 932"/>
              <a:gd name="T13" fmla="*/ 1056 h 1056"/>
              <a:gd name="T14" fmla="*/ 772 w 932"/>
              <a:gd name="T15" fmla="*/ 864 h 1056"/>
              <a:gd name="T16" fmla="*/ 919 w 932"/>
              <a:gd name="T17" fmla="*/ 577 h 1056"/>
              <a:gd name="T18" fmla="*/ 932 w 932"/>
              <a:gd name="T19" fmla="*/ 466 h 1056"/>
              <a:gd name="T20" fmla="*/ 890 w 932"/>
              <a:gd name="T21" fmla="*/ 273 h 1056"/>
              <a:gd name="T22" fmla="*/ 689 w 932"/>
              <a:gd name="T23" fmla="*/ 57 h 1056"/>
              <a:gd name="T24" fmla="*/ 466 w 932"/>
              <a:gd name="T2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209" y="0"/>
                  <a:pt x="0" y="209"/>
                  <a:pt x="0" y="466"/>
                </a:cubicBezTo>
                <a:cubicBezTo>
                  <a:pt x="0" y="723"/>
                  <a:pt x="209" y="931"/>
                  <a:pt x="466" y="931"/>
                </a:cubicBezTo>
                <a:cubicBezTo>
                  <a:pt x="498" y="931"/>
                  <a:pt x="529" y="928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9" y="922"/>
                  <a:pt x="559" y="922"/>
                  <a:pt x="559" y="922"/>
                </a:cubicBezTo>
                <a:cubicBezTo>
                  <a:pt x="556" y="1056"/>
                  <a:pt x="556" y="1056"/>
                  <a:pt x="556" y="1056"/>
                </a:cubicBezTo>
                <a:cubicBezTo>
                  <a:pt x="650" y="996"/>
                  <a:pt x="720" y="928"/>
                  <a:pt x="772" y="864"/>
                </a:cubicBezTo>
                <a:cubicBezTo>
                  <a:pt x="786" y="751"/>
                  <a:pt x="839" y="650"/>
                  <a:pt x="919" y="577"/>
                </a:cubicBezTo>
                <a:cubicBezTo>
                  <a:pt x="927" y="541"/>
                  <a:pt x="932" y="502"/>
                  <a:pt x="932" y="466"/>
                </a:cubicBezTo>
                <a:cubicBezTo>
                  <a:pt x="932" y="397"/>
                  <a:pt x="917" y="331"/>
                  <a:pt x="890" y="273"/>
                </a:cubicBezTo>
                <a:cubicBezTo>
                  <a:pt x="797" y="201"/>
                  <a:pt x="733" y="124"/>
                  <a:pt x="689" y="57"/>
                </a:cubicBezTo>
                <a:cubicBezTo>
                  <a:pt x="623" y="21"/>
                  <a:pt x="547" y="0"/>
                  <a:pt x="466" y="0"/>
                </a:cubicBezTo>
              </a:path>
            </a:pathLst>
          </a:custGeom>
          <a:solidFill>
            <a:srgbClr val="0099A9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31902" y="4073870"/>
            <a:ext cx="1612042" cy="1827513"/>
          </a:xfrm>
          <a:custGeom>
            <a:avLst/>
            <a:gdLst>
              <a:gd name="T0" fmla="*/ 0 w 931"/>
              <a:gd name="T1" fmla="*/ 465 h 1056"/>
              <a:gd name="T2" fmla="*/ 466 w 931"/>
              <a:gd name="T3" fmla="*/ 0 h 1056"/>
              <a:gd name="T4" fmla="*/ 931 w 931"/>
              <a:gd name="T5" fmla="*/ 465 h 1056"/>
              <a:gd name="T6" fmla="*/ 466 w 931"/>
              <a:gd name="T7" fmla="*/ 931 h 1056"/>
              <a:gd name="T8" fmla="*/ 372 w 931"/>
              <a:gd name="T9" fmla="*/ 922 h 1056"/>
              <a:gd name="T10" fmla="*/ 375 w 931"/>
              <a:gd name="T11" fmla="*/ 1056 h 1056"/>
              <a:gd name="T12" fmla="*/ 33 w 931"/>
              <a:gd name="T13" fmla="*/ 644 h 1056"/>
              <a:gd name="T14" fmla="*/ 0 w 931"/>
              <a:gd name="T15" fmla="*/ 46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1" h="1056">
                <a:moveTo>
                  <a:pt x="0" y="465"/>
                </a:moveTo>
                <a:cubicBezTo>
                  <a:pt x="0" y="208"/>
                  <a:pt x="208" y="0"/>
                  <a:pt x="466" y="0"/>
                </a:cubicBezTo>
                <a:cubicBezTo>
                  <a:pt x="723" y="0"/>
                  <a:pt x="931" y="208"/>
                  <a:pt x="931" y="465"/>
                </a:cubicBezTo>
                <a:cubicBezTo>
                  <a:pt x="931" y="723"/>
                  <a:pt x="723" y="931"/>
                  <a:pt x="466" y="931"/>
                </a:cubicBezTo>
                <a:cubicBezTo>
                  <a:pt x="434" y="931"/>
                  <a:pt x="402" y="928"/>
                  <a:pt x="372" y="922"/>
                </a:cubicBezTo>
                <a:cubicBezTo>
                  <a:pt x="375" y="1056"/>
                  <a:pt x="375" y="1056"/>
                  <a:pt x="375" y="1056"/>
                </a:cubicBezTo>
                <a:cubicBezTo>
                  <a:pt x="144" y="907"/>
                  <a:pt x="57" y="712"/>
                  <a:pt x="33" y="644"/>
                </a:cubicBezTo>
                <a:cubicBezTo>
                  <a:pt x="12" y="591"/>
                  <a:pt x="0" y="526"/>
                  <a:pt x="0" y="465"/>
                </a:cubicBezTo>
              </a:path>
            </a:pathLst>
          </a:custGeom>
          <a:solidFill>
            <a:srgbClr val="EA5E66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5814231" y="2010936"/>
            <a:ext cx="1613372" cy="1828842"/>
          </a:xfrm>
          <a:custGeom>
            <a:avLst/>
            <a:gdLst>
              <a:gd name="T0" fmla="*/ 466 w 932"/>
              <a:gd name="T1" fmla="*/ 0 h 1056"/>
              <a:gd name="T2" fmla="*/ 91 w 932"/>
              <a:gd name="T3" fmla="*/ 189 h 1056"/>
              <a:gd name="T4" fmla="*/ 1 w 932"/>
              <a:gd name="T5" fmla="*/ 445 h 1056"/>
              <a:gd name="T6" fmla="*/ 0 w 932"/>
              <a:gd name="T7" fmla="*/ 466 h 1056"/>
              <a:gd name="T8" fmla="*/ 34 w 932"/>
              <a:gd name="T9" fmla="*/ 644 h 1056"/>
              <a:gd name="T10" fmla="*/ 376 w 932"/>
              <a:gd name="T11" fmla="*/ 1056 h 1056"/>
              <a:gd name="T12" fmla="*/ 373 w 932"/>
              <a:gd name="T13" fmla="*/ 922 h 1056"/>
              <a:gd name="T14" fmla="*/ 373 w 932"/>
              <a:gd name="T15" fmla="*/ 922 h 1056"/>
              <a:gd name="T16" fmla="*/ 466 w 932"/>
              <a:gd name="T17" fmla="*/ 931 h 1056"/>
              <a:gd name="T18" fmla="*/ 932 w 932"/>
              <a:gd name="T19" fmla="*/ 466 h 1056"/>
              <a:gd name="T20" fmla="*/ 466 w 932"/>
              <a:gd name="T21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2" h="1056">
                <a:moveTo>
                  <a:pt x="466" y="0"/>
                </a:moveTo>
                <a:cubicBezTo>
                  <a:pt x="313" y="0"/>
                  <a:pt x="176" y="74"/>
                  <a:pt x="91" y="189"/>
                </a:cubicBezTo>
                <a:cubicBezTo>
                  <a:pt x="38" y="261"/>
                  <a:pt x="5" y="349"/>
                  <a:pt x="1" y="445"/>
                </a:cubicBezTo>
                <a:cubicBezTo>
                  <a:pt x="1" y="452"/>
                  <a:pt x="0" y="459"/>
                  <a:pt x="0" y="466"/>
                </a:cubicBezTo>
                <a:cubicBezTo>
                  <a:pt x="0" y="526"/>
                  <a:pt x="13" y="591"/>
                  <a:pt x="34" y="644"/>
                </a:cubicBezTo>
                <a:cubicBezTo>
                  <a:pt x="58" y="713"/>
                  <a:pt x="144" y="908"/>
                  <a:pt x="376" y="1056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373" y="922"/>
                  <a:pt x="373" y="922"/>
                  <a:pt x="373" y="922"/>
                </a:cubicBezTo>
                <a:cubicBezTo>
                  <a:pt x="403" y="928"/>
                  <a:pt x="434" y="931"/>
                  <a:pt x="466" y="931"/>
                </a:cubicBezTo>
                <a:cubicBezTo>
                  <a:pt x="723" y="931"/>
                  <a:pt x="932" y="723"/>
                  <a:pt x="932" y="466"/>
                </a:cubicBezTo>
                <a:cubicBezTo>
                  <a:pt x="932" y="208"/>
                  <a:pt x="723" y="0"/>
                  <a:pt x="466" y="0"/>
                </a:cubicBezTo>
              </a:path>
            </a:pathLst>
          </a:custGeom>
          <a:solidFill>
            <a:srgbClr val="FFAB3F"/>
          </a:solidFill>
          <a:ln>
            <a:noFill/>
          </a:ln>
          <a:effectLst>
            <a:outerShdw blurRad="241300" dist="63500" dir="5400000" algn="t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61746" y="1778517"/>
            <a:ext cx="1210588" cy="873900"/>
            <a:chOff x="4561746" y="1778517"/>
            <a:chExt cx="1210588" cy="873900"/>
          </a:xfrm>
        </p:grpSpPr>
        <p:grpSp>
          <p:nvGrpSpPr>
            <p:cNvPr id="11" name="组合 10"/>
            <p:cNvGrpSpPr/>
            <p:nvPr/>
          </p:nvGrpSpPr>
          <p:grpSpPr>
            <a:xfrm>
              <a:off x="4921406" y="1778517"/>
              <a:ext cx="390724" cy="386695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13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61746" y="2313863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包容的心态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99245" y="2439326"/>
            <a:ext cx="1005403" cy="781385"/>
            <a:chOff x="6099245" y="2439326"/>
            <a:chExt cx="1005403" cy="781385"/>
          </a:xfrm>
        </p:grpSpPr>
        <p:grpSp>
          <p:nvGrpSpPr>
            <p:cNvPr id="16" name="组合 15"/>
            <p:cNvGrpSpPr/>
            <p:nvPr/>
          </p:nvGrpSpPr>
          <p:grpSpPr>
            <a:xfrm>
              <a:off x="6438208" y="2439326"/>
              <a:ext cx="373402" cy="357114"/>
              <a:chOff x="6042259" y="5362013"/>
              <a:chExt cx="464982" cy="444699"/>
            </a:xfrm>
            <a:solidFill>
              <a:schemeClr val="bg1"/>
            </a:solidFill>
          </p:grpSpPr>
          <p:sp>
            <p:nvSpPr>
              <p:cNvPr id="18" name="Freeform 25"/>
              <p:cNvSpPr/>
              <p:nvPr/>
            </p:nvSpPr>
            <p:spPr bwMode="auto">
              <a:xfrm>
                <a:off x="6212692" y="5681688"/>
                <a:ext cx="125025" cy="125024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 18"/>
              <p:cNvSpPr>
                <a:spLocks noChangeArrowheads="1"/>
              </p:cNvSpPr>
              <p:nvPr/>
            </p:nvSpPr>
            <p:spPr bwMode="auto">
              <a:xfrm>
                <a:off x="6042259" y="5362013"/>
                <a:ext cx="464982" cy="338443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6099245" y="288215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核心是人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084684" y="3625488"/>
            <a:ext cx="1005403" cy="850564"/>
            <a:chOff x="5084684" y="3625488"/>
            <a:chExt cx="1005403" cy="850564"/>
          </a:xfrm>
        </p:grpSpPr>
        <p:grpSp>
          <p:nvGrpSpPr>
            <p:cNvPr id="21" name="Group 18"/>
            <p:cNvGrpSpPr>
              <a:grpSpLocks noChangeAspect="1"/>
            </p:cNvGrpSpPr>
            <p:nvPr/>
          </p:nvGrpSpPr>
          <p:grpSpPr bwMode="auto">
            <a:xfrm>
              <a:off x="5355142" y="3625488"/>
              <a:ext cx="385124" cy="333775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23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5084684" y="4137498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保持谦虚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23403" y="4399738"/>
            <a:ext cx="1005403" cy="868051"/>
            <a:chOff x="6423403" y="4399738"/>
            <a:chExt cx="1005403" cy="868051"/>
          </a:xfrm>
        </p:grpSpPr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6739622" y="4399738"/>
              <a:ext cx="371762" cy="370579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23403" y="492923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了解成员</a:t>
              </a:r>
              <a:endParaRPr lang="zh-CN" altLang="en-US" sz="1600" b="1" dirty="0">
                <a:solidFill>
                  <a:schemeClr val="bg1"/>
                </a:solidFill>
                <a:uFill>
                  <a:solidFill>
                    <a:srgbClr val="3A506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20979" y="3017711"/>
            <a:ext cx="818428" cy="565449"/>
            <a:chOff x="4120979" y="3017711"/>
            <a:chExt cx="818428" cy="565449"/>
          </a:xfrm>
        </p:grpSpPr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4279333" y="3017711"/>
              <a:ext cx="563949" cy="5654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120979" y="3127479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EA610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000" dirty="0">
                <a:solidFill>
                  <a:srgbClr val="EA6103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925503" y="3435437"/>
            <a:ext cx="818428" cy="563949"/>
            <a:chOff x="6925503" y="3435437"/>
            <a:chExt cx="818428" cy="563949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7061833" y="343543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25503" y="3541844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AB3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000" dirty="0">
                <a:solidFill>
                  <a:srgbClr val="FFAB3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06780" y="5000927"/>
            <a:ext cx="818428" cy="563949"/>
            <a:chOff x="5006780" y="5000927"/>
            <a:chExt cx="818428" cy="563949"/>
          </a:xfrm>
        </p:grpSpPr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5157178" y="5000927"/>
              <a:ext cx="5639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006780" y="5099041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0099A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000" dirty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30535" y="5513002"/>
            <a:ext cx="818428" cy="563949"/>
            <a:chOff x="7230535" y="5513002"/>
            <a:chExt cx="818428" cy="563949"/>
          </a:xfrm>
        </p:grpSpPr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7358525" y="5513002"/>
              <a:ext cx="562449" cy="563949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165100" dist="254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230535" y="5621446"/>
              <a:ext cx="8184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EA5E66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000" dirty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55150" y="2913162"/>
            <a:ext cx="2486420" cy="769442"/>
            <a:chOff x="8548025" y="1459078"/>
            <a:chExt cx="2486420" cy="769442"/>
          </a:xfrm>
        </p:grpSpPr>
        <p:sp>
          <p:nvSpPr>
            <p:cNvPr id="43" name="矩形 4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  <a:endParaRPr lang="zh-CN" altLang="en-US" sz="14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25701" y="2530993"/>
            <a:ext cx="2486420" cy="769442"/>
            <a:chOff x="8548025" y="1459078"/>
            <a:chExt cx="2486420" cy="769442"/>
          </a:xfrm>
        </p:grpSpPr>
        <p:sp>
          <p:nvSpPr>
            <p:cNvPr id="46" name="矩形 45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  <a:endParaRPr lang="zh-CN" altLang="en-US" sz="14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563081" y="5153267"/>
            <a:ext cx="2486420" cy="769442"/>
            <a:chOff x="8548025" y="1459078"/>
            <a:chExt cx="2486420" cy="769442"/>
          </a:xfrm>
        </p:grpSpPr>
        <p:sp>
          <p:nvSpPr>
            <p:cNvPr id="49" name="矩形 48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  <a:endParaRPr lang="zh-CN" altLang="en-US" sz="14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901808" y="4954438"/>
            <a:ext cx="2486420" cy="769442"/>
            <a:chOff x="8548025" y="1459078"/>
            <a:chExt cx="2486420" cy="769442"/>
          </a:xfrm>
        </p:grpSpPr>
        <p:sp>
          <p:nvSpPr>
            <p:cNvPr id="52" name="矩形 51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678237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b="1" dirty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点击添加标题</a:t>
              </a:r>
              <a:endParaRPr lang="zh-CN" altLang="en-US" sz="14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633091" y="1590351"/>
            <a:ext cx="8928992" cy="4160998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05264" y="2419072"/>
            <a:ext cx="8338071" cy="300081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</a:rPr>
              <a:t>本人性格热情开朗，待人友好，为人诚实谦虚。工作勤奋，认真负责，能吃苦耐劳，尽职尽责，有耐心。具有亲和力，平易近人，善于与人沟通。 学习刻苦认真，成绩优秀，名列前茅。品学兼优，连续三年获得学院奖学金。 曾担任系学生会外联部干部、系团总支组织部副部长、班级生活委员等，在学生工作和外出拉赞助与商家联系的过程中，大大提高了自己的办事和处事能力。此外，还积极参加课外文体活动，各种社会实践活动和兼职工作等，以增加自己的阅历，提高自己的能力。在工作中体会办事方式，锻炼口才和人际交往能力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方正兰亭准黑_GBK" panose="02000000000000000000" pitchFamily="2" charset="-122"/>
              <a:ea typeface="方正兰亭准黑_GBK" panose="02000000000000000000" pitchFamily="2" charset="-122"/>
              <a:cs typeface="方正兰亭细黑_GBK_M" panose="02010600010101010101" pitchFamily="2" charset="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83744" y="663847"/>
            <a:ext cx="1946767" cy="1755225"/>
            <a:chOff x="2713211" y="1988840"/>
            <a:chExt cx="1610824" cy="1452335"/>
          </a:xfrm>
        </p:grpSpPr>
        <p:sp>
          <p:nvSpPr>
            <p:cNvPr id="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F7636B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1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TextBox 156"/>
          <p:cNvSpPr txBox="1"/>
          <p:nvPr/>
        </p:nvSpPr>
        <p:spPr>
          <a:xfrm>
            <a:off x="1369681" y="1011922"/>
            <a:ext cx="117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>
                    <a:lumMod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竞聘序言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743530" y="2152456"/>
            <a:ext cx="564888" cy="564890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646150" y="1385990"/>
            <a:ext cx="275632" cy="275632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2716841" y="625220"/>
            <a:ext cx="275632" cy="275632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8651612" y="5475717"/>
            <a:ext cx="275632" cy="275632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9543733" y="5751349"/>
            <a:ext cx="580544" cy="580546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10765904" y="4042407"/>
            <a:ext cx="275632" cy="275632"/>
          </a:xfrm>
          <a:prstGeom prst="ellipse">
            <a:avLst/>
          </a:prstGeom>
          <a:solidFill>
            <a:srgbClr val="EA610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 flipH="1">
            <a:off x="10175446" y="5089206"/>
            <a:ext cx="802704" cy="802707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5840551" y="1804055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EA6103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rgbClr val="EA6103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40551" y="3029609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AB3F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rgbClr val="FFAB3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40551" y="4255163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0099A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rgbClr val="0099A9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40551" y="5480718"/>
            <a:ext cx="89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EA5E6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rgbClr val="EA5E6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25763" y="1887790"/>
            <a:ext cx="3688013" cy="4414025"/>
          </a:xfrm>
          <a:custGeom>
            <a:avLst/>
            <a:gdLst>
              <a:gd name="connsiteX0" fmla="*/ 4181707 w 4181707"/>
              <a:gd name="connsiteY0" fmla="*/ 5107259 h 5107259"/>
              <a:gd name="connsiteX1" fmla="*/ 1817648 w 4181707"/>
              <a:gd name="connsiteY1" fmla="*/ 5107259 h 5107259"/>
              <a:gd name="connsiteX2" fmla="*/ 1405053 w 4181707"/>
              <a:gd name="connsiteY2" fmla="*/ 4371279 h 5107259"/>
              <a:gd name="connsiteX3" fmla="*/ 267629 w 4181707"/>
              <a:gd name="connsiteY3" fmla="*/ 3925230 h 5107259"/>
              <a:gd name="connsiteX4" fmla="*/ 289931 w 4181707"/>
              <a:gd name="connsiteY4" fmla="*/ 3568391 h 5107259"/>
              <a:gd name="connsiteX5" fmla="*/ 178419 w 4181707"/>
              <a:gd name="connsiteY5" fmla="*/ 3144644 h 5107259"/>
              <a:gd name="connsiteX6" fmla="*/ 0 w 4181707"/>
              <a:gd name="connsiteY6" fmla="*/ 2631688 h 5107259"/>
              <a:gd name="connsiteX7" fmla="*/ 323385 w 4181707"/>
              <a:gd name="connsiteY7" fmla="*/ 2018371 h 5107259"/>
              <a:gd name="connsiteX8" fmla="*/ 3066585 w 4181707"/>
              <a:gd name="connsiteY8" fmla="*/ 0 h 5107259"/>
              <a:gd name="connsiteX9" fmla="*/ 3958683 w 4181707"/>
              <a:gd name="connsiteY9" fmla="*/ 2620537 h 5107259"/>
              <a:gd name="connsiteX10" fmla="*/ 4181707 w 4181707"/>
              <a:gd name="connsiteY10" fmla="*/ 5107259 h 5107259"/>
              <a:gd name="connsiteX0-1" fmla="*/ 4181707 w 4181707"/>
              <a:gd name="connsiteY0-2" fmla="*/ 5107259 h 5107259"/>
              <a:gd name="connsiteX1-3" fmla="*/ 1817648 w 4181707"/>
              <a:gd name="connsiteY1-4" fmla="*/ 5107259 h 5107259"/>
              <a:gd name="connsiteX2-5" fmla="*/ 1405053 w 4181707"/>
              <a:gd name="connsiteY2-6" fmla="*/ 4371279 h 5107259"/>
              <a:gd name="connsiteX3-7" fmla="*/ 267629 w 4181707"/>
              <a:gd name="connsiteY3-8" fmla="*/ 3925230 h 5107259"/>
              <a:gd name="connsiteX4-9" fmla="*/ 289931 w 4181707"/>
              <a:gd name="connsiteY4-10" fmla="*/ 3568391 h 5107259"/>
              <a:gd name="connsiteX5-11" fmla="*/ 178419 w 4181707"/>
              <a:gd name="connsiteY5-12" fmla="*/ 3144644 h 5107259"/>
              <a:gd name="connsiteX6-13" fmla="*/ 0 w 4181707"/>
              <a:gd name="connsiteY6-14" fmla="*/ 2631688 h 5107259"/>
              <a:gd name="connsiteX7-15" fmla="*/ 323385 w 4181707"/>
              <a:gd name="connsiteY7-16" fmla="*/ 2018371 h 5107259"/>
              <a:gd name="connsiteX8-17" fmla="*/ 3066585 w 4181707"/>
              <a:gd name="connsiteY8-18" fmla="*/ 0 h 5107259"/>
              <a:gd name="connsiteX9-19" fmla="*/ 3958683 w 4181707"/>
              <a:gd name="connsiteY9-20" fmla="*/ 2620537 h 5107259"/>
              <a:gd name="connsiteX10-21" fmla="*/ 4181707 w 4181707"/>
              <a:gd name="connsiteY10-22" fmla="*/ 5107259 h 5107259"/>
              <a:gd name="connsiteX0-23" fmla="*/ 4181707 w 4181707"/>
              <a:gd name="connsiteY0-24" fmla="*/ 5107259 h 5107259"/>
              <a:gd name="connsiteX1-25" fmla="*/ 1817648 w 4181707"/>
              <a:gd name="connsiteY1-26" fmla="*/ 5107259 h 5107259"/>
              <a:gd name="connsiteX2-27" fmla="*/ 1405053 w 4181707"/>
              <a:gd name="connsiteY2-28" fmla="*/ 4371279 h 5107259"/>
              <a:gd name="connsiteX3-29" fmla="*/ 267629 w 4181707"/>
              <a:gd name="connsiteY3-30" fmla="*/ 3925230 h 5107259"/>
              <a:gd name="connsiteX4-31" fmla="*/ 289931 w 4181707"/>
              <a:gd name="connsiteY4-32" fmla="*/ 3568391 h 5107259"/>
              <a:gd name="connsiteX5-33" fmla="*/ 178419 w 4181707"/>
              <a:gd name="connsiteY5-34" fmla="*/ 3144644 h 5107259"/>
              <a:gd name="connsiteX6-35" fmla="*/ 0 w 4181707"/>
              <a:gd name="connsiteY6-36" fmla="*/ 2631688 h 5107259"/>
              <a:gd name="connsiteX7-37" fmla="*/ 323385 w 4181707"/>
              <a:gd name="connsiteY7-38" fmla="*/ 2018371 h 5107259"/>
              <a:gd name="connsiteX8-39" fmla="*/ 3066585 w 4181707"/>
              <a:gd name="connsiteY8-40" fmla="*/ 0 h 5107259"/>
              <a:gd name="connsiteX9-41" fmla="*/ 3958683 w 4181707"/>
              <a:gd name="connsiteY9-42" fmla="*/ 2620537 h 5107259"/>
              <a:gd name="connsiteX10-43" fmla="*/ 4181707 w 4181707"/>
              <a:gd name="connsiteY10-44" fmla="*/ 5107259 h 5107259"/>
              <a:gd name="connsiteX0-45" fmla="*/ 4181707 w 4181707"/>
              <a:gd name="connsiteY0-46" fmla="*/ 5107259 h 5107259"/>
              <a:gd name="connsiteX1-47" fmla="*/ 1817648 w 4181707"/>
              <a:gd name="connsiteY1-48" fmla="*/ 5107259 h 5107259"/>
              <a:gd name="connsiteX2-49" fmla="*/ 1405053 w 4181707"/>
              <a:gd name="connsiteY2-50" fmla="*/ 4371279 h 5107259"/>
              <a:gd name="connsiteX3-51" fmla="*/ 267629 w 4181707"/>
              <a:gd name="connsiteY3-52" fmla="*/ 3925230 h 5107259"/>
              <a:gd name="connsiteX4-53" fmla="*/ 289931 w 4181707"/>
              <a:gd name="connsiteY4-54" fmla="*/ 3568391 h 5107259"/>
              <a:gd name="connsiteX5-55" fmla="*/ 178419 w 4181707"/>
              <a:gd name="connsiteY5-56" fmla="*/ 3144644 h 5107259"/>
              <a:gd name="connsiteX6-57" fmla="*/ 0 w 4181707"/>
              <a:gd name="connsiteY6-58" fmla="*/ 2631688 h 5107259"/>
              <a:gd name="connsiteX7-59" fmla="*/ 323385 w 4181707"/>
              <a:gd name="connsiteY7-60" fmla="*/ 2018371 h 5107259"/>
              <a:gd name="connsiteX8-61" fmla="*/ 3066585 w 4181707"/>
              <a:gd name="connsiteY8-62" fmla="*/ 0 h 5107259"/>
              <a:gd name="connsiteX9-63" fmla="*/ 3958683 w 4181707"/>
              <a:gd name="connsiteY9-64" fmla="*/ 2620537 h 5107259"/>
              <a:gd name="connsiteX10-65" fmla="*/ 4181707 w 4181707"/>
              <a:gd name="connsiteY10-66" fmla="*/ 5107259 h 5107259"/>
              <a:gd name="connsiteX0-67" fmla="*/ 4181707 w 4181707"/>
              <a:gd name="connsiteY0-68" fmla="*/ 5107259 h 5107259"/>
              <a:gd name="connsiteX1-69" fmla="*/ 1817648 w 4181707"/>
              <a:gd name="connsiteY1-70" fmla="*/ 5107259 h 5107259"/>
              <a:gd name="connsiteX2-71" fmla="*/ 1405053 w 4181707"/>
              <a:gd name="connsiteY2-72" fmla="*/ 4371279 h 5107259"/>
              <a:gd name="connsiteX3-73" fmla="*/ 267629 w 4181707"/>
              <a:gd name="connsiteY3-74" fmla="*/ 3925230 h 5107259"/>
              <a:gd name="connsiteX4-75" fmla="*/ 289931 w 4181707"/>
              <a:gd name="connsiteY4-76" fmla="*/ 3568391 h 5107259"/>
              <a:gd name="connsiteX5-77" fmla="*/ 178419 w 4181707"/>
              <a:gd name="connsiteY5-78" fmla="*/ 3144644 h 5107259"/>
              <a:gd name="connsiteX6-79" fmla="*/ 0 w 4181707"/>
              <a:gd name="connsiteY6-80" fmla="*/ 2631688 h 5107259"/>
              <a:gd name="connsiteX7-81" fmla="*/ 323385 w 4181707"/>
              <a:gd name="connsiteY7-82" fmla="*/ 2018371 h 5107259"/>
              <a:gd name="connsiteX8-83" fmla="*/ 3066585 w 4181707"/>
              <a:gd name="connsiteY8-84" fmla="*/ 0 h 5107259"/>
              <a:gd name="connsiteX9-85" fmla="*/ 3958683 w 4181707"/>
              <a:gd name="connsiteY9-86" fmla="*/ 2620537 h 5107259"/>
              <a:gd name="connsiteX10-87" fmla="*/ 4181707 w 4181707"/>
              <a:gd name="connsiteY10-88" fmla="*/ 5107259 h 5107259"/>
              <a:gd name="connsiteX0-89" fmla="*/ 4181707 w 4181707"/>
              <a:gd name="connsiteY0-90" fmla="*/ 5107259 h 5107259"/>
              <a:gd name="connsiteX1-91" fmla="*/ 1817648 w 4181707"/>
              <a:gd name="connsiteY1-92" fmla="*/ 5107259 h 5107259"/>
              <a:gd name="connsiteX2-93" fmla="*/ 1405053 w 4181707"/>
              <a:gd name="connsiteY2-94" fmla="*/ 4371279 h 5107259"/>
              <a:gd name="connsiteX3-95" fmla="*/ 267629 w 4181707"/>
              <a:gd name="connsiteY3-96" fmla="*/ 3925230 h 5107259"/>
              <a:gd name="connsiteX4-97" fmla="*/ 289931 w 4181707"/>
              <a:gd name="connsiteY4-98" fmla="*/ 3568391 h 5107259"/>
              <a:gd name="connsiteX5-99" fmla="*/ 178419 w 4181707"/>
              <a:gd name="connsiteY5-100" fmla="*/ 3144644 h 5107259"/>
              <a:gd name="connsiteX6-101" fmla="*/ 0 w 4181707"/>
              <a:gd name="connsiteY6-102" fmla="*/ 2631688 h 5107259"/>
              <a:gd name="connsiteX7-103" fmla="*/ 323385 w 4181707"/>
              <a:gd name="connsiteY7-104" fmla="*/ 2018371 h 5107259"/>
              <a:gd name="connsiteX8-105" fmla="*/ 3066585 w 4181707"/>
              <a:gd name="connsiteY8-106" fmla="*/ 0 h 5107259"/>
              <a:gd name="connsiteX9-107" fmla="*/ 3958683 w 4181707"/>
              <a:gd name="connsiteY9-108" fmla="*/ 2620537 h 5107259"/>
              <a:gd name="connsiteX10-109" fmla="*/ 4181707 w 4181707"/>
              <a:gd name="connsiteY10-110" fmla="*/ 5107259 h 5107259"/>
              <a:gd name="connsiteX0-111" fmla="*/ 4248384 w 4248384"/>
              <a:gd name="connsiteY0-112" fmla="*/ 5107259 h 5107259"/>
              <a:gd name="connsiteX1-113" fmla="*/ 1884325 w 4248384"/>
              <a:gd name="connsiteY1-114" fmla="*/ 5107259 h 5107259"/>
              <a:gd name="connsiteX2-115" fmla="*/ 1471730 w 4248384"/>
              <a:gd name="connsiteY2-116" fmla="*/ 4371279 h 5107259"/>
              <a:gd name="connsiteX3-117" fmla="*/ 334306 w 4248384"/>
              <a:gd name="connsiteY3-118" fmla="*/ 3925230 h 5107259"/>
              <a:gd name="connsiteX4-119" fmla="*/ 356608 w 4248384"/>
              <a:gd name="connsiteY4-120" fmla="*/ 3568391 h 5107259"/>
              <a:gd name="connsiteX5-121" fmla="*/ 245096 w 4248384"/>
              <a:gd name="connsiteY5-122" fmla="*/ 3144644 h 5107259"/>
              <a:gd name="connsiteX6-123" fmla="*/ 66677 w 4248384"/>
              <a:gd name="connsiteY6-124" fmla="*/ 2631688 h 5107259"/>
              <a:gd name="connsiteX7-125" fmla="*/ 390062 w 4248384"/>
              <a:gd name="connsiteY7-126" fmla="*/ 2018371 h 5107259"/>
              <a:gd name="connsiteX8-127" fmla="*/ 3133262 w 4248384"/>
              <a:gd name="connsiteY8-128" fmla="*/ 0 h 5107259"/>
              <a:gd name="connsiteX9-129" fmla="*/ 4025360 w 4248384"/>
              <a:gd name="connsiteY9-130" fmla="*/ 2620537 h 5107259"/>
              <a:gd name="connsiteX10-131" fmla="*/ 4248384 w 4248384"/>
              <a:gd name="connsiteY10-132" fmla="*/ 5107259 h 5107259"/>
              <a:gd name="connsiteX0-133" fmla="*/ 4314236 w 4314236"/>
              <a:gd name="connsiteY0-134" fmla="*/ 5107259 h 5107259"/>
              <a:gd name="connsiteX1-135" fmla="*/ 1950177 w 4314236"/>
              <a:gd name="connsiteY1-136" fmla="*/ 5107259 h 5107259"/>
              <a:gd name="connsiteX2-137" fmla="*/ 1537582 w 4314236"/>
              <a:gd name="connsiteY2-138" fmla="*/ 4371279 h 5107259"/>
              <a:gd name="connsiteX3-139" fmla="*/ 400158 w 4314236"/>
              <a:gd name="connsiteY3-140" fmla="*/ 3925230 h 5107259"/>
              <a:gd name="connsiteX4-141" fmla="*/ 422460 w 4314236"/>
              <a:gd name="connsiteY4-142" fmla="*/ 3568391 h 5107259"/>
              <a:gd name="connsiteX5-143" fmla="*/ 310948 w 4314236"/>
              <a:gd name="connsiteY5-144" fmla="*/ 3144644 h 5107259"/>
              <a:gd name="connsiteX6-145" fmla="*/ 132529 w 4314236"/>
              <a:gd name="connsiteY6-146" fmla="*/ 2631688 h 5107259"/>
              <a:gd name="connsiteX7-147" fmla="*/ 455914 w 4314236"/>
              <a:gd name="connsiteY7-148" fmla="*/ 2018371 h 5107259"/>
              <a:gd name="connsiteX8-149" fmla="*/ 3199114 w 4314236"/>
              <a:gd name="connsiteY8-150" fmla="*/ 0 h 5107259"/>
              <a:gd name="connsiteX9-151" fmla="*/ 4091212 w 4314236"/>
              <a:gd name="connsiteY9-152" fmla="*/ 2620537 h 5107259"/>
              <a:gd name="connsiteX10-153" fmla="*/ 4314236 w 4314236"/>
              <a:gd name="connsiteY10-154" fmla="*/ 5107259 h 5107259"/>
              <a:gd name="connsiteX0-155" fmla="*/ 4314236 w 4314236"/>
              <a:gd name="connsiteY0-156" fmla="*/ 5107259 h 5107259"/>
              <a:gd name="connsiteX1-157" fmla="*/ 1950177 w 4314236"/>
              <a:gd name="connsiteY1-158" fmla="*/ 5107259 h 5107259"/>
              <a:gd name="connsiteX2-159" fmla="*/ 1537582 w 4314236"/>
              <a:gd name="connsiteY2-160" fmla="*/ 4371279 h 5107259"/>
              <a:gd name="connsiteX3-161" fmla="*/ 400158 w 4314236"/>
              <a:gd name="connsiteY3-162" fmla="*/ 3925230 h 5107259"/>
              <a:gd name="connsiteX4-163" fmla="*/ 422460 w 4314236"/>
              <a:gd name="connsiteY4-164" fmla="*/ 3568391 h 5107259"/>
              <a:gd name="connsiteX5-165" fmla="*/ 310948 w 4314236"/>
              <a:gd name="connsiteY5-166" fmla="*/ 3144644 h 5107259"/>
              <a:gd name="connsiteX6-167" fmla="*/ 132529 w 4314236"/>
              <a:gd name="connsiteY6-168" fmla="*/ 2631688 h 5107259"/>
              <a:gd name="connsiteX7-169" fmla="*/ 455914 w 4314236"/>
              <a:gd name="connsiteY7-170" fmla="*/ 2018371 h 5107259"/>
              <a:gd name="connsiteX8-171" fmla="*/ 3199114 w 4314236"/>
              <a:gd name="connsiteY8-172" fmla="*/ 0 h 5107259"/>
              <a:gd name="connsiteX9-173" fmla="*/ 4091212 w 4314236"/>
              <a:gd name="connsiteY9-174" fmla="*/ 2620537 h 5107259"/>
              <a:gd name="connsiteX10-175" fmla="*/ 4314236 w 4314236"/>
              <a:gd name="connsiteY10-176" fmla="*/ 5107259 h 5107259"/>
              <a:gd name="connsiteX0-177" fmla="*/ 4314236 w 4314236"/>
              <a:gd name="connsiteY0-178" fmla="*/ 5107259 h 5107259"/>
              <a:gd name="connsiteX1-179" fmla="*/ 1950177 w 4314236"/>
              <a:gd name="connsiteY1-180" fmla="*/ 5107259 h 5107259"/>
              <a:gd name="connsiteX2-181" fmla="*/ 1537582 w 4314236"/>
              <a:gd name="connsiteY2-182" fmla="*/ 4371279 h 5107259"/>
              <a:gd name="connsiteX3-183" fmla="*/ 400158 w 4314236"/>
              <a:gd name="connsiteY3-184" fmla="*/ 3925230 h 5107259"/>
              <a:gd name="connsiteX4-185" fmla="*/ 422460 w 4314236"/>
              <a:gd name="connsiteY4-186" fmla="*/ 3568391 h 5107259"/>
              <a:gd name="connsiteX5-187" fmla="*/ 310948 w 4314236"/>
              <a:gd name="connsiteY5-188" fmla="*/ 3144644 h 5107259"/>
              <a:gd name="connsiteX6-189" fmla="*/ 132529 w 4314236"/>
              <a:gd name="connsiteY6-190" fmla="*/ 2631688 h 5107259"/>
              <a:gd name="connsiteX7-191" fmla="*/ 455914 w 4314236"/>
              <a:gd name="connsiteY7-192" fmla="*/ 2018371 h 5107259"/>
              <a:gd name="connsiteX8-193" fmla="*/ 3199114 w 4314236"/>
              <a:gd name="connsiteY8-194" fmla="*/ 0 h 5107259"/>
              <a:gd name="connsiteX9-195" fmla="*/ 4091212 w 4314236"/>
              <a:gd name="connsiteY9-196" fmla="*/ 2620537 h 5107259"/>
              <a:gd name="connsiteX10-197" fmla="*/ 4314236 w 4314236"/>
              <a:gd name="connsiteY10-198" fmla="*/ 5107259 h 5107259"/>
              <a:gd name="connsiteX0-199" fmla="*/ 4314236 w 4314236"/>
              <a:gd name="connsiteY0-200" fmla="*/ 5107259 h 5107259"/>
              <a:gd name="connsiteX1-201" fmla="*/ 1950177 w 4314236"/>
              <a:gd name="connsiteY1-202" fmla="*/ 5107259 h 5107259"/>
              <a:gd name="connsiteX2-203" fmla="*/ 1537582 w 4314236"/>
              <a:gd name="connsiteY2-204" fmla="*/ 4371279 h 5107259"/>
              <a:gd name="connsiteX3-205" fmla="*/ 400158 w 4314236"/>
              <a:gd name="connsiteY3-206" fmla="*/ 3925230 h 5107259"/>
              <a:gd name="connsiteX4-207" fmla="*/ 422460 w 4314236"/>
              <a:gd name="connsiteY4-208" fmla="*/ 3568391 h 5107259"/>
              <a:gd name="connsiteX5-209" fmla="*/ 310948 w 4314236"/>
              <a:gd name="connsiteY5-210" fmla="*/ 3144644 h 5107259"/>
              <a:gd name="connsiteX6-211" fmla="*/ 132529 w 4314236"/>
              <a:gd name="connsiteY6-212" fmla="*/ 2631688 h 5107259"/>
              <a:gd name="connsiteX7-213" fmla="*/ 455914 w 4314236"/>
              <a:gd name="connsiteY7-214" fmla="*/ 2018371 h 5107259"/>
              <a:gd name="connsiteX8-215" fmla="*/ 3199114 w 4314236"/>
              <a:gd name="connsiteY8-216" fmla="*/ 0 h 5107259"/>
              <a:gd name="connsiteX9-217" fmla="*/ 4091212 w 4314236"/>
              <a:gd name="connsiteY9-218" fmla="*/ 2620537 h 5107259"/>
              <a:gd name="connsiteX10-219" fmla="*/ 4314236 w 4314236"/>
              <a:gd name="connsiteY10-220" fmla="*/ 5107259 h 5107259"/>
              <a:gd name="connsiteX0-221" fmla="*/ 4314236 w 4314236"/>
              <a:gd name="connsiteY0-222" fmla="*/ 5107259 h 5107259"/>
              <a:gd name="connsiteX1-223" fmla="*/ 1950177 w 4314236"/>
              <a:gd name="connsiteY1-224" fmla="*/ 5107259 h 5107259"/>
              <a:gd name="connsiteX2-225" fmla="*/ 1537582 w 4314236"/>
              <a:gd name="connsiteY2-226" fmla="*/ 4371279 h 5107259"/>
              <a:gd name="connsiteX3-227" fmla="*/ 400158 w 4314236"/>
              <a:gd name="connsiteY3-228" fmla="*/ 3925230 h 5107259"/>
              <a:gd name="connsiteX4-229" fmla="*/ 422460 w 4314236"/>
              <a:gd name="connsiteY4-230" fmla="*/ 3568391 h 5107259"/>
              <a:gd name="connsiteX5-231" fmla="*/ 310948 w 4314236"/>
              <a:gd name="connsiteY5-232" fmla="*/ 3144644 h 5107259"/>
              <a:gd name="connsiteX6-233" fmla="*/ 132529 w 4314236"/>
              <a:gd name="connsiteY6-234" fmla="*/ 2631688 h 5107259"/>
              <a:gd name="connsiteX7-235" fmla="*/ 455914 w 4314236"/>
              <a:gd name="connsiteY7-236" fmla="*/ 2018371 h 5107259"/>
              <a:gd name="connsiteX8-237" fmla="*/ 3199114 w 4314236"/>
              <a:gd name="connsiteY8-238" fmla="*/ 0 h 5107259"/>
              <a:gd name="connsiteX9-239" fmla="*/ 4091212 w 4314236"/>
              <a:gd name="connsiteY9-240" fmla="*/ 2620537 h 5107259"/>
              <a:gd name="connsiteX10-241" fmla="*/ 4314236 w 4314236"/>
              <a:gd name="connsiteY10-242" fmla="*/ 5107259 h 5107259"/>
              <a:gd name="connsiteX0-243" fmla="*/ 4314236 w 4314236"/>
              <a:gd name="connsiteY0-244" fmla="*/ 5266175 h 5266175"/>
              <a:gd name="connsiteX1-245" fmla="*/ 1950177 w 4314236"/>
              <a:gd name="connsiteY1-246" fmla="*/ 5266175 h 5266175"/>
              <a:gd name="connsiteX2-247" fmla="*/ 1537582 w 4314236"/>
              <a:gd name="connsiteY2-248" fmla="*/ 4530195 h 5266175"/>
              <a:gd name="connsiteX3-249" fmla="*/ 400158 w 4314236"/>
              <a:gd name="connsiteY3-250" fmla="*/ 4084146 h 5266175"/>
              <a:gd name="connsiteX4-251" fmla="*/ 422460 w 4314236"/>
              <a:gd name="connsiteY4-252" fmla="*/ 3727307 h 5266175"/>
              <a:gd name="connsiteX5-253" fmla="*/ 310948 w 4314236"/>
              <a:gd name="connsiteY5-254" fmla="*/ 3303560 h 5266175"/>
              <a:gd name="connsiteX6-255" fmla="*/ 132529 w 4314236"/>
              <a:gd name="connsiteY6-256" fmla="*/ 2790604 h 5266175"/>
              <a:gd name="connsiteX7-257" fmla="*/ 455914 w 4314236"/>
              <a:gd name="connsiteY7-258" fmla="*/ 2177287 h 5266175"/>
              <a:gd name="connsiteX8-259" fmla="*/ 3199114 w 4314236"/>
              <a:gd name="connsiteY8-260" fmla="*/ 158916 h 5266175"/>
              <a:gd name="connsiteX9-261" fmla="*/ 4091212 w 4314236"/>
              <a:gd name="connsiteY9-262" fmla="*/ 2779453 h 5266175"/>
              <a:gd name="connsiteX10-263" fmla="*/ 4314236 w 4314236"/>
              <a:gd name="connsiteY10-264" fmla="*/ 5266175 h 5266175"/>
              <a:gd name="connsiteX0-265" fmla="*/ 4314236 w 4314236"/>
              <a:gd name="connsiteY0-266" fmla="*/ 5266175 h 5266175"/>
              <a:gd name="connsiteX1-267" fmla="*/ 1950177 w 4314236"/>
              <a:gd name="connsiteY1-268" fmla="*/ 5266175 h 5266175"/>
              <a:gd name="connsiteX2-269" fmla="*/ 1537582 w 4314236"/>
              <a:gd name="connsiteY2-270" fmla="*/ 4530195 h 5266175"/>
              <a:gd name="connsiteX3-271" fmla="*/ 400158 w 4314236"/>
              <a:gd name="connsiteY3-272" fmla="*/ 4084146 h 5266175"/>
              <a:gd name="connsiteX4-273" fmla="*/ 422460 w 4314236"/>
              <a:gd name="connsiteY4-274" fmla="*/ 3727307 h 5266175"/>
              <a:gd name="connsiteX5-275" fmla="*/ 310948 w 4314236"/>
              <a:gd name="connsiteY5-276" fmla="*/ 3303560 h 5266175"/>
              <a:gd name="connsiteX6-277" fmla="*/ 132529 w 4314236"/>
              <a:gd name="connsiteY6-278" fmla="*/ 2790604 h 5266175"/>
              <a:gd name="connsiteX7-279" fmla="*/ 455914 w 4314236"/>
              <a:gd name="connsiteY7-280" fmla="*/ 2177287 h 5266175"/>
              <a:gd name="connsiteX8-281" fmla="*/ 3199114 w 4314236"/>
              <a:gd name="connsiteY8-282" fmla="*/ 158916 h 5266175"/>
              <a:gd name="connsiteX9-283" fmla="*/ 4091212 w 4314236"/>
              <a:gd name="connsiteY9-284" fmla="*/ 2779453 h 5266175"/>
              <a:gd name="connsiteX10-285" fmla="*/ 4314236 w 4314236"/>
              <a:gd name="connsiteY10-286" fmla="*/ 5266175 h 5266175"/>
              <a:gd name="connsiteX0-287" fmla="*/ 4314236 w 4400003"/>
              <a:gd name="connsiteY0-288" fmla="*/ 5266175 h 5266175"/>
              <a:gd name="connsiteX1-289" fmla="*/ 1950177 w 4400003"/>
              <a:gd name="connsiteY1-290" fmla="*/ 5266175 h 5266175"/>
              <a:gd name="connsiteX2-291" fmla="*/ 1537582 w 4400003"/>
              <a:gd name="connsiteY2-292" fmla="*/ 4530195 h 5266175"/>
              <a:gd name="connsiteX3-293" fmla="*/ 400158 w 4400003"/>
              <a:gd name="connsiteY3-294" fmla="*/ 4084146 h 5266175"/>
              <a:gd name="connsiteX4-295" fmla="*/ 422460 w 4400003"/>
              <a:gd name="connsiteY4-296" fmla="*/ 3727307 h 5266175"/>
              <a:gd name="connsiteX5-297" fmla="*/ 310948 w 4400003"/>
              <a:gd name="connsiteY5-298" fmla="*/ 3303560 h 5266175"/>
              <a:gd name="connsiteX6-299" fmla="*/ 132529 w 4400003"/>
              <a:gd name="connsiteY6-300" fmla="*/ 2790604 h 5266175"/>
              <a:gd name="connsiteX7-301" fmla="*/ 455914 w 4400003"/>
              <a:gd name="connsiteY7-302" fmla="*/ 2177287 h 5266175"/>
              <a:gd name="connsiteX8-303" fmla="*/ 3199114 w 4400003"/>
              <a:gd name="connsiteY8-304" fmla="*/ 158916 h 5266175"/>
              <a:gd name="connsiteX9-305" fmla="*/ 4091212 w 4400003"/>
              <a:gd name="connsiteY9-306" fmla="*/ 2779453 h 5266175"/>
              <a:gd name="connsiteX10-307" fmla="*/ 4314236 w 4400003"/>
              <a:gd name="connsiteY10-308" fmla="*/ 5266175 h 5266175"/>
              <a:gd name="connsiteX0-309" fmla="*/ 4314236 w 4400003"/>
              <a:gd name="connsiteY0-310" fmla="*/ 5266175 h 5266175"/>
              <a:gd name="connsiteX1-311" fmla="*/ 1950177 w 4400003"/>
              <a:gd name="connsiteY1-312" fmla="*/ 5266175 h 5266175"/>
              <a:gd name="connsiteX2-313" fmla="*/ 1537582 w 4400003"/>
              <a:gd name="connsiteY2-314" fmla="*/ 4530195 h 5266175"/>
              <a:gd name="connsiteX3-315" fmla="*/ 400158 w 4400003"/>
              <a:gd name="connsiteY3-316" fmla="*/ 4084146 h 5266175"/>
              <a:gd name="connsiteX4-317" fmla="*/ 422460 w 4400003"/>
              <a:gd name="connsiteY4-318" fmla="*/ 3727307 h 5266175"/>
              <a:gd name="connsiteX5-319" fmla="*/ 310948 w 4400003"/>
              <a:gd name="connsiteY5-320" fmla="*/ 3303560 h 5266175"/>
              <a:gd name="connsiteX6-321" fmla="*/ 132529 w 4400003"/>
              <a:gd name="connsiteY6-322" fmla="*/ 2790604 h 5266175"/>
              <a:gd name="connsiteX7-323" fmla="*/ 455914 w 4400003"/>
              <a:gd name="connsiteY7-324" fmla="*/ 2177287 h 5266175"/>
              <a:gd name="connsiteX8-325" fmla="*/ 3199114 w 4400003"/>
              <a:gd name="connsiteY8-326" fmla="*/ 158916 h 5266175"/>
              <a:gd name="connsiteX9-327" fmla="*/ 4091212 w 4400003"/>
              <a:gd name="connsiteY9-328" fmla="*/ 2779453 h 5266175"/>
              <a:gd name="connsiteX10-329" fmla="*/ 4314236 w 4400003"/>
              <a:gd name="connsiteY10-330" fmla="*/ 5266175 h 5266175"/>
              <a:gd name="connsiteX0-331" fmla="*/ 4314236 w 4400003"/>
              <a:gd name="connsiteY0-332" fmla="*/ 5266175 h 5266175"/>
              <a:gd name="connsiteX1-333" fmla="*/ 1950177 w 4400003"/>
              <a:gd name="connsiteY1-334" fmla="*/ 5266175 h 5266175"/>
              <a:gd name="connsiteX2-335" fmla="*/ 1537582 w 4400003"/>
              <a:gd name="connsiteY2-336" fmla="*/ 4530195 h 5266175"/>
              <a:gd name="connsiteX3-337" fmla="*/ 400158 w 4400003"/>
              <a:gd name="connsiteY3-338" fmla="*/ 4084146 h 5266175"/>
              <a:gd name="connsiteX4-339" fmla="*/ 422460 w 4400003"/>
              <a:gd name="connsiteY4-340" fmla="*/ 3727307 h 5266175"/>
              <a:gd name="connsiteX5-341" fmla="*/ 310948 w 4400003"/>
              <a:gd name="connsiteY5-342" fmla="*/ 3303560 h 5266175"/>
              <a:gd name="connsiteX6-343" fmla="*/ 132529 w 4400003"/>
              <a:gd name="connsiteY6-344" fmla="*/ 2790604 h 5266175"/>
              <a:gd name="connsiteX7-345" fmla="*/ 455914 w 4400003"/>
              <a:gd name="connsiteY7-346" fmla="*/ 2177287 h 5266175"/>
              <a:gd name="connsiteX8-347" fmla="*/ 3199114 w 4400003"/>
              <a:gd name="connsiteY8-348" fmla="*/ 158916 h 5266175"/>
              <a:gd name="connsiteX9-349" fmla="*/ 4091212 w 4400003"/>
              <a:gd name="connsiteY9-350" fmla="*/ 2779453 h 5266175"/>
              <a:gd name="connsiteX10-351" fmla="*/ 4314236 w 4400003"/>
              <a:gd name="connsiteY10-352" fmla="*/ 5266175 h 5266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4400003" h="5266175">
                <a:moveTo>
                  <a:pt x="4314236" y="5266175"/>
                </a:moveTo>
                <a:lnTo>
                  <a:pt x="1950177" y="5266175"/>
                </a:lnTo>
                <a:lnTo>
                  <a:pt x="1537582" y="4530195"/>
                </a:lnTo>
                <a:cubicBezTo>
                  <a:pt x="355553" y="4838712"/>
                  <a:pt x="199436" y="4533912"/>
                  <a:pt x="400158" y="4084146"/>
                </a:cubicBezTo>
                <a:cubicBezTo>
                  <a:pt x="262627" y="3864839"/>
                  <a:pt x="303514" y="3823951"/>
                  <a:pt x="422460" y="3727307"/>
                </a:cubicBezTo>
                <a:cubicBezTo>
                  <a:pt x="117660" y="3742175"/>
                  <a:pt x="348119" y="3444809"/>
                  <a:pt x="310948" y="3303560"/>
                </a:cubicBezTo>
                <a:cubicBezTo>
                  <a:pt x="-149969" y="3188331"/>
                  <a:pt x="2431" y="2983891"/>
                  <a:pt x="132529" y="2790604"/>
                </a:cubicBezTo>
                <a:cubicBezTo>
                  <a:pt x="262626" y="2597316"/>
                  <a:pt x="392724" y="2404028"/>
                  <a:pt x="455914" y="2177287"/>
                </a:cubicBezTo>
                <a:cubicBezTo>
                  <a:pt x="-123949" y="645853"/>
                  <a:pt x="2061690" y="-417230"/>
                  <a:pt x="3199114" y="158916"/>
                </a:cubicBezTo>
                <a:cubicBezTo>
                  <a:pt x="4254763" y="653286"/>
                  <a:pt x="4775154" y="1749824"/>
                  <a:pt x="4091212" y="2779453"/>
                </a:cubicBezTo>
                <a:cubicBezTo>
                  <a:pt x="3797563" y="3441092"/>
                  <a:pt x="3793846" y="4849863"/>
                  <a:pt x="4314236" y="5266175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22225">
            <a:solidFill>
              <a:schemeClr val="bg1"/>
            </a:solidFill>
          </a:ln>
          <a:effectLst>
            <a:outerShdw blurRad="165100" dist="25400" dir="27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155476" y="3773459"/>
            <a:ext cx="1409535" cy="1409535"/>
            <a:chOff x="2412414" y="3475022"/>
            <a:chExt cx="1409535" cy="1409535"/>
          </a:xfrm>
        </p:grpSpPr>
        <p:sp>
          <p:nvSpPr>
            <p:cNvPr id="12" name="椭圆 11"/>
            <p:cNvSpPr/>
            <p:nvPr/>
          </p:nvSpPr>
          <p:spPr>
            <a:xfrm>
              <a:off x="2412414" y="3475022"/>
              <a:ext cx="1409535" cy="1409535"/>
            </a:xfrm>
            <a:prstGeom prst="ellipse">
              <a:avLst/>
            </a:prstGeom>
            <a:solidFill>
              <a:srgbClr val="EA5E66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775139" y="3859090"/>
              <a:ext cx="643932" cy="641398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534178" y="3090715"/>
            <a:ext cx="1409535" cy="1409535"/>
            <a:chOff x="3791116" y="2792278"/>
            <a:chExt cx="1409535" cy="1409535"/>
          </a:xfrm>
        </p:grpSpPr>
        <p:sp>
          <p:nvSpPr>
            <p:cNvPr id="17" name="椭圆 16"/>
            <p:cNvSpPr/>
            <p:nvPr/>
          </p:nvSpPr>
          <p:spPr>
            <a:xfrm>
              <a:off x="3791116" y="2792278"/>
              <a:ext cx="1409535" cy="140953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195446" y="3164172"/>
              <a:ext cx="589616" cy="567026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19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719543" y="1936657"/>
            <a:ext cx="973460" cy="973460"/>
            <a:chOff x="3976481" y="1638220"/>
            <a:chExt cx="973460" cy="973460"/>
          </a:xfrm>
        </p:grpSpPr>
        <p:sp>
          <p:nvSpPr>
            <p:cNvPr id="22" name="椭圆 21"/>
            <p:cNvSpPr/>
            <p:nvPr/>
          </p:nvSpPr>
          <p:spPr>
            <a:xfrm>
              <a:off x="3976481" y="1638220"/>
              <a:ext cx="973460" cy="973460"/>
            </a:xfrm>
            <a:prstGeom prst="ellipse">
              <a:avLst/>
            </a:prstGeom>
            <a:solidFill>
              <a:srgbClr val="0099A9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15854" y="1977219"/>
              <a:ext cx="371321" cy="321813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24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957621" y="1874988"/>
            <a:ext cx="1682636" cy="1682635"/>
            <a:chOff x="2214559" y="1576551"/>
            <a:chExt cx="1682636" cy="1682635"/>
          </a:xfrm>
        </p:grpSpPr>
        <p:sp>
          <p:nvSpPr>
            <p:cNvPr id="29" name="椭圆 28"/>
            <p:cNvSpPr/>
            <p:nvPr/>
          </p:nvSpPr>
          <p:spPr>
            <a:xfrm>
              <a:off x="2214559" y="1576551"/>
              <a:ext cx="1682636" cy="1682635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633218" y="2062118"/>
              <a:ext cx="718912" cy="711500"/>
              <a:chOff x="4270293" y="4090633"/>
              <a:chExt cx="390570" cy="386543"/>
            </a:xfrm>
            <a:solidFill>
              <a:schemeClr val="bg1"/>
            </a:solidFill>
          </p:grpSpPr>
          <p:sp>
            <p:nvSpPr>
              <p:cNvPr id="31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565375" y="4601563"/>
            <a:ext cx="1002514" cy="973460"/>
            <a:chOff x="3822313" y="4303126"/>
            <a:chExt cx="1002514" cy="973460"/>
          </a:xfrm>
        </p:grpSpPr>
        <p:sp>
          <p:nvSpPr>
            <p:cNvPr id="34" name="椭圆 33"/>
            <p:cNvSpPr/>
            <p:nvPr/>
          </p:nvSpPr>
          <p:spPr>
            <a:xfrm>
              <a:off x="3822313" y="4303126"/>
              <a:ext cx="973460" cy="973460"/>
            </a:xfrm>
            <a:prstGeom prst="ellipse">
              <a:avLst/>
            </a:prstGeom>
            <a:solidFill>
              <a:srgbClr val="FFAB3F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856292" y="4526201"/>
              <a:ext cx="9685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Impact" panose="020B0806030902050204" pitchFamily="34" charset="0"/>
                  <a:ea typeface="方正兰亭中粗黑_GBK" panose="02000000000000000000" pitchFamily="2" charset="-122"/>
                  <a:cs typeface="BrowalliaUPC" panose="020B0604020202020204" pitchFamily="34" charset="-34"/>
                </a:rPr>
                <a:t>TITLE 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952429" y="1843986"/>
            <a:ext cx="3455523" cy="769442"/>
            <a:chOff x="8548024" y="1459078"/>
            <a:chExt cx="2486421" cy="769442"/>
          </a:xfrm>
        </p:grpSpPr>
        <p:sp>
          <p:nvSpPr>
            <p:cNvPr id="37" name="矩形 36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548024" y="1459078"/>
              <a:ext cx="22650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专业技能培训</a:t>
              </a:r>
              <a:endParaRPr lang="zh-CN" altLang="en-US" sz="16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952429" y="3049767"/>
            <a:ext cx="3455523" cy="769442"/>
            <a:chOff x="8548024" y="1459078"/>
            <a:chExt cx="2486421" cy="769442"/>
          </a:xfrm>
        </p:grpSpPr>
        <p:sp>
          <p:nvSpPr>
            <p:cNvPr id="40" name="矩形 39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548024" y="1459078"/>
              <a:ext cx="17798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专业技能消化</a:t>
              </a:r>
              <a:endParaRPr lang="zh-CN" altLang="en-US" sz="14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52430" y="4244363"/>
            <a:ext cx="3455522" cy="769442"/>
            <a:chOff x="8548025" y="1459078"/>
            <a:chExt cx="2486420" cy="769442"/>
          </a:xfrm>
        </p:grpSpPr>
        <p:sp>
          <p:nvSpPr>
            <p:cNvPr id="43" name="矩形 42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548025" y="1459078"/>
              <a:ext cx="21530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专业技能培训</a:t>
              </a:r>
              <a:endParaRPr lang="zh-CN" altLang="en-US" sz="14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52430" y="5450144"/>
            <a:ext cx="3455522" cy="769442"/>
            <a:chOff x="8548025" y="1459078"/>
            <a:chExt cx="2486420" cy="769442"/>
          </a:xfrm>
        </p:grpSpPr>
        <p:sp>
          <p:nvSpPr>
            <p:cNvPr id="46" name="矩形 45"/>
            <p:cNvSpPr/>
            <p:nvPr/>
          </p:nvSpPr>
          <p:spPr>
            <a:xfrm>
              <a:off x="8548025" y="1766855"/>
              <a:ext cx="2486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点击输入简要文字内容，文字内容任意编辑，图片可替换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548025" y="1459078"/>
              <a:ext cx="215308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Semilight" panose="020B0402040204020203" pitchFamily="34" charset="0"/>
                </a:rPr>
                <a:t>准也技能使用</a:t>
              </a:r>
              <a:endParaRPr lang="zh-CN" altLang="en-US" sz="14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协调能力</a:t>
            </a:r>
            <a:endParaRPr lang="zh-CN" altLang="en-US" sz="2800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288459" y="2550220"/>
            <a:ext cx="9610741" cy="2484171"/>
            <a:chOff x="1260022" y="2163164"/>
            <a:chExt cx="6960165" cy="1748634"/>
          </a:xfrm>
          <a:noFill/>
          <a:effectLst>
            <a:outerShdw blurRad="762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7" name="Arc 54"/>
            <p:cNvSpPr/>
            <p:nvPr/>
          </p:nvSpPr>
          <p:spPr bwMode="auto">
            <a:xfrm>
              <a:off x="4740104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8" name="Arc 42"/>
            <p:cNvSpPr/>
            <p:nvPr/>
          </p:nvSpPr>
          <p:spPr bwMode="auto">
            <a:xfrm>
              <a:off x="1260022" y="2171757"/>
              <a:ext cx="1740042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9" name="Arc 40"/>
            <p:cNvSpPr/>
            <p:nvPr/>
          </p:nvSpPr>
          <p:spPr bwMode="auto">
            <a:xfrm rot="10800000">
              <a:off x="3000064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10" name="Arc 52"/>
            <p:cNvSpPr/>
            <p:nvPr/>
          </p:nvSpPr>
          <p:spPr bwMode="auto">
            <a:xfrm rot="10800000">
              <a:off x="6480146" y="2163164"/>
              <a:ext cx="1740041" cy="1740041"/>
            </a:xfrm>
            <a:prstGeom prst="arc">
              <a:avLst>
                <a:gd name="adj1" fmla="val 21449734"/>
                <a:gd name="adj2" fmla="val 10900343"/>
              </a:avLst>
            </a:prstGeom>
            <a:grpFill/>
            <a:ln w="127000" cap="rnd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endParaRPr lang="en-US">
                <a:solidFill>
                  <a:srgbClr val="00B485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54927" y="1721829"/>
            <a:ext cx="2685226" cy="913559"/>
            <a:chOff x="6084167" y="1274556"/>
            <a:chExt cx="1719323" cy="643065"/>
          </a:xfrm>
        </p:grpSpPr>
        <p:sp>
          <p:nvSpPr>
            <p:cNvPr id="12" name="TextBox 8"/>
            <p:cNvSpPr txBox="1"/>
            <p:nvPr/>
          </p:nvSpPr>
          <p:spPr>
            <a:xfrm>
              <a:off x="6084167" y="1514664"/>
              <a:ext cx="1719323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68712" y="5015051"/>
            <a:ext cx="2712699" cy="913559"/>
            <a:chOff x="6084168" y="1274556"/>
            <a:chExt cx="1736914" cy="643065"/>
          </a:xfrm>
        </p:grpSpPr>
        <p:sp>
          <p:nvSpPr>
            <p:cNvPr id="15" name="TextBox 11"/>
            <p:cNvSpPr txBox="1"/>
            <p:nvPr/>
          </p:nvSpPr>
          <p:spPr>
            <a:xfrm>
              <a:off x="6084168" y="1514664"/>
              <a:ext cx="1736914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93827" y="1721829"/>
            <a:ext cx="2770984" cy="913559"/>
            <a:chOff x="6084168" y="1274556"/>
            <a:chExt cx="1774233" cy="643065"/>
          </a:xfrm>
        </p:grpSpPr>
        <p:sp>
          <p:nvSpPr>
            <p:cNvPr id="18" name="TextBox 14"/>
            <p:cNvSpPr txBox="1"/>
            <p:nvPr/>
          </p:nvSpPr>
          <p:spPr>
            <a:xfrm>
              <a:off x="6084168" y="1514664"/>
              <a:ext cx="1774233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97796" y="5015049"/>
            <a:ext cx="2671093" cy="913559"/>
            <a:chOff x="6084167" y="1274556"/>
            <a:chExt cx="1710274" cy="643065"/>
          </a:xfrm>
        </p:grpSpPr>
        <p:sp>
          <p:nvSpPr>
            <p:cNvPr id="21" name="TextBox 17"/>
            <p:cNvSpPr txBox="1"/>
            <p:nvPr/>
          </p:nvSpPr>
          <p:spPr>
            <a:xfrm>
              <a:off x="6084167" y="1514664"/>
              <a:ext cx="1710274" cy="402957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您的内容打在这里，或者通过您的内容打在这里，或者您的内容打在这里，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6532344" y="1274556"/>
              <a:ext cx="1008112" cy="216648"/>
            </a:xfrm>
            <a:prstGeom prst="rect">
              <a:avLst/>
            </a:prstGeom>
            <a:noFill/>
          </p:spPr>
          <p:txBody>
            <a:bodyPr wrap="square" lIns="91431" tIns="0" rIns="91431" bIns="0" rtlCol="0" anchor="t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添加内容</a:t>
              </a:r>
              <a:endParaRPr lang="zh-CN" altLang="en-US" sz="20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99708" y="2965495"/>
            <a:ext cx="1666094" cy="1665827"/>
            <a:chOff x="2201071" y="3406041"/>
            <a:chExt cx="1805286" cy="1805938"/>
          </a:xfrm>
        </p:grpSpPr>
        <p:grpSp>
          <p:nvGrpSpPr>
            <p:cNvPr id="24" name="组合 23"/>
            <p:cNvGrpSpPr/>
            <p:nvPr/>
          </p:nvGrpSpPr>
          <p:grpSpPr>
            <a:xfrm>
              <a:off x="2201071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8" name="同心圆 2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7" name="椭圆 2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1"/>
            <p:cNvSpPr txBox="1"/>
            <p:nvPr/>
          </p:nvSpPr>
          <p:spPr>
            <a:xfrm>
              <a:off x="2656524" y="4045528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尊重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81413" y="2965495"/>
            <a:ext cx="1666094" cy="1665827"/>
            <a:chOff x="7382260" y="3406041"/>
            <a:chExt cx="1805286" cy="1805938"/>
          </a:xfrm>
        </p:grpSpPr>
        <p:grpSp>
          <p:nvGrpSpPr>
            <p:cNvPr id="31" name="组合 30"/>
            <p:cNvGrpSpPr/>
            <p:nvPr/>
          </p:nvGrpSpPr>
          <p:grpSpPr>
            <a:xfrm>
              <a:off x="738226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5" name="同心圆 3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A2B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TextBox 28"/>
            <p:cNvSpPr txBox="1"/>
            <p:nvPr/>
          </p:nvSpPr>
          <p:spPr>
            <a:xfrm>
              <a:off x="7846887" y="4089447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给与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08486" y="2965495"/>
            <a:ext cx="1666094" cy="1665827"/>
            <a:chOff x="4811090" y="3406041"/>
            <a:chExt cx="1805286" cy="1805938"/>
          </a:xfrm>
        </p:grpSpPr>
        <p:grpSp>
          <p:nvGrpSpPr>
            <p:cNvPr id="38" name="组合 37"/>
            <p:cNvGrpSpPr/>
            <p:nvPr/>
          </p:nvGrpSpPr>
          <p:grpSpPr>
            <a:xfrm>
              <a:off x="4811090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4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DA93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35"/>
            <p:cNvSpPr txBox="1"/>
            <p:nvPr/>
          </p:nvSpPr>
          <p:spPr>
            <a:xfrm>
              <a:off x="5200231" y="4019357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864811" y="2965495"/>
            <a:ext cx="1666094" cy="1665827"/>
            <a:chOff x="9964778" y="3406041"/>
            <a:chExt cx="1805286" cy="1805938"/>
          </a:xfrm>
        </p:grpSpPr>
        <p:grpSp>
          <p:nvGrpSpPr>
            <p:cNvPr id="45" name="组合 44"/>
            <p:cNvGrpSpPr/>
            <p:nvPr/>
          </p:nvGrpSpPr>
          <p:grpSpPr>
            <a:xfrm>
              <a:off x="9964778" y="3406041"/>
              <a:ext cx="1805286" cy="1805938"/>
              <a:chOff x="4345444" y="2542859"/>
              <a:chExt cx="1810550" cy="1811205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9" name="同心圆 4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8" name="椭圆 4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F7636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2"/>
            <p:cNvSpPr txBox="1"/>
            <p:nvPr/>
          </p:nvSpPr>
          <p:spPr>
            <a:xfrm>
              <a:off x="10388180" y="4065256"/>
              <a:ext cx="1023614" cy="50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索取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58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2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3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1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ac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F7636B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04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F76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31968" y="2979872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zh-CN" altLang="en-US" sz="4400" b="1" kern="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304219" y="4795429"/>
            <a:ext cx="2036815" cy="4589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F7636B"/>
                </a:solidFill>
              </a:rPr>
              <a:t>★目标规划</a:t>
            </a:r>
            <a:endParaRPr lang="en-US" altLang="zh-CN" sz="1800" dirty="0" smtClean="0">
              <a:solidFill>
                <a:srgbClr val="F7636B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44732" y="4798186"/>
            <a:ext cx="288503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★目标步骤</a:t>
            </a:r>
            <a:endParaRPr lang="en-US" altLang="zh-CN" dirty="0" smtClean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304942" y="1776652"/>
            <a:ext cx="851756" cy="798987"/>
            <a:chOff x="8577786" y="4980209"/>
            <a:chExt cx="561936" cy="527122"/>
          </a:xfrm>
          <a:solidFill>
            <a:srgbClr val="F7636B"/>
          </a:solidFill>
        </p:grpSpPr>
        <p:sp>
          <p:nvSpPr>
            <p:cNvPr id="18" name="Freeform 489"/>
            <p:cNvSpPr/>
            <p:nvPr/>
          </p:nvSpPr>
          <p:spPr bwMode="auto">
            <a:xfrm>
              <a:off x="8954767" y="4980209"/>
              <a:ext cx="184955" cy="229018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90"/>
            <p:cNvSpPr/>
            <p:nvPr/>
          </p:nvSpPr>
          <p:spPr bwMode="auto">
            <a:xfrm>
              <a:off x="8936816" y="5183115"/>
              <a:ext cx="61471" cy="51679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91"/>
            <p:cNvSpPr/>
            <p:nvPr/>
          </p:nvSpPr>
          <p:spPr bwMode="auto">
            <a:xfrm>
              <a:off x="8845426" y="5210315"/>
              <a:ext cx="133821" cy="17081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492"/>
            <p:cNvSpPr>
              <a:spLocks noChangeArrowheads="1"/>
            </p:cNvSpPr>
            <p:nvPr/>
          </p:nvSpPr>
          <p:spPr bwMode="auto">
            <a:xfrm>
              <a:off x="8674616" y="5270697"/>
              <a:ext cx="127292" cy="1142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493"/>
            <p:cNvSpPr>
              <a:spLocks noChangeArrowheads="1"/>
            </p:cNvSpPr>
            <p:nvPr/>
          </p:nvSpPr>
          <p:spPr bwMode="auto">
            <a:xfrm>
              <a:off x="8674616" y="5235882"/>
              <a:ext cx="127292" cy="1305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494"/>
            <p:cNvSpPr>
              <a:spLocks noChangeArrowheads="1"/>
            </p:cNvSpPr>
            <p:nvPr/>
          </p:nvSpPr>
          <p:spPr bwMode="auto">
            <a:xfrm>
              <a:off x="8674616" y="5201067"/>
              <a:ext cx="127292" cy="1196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Rectangle 495"/>
            <p:cNvSpPr>
              <a:spLocks noChangeArrowheads="1"/>
            </p:cNvSpPr>
            <p:nvPr/>
          </p:nvSpPr>
          <p:spPr bwMode="auto">
            <a:xfrm>
              <a:off x="8674616" y="5166796"/>
              <a:ext cx="127292" cy="1142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96"/>
            <p:cNvSpPr/>
            <p:nvPr/>
          </p:nvSpPr>
          <p:spPr bwMode="auto">
            <a:xfrm>
              <a:off x="8577786" y="5059631"/>
              <a:ext cx="369366" cy="447700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24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465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1" grpId="0"/>
          <p:bldP spid="12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93571" y="1665842"/>
            <a:ext cx="2286002" cy="4183743"/>
            <a:chOff x="1458685" y="1491343"/>
            <a:chExt cx="2286002" cy="4183743"/>
          </a:xfrm>
        </p:grpSpPr>
        <p:sp>
          <p:nvSpPr>
            <p:cNvPr id="7" name="圆角矩形 6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EA610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865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046593" y="188763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20828" y="4314905"/>
              <a:ext cx="1766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81660" y="2330372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26704" y="1665842"/>
            <a:ext cx="2286002" cy="4183743"/>
            <a:chOff x="1458685" y="1491343"/>
            <a:chExt cx="2286002" cy="4183743"/>
          </a:xfrm>
        </p:grpSpPr>
        <p:sp>
          <p:nvSpPr>
            <p:cNvPr id="16" name="圆角矩形 15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FDA93E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01525B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FDA93E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46593" y="188763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56329" y="4337207"/>
              <a:ext cx="1730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81660" y="2319221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259837" y="1665842"/>
            <a:ext cx="2286002" cy="4183743"/>
            <a:chOff x="1458685" y="1491343"/>
            <a:chExt cx="2286002" cy="4183743"/>
          </a:xfrm>
        </p:grpSpPr>
        <p:sp>
          <p:nvSpPr>
            <p:cNvPr id="25" name="圆角矩形 24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00A2B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A21A1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00A2B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46593" y="188763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56329" y="4337207"/>
              <a:ext cx="1730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81660" y="2296919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892971" y="1665842"/>
            <a:ext cx="2286002" cy="4183743"/>
            <a:chOff x="1458685" y="1491343"/>
            <a:chExt cx="2286002" cy="4183743"/>
          </a:xfrm>
        </p:grpSpPr>
        <p:sp>
          <p:nvSpPr>
            <p:cNvPr id="34" name="圆角矩形 33"/>
            <p:cNvSpPr/>
            <p:nvPr/>
          </p:nvSpPr>
          <p:spPr>
            <a:xfrm>
              <a:off x="1458685" y="1491343"/>
              <a:ext cx="2286002" cy="4183743"/>
            </a:xfrm>
            <a:prstGeom prst="roundRect">
              <a:avLst/>
            </a:prstGeom>
            <a:solidFill>
              <a:srgbClr val="F7636B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203200" dist="762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1636052" y="1690048"/>
              <a:ext cx="1931267" cy="1915166"/>
            </a:xfrm>
            <a:prstGeom prst="roundRect">
              <a:avLst>
                <a:gd name="adj" fmla="val 11735"/>
              </a:avLst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srgbClr val="24142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782535" y="1854200"/>
              <a:ext cx="1638300" cy="393700"/>
            </a:xfrm>
            <a:prstGeom prst="roundRect">
              <a:avLst>
                <a:gd name="adj" fmla="val 15054"/>
              </a:avLst>
            </a:prstGeom>
            <a:solidFill>
              <a:srgbClr val="F7636B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636051" y="1879084"/>
              <a:ext cx="706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046593" y="1904245"/>
              <a:ext cx="137900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56329" y="4348358"/>
              <a:ext cx="1730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71196" y="3948056"/>
              <a:ext cx="1923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781660" y="2308069"/>
              <a:ext cx="16293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您的内容打在这里，或者通过复制您的文本后。您的内容打在这里，或者通过复制您的文本后。</a:t>
              </a:r>
              <a:endParaRPr lang="zh-CN" altLang="en-US" sz="1100" dirty="0"/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1987000" y="3296683"/>
            <a:ext cx="299144" cy="350562"/>
            <a:chOff x="1776" y="1776"/>
            <a:chExt cx="64" cy="75"/>
          </a:xfrm>
          <a:solidFill>
            <a:srgbClr val="EA6103"/>
          </a:solidFill>
          <a:effectLst/>
        </p:grpSpPr>
        <p:sp>
          <p:nvSpPr>
            <p:cNvPr id="43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 bwMode="auto">
          <a:xfrm>
            <a:off x="4606846" y="3316264"/>
            <a:ext cx="334186" cy="311400"/>
            <a:chOff x="3802" y="2858"/>
            <a:chExt cx="616" cy="574"/>
          </a:xfrm>
          <a:solidFill>
            <a:srgbClr val="FDA93E"/>
          </a:solidFill>
          <a:effectLst/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7228908" y="3287412"/>
            <a:ext cx="364796" cy="369104"/>
            <a:chOff x="2426" y="2781"/>
            <a:chExt cx="593" cy="600"/>
          </a:xfrm>
          <a:solidFill>
            <a:srgbClr val="00BCD3"/>
          </a:solidFill>
          <a:effectLst/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876250" y="3284334"/>
            <a:ext cx="344844" cy="375260"/>
            <a:chOff x="4873620" y="1965325"/>
            <a:chExt cx="269882" cy="293688"/>
          </a:xfrm>
          <a:solidFill>
            <a:srgbClr val="F7636B"/>
          </a:solidFill>
          <a:effectLst/>
        </p:grpSpPr>
        <p:sp>
          <p:nvSpPr>
            <p:cNvPr id="5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2979966" y="1906551"/>
            <a:ext cx="3519256" cy="109703"/>
            <a:chOff x="3904783" y="1674310"/>
            <a:chExt cx="3519256" cy="109703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3904783" y="1718973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48" name="椭圆 47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363092" y="3221001"/>
            <a:ext cx="2136130" cy="109703"/>
            <a:chOff x="5287909" y="1674310"/>
            <a:chExt cx="2136130" cy="109703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5287909" y="1718973"/>
              <a:ext cx="2019671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51" name="椭圆 50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2277941" y="1867060"/>
            <a:ext cx="2071340" cy="4143828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231861" y="1589820"/>
            <a:ext cx="819955" cy="726710"/>
            <a:chOff x="3295850" y="2263220"/>
            <a:chExt cx="2643765" cy="2343151"/>
          </a:xfrm>
        </p:grpSpPr>
        <p:sp>
          <p:nvSpPr>
            <p:cNvPr id="54" name="Freeform 5"/>
            <p:cNvSpPr/>
            <p:nvPr/>
          </p:nvSpPr>
          <p:spPr bwMode="auto">
            <a:xfrm rot="10800000">
              <a:off x="3295850" y="2263220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6" name="Freeform 5"/>
          <p:cNvSpPr/>
          <p:nvPr/>
        </p:nvSpPr>
        <p:spPr bwMode="auto">
          <a:xfrm rot="10800000">
            <a:off x="1331898" y="2989573"/>
            <a:ext cx="2142438" cy="189880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202937" y="1701753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6103"/>
                </a:solidFill>
                <a:effectLst/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6103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614712" y="2898074"/>
            <a:ext cx="819955" cy="726710"/>
            <a:chOff x="3295850" y="2263222"/>
            <a:chExt cx="2643765" cy="2343151"/>
          </a:xfrm>
        </p:grpSpPr>
        <p:sp>
          <p:nvSpPr>
            <p:cNvPr id="59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600901" y="3002437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AB3F"/>
                </a:solidFill>
                <a:effectLst/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AB3F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395361" y="4589882"/>
            <a:ext cx="2103861" cy="109703"/>
            <a:chOff x="5320178" y="1674310"/>
            <a:chExt cx="2103861" cy="109703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5320178" y="1718973"/>
              <a:ext cx="1987402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64" name="椭圆 63"/>
            <p:cNvSpPr/>
            <p:nvPr/>
          </p:nvSpPr>
          <p:spPr>
            <a:xfrm>
              <a:off x="7314336" y="1674310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625506" y="4257758"/>
            <a:ext cx="819955" cy="726710"/>
            <a:chOff x="3295850" y="2263222"/>
            <a:chExt cx="2643765" cy="2343151"/>
          </a:xfrm>
        </p:grpSpPr>
        <p:sp>
          <p:nvSpPr>
            <p:cNvPr id="66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3602171" y="4363621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A9"/>
                </a:solidFill>
                <a:effectLst/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99A9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964726" y="5866462"/>
            <a:ext cx="3527740" cy="109703"/>
            <a:chOff x="3889543" y="2155351"/>
            <a:chExt cx="3527740" cy="109703"/>
          </a:xfrm>
        </p:grpSpPr>
        <p:cxnSp>
          <p:nvCxnSpPr>
            <p:cNvPr id="70" name="直接连接符 69"/>
            <p:cNvCxnSpPr/>
            <p:nvPr/>
          </p:nvCxnSpPr>
          <p:spPr>
            <a:xfrm flipV="1">
              <a:off x="3889543" y="2200015"/>
              <a:ext cx="3402797" cy="1018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</p:cxnSp>
        <p:sp>
          <p:nvSpPr>
            <p:cNvPr id="71" name="椭圆 70"/>
            <p:cNvSpPr/>
            <p:nvPr/>
          </p:nvSpPr>
          <p:spPr>
            <a:xfrm>
              <a:off x="7307580" y="2155351"/>
              <a:ext cx="109703" cy="109703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204018" y="5573137"/>
            <a:ext cx="819955" cy="726710"/>
            <a:chOff x="3295850" y="2263222"/>
            <a:chExt cx="2643765" cy="2343151"/>
          </a:xfrm>
        </p:grpSpPr>
        <p:sp>
          <p:nvSpPr>
            <p:cNvPr id="73" name="Freeform 5"/>
            <p:cNvSpPr/>
            <p:nvPr/>
          </p:nvSpPr>
          <p:spPr bwMode="auto">
            <a:xfrm rot="10800000">
              <a:off x="3295850" y="2263222"/>
              <a:ext cx="2643765" cy="234315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203200" dist="635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5"/>
            <p:cNvSpPr/>
            <p:nvPr/>
          </p:nvSpPr>
          <p:spPr bwMode="auto">
            <a:xfrm rot="10800000">
              <a:off x="3589408" y="2523401"/>
              <a:ext cx="2056648" cy="182279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60000">
                  <a:srgbClr val="ECECEC"/>
                </a:gs>
                <a:gs pos="100000">
                  <a:srgbClr val="D1D1D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52400" dist="38100" dir="2700000" algn="tl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2175095" y="5674881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A5E66"/>
                </a:solidFill>
                <a:effectLst/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A5E6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592637" y="368691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2800" b="1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563238" y="1577337"/>
            <a:ext cx="4740301" cy="1005458"/>
            <a:chOff x="7075562" y="1628001"/>
            <a:chExt cx="3929658" cy="1005458"/>
          </a:xfrm>
        </p:grpSpPr>
        <p:sp>
          <p:nvSpPr>
            <p:cNvPr id="78" name="矩形 77"/>
            <p:cNvSpPr/>
            <p:nvPr/>
          </p:nvSpPr>
          <p:spPr>
            <a:xfrm>
              <a:off x="7075562" y="1628001"/>
              <a:ext cx="1428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563238" y="2800053"/>
            <a:ext cx="4740301" cy="1005458"/>
            <a:chOff x="7075562" y="1628001"/>
            <a:chExt cx="3929658" cy="1005458"/>
          </a:xfrm>
        </p:grpSpPr>
        <p:sp>
          <p:nvSpPr>
            <p:cNvPr id="81" name="矩形 80"/>
            <p:cNvSpPr/>
            <p:nvPr/>
          </p:nvSpPr>
          <p:spPr>
            <a:xfrm>
              <a:off x="7075562" y="1628001"/>
              <a:ext cx="1428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563238" y="4223786"/>
            <a:ext cx="4740301" cy="1005458"/>
            <a:chOff x="7075562" y="1628001"/>
            <a:chExt cx="3929658" cy="1005458"/>
          </a:xfrm>
        </p:grpSpPr>
        <p:sp>
          <p:nvSpPr>
            <p:cNvPr id="84" name="矩形 83"/>
            <p:cNvSpPr/>
            <p:nvPr/>
          </p:nvSpPr>
          <p:spPr>
            <a:xfrm>
              <a:off x="7075562" y="1628001"/>
              <a:ext cx="14288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7"/>
            <p:cNvSpPr>
              <a:spLocks noChangeArrowheads="1"/>
            </p:cNvSpPr>
            <p:nvPr/>
          </p:nvSpPr>
          <p:spPr bwMode="auto">
            <a:xfrm>
              <a:off x="7098346" y="2017906"/>
              <a:ext cx="390687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555533" y="5535089"/>
            <a:ext cx="4786946" cy="1005458"/>
            <a:chOff x="7069163" y="1628001"/>
            <a:chExt cx="3968317" cy="1005458"/>
          </a:xfrm>
        </p:grpSpPr>
        <p:sp>
          <p:nvSpPr>
            <p:cNvPr id="87" name="矩形 7"/>
            <p:cNvSpPr>
              <a:spLocks noChangeArrowheads="1"/>
            </p:cNvSpPr>
            <p:nvPr/>
          </p:nvSpPr>
          <p:spPr bwMode="auto">
            <a:xfrm>
              <a:off x="7130606" y="2017906"/>
              <a:ext cx="3906874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详细文本描述，建议与标题相关并符合整体语言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风格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80808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80808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7069163" y="1628001"/>
              <a:ext cx="16942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7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8" presetID="2" presetClass="entr" presetSubtype="8" accel="76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2" grpId="0" animBg="1"/>
          <p:bldP spid="56" grpId="0" animBg="1"/>
          <p:bldP spid="57" grpId="0"/>
          <p:bldP spid="61" grpId="0"/>
          <p:bldP spid="68" grpId="0"/>
          <p:bldP spid="75" grpId="0"/>
          <p:bldP spid="7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7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4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8" presetID="2" presetClass="entr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8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2" grpId="0" animBg="1"/>
          <p:bldP spid="56" grpId="0" animBg="1"/>
          <p:bldP spid="57" grpId="0"/>
          <p:bldP spid="61" grpId="0"/>
          <p:bldP spid="68" grpId="0"/>
          <p:bldP spid="75" grpId="0"/>
          <p:bldP spid="7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目标步骤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圆角矩形 5"/>
          <p:cNvSpPr/>
          <p:nvPr/>
        </p:nvSpPr>
        <p:spPr>
          <a:xfrm>
            <a:off x="966316" y="1615698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696816" y="1615698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427316" y="1615698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04383" y="2011095"/>
            <a:ext cx="926499" cy="158012"/>
            <a:chOff x="4111386" y="2043778"/>
            <a:chExt cx="926499" cy="158012"/>
          </a:xfrm>
        </p:grpSpPr>
        <p:grpSp>
          <p:nvGrpSpPr>
            <p:cNvPr id="10" name="组合 9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6" name="椭圆 15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4" name="椭圆 1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2" name="圆角矩形 11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24959" y="2011095"/>
            <a:ext cx="926499" cy="158012"/>
            <a:chOff x="4111386" y="2043778"/>
            <a:chExt cx="926499" cy="158012"/>
          </a:xfrm>
        </p:grpSpPr>
        <p:grpSp>
          <p:nvGrpSpPr>
            <p:cNvPr id="19" name="组合 18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25" name="椭圆 24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23" name="椭圆 2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" name="圆角矩形 20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04383" y="5475093"/>
            <a:ext cx="926499" cy="158012"/>
            <a:chOff x="4111386" y="2043778"/>
            <a:chExt cx="926499" cy="158012"/>
          </a:xfrm>
        </p:grpSpPr>
        <p:grpSp>
          <p:nvGrpSpPr>
            <p:cNvPr id="28" name="组合 27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34" name="椭圆 33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32" name="椭圆 3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0" name="圆角矩形 29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24959" y="5475093"/>
            <a:ext cx="926499" cy="158012"/>
            <a:chOff x="4111386" y="2043778"/>
            <a:chExt cx="926499" cy="158012"/>
          </a:xfrm>
        </p:grpSpPr>
        <p:grpSp>
          <p:nvGrpSpPr>
            <p:cNvPr id="37" name="组合 36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43" name="椭圆 4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41" name="椭圆 40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9" name="圆角矩形 38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17618" y="1903947"/>
            <a:ext cx="1749680" cy="596843"/>
            <a:chOff x="2198560" y="1644530"/>
            <a:chExt cx="1749680" cy="596843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1217618" y="5036262"/>
            <a:ext cx="1749680" cy="596843"/>
            <a:chOff x="2198560" y="1644530"/>
            <a:chExt cx="1749680" cy="596843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51" name="组合 50"/>
          <p:cNvGrpSpPr/>
          <p:nvPr/>
        </p:nvGrpSpPr>
        <p:grpSpPr>
          <a:xfrm>
            <a:off x="966316" y="3726033"/>
            <a:ext cx="2252284" cy="853540"/>
            <a:chOff x="1947258" y="3466616"/>
            <a:chExt cx="2252284" cy="853540"/>
          </a:xfrm>
        </p:grpSpPr>
        <p:sp>
          <p:nvSpPr>
            <p:cNvPr id="52" name="矩形 51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3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696816" y="3726033"/>
            <a:ext cx="2252284" cy="853540"/>
            <a:chOff x="1947258" y="3466616"/>
            <a:chExt cx="2252284" cy="853540"/>
          </a:xfrm>
        </p:grpSpPr>
        <p:sp>
          <p:nvSpPr>
            <p:cNvPr id="56" name="矩形 55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3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3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27316" y="3726033"/>
            <a:ext cx="2252284" cy="853540"/>
            <a:chOff x="1947258" y="3466616"/>
            <a:chExt cx="2252284" cy="853540"/>
          </a:xfrm>
        </p:grpSpPr>
        <p:sp>
          <p:nvSpPr>
            <p:cNvPr id="60" name="矩形 59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2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62533" y="1903947"/>
            <a:ext cx="1749680" cy="596843"/>
            <a:chOff x="2198560" y="1644530"/>
            <a:chExt cx="1749680" cy="596843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>
            <a:off x="3962533" y="5036262"/>
            <a:ext cx="1749680" cy="596843"/>
            <a:chOff x="2198560" y="1644530"/>
            <a:chExt cx="1749680" cy="596843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6666073" y="1903947"/>
            <a:ext cx="1749680" cy="596843"/>
            <a:chOff x="2198560" y="1644530"/>
            <a:chExt cx="1749680" cy="596843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72" name="组合 71"/>
          <p:cNvGrpSpPr/>
          <p:nvPr/>
        </p:nvGrpSpPr>
        <p:grpSpPr>
          <a:xfrm>
            <a:off x="6666073" y="5036262"/>
            <a:ext cx="1749680" cy="596843"/>
            <a:chOff x="2198560" y="1644530"/>
            <a:chExt cx="1749680" cy="596843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sp>
        <p:nvSpPr>
          <p:cNvPr id="75" name="文本框 74"/>
          <p:cNvSpPr txBox="1"/>
          <p:nvPr/>
        </p:nvSpPr>
        <p:spPr>
          <a:xfrm>
            <a:off x="1613033" y="3792793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343533" y="3792793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074033" y="3792793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130896" y="2018770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874228" y="2018770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579351" y="2018770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312799" y="2730859"/>
            <a:ext cx="15593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043300" y="2730859"/>
            <a:ext cx="1559316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761254" y="2730859"/>
            <a:ext cx="1559316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4747504" y="5177609"/>
            <a:ext cx="255324" cy="311215"/>
            <a:chOff x="3683997" y="856343"/>
            <a:chExt cx="576394" cy="702571"/>
          </a:xfrm>
          <a:solidFill>
            <a:srgbClr val="FDA93E"/>
          </a:solidFill>
        </p:grpSpPr>
        <p:sp>
          <p:nvSpPr>
            <p:cNvPr id="85" name="Freeform 34"/>
            <p:cNvSpPr>
              <a:spLocks noEditPoints="1"/>
            </p:cNvSpPr>
            <p:nvPr/>
          </p:nvSpPr>
          <p:spPr bwMode="auto">
            <a:xfrm>
              <a:off x="3683997" y="856343"/>
              <a:ext cx="576394" cy="702571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3765921" y="1015436"/>
              <a:ext cx="412546" cy="433758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982910" y="5193068"/>
            <a:ext cx="314959" cy="292265"/>
            <a:chOff x="7903081" y="894379"/>
            <a:chExt cx="675141" cy="626498"/>
          </a:xfrm>
          <a:solidFill>
            <a:srgbClr val="EA6103"/>
          </a:solidFill>
        </p:grpSpPr>
        <p:sp>
          <p:nvSpPr>
            <p:cNvPr id="88" name="Freeform 36"/>
            <p:cNvSpPr>
              <a:spLocks noEditPoints="1"/>
            </p:cNvSpPr>
            <p:nvPr/>
          </p:nvSpPr>
          <p:spPr bwMode="auto">
            <a:xfrm>
              <a:off x="7990491" y="894379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Freeform 37"/>
            <p:cNvSpPr>
              <a:spLocks noEditPoints="1"/>
            </p:cNvSpPr>
            <p:nvPr/>
          </p:nvSpPr>
          <p:spPr bwMode="auto">
            <a:xfrm>
              <a:off x="8242846" y="1021288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Freeform 38"/>
            <p:cNvSpPr>
              <a:spLocks noEditPoints="1"/>
            </p:cNvSpPr>
            <p:nvPr/>
          </p:nvSpPr>
          <p:spPr bwMode="auto">
            <a:xfrm>
              <a:off x="7903081" y="1114915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413123" y="5191057"/>
            <a:ext cx="303233" cy="297959"/>
            <a:chOff x="5037571" y="856343"/>
            <a:chExt cx="715006" cy="702571"/>
          </a:xfrm>
          <a:solidFill>
            <a:srgbClr val="00A2B3"/>
          </a:solidFill>
        </p:grpSpPr>
        <p:sp>
          <p:nvSpPr>
            <p:cNvPr id="92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圆角矩形 94"/>
          <p:cNvSpPr/>
          <p:nvPr/>
        </p:nvSpPr>
        <p:spPr>
          <a:xfrm>
            <a:off x="9082235" y="1605774"/>
            <a:ext cx="2252284" cy="4374038"/>
          </a:xfrm>
          <a:prstGeom prst="roundRect">
            <a:avLst>
              <a:gd name="adj" fmla="val 10535"/>
            </a:avLst>
          </a:prstGeom>
          <a:solidFill>
            <a:srgbClr val="F7F7F7"/>
          </a:soli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8379878" y="2001171"/>
            <a:ext cx="926499" cy="158012"/>
            <a:chOff x="4111386" y="2043778"/>
            <a:chExt cx="926499" cy="158012"/>
          </a:xfrm>
        </p:grpSpPr>
        <p:grpSp>
          <p:nvGrpSpPr>
            <p:cNvPr id="97" name="组合 96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03" name="椭圆 102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01" name="椭圆 100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9" name="圆角矩形 98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圆角矩形 99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8379878" y="5465169"/>
            <a:ext cx="926499" cy="158012"/>
            <a:chOff x="4111386" y="2043778"/>
            <a:chExt cx="926499" cy="158012"/>
          </a:xfrm>
        </p:grpSpPr>
        <p:grpSp>
          <p:nvGrpSpPr>
            <p:cNvPr id="106" name="组合 105"/>
            <p:cNvGrpSpPr/>
            <p:nvPr/>
          </p:nvGrpSpPr>
          <p:grpSpPr>
            <a:xfrm>
              <a:off x="4879875" y="2043778"/>
              <a:ext cx="158010" cy="158012"/>
              <a:chOff x="4486616" y="3001075"/>
              <a:chExt cx="274695" cy="274699"/>
            </a:xfrm>
          </p:grpSpPr>
          <p:sp>
            <p:nvSpPr>
              <p:cNvPr id="112" name="椭圆 11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4111386" y="2043778"/>
              <a:ext cx="158010" cy="158012"/>
              <a:chOff x="4486616" y="3001075"/>
              <a:chExt cx="274695" cy="274699"/>
            </a:xfrm>
          </p:grpSpPr>
          <p:sp>
            <p:nvSpPr>
              <p:cNvPr id="110" name="椭圆 109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1" name="椭圆 110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8" name="圆角矩形 107"/>
            <p:cNvSpPr/>
            <p:nvPr/>
          </p:nvSpPr>
          <p:spPr>
            <a:xfrm rot="16200000" flipH="1" flipV="1">
              <a:off x="4563173" y="1773812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9" name="圆角矩形 108"/>
            <p:cNvSpPr/>
            <p:nvPr/>
          </p:nvSpPr>
          <p:spPr>
            <a:xfrm rot="16200000" flipH="1" flipV="1">
              <a:off x="4563173" y="1728247"/>
              <a:ext cx="22409" cy="748925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9082235" y="3716109"/>
            <a:ext cx="2252284" cy="853540"/>
            <a:chOff x="1947258" y="3466616"/>
            <a:chExt cx="2252284" cy="853540"/>
          </a:xfrm>
        </p:grpSpPr>
        <p:sp>
          <p:nvSpPr>
            <p:cNvPr id="115" name="矩形 114"/>
            <p:cNvSpPr/>
            <p:nvPr/>
          </p:nvSpPr>
          <p:spPr>
            <a:xfrm>
              <a:off x="1947258" y="3471751"/>
              <a:ext cx="2252284" cy="843078"/>
            </a:xfrm>
            <a:prstGeom prst="rect">
              <a:avLst/>
            </a:prstGeom>
            <a:solidFill>
              <a:srgbClr val="F76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1947258" y="3466616"/>
              <a:ext cx="2252284" cy="189695"/>
            </a:xfrm>
            <a:prstGeom prst="rect">
              <a:avLst/>
            </a:prstGeom>
            <a:gradFill>
              <a:gsLst>
                <a:gs pos="65000">
                  <a:schemeClr val="tx1">
                    <a:alpha val="3000"/>
                  </a:schemeClr>
                </a:gs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947258" y="4130461"/>
              <a:ext cx="2252284" cy="189695"/>
            </a:xfrm>
            <a:prstGeom prst="rect">
              <a:avLst/>
            </a:prstGeom>
            <a:gradFill>
              <a:gsLst>
                <a:gs pos="45000">
                  <a:schemeClr val="tx1">
                    <a:alpha val="3000"/>
                  </a:schemeClr>
                </a:gs>
                <a:gs pos="100000">
                  <a:schemeClr val="tx1">
                    <a:alpha val="2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320992" y="1894023"/>
            <a:ext cx="1749680" cy="596843"/>
            <a:chOff x="2198560" y="1644530"/>
            <a:chExt cx="1749680" cy="596843"/>
          </a:xfrm>
        </p:grpSpPr>
        <p:pic>
          <p:nvPicPr>
            <p:cNvPr id="119" name="图片 118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grpSp>
        <p:nvGrpSpPr>
          <p:cNvPr id="121" name="组合 120"/>
          <p:cNvGrpSpPr/>
          <p:nvPr/>
        </p:nvGrpSpPr>
        <p:grpSpPr>
          <a:xfrm>
            <a:off x="9320992" y="5026338"/>
            <a:ext cx="1749680" cy="596843"/>
            <a:chOff x="2198560" y="1644530"/>
            <a:chExt cx="1749680" cy="596843"/>
          </a:xfrm>
        </p:grpSpPr>
        <p:pic>
          <p:nvPicPr>
            <p:cNvPr id="122" name="图片 121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>
              <a:off x="2198560" y="1644530"/>
              <a:ext cx="1749680" cy="92018"/>
            </a:xfrm>
            <a:prstGeom prst="rect">
              <a:avLst/>
            </a:prstGeom>
          </p:spPr>
        </p:pic>
        <p:pic>
          <p:nvPicPr>
            <p:cNvPr id="123" name="图片 122"/>
            <p:cNvPicPr>
              <a:picLocks noChangeAspect="1"/>
            </p:cNvPicPr>
            <p:nvPr/>
          </p:nvPicPr>
          <p:blipFill rotWithShape="1">
            <a:blip r:embed="rId1">
              <a:grayscl/>
            </a:blip>
            <a:srcRect b="72279"/>
            <a:stretch>
              <a:fillRect/>
            </a:stretch>
          </p:blipFill>
          <p:spPr>
            <a:xfrm flipH="1" flipV="1">
              <a:off x="2198560" y="2149355"/>
              <a:ext cx="1749680" cy="92018"/>
            </a:xfrm>
            <a:prstGeom prst="rect">
              <a:avLst/>
            </a:prstGeom>
          </p:spPr>
        </p:pic>
      </p:grpSp>
      <p:sp>
        <p:nvSpPr>
          <p:cNvPr id="124" name="文本框 123"/>
          <p:cNvSpPr txBox="1"/>
          <p:nvPr/>
        </p:nvSpPr>
        <p:spPr>
          <a:xfrm>
            <a:off x="9728952" y="3782869"/>
            <a:ext cx="95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1016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9234270" y="2005846"/>
            <a:ext cx="192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9416173" y="2720935"/>
            <a:ext cx="1559316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  <a:sym typeface="Lato Light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  <a:sym typeface="Lato Light"/>
            </a:endParaRPr>
          </a:p>
        </p:txBody>
      </p:sp>
      <p:sp>
        <p:nvSpPr>
          <p:cNvPr id="127" name="Freeform 53"/>
          <p:cNvSpPr>
            <a:spLocks noEditPoints="1"/>
          </p:cNvSpPr>
          <p:nvPr/>
        </p:nvSpPr>
        <p:spPr bwMode="auto">
          <a:xfrm>
            <a:off x="9999295" y="5163260"/>
            <a:ext cx="319074" cy="319074"/>
          </a:xfrm>
          <a:custGeom>
            <a:avLst/>
            <a:gdLst>
              <a:gd name="T0" fmla="*/ 166 w 449"/>
              <a:gd name="T1" fmla="*/ 362 h 449"/>
              <a:gd name="T2" fmla="*/ 211 w 449"/>
              <a:gd name="T3" fmla="*/ 317 h 449"/>
              <a:gd name="T4" fmla="*/ 237 w 449"/>
              <a:gd name="T5" fmla="*/ 407 h 449"/>
              <a:gd name="T6" fmla="*/ 302 w 449"/>
              <a:gd name="T7" fmla="*/ 313 h 449"/>
              <a:gd name="T8" fmla="*/ 294 w 449"/>
              <a:gd name="T9" fmla="*/ 393 h 449"/>
              <a:gd name="T10" fmla="*/ 395 w 449"/>
              <a:gd name="T11" fmla="*/ 289 h 449"/>
              <a:gd name="T12" fmla="*/ 294 w 449"/>
              <a:gd name="T13" fmla="*/ 393 h 449"/>
              <a:gd name="T14" fmla="*/ 95 w 449"/>
              <a:gd name="T15" fmla="*/ 353 h 449"/>
              <a:gd name="T16" fmla="*/ 121 w 449"/>
              <a:gd name="T17" fmla="*/ 309 h 449"/>
              <a:gd name="T18" fmla="*/ 237 w 449"/>
              <a:gd name="T19" fmla="*/ 293 h 449"/>
              <a:gd name="T20" fmla="*/ 311 w 449"/>
              <a:gd name="T21" fmla="*/ 191 h 449"/>
              <a:gd name="T22" fmla="*/ 307 w 449"/>
              <a:gd name="T23" fmla="*/ 287 h 449"/>
              <a:gd name="T24" fmla="*/ 211 w 449"/>
              <a:gd name="T25" fmla="*/ 293 h 449"/>
              <a:gd name="T26" fmla="*/ 137 w 449"/>
              <a:gd name="T27" fmla="*/ 226 h 449"/>
              <a:gd name="T28" fmla="*/ 211 w 449"/>
              <a:gd name="T29" fmla="*/ 196 h 449"/>
              <a:gd name="T30" fmla="*/ 333 w 449"/>
              <a:gd name="T31" fmla="*/ 282 h 449"/>
              <a:gd name="T32" fmla="*/ 335 w 449"/>
              <a:gd name="T33" fmla="*/ 188 h 449"/>
              <a:gd name="T34" fmla="*/ 407 w 449"/>
              <a:gd name="T35" fmla="*/ 224 h 449"/>
              <a:gd name="T36" fmla="*/ 116 w 449"/>
              <a:gd name="T37" fmla="*/ 281 h 449"/>
              <a:gd name="T38" fmla="*/ 41 w 449"/>
              <a:gd name="T39" fmla="*/ 224 h 449"/>
              <a:gd name="T40" fmla="*/ 114 w 449"/>
              <a:gd name="T41" fmla="*/ 188 h 449"/>
              <a:gd name="T42" fmla="*/ 116 w 449"/>
              <a:gd name="T43" fmla="*/ 281 h 449"/>
              <a:gd name="T44" fmla="*/ 59 w 449"/>
              <a:gd name="T45" fmla="*/ 146 h 449"/>
              <a:gd name="T46" fmla="*/ 158 w 449"/>
              <a:gd name="T47" fmla="*/ 55 h 449"/>
              <a:gd name="T48" fmla="*/ 331 w 449"/>
              <a:gd name="T49" fmla="*/ 164 h 449"/>
              <a:gd name="T50" fmla="*/ 390 w 449"/>
              <a:gd name="T51" fmla="*/ 147 h 449"/>
              <a:gd name="T52" fmla="*/ 211 w 449"/>
              <a:gd name="T53" fmla="*/ 171 h 449"/>
              <a:gd name="T54" fmla="*/ 210 w 449"/>
              <a:gd name="T55" fmla="*/ 43 h 449"/>
              <a:gd name="T56" fmla="*/ 211 w 449"/>
              <a:gd name="T57" fmla="*/ 171 h 449"/>
              <a:gd name="T58" fmla="*/ 237 w 449"/>
              <a:gd name="T59" fmla="*/ 43 h 449"/>
              <a:gd name="T60" fmla="*/ 308 w 449"/>
              <a:gd name="T61" fmla="*/ 167 h 449"/>
              <a:gd name="T62" fmla="*/ 225 w 449"/>
              <a:gd name="T63" fmla="*/ 0 h 449"/>
              <a:gd name="T64" fmla="*/ 225 w 449"/>
              <a:gd name="T65" fmla="*/ 449 h 449"/>
              <a:gd name="T66" fmla="*/ 225 w 449"/>
              <a:gd name="T67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rgbClr val="F7636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B8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5" grpId="0" animBg="1"/>
      <p:bldP spid="124" grpId="0"/>
      <p:bldP spid="125" grpId="0"/>
      <p:bldP spid="126" grpId="0"/>
      <p:bldP spid="1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7500" y="512220"/>
            <a:ext cx="1620957" cy="5232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目标步骤</a:t>
            </a:r>
            <a:endParaRPr lang="zh-CN" altLang="en-US" sz="2800" dirty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任意多边形 5"/>
          <p:cNvSpPr/>
          <p:nvPr/>
        </p:nvSpPr>
        <p:spPr>
          <a:xfrm>
            <a:off x="1256496" y="1668610"/>
            <a:ext cx="3685604" cy="1716378"/>
          </a:xfrm>
          <a:custGeom>
            <a:avLst/>
            <a:gdLst>
              <a:gd name="connsiteX0" fmla="*/ 702018 w 793458"/>
              <a:gd name="connsiteY0" fmla="*/ 1664080 h 1755520"/>
              <a:gd name="connsiteX1" fmla="*/ 286769 w 793458"/>
              <a:gd name="connsiteY1" fmla="*/ 1664080 h 1755520"/>
              <a:gd name="connsiteX2" fmla="*/ 286769 w 793458"/>
              <a:gd name="connsiteY2" fmla="*/ 771911 h 1755520"/>
              <a:gd name="connsiteX3" fmla="*/ 277518 w 793458"/>
              <a:gd name="connsiteY3" fmla="*/ 539619 h 1755520"/>
              <a:gd name="connsiteX4" fmla="*/ 226640 w 793458"/>
              <a:gd name="connsiteY4" fmla="*/ 480518 h 1755520"/>
              <a:gd name="connsiteX5" fmla="*/ 41114 w 793458"/>
              <a:gd name="connsiteY5" fmla="*/ 460475 h 1755520"/>
              <a:gd name="connsiteX6" fmla="*/ 0 w 793458"/>
              <a:gd name="connsiteY6" fmla="*/ 460475 h 1755520"/>
              <a:gd name="connsiteX7" fmla="*/ 0 w 793458"/>
              <a:gd name="connsiteY7" fmla="*/ 266469 h 1755520"/>
              <a:gd name="connsiteX8" fmla="*/ 457391 w 793458"/>
              <a:gd name="connsiteY8" fmla="*/ 0 h 1755520"/>
              <a:gd name="connsiteX9" fmla="*/ 702018 w 793458"/>
              <a:gd name="connsiteY9" fmla="*/ 0 h 1755520"/>
              <a:gd name="connsiteX10" fmla="*/ 793458 w 793458"/>
              <a:gd name="connsiteY10" fmla="*/ 1755520 h 1755520"/>
              <a:gd name="connsiteX0-1" fmla="*/ 0 w 1958340"/>
              <a:gd name="connsiteY0-2" fmla="*/ 1676780 h 1755520"/>
              <a:gd name="connsiteX1-3" fmla="*/ 1451651 w 1958340"/>
              <a:gd name="connsiteY1-4" fmla="*/ 1664080 h 1755520"/>
              <a:gd name="connsiteX2-5" fmla="*/ 1451651 w 1958340"/>
              <a:gd name="connsiteY2-6" fmla="*/ 771911 h 1755520"/>
              <a:gd name="connsiteX3-7" fmla="*/ 1442400 w 1958340"/>
              <a:gd name="connsiteY3-8" fmla="*/ 539619 h 1755520"/>
              <a:gd name="connsiteX4-9" fmla="*/ 1391522 w 1958340"/>
              <a:gd name="connsiteY4-10" fmla="*/ 480518 h 1755520"/>
              <a:gd name="connsiteX5-11" fmla="*/ 1205996 w 1958340"/>
              <a:gd name="connsiteY5-12" fmla="*/ 460475 h 1755520"/>
              <a:gd name="connsiteX6-13" fmla="*/ 1164882 w 1958340"/>
              <a:gd name="connsiteY6-14" fmla="*/ 460475 h 1755520"/>
              <a:gd name="connsiteX7-15" fmla="*/ 1164882 w 1958340"/>
              <a:gd name="connsiteY7-16" fmla="*/ 266469 h 1755520"/>
              <a:gd name="connsiteX8-17" fmla="*/ 1622273 w 1958340"/>
              <a:gd name="connsiteY8-18" fmla="*/ 0 h 1755520"/>
              <a:gd name="connsiteX9-19" fmla="*/ 1866900 w 1958340"/>
              <a:gd name="connsiteY9-20" fmla="*/ 0 h 1755520"/>
              <a:gd name="connsiteX10-21" fmla="*/ 1958340 w 1958340"/>
              <a:gd name="connsiteY10-22" fmla="*/ 1755520 h 1755520"/>
              <a:gd name="connsiteX0-23" fmla="*/ 0 w 1901190"/>
              <a:gd name="connsiteY0-24" fmla="*/ 1676780 h 1676780"/>
              <a:gd name="connsiteX1-25" fmla="*/ 1451651 w 1901190"/>
              <a:gd name="connsiteY1-26" fmla="*/ 1664080 h 1676780"/>
              <a:gd name="connsiteX2-27" fmla="*/ 1451651 w 1901190"/>
              <a:gd name="connsiteY2-28" fmla="*/ 771911 h 1676780"/>
              <a:gd name="connsiteX3-29" fmla="*/ 1442400 w 1901190"/>
              <a:gd name="connsiteY3-30" fmla="*/ 539619 h 1676780"/>
              <a:gd name="connsiteX4-31" fmla="*/ 1391522 w 1901190"/>
              <a:gd name="connsiteY4-32" fmla="*/ 480518 h 1676780"/>
              <a:gd name="connsiteX5-33" fmla="*/ 1205996 w 1901190"/>
              <a:gd name="connsiteY5-34" fmla="*/ 460475 h 1676780"/>
              <a:gd name="connsiteX6-35" fmla="*/ 1164882 w 1901190"/>
              <a:gd name="connsiteY6-36" fmla="*/ 460475 h 1676780"/>
              <a:gd name="connsiteX7-37" fmla="*/ 1164882 w 1901190"/>
              <a:gd name="connsiteY7-38" fmla="*/ 266469 h 1676780"/>
              <a:gd name="connsiteX8-39" fmla="*/ 1622273 w 1901190"/>
              <a:gd name="connsiteY8-40" fmla="*/ 0 h 1676780"/>
              <a:gd name="connsiteX9-41" fmla="*/ 1866900 w 1901190"/>
              <a:gd name="connsiteY9-42" fmla="*/ 0 h 1676780"/>
              <a:gd name="connsiteX10-43" fmla="*/ 1901190 w 1901190"/>
              <a:gd name="connsiteY10-44" fmla="*/ 1666620 h 1676780"/>
              <a:gd name="connsiteX0-45" fmla="*/ 0 w 1901190"/>
              <a:gd name="connsiteY0-46" fmla="*/ 1676780 h 1687854"/>
              <a:gd name="connsiteX1-47" fmla="*/ 1451651 w 1901190"/>
              <a:gd name="connsiteY1-48" fmla="*/ 1664080 h 1687854"/>
              <a:gd name="connsiteX2-49" fmla="*/ 1451651 w 1901190"/>
              <a:gd name="connsiteY2-50" fmla="*/ 771911 h 1687854"/>
              <a:gd name="connsiteX3-51" fmla="*/ 1442400 w 1901190"/>
              <a:gd name="connsiteY3-52" fmla="*/ 539619 h 1687854"/>
              <a:gd name="connsiteX4-53" fmla="*/ 1391522 w 1901190"/>
              <a:gd name="connsiteY4-54" fmla="*/ 480518 h 1687854"/>
              <a:gd name="connsiteX5-55" fmla="*/ 1205996 w 1901190"/>
              <a:gd name="connsiteY5-56" fmla="*/ 460475 h 1687854"/>
              <a:gd name="connsiteX6-57" fmla="*/ 1164882 w 1901190"/>
              <a:gd name="connsiteY6-58" fmla="*/ 460475 h 1687854"/>
              <a:gd name="connsiteX7-59" fmla="*/ 1164882 w 1901190"/>
              <a:gd name="connsiteY7-60" fmla="*/ 266469 h 1687854"/>
              <a:gd name="connsiteX8-61" fmla="*/ 1622273 w 1901190"/>
              <a:gd name="connsiteY8-62" fmla="*/ 0 h 1687854"/>
              <a:gd name="connsiteX9-63" fmla="*/ 1866900 w 1901190"/>
              <a:gd name="connsiteY9-64" fmla="*/ 0 h 1687854"/>
              <a:gd name="connsiteX10-65" fmla="*/ 1882773 w 1901190"/>
              <a:gd name="connsiteY10-66" fmla="*/ 1519154 h 1687854"/>
              <a:gd name="connsiteX11" fmla="*/ 1901190 w 1901190"/>
              <a:gd name="connsiteY11" fmla="*/ 1666620 h 1687854"/>
              <a:gd name="connsiteX0-67" fmla="*/ 0 w 2517140"/>
              <a:gd name="connsiteY0-68" fmla="*/ 1676780 h 1681863"/>
              <a:gd name="connsiteX1-69" fmla="*/ 1451651 w 2517140"/>
              <a:gd name="connsiteY1-70" fmla="*/ 1664080 h 1681863"/>
              <a:gd name="connsiteX2-71" fmla="*/ 1451651 w 2517140"/>
              <a:gd name="connsiteY2-72" fmla="*/ 771911 h 1681863"/>
              <a:gd name="connsiteX3-73" fmla="*/ 1442400 w 2517140"/>
              <a:gd name="connsiteY3-74" fmla="*/ 539619 h 1681863"/>
              <a:gd name="connsiteX4-75" fmla="*/ 1391522 w 2517140"/>
              <a:gd name="connsiteY4-76" fmla="*/ 480518 h 1681863"/>
              <a:gd name="connsiteX5-77" fmla="*/ 1205996 w 2517140"/>
              <a:gd name="connsiteY5-78" fmla="*/ 460475 h 1681863"/>
              <a:gd name="connsiteX6-79" fmla="*/ 1164882 w 2517140"/>
              <a:gd name="connsiteY6-80" fmla="*/ 460475 h 1681863"/>
              <a:gd name="connsiteX7-81" fmla="*/ 1164882 w 2517140"/>
              <a:gd name="connsiteY7-82" fmla="*/ 266469 h 1681863"/>
              <a:gd name="connsiteX8-83" fmla="*/ 1622273 w 2517140"/>
              <a:gd name="connsiteY8-84" fmla="*/ 0 h 1681863"/>
              <a:gd name="connsiteX9-85" fmla="*/ 1866900 w 2517140"/>
              <a:gd name="connsiteY9-86" fmla="*/ 0 h 1681863"/>
              <a:gd name="connsiteX10-87" fmla="*/ 1882773 w 2517140"/>
              <a:gd name="connsiteY10-88" fmla="*/ 1519154 h 1681863"/>
              <a:gd name="connsiteX11-89" fmla="*/ 2517140 w 2517140"/>
              <a:gd name="connsiteY11-90" fmla="*/ 1653920 h 1681863"/>
              <a:gd name="connsiteX0-91" fmla="*/ 0 w 2517140"/>
              <a:gd name="connsiteY0-92" fmla="*/ 1676780 h 1752086"/>
              <a:gd name="connsiteX1-93" fmla="*/ 1451651 w 2517140"/>
              <a:gd name="connsiteY1-94" fmla="*/ 1664080 h 1752086"/>
              <a:gd name="connsiteX2-95" fmla="*/ 1451651 w 2517140"/>
              <a:gd name="connsiteY2-96" fmla="*/ 771911 h 1752086"/>
              <a:gd name="connsiteX3-97" fmla="*/ 1442400 w 2517140"/>
              <a:gd name="connsiteY3-98" fmla="*/ 539619 h 1752086"/>
              <a:gd name="connsiteX4-99" fmla="*/ 1391522 w 2517140"/>
              <a:gd name="connsiteY4-100" fmla="*/ 480518 h 1752086"/>
              <a:gd name="connsiteX5-101" fmla="*/ 1205996 w 2517140"/>
              <a:gd name="connsiteY5-102" fmla="*/ 460475 h 1752086"/>
              <a:gd name="connsiteX6-103" fmla="*/ 1164882 w 2517140"/>
              <a:gd name="connsiteY6-104" fmla="*/ 460475 h 1752086"/>
              <a:gd name="connsiteX7-105" fmla="*/ 1164882 w 2517140"/>
              <a:gd name="connsiteY7-106" fmla="*/ 266469 h 1752086"/>
              <a:gd name="connsiteX8-107" fmla="*/ 1622273 w 2517140"/>
              <a:gd name="connsiteY8-108" fmla="*/ 0 h 1752086"/>
              <a:gd name="connsiteX9-109" fmla="*/ 1866900 w 2517140"/>
              <a:gd name="connsiteY9-110" fmla="*/ 0 h 1752086"/>
              <a:gd name="connsiteX10-111" fmla="*/ 1882773 w 2517140"/>
              <a:gd name="connsiteY10-112" fmla="*/ 1627104 h 1752086"/>
              <a:gd name="connsiteX11-113" fmla="*/ 2517140 w 2517140"/>
              <a:gd name="connsiteY11-114" fmla="*/ 1653920 h 1752086"/>
              <a:gd name="connsiteX0-115" fmla="*/ 0 w 2517140"/>
              <a:gd name="connsiteY0-116" fmla="*/ 1676780 h 1752086"/>
              <a:gd name="connsiteX1-117" fmla="*/ 1451651 w 2517140"/>
              <a:gd name="connsiteY1-118" fmla="*/ 1664080 h 1752086"/>
              <a:gd name="connsiteX2-119" fmla="*/ 1451651 w 2517140"/>
              <a:gd name="connsiteY2-120" fmla="*/ 771911 h 1752086"/>
              <a:gd name="connsiteX3-121" fmla="*/ 1442400 w 2517140"/>
              <a:gd name="connsiteY3-122" fmla="*/ 539619 h 1752086"/>
              <a:gd name="connsiteX4-123" fmla="*/ 1391522 w 2517140"/>
              <a:gd name="connsiteY4-124" fmla="*/ 480518 h 1752086"/>
              <a:gd name="connsiteX5-125" fmla="*/ 1205996 w 2517140"/>
              <a:gd name="connsiteY5-126" fmla="*/ 460475 h 1752086"/>
              <a:gd name="connsiteX6-127" fmla="*/ 1164882 w 2517140"/>
              <a:gd name="connsiteY6-128" fmla="*/ 460475 h 1752086"/>
              <a:gd name="connsiteX7-129" fmla="*/ 1164882 w 2517140"/>
              <a:gd name="connsiteY7-130" fmla="*/ 266469 h 1752086"/>
              <a:gd name="connsiteX8-131" fmla="*/ 1622273 w 2517140"/>
              <a:gd name="connsiteY8-132" fmla="*/ 0 h 1752086"/>
              <a:gd name="connsiteX9-133" fmla="*/ 1866900 w 2517140"/>
              <a:gd name="connsiteY9-134" fmla="*/ 0 h 1752086"/>
              <a:gd name="connsiteX10-135" fmla="*/ 1882773 w 2517140"/>
              <a:gd name="connsiteY10-136" fmla="*/ 1627104 h 1752086"/>
              <a:gd name="connsiteX11-137" fmla="*/ 2517140 w 2517140"/>
              <a:gd name="connsiteY11-138" fmla="*/ 1653920 h 1752086"/>
              <a:gd name="connsiteX0-139" fmla="*/ 0 w 2517140"/>
              <a:gd name="connsiteY0-140" fmla="*/ 1676780 h 1752086"/>
              <a:gd name="connsiteX1-141" fmla="*/ 1451651 w 2517140"/>
              <a:gd name="connsiteY1-142" fmla="*/ 1664080 h 1752086"/>
              <a:gd name="connsiteX2-143" fmla="*/ 1451651 w 2517140"/>
              <a:gd name="connsiteY2-144" fmla="*/ 771911 h 1752086"/>
              <a:gd name="connsiteX3-145" fmla="*/ 1442400 w 2517140"/>
              <a:gd name="connsiteY3-146" fmla="*/ 539619 h 1752086"/>
              <a:gd name="connsiteX4-147" fmla="*/ 1391522 w 2517140"/>
              <a:gd name="connsiteY4-148" fmla="*/ 480518 h 1752086"/>
              <a:gd name="connsiteX5-149" fmla="*/ 1205996 w 2517140"/>
              <a:gd name="connsiteY5-150" fmla="*/ 460475 h 1752086"/>
              <a:gd name="connsiteX6-151" fmla="*/ 1164882 w 2517140"/>
              <a:gd name="connsiteY6-152" fmla="*/ 460475 h 1752086"/>
              <a:gd name="connsiteX7-153" fmla="*/ 1164882 w 2517140"/>
              <a:gd name="connsiteY7-154" fmla="*/ 266469 h 1752086"/>
              <a:gd name="connsiteX8-155" fmla="*/ 1622273 w 2517140"/>
              <a:gd name="connsiteY8-156" fmla="*/ 0 h 1752086"/>
              <a:gd name="connsiteX9-157" fmla="*/ 1866900 w 2517140"/>
              <a:gd name="connsiteY9-158" fmla="*/ 0 h 1752086"/>
              <a:gd name="connsiteX10-159" fmla="*/ 1882773 w 2517140"/>
              <a:gd name="connsiteY10-160" fmla="*/ 1627104 h 1752086"/>
              <a:gd name="connsiteX11-161" fmla="*/ 2517140 w 2517140"/>
              <a:gd name="connsiteY11-162" fmla="*/ 1653920 h 1752086"/>
              <a:gd name="connsiteX0-163" fmla="*/ 0 w 2929890"/>
              <a:gd name="connsiteY0-164" fmla="*/ 1676780 h 1744818"/>
              <a:gd name="connsiteX1-165" fmla="*/ 1451651 w 2929890"/>
              <a:gd name="connsiteY1-166" fmla="*/ 1664080 h 1744818"/>
              <a:gd name="connsiteX2-167" fmla="*/ 1451651 w 2929890"/>
              <a:gd name="connsiteY2-168" fmla="*/ 771911 h 1744818"/>
              <a:gd name="connsiteX3-169" fmla="*/ 1442400 w 2929890"/>
              <a:gd name="connsiteY3-170" fmla="*/ 539619 h 1744818"/>
              <a:gd name="connsiteX4-171" fmla="*/ 1391522 w 2929890"/>
              <a:gd name="connsiteY4-172" fmla="*/ 480518 h 1744818"/>
              <a:gd name="connsiteX5-173" fmla="*/ 1205996 w 2929890"/>
              <a:gd name="connsiteY5-174" fmla="*/ 460475 h 1744818"/>
              <a:gd name="connsiteX6-175" fmla="*/ 1164882 w 2929890"/>
              <a:gd name="connsiteY6-176" fmla="*/ 460475 h 1744818"/>
              <a:gd name="connsiteX7-177" fmla="*/ 1164882 w 2929890"/>
              <a:gd name="connsiteY7-178" fmla="*/ 266469 h 1744818"/>
              <a:gd name="connsiteX8-179" fmla="*/ 1622273 w 2929890"/>
              <a:gd name="connsiteY8-180" fmla="*/ 0 h 1744818"/>
              <a:gd name="connsiteX9-181" fmla="*/ 1866900 w 2929890"/>
              <a:gd name="connsiteY9-182" fmla="*/ 0 h 1744818"/>
              <a:gd name="connsiteX10-183" fmla="*/ 1882773 w 2929890"/>
              <a:gd name="connsiteY10-184" fmla="*/ 1627104 h 1744818"/>
              <a:gd name="connsiteX11-185" fmla="*/ 2929890 w 2929890"/>
              <a:gd name="connsiteY11-186" fmla="*/ 1634870 h 1744818"/>
              <a:gd name="connsiteX0-187" fmla="*/ 0 w 2929890"/>
              <a:gd name="connsiteY0-188" fmla="*/ 1676780 h 1767931"/>
              <a:gd name="connsiteX1-189" fmla="*/ 1451651 w 2929890"/>
              <a:gd name="connsiteY1-190" fmla="*/ 1664080 h 1767931"/>
              <a:gd name="connsiteX2-191" fmla="*/ 1451651 w 2929890"/>
              <a:gd name="connsiteY2-192" fmla="*/ 771911 h 1767931"/>
              <a:gd name="connsiteX3-193" fmla="*/ 1442400 w 2929890"/>
              <a:gd name="connsiteY3-194" fmla="*/ 539619 h 1767931"/>
              <a:gd name="connsiteX4-195" fmla="*/ 1391522 w 2929890"/>
              <a:gd name="connsiteY4-196" fmla="*/ 480518 h 1767931"/>
              <a:gd name="connsiteX5-197" fmla="*/ 1205996 w 2929890"/>
              <a:gd name="connsiteY5-198" fmla="*/ 460475 h 1767931"/>
              <a:gd name="connsiteX6-199" fmla="*/ 1164882 w 2929890"/>
              <a:gd name="connsiteY6-200" fmla="*/ 460475 h 1767931"/>
              <a:gd name="connsiteX7-201" fmla="*/ 1164882 w 2929890"/>
              <a:gd name="connsiteY7-202" fmla="*/ 266469 h 1767931"/>
              <a:gd name="connsiteX8-203" fmla="*/ 1622273 w 2929890"/>
              <a:gd name="connsiteY8-204" fmla="*/ 0 h 1767931"/>
              <a:gd name="connsiteX9-205" fmla="*/ 1866900 w 2929890"/>
              <a:gd name="connsiteY9-206" fmla="*/ 0 h 1767931"/>
              <a:gd name="connsiteX10-207" fmla="*/ 1882773 w 2929890"/>
              <a:gd name="connsiteY10-208" fmla="*/ 1627104 h 1767931"/>
              <a:gd name="connsiteX11-209" fmla="*/ 2929890 w 2929890"/>
              <a:gd name="connsiteY11-210" fmla="*/ 1634870 h 1767931"/>
              <a:gd name="connsiteX0-211" fmla="*/ 0 w 2929890"/>
              <a:gd name="connsiteY0-212" fmla="*/ 1676780 h 1768155"/>
              <a:gd name="connsiteX1-213" fmla="*/ 1451651 w 2929890"/>
              <a:gd name="connsiteY1-214" fmla="*/ 1664080 h 1768155"/>
              <a:gd name="connsiteX2-215" fmla="*/ 1451651 w 2929890"/>
              <a:gd name="connsiteY2-216" fmla="*/ 771911 h 1768155"/>
              <a:gd name="connsiteX3-217" fmla="*/ 1442400 w 2929890"/>
              <a:gd name="connsiteY3-218" fmla="*/ 539619 h 1768155"/>
              <a:gd name="connsiteX4-219" fmla="*/ 1391522 w 2929890"/>
              <a:gd name="connsiteY4-220" fmla="*/ 480518 h 1768155"/>
              <a:gd name="connsiteX5-221" fmla="*/ 1205996 w 2929890"/>
              <a:gd name="connsiteY5-222" fmla="*/ 460475 h 1768155"/>
              <a:gd name="connsiteX6-223" fmla="*/ 1164882 w 2929890"/>
              <a:gd name="connsiteY6-224" fmla="*/ 460475 h 1768155"/>
              <a:gd name="connsiteX7-225" fmla="*/ 1164882 w 2929890"/>
              <a:gd name="connsiteY7-226" fmla="*/ 266469 h 1768155"/>
              <a:gd name="connsiteX8-227" fmla="*/ 1622273 w 2929890"/>
              <a:gd name="connsiteY8-228" fmla="*/ 0 h 1768155"/>
              <a:gd name="connsiteX9-229" fmla="*/ 1866900 w 2929890"/>
              <a:gd name="connsiteY9-230" fmla="*/ 0 h 1768155"/>
              <a:gd name="connsiteX10-231" fmla="*/ 1882773 w 2929890"/>
              <a:gd name="connsiteY10-232" fmla="*/ 1627104 h 1768155"/>
              <a:gd name="connsiteX11-233" fmla="*/ 2929890 w 2929890"/>
              <a:gd name="connsiteY11-234" fmla="*/ 1634870 h 1768155"/>
              <a:gd name="connsiteX0-235" fmla="*/ 0 w 2929890"/>
              <a:gd name="connsiteY0-236" fmla="*/ 1676780 h 1792399"/>
              <a:gd name="connsiteX1-237" fmla="*/ 1451651 w 2929890"/>
              <a:gd name="connsiteY1-238" fmla="*/ 1664080 h 1792399"/>
              <a:gd name="connsiteX2-239" fmla="*/ 1451651 w 2929890"/>
              <a:gd name="connsiteY2-240" fmla="*/ 771911 h 1792399"/>
              <a:gd name="connsiteX3-241" fmla="*/ 1442400 w 2929890"/>
              <a:gd name="connsiteY3-242" fmla="*/ 539619 h 1792399"/>
              <a:gd name="connsiteX4-243" fmla="*/ 1391522 w 2929890"/>
              <a:gd name="connsiteY4-244" fmla="*/ 480518 h 1792399"/>
              <a:gd name="connsiteX5-245" fmla="*/ 1205996 w 2929890"/>
              <a:gd name="connsiteY5-246" fmla="*/ 460475 h 1792399"/>
              <a:gd name="connsiteX6-247" fmla="*/ 1164882 w 2929890"/>
              <a:gd name="connsiteY6-248" fmla="*/ 460475 h 1792399"/>
              <a:gd name="connsiteX7-249" fmla="*/ 1164882 w 2929890"/>
              <a:gd name="connsiteY7-250" fmla="*/ 266469 h 1792399"/>
              <a:gd name="connsiteX8-251" fmla="*/ 1622273 w 2929890"/>
              <a:gd name="connsiteY8-252" fmla="*/ 0 h 1792399"/>
              <a:gd name="connsiteX9-253" fmla="*/ 1866900 w 2929890"/>
              <a:gd name="connsiteY9-254" fmla="*/ 0 h 1792399"/>
              <a:gd name="connsiteX10-255" fmla="*/ 1895473 w 2929890"/>
              <a:gd name="connsiteY10-256" fmla="*/ 1658854 h 1792399"/>
              <a:gd name="connsiteX11-257" fmla="*/ 2929890 w 2929890"/>
              <a:gd name="connsiteY11-258" fmla="*/ 1634870 h 1792399"/>
              <a:gd name="connsiteX0-259" fmla="*/ 0 w 2929890"/>
              <a:gd name="connsiteY0-260" fmla="*/ 1676780 h 1792399"/>
              <a:gd name="connsiteX1-261" fmla="*/ 1451651 w 2929890"/>
              <a:gd name="connsiteY1-262" fmla="*/ 1664080 h 1792399"/>
              <a:gd name="connsiteX2-263" fmla="*/ 1451651 w 2929890"/>
              <a:gd name="connsiteY2-264" fmla="*/ 771911 h 1792399"/>
              <a:gd name="connsiteX3-265" fmla="*/ 1442400 w 2929890"/>
              <a:gd name="connsiteY3-266" fmla="*/ 539619 h 1792399"/>
              <a:gd name="connsiteX4-267" fmla="*/ 1391522 w 2929890"/>
              <a:gd name="connsiteY4-268" fmla="*/ 480518 h 1792399"/>
              <a:gd name="connsiteX5-269" fmla="*/ 1205996 w 2929890"/>
              <a:gd name="connsiteY5-270" fmla="*/ 460475 h 1792399"/>
              <a:gd name="connsiteX6-271" fmla="*/ 1164882 w 2929890"/>
              <a:gd name="connsiteY6-272" fmla="*/ 460475 h 1792399"/>
              <a:gd name="connsiteX7-273" fmla="*/ 1164882 w 2929890"/>
              <a:gd name="connsiteY7-274" fmla="*/ 266469 h 1792399"/>
              <a:gd name="connsiteX8-275" fmla="*/ 1622273 w 2929890"/>
              <a:gd name="connsiteY8-276" fmla="*/ 0 h 1792399"/>
              <a:gd name="connsiteX9-277" fmla="*/ 1866900 w 2929890"/>
              <a:gd name="connsiteY9-278" fmla="*/ 0 h 1792399"/>
              <a:gd name="connsiteX10-279" fmla="*/ 1895473 w 2929890"/>
              <a:gd name="connsiteY10-280" fmla="*/ 1658854 h 1792399"/>
              <a:gd name="connsiteX11-281" fmla="*/ 2929890 w 2929890"/>
              <a:gd name="connsiteY11-282" fmla="*/ 1634870 h 1792399"/>
              <a:gd name="connsiteX0-283" fmla="*/ 0 w 2929890"/>
              <a:gd name="connsiteY0-284" fmla="*/ 1676780 h 1792399"/>
              <a:gd name="connsiteX1-285" fmla="*/ 1451651 w 2929890"/>
              <a:gd name="connsiteY1-286" fmla="*/ 1664080 h 1792399"/>
              <a:gd name="connsiteX2-287" fmla="*/ 1451651 w 2929890"/>
              <a:gd name="connsiteY2-288" fmla="*/ 771911 h 1792399"/>
              <a:gd name="connsiteX3-289" fmla="*/ 1442400 w 2929890"/>
              <a:gd name="connsiteY3-290" fmla="*/ 539619 h 1792399"/>
              <a:gd name="connsiteX4-291" fmla="*/ 1391522 w 2929890"/>
              <a:gd name="connsiteY4-292" fmla="*/ 480518 h 1792399"/>
              <a:gd name="connsiteX5-293" fmla="*/ 1205996 w 2929890"/>
              <a:gd name="connsiteY5-294" fmla="*/ 460475 h 1792399"/>
              <a:gd name="connsiteX6-295" fmla="*/ 1164882 w 2929890"/>
              <a:gd name="connsiteY6-296" fmla="*/ 460475 h 1792399"/>
              <a:gd name="connsiteX7-297" fmla="*/ 1164882 w 2929890"/>
              <a:gd name="connsiteY7-298" fmla="*/ 266469 h 1792399"/>
              <a:gd name="connsiteX8-299" fmla="*/ 1622273 w 2929890"/>
              <a:gd name="connsiteY8-300" fmla="*/ 0 h 1792399"/>
              <a:gd name="connsiteX9-301" fmla="*/ 1866900 w 2929890"/>
              <a:gd name="connsiteY9-302" fmla="*/ 0 h 1792399"/>
              <a:gd name="connsiteX10-303" fmla="*/ 1895473 w 2929890"/>
              <a:gd name="connsiteY10-304" fmla="*/ 1658854 h 1792399"/>
              <a:gd name="connsiteX11-305" fmla="*/ 2929890 w 2929890"/>
              <a:gd name="connsiteY11-306" fmla="*/ 1634870 h 1792399"/>
              <a:gd name="connsiteX0-307" fmla="*/ 0 w 2929890"/>
              <a:gd name="connsiteY0-308" fmla="*/ 1676780 h 1807315"/>
              <a:gd name="connsiteX1-309" fmla="*/ 1451651 w 2929890"/>
              <a:gd name="connsiteY1-310" fmla="*/ 1664080 h 1807315"/>
              <a:gd name="connsiteX2-311" fmla="*/ 1451651 w 2929890"/>
              <a:gd name="connsiteY2-312" fmla="*/ 771911 h 1807315"/>
              <a:gd name="connsiteX3-313" fmla="*/ 1442400 w 2929890"/>
              <a:gd name="connsiteY3-314" fmla="*/ 539619 h 1807315"/>
              <a:gd name="connsiteX4-315" fmla="*/ 1391522 w 2929890"/>
              <a:gd name="connsiteY4-316" fmla="*/ 480518 h 1807315"/>
              <a:gd name="connsiteX5-317" fmla="*/ 1205996 w 2929890"/>
              <a:gd name="connsiteY5-318" fmla="*/ 460475 h 1807315"/>
              <a:gd name="connsiteX6-319" fmla="*/ 1164882 w 2929890"/>
              <a:gd name="connsiteY6-320" fmla="*/ 460475 h 1807315"/>
              <a:gd name="connsiteX7-321" fmla="*/ 1164882 w 2929890"/>
              <a:gd name="connsiteY7-322" fmla="*/ 266469 h 1807315"/>
              <a:gd name="connsiteX8-323" fmla="*/ 1622273 w 2929890"/>
              <a:gd name="connsiteY8-324" fmla="*/ 0 h 1807315"/>
              <a:gd name="connsiteX9-325" fmla="*/ 1866900 w 2929890"/>
              <a:gd name="connsiteY9-326" fmla="*/ 0 h 1807315"/>
              <a:gd name="connsiteX10-327" fmla="*/ 1876423 w 2929890"/>
              <a:gd name="connsiteY10-328" fmla="*/ 1677904 h 1807315"/>
              <a:gd name="connsiteX11-329" fmla="*/ 2929890 w 2929890"/>
              <a:gd name="connsiteY11-330" fmla="*/ 1634870 h 1807315"/>
              <a:gd name="connsiteX0-331" fmla="*/ 0 w 2929890"/>
              <a:gd name="connsiteY0-332" fmla="*/ 1676780 h 1807316"/>
              <a:gd name="connsiteX1-333" fmla="*/ 1451651 w 2929890"/>
              <a:gd name="connsiteY1-334" fmla="*/ 1664080 h 1807316"/>
              <a:gd name="connsiteX2-335" fmla="*/ 1451651 w 2929890"/>
              <a:gd name="connsiteY2-336" fmla="*/ 771911 h 1807316"/>
              <a:gd name="connsiteX3-337" fmla="*/ 1442400 w 2929890"/>
              <a:gd name="connsiteY3-338" fmla="*/ 539619 h 1807316"/>
              <a:gd name="connsiteX4-339" fmla="*/ 1391522 w 2929890"/>
              <a:gd name="connsiteY4-340" fmla="*/ 480518 h 1807316"/>
              <a:gd name="connsiteX5-341" fmla="*/ 1205996 w 2929890"/>
              <a:gd name="connsiteY5-342" fmla="*/ 460475 h 1807316"/>
              <a:gd name="connsiteX6-343" fmla="*/ 1164882 w 2929890"/>
              <a:gd name="connsiteY6-344" fmla="*/ 460475 h 1807316"/>
              <a:gd name="connsiteX7-345" fmla="*/ 1164882 w 2929890"/>
              <a:gd name="connsiteY7-346" fmla="*/ 266469 h 1807316"/>
              <a:gd name="connsiteX8-347" fmla="*/ 1622273 w 2929890"/>
              <a:gd name="connsiteY8-348" fmla="*/ 0 h 1807316"/>
              <a:gd name="connsiteX9-349" fmla="*/ 1866900 w 2929890"/>
              <a:gd name="connsiteY9-350" fmla="*/ 0 h 1807316"/>
              <a:gd name="connsiteX10-351" fmla="*/ 1876423 w 2929890"/>
              <a:gd name="connsiteY10-352" fmla="*/ 1677904 h 1807316"/>
              <a:gd name="connsiteX11-353" fmla="*/ 2929890 w 2929890"/>
              <a:gd name="connsiteY11-354" fmla="*/ 1634870 h 1807316"/>
              <a:gd name="connsiteX0-355" fmla="*/ 0 w 2929890"/>
              <a:gd name="connsiteY0-356" fmla="*/ 1676780 h 1807316"/>
              <a:gd name="connsiteX1-357" fmla="*/ 1451651 w 2929890"/>
              <a:gd name="connsiteY1-358" fmla="*/ 1664080 h 1807316"/>
              <a:gd name="connsiteX2-359" fmla="*/ 1451651 w 2929890"/>
              <a:gd name="connsiteY2-360" fmla="*/ 771911 h 1807316"/>
              <a:gd name="connsiteX3-361" fmla="*/ 1442400 w 2929890"/>
              <a:gd name="connsiteY3-362" fmla="*/ 539619 h 1807316"/>
              <a:gd name="connsiteX4-363" fmla="*/ 1391522 w 2929890"/>
              <a:gd name="connsiteY4-364" fmla="*/ 480518 h 1807316"/>
              <a:gd name="connsiteX5-365" fmla="*/ 1205996 w 2929890"/>
              <a:gd name="connsiteY5-366" fmla="*/ 460475 h 1807316"/>
              <a:gd name="connsiteX6-367" fmla="*/ 1164882 w 2929890"/>
              <a:gd name="connsiteY6-368" fmla="*/ 460475 h 1807316"/>
              <a:gd name="connsiteX7-369" fmla="*/ 1164882 w 2929890"/>
              <a:gd name="connsiteY7-370" fmla="*/ 266469 h 1807316"/>
              <a:gd name="connsiteX8-371" fmla="*/ 1622273 w 2929890"/>
              <a:gd name="connsiteY8-372" fmla="*/ 0 h 1807316"/>
              <a:gd name="connsiteX9-373" fmla="*/ 1866900 w 2929890"/>
              <a:gd name="connsiteY9-374" fmla="*/ 0 h 1807316"/>
              <a:gd name="connsiteX10-375" fmla="*/ 1876423 w 2929890"/>
              <a:gd name="connsiteY10-376" fmla="*/ 1677904 h 1807316"/>
              <a:gd name="connsiteX11-377" fmla="*/ 2929890 w 2929890"/>
              <a:gd name="connsiteY11-378" fmla="*/ 1634870 h 1807316"/>
              <a:gd name="connsiteX0-379" fmla="*/ 0 w 2929890"/>
              <a:gd name="connsiteY0-380" fmla="*/ 1676780 h 1807316"/>
              <a:gd name="connsiteX1-381" fmla="*/ 1451651 w 2929890"/>
              <a:gd name="connsiteY1-382" fmla="*/ 1664080 h 1807316"/>
              <a:gd name="connsiteX2-383" fmla="*/ 1451651 w 2929890"/>
              <a:gd name="connsiteY2-384" fmla="*/ 771911 h 1807316"/>
              <a:gd name="connsiteX3-385" fmla="*/ 1442400 w 2929890"/>
              <a:gd name="connsiteY3-386" fmla="*/ 539619 h 1807316"/>
              <a:gd name="connsiteX4-387" fmla="*/ 1391522 w 2929890"/>
              <a:gd name="connsiteY4-388" fmla="*/ 480518 h 1807316"/>
              <a:gd name="connsiteX5-389" fmla="*/ 1205996 w 2929890"/>
              <a:gd name="connsiteY5-390" fmla="*/ 460475 h 1807316"/>
              <a:gd name="connsiteX6-391" fmla="*/ 1164882 w 2929890"/>
              <a:gd name="connsiteY6-392" fmla="*/ 460475 h 1807316"/>
              <a:gd name="connsiteX7-393" fmla="*/ 1164882 w 2929890"/>
              <a:gd name="connsiteY7-394" fmla="*/ 266469 h 1807316"/>
              <a:gd name="connsiteX8-395" fmla="*/ 1622273 w 2929890"/>
              <a:gd name="connsiteY8-396" fmla="*/ 0 h 1807316"/>
              <a:gd name="connsiteX9-397" fmla="*/ 1866900 w 2929890"/>
              <a:gd name="connsiteY9-398" fmla="*/ 0 h 1807316"/>
              <a:gd name="connsiteX10-399" fmla="*/ 1876423 w 2929890"/>
              <a:gd name="connsiteY10-400" fmla="*/ 1677904 h 1807316"/>
              <a:gd name="connsiteX11-401" fmla="*/ 2929890 w 2929890"/>
              <a:gd name="connsiteY11-402" fmla="*/ 1634870 h 1807316"/>
              <a:gd name="connsiteX0-403" fmla="*/ 0 w 2929890"/>
              <a:gd name="connsiteY0-404" fmla="*/ 1676780 h 1677904"/>
              <a:gd name="connsiteX1-405" fmla="*/ 1451651 w 2929890"/>
              <a:gd name="connsiteY1-406" fmla="*/ 1664080 h 1677904"/>
              <a:gd name="connsiteX2-407" fmla="*/ 1451651 w 2929890"/>
              <a:gd name="connsiteY2-408" fmla="*/ 771911 h 1677904"/>
              <a:gd name="connsiteX3-409" fmla="*/ 1442400 w 2929890"/>
              <a:gd name="connsiteY3-410" fmla="*/ 539619 h 1677904"/>
              <a:gd name="connsiteX4-411" fmla="*/ 1391522 w 2929890"/>
              <a:gd name="connsiteY4-412" fmla="*/ 480518 h 1677904"/>
              <a:gd name="connsiteX5-413" fmla="*/ 1205996 w 2929890"/>
              <a:gd name="connsiteY5-414" fmla="*/ 460475 h 1677904"/>
              <a:gd name="connsiteX6-415" fmla="*/ 1164882 w 2929890"/>
              <a:gd name="connsiteY6-416" fmla="*/ 460475 h 1677904"/>
              <a:gd name="connsiteX7-417" fmla="*/ 1164882 w 2929890"/>
              <a:gd name="connsiteY7-418" fmla="*/ 266469 h 1677904"/>
              <a:gd name="connsiteX8-419" fmla="*/ 1622273 w 2929890"/>
              <a:gd name="connsiteY8-420" fmla="*/ 0 h 1677904"/>
              <a:gd name="connsiteX9-421" fmla="*/ 1866900 w 2929890"/>
              <a:gd name="connsiteY9-422" fmla="*/ 0 h 1677904"/>
              <a:gd name="connsiteX10-423" fmla="*/ 1876423 w 2929890"/>
              <a:gd name="connsiteY10-424" fmla="*/ 1677904 h 1677904"/>
              <a:gd name="connsiteX11-425" fmla="*/ 2929890 w 2929890"/>
              <a:gd name="connsiteY11-426" fmla="*/ 1634870 h 1677904"/>
              <a:gd name="connsiteX0-427" fmla="*/ 0 w 2942590"/>
              <a:gd name="connsiteY0-428" fmla="*/ 1676780 h 1677904"/>
              <a:gd name="connsiteX1-429" fmla="*/ 1451651 w 2942590"/>
              <a:gd name="connsiteY1-430" fmla="*/ 1664080 h 1677904"/>
              <a:gd name="connsiteX2-431" fmla="*/ 1451651 w 2942590"/>
              <a:gd name="connsiteY2-432" fmla="*/ 771911 h 1677904"/>
              <a:gd name="connsiteX3-433" fmla="*/ 1442400 w 2942590"/>
              <a:gd name="connsiteY3-434" fmla="*/ 539619 h 1677904"/>
              <a:gd name="connsiteX4-435" fmla="*/ 1391522 w 2942590"/>
              <a:gd name="connsiteY4-436" fmla="*/ 480518 h 1677904"/>
              <a:gd name="connsiteX5-437" fmla="*/ 1205996 w 2942590"/>
              <a:gd name="connsiteY5-438" fmla="*/ 460475 h 1677904"/>
              <a:gd name="connsiteX6-439" fmla="*/ 1164882 w 2942590"/>
              <a:gd name="connsiteY6-440" fmla="*/ 460475 h 1677904"/>
              <a:gd name="connsiteX7-441" fmla="*/ 1164882 w 2942590"/>
              <a:gd name="connsiteY7-442" fmla="*/ 266469 h 1677904"/>
              <a:gd name="connsiteX8-443" fmla="*/ 1622273 w 2942590"/>
              <a:gd name="connsiteY8-444" fmla="*/ 0 h 1677904"/>
              <a:gd name="connsiteX9-445" fmla="*/ 1866900 w 2942590"/>
              <a:gd name="connsiteY9-446" fmla="*/ 0 h 1677904"/>
              <a:gd name="connsiteX10-447" fmla="*/ 1876423 w 2942590"/>
              <a:gd name="connsiteY10-448" fmla="*/ 1677904 h 1677904"/>
              <a:gd name="connsiteX11-449" fmla="*/ 2942590 w 2942590"/>
              <a:gd name="connsiteY11-450" fmla="*/ 1653920 h 1677904"/>
              <a:gd name="connsiteX0-451" fmla="*/ 0 w 2580640"/>
              <a:gd name="connsiteY0-452" fmla="*/ 1676780 h 1692020"/>
              <a:gd name="connsiteX1-453" fmla="*/ 1451651 w 2580640"/>
              <a:gd name="connsiteY1-454" fmla="*/ 1664080 h 1692020"/>
              <a:gd name="connsiteX2-455" fmla="*/ 1451651 w 2580640"/>
              <a:gd name="connsiteY2-456" fmla="*/ 771911 h 1692020"/>
              <a:gd name="connsiteX3-457" fmla="*/ 1442400 w 2580640"/>
              <a:gd name="connsiteY3-458" fmla="*/ 539619 h 1692020"/>
              <a:gd name="connsiteX4-459" fmla="*/ 1391522 w 2580640"/>
              <a:gd name="connsiteY4-460" fmla="*/ 480518 h 1692020"/>
              <a:gd name="connsiteX5-461" fmla="*/ 1205996 w 2580640"/>
              <a:gd name="connsiteY5-462" fmla="*/ 460475 h 1692020"/>
              <a:gd name="connsiteX6-463" fmla="*/ 1164882 w 2580640"/>
              <a:gd name="connsiteY6-464" fmla="*/ 460475 h 1692020"/>
              <a:gd name="connsiteX7-465" fmla="*/ 1164882 w 2580640"/>
              <a:gd name="connsiteY7-466" fmla="*/ 266469 h 1692020"/>
              <a:gd name="connsiteX8-467" fmla="*/ 1622273 w 2580640"/>
              <a:gd name="connsiteY8-468" fmla="*/ 0 h 1692020"/>
              <a:gd name="connsiteX9-469" fmla="*/ 1866900 w 2580640"/>
              <a:gd name="connsiteY9-470" fmla="*/ 0 h 1692020"/>
              <a:gd name="connsiteX10-471" fmla="*/ 1876423 w 2580640"/>
              <a:gd name="connsiteY10-472" fmla="*/ 1677904 h 1692020"/>
              <a:gd name="connsiteX11-473" fmla="*/ 2580640 w 2580640"/>
              <a:gd name="connsiteY11-474" fmla="*/ 1692020 h 1692020"/>
              <a:gd name="connsiteX0-475" fmla="*/ 0 w 2574290"/>
              <a:gd name="connsiteY0-476" fmla="*/ 1676780 h 1677904"/>
              <a:gd name="connsiteX1-477" fmla="*/ 1451651 w 2574290"/>
              <a:gd name="connsiteY1-478" fmla="*/ 1664080 h 1677904"/>
              <a:gd name="connsiteX2-479" fmla="*/ 1451651 w 2574290"/>
              <a:gd name="connsiteY2-480" fmla="*/ 771911 h 1677904"/>
              <a:gd name="connsiteX3-481" fmla="*/ 1442400 w 2574290"/>
              <a:gd name="connsiteY3-482" fmla="*/ 539619 h 1677904"/>
              <a:gd name="connsiteX4-483" fmla="*/ 1391522 w 2574290"/>
              <a:gd name="connsiteY4-484" fmla="*/ 480518 h 1677904"/>
              <a:gd name="connsiteX5-485" fmla="*/ 1205996 w 2574290"/>
              <a:gd name="connsiteY5-486" fmla="*/ 460475 h 1677904"/>
              <a:gd name="connsiteX6-487" fmla="*/ 1164882 w 2574290"/>
              <a:gd name="connsiteY6-488" fmla="*/ 460475 h 1677904"/>
              <a:gd name="connsiteX7-489" fmla="*/ 1164882 w 2574290"/>
              <a:gd name="connsiteY7-490" fmla="*/ 266469 h 1677904"/>
              <a:gd name="connsiteX8-491" fmla="*/ 1622273 w 2574290"/>
              <a:gd name="connsiteY8-492" fmla="*/ 0 h 1677904"/>
              <a:gd name="connsiteX9-493" fmla="*/ 1866900 w 2574290"/>
              <a:gd name="connsiteY9-494" fmla="*/ 0 h 1677904"/>
              <a:gd name="connsiteX10-495" fmla="*/ 1876423 w 2574290"/>
              <a:gd name="connsiteY10-496" fmla="*/ 1677904 h 1677904"/>
              <a:gd name="connsiteX11-497" fmla="*/ 2574290 w 2574290"/>
              <a:gd name="connsiteY11-498" fmla="*/ 1672970 h 1677904"/>
              <a:gd name="connsiteX0-499" fmla="*/ 0 w 2580640"/>
              <a:gd name="connsiteY0-500" fmla="*/ 1670430 h 1677904"/>
              <a:gd name="connsiteX1-501" fmla="*/ 1458001 w 2580640"/>
              <a:gd name="connsiteY1-502" fmla="*/ 1664080 h 1677904"/>
              <a:gd name="connsiteX2-503" fmla="*/ 1458001 w 2580640"/>
              <a:gd name="connsiteY2-504" fmla="*/ 771911 h 1677904"/>
              <a:gd name="connsiteX3-505" fmla="*/ 1448750 w 2580640"/>
              <a:gd name="connsiteY3-506" fmla="*/ 539619 h 1677904"/>
              <a:gd name="connsiteX4-507" fmla="*/ 1397872 w 2580640"/>
              <a:gd name="connsiteY4-508" fmla="*/ 480518 h 1677904"/>
              <a:gd name="connsiteX5-509" fmla="*/ 1212346 w 2580640"/>
              <a:gd name="connsiteY5-510" fmla="*/ 460475 h 1677904"/>
              <a:gd name="connsiteX6-511" fmla="*/ 1171232 w 2580640"/>
              <a:gd name="connsiteY6-512" fmla="*/ 460475 h 1677904"/>
              <a:gd name="connsiteX7-513" fmla="*/ 1171232 w 2580640"/>
              <a:gd name="connsiteY7-514" fmla="*/ 266469 h 1677904"/>
              <a:gd name="connsiteX8-515" fmla="*/ 1628623 w 2580640"/>
              <a:gd name="connsiteY8-516" fmla="*/ 0 h 1677904"/>
              <a:gd name="connsiteX9-517" fmla="*/ 1873250 w 2580640"/>
              <a:gd name="connsiteY9-518" fmla="*/ 0 h 1677904"/>
              <a:gd name="connsiteX10-519" fmla="*/ 1882773 w 2580640"/>
              <a:gd name="connsiteY10-520" fmla="*/ 1677904 h 1677904"/>
              <a:gd name="connsiteX11-521" fmla="*/ 2580640 w 2580640"/>
              <a:gd name="connsiteY11-522" fmla="*/ 1672970 h 1677904"/>
              <a:gd name="connsiteX0-523" fmla="*/ 0 w 3602990"/>
              <a:gd name="connsiteY0-524" fmla="*/ 1683130 h 1683130"/>
              <a:gd name="connsiteX1-525" fmla="*/ 2480351 w 3602990"/>
              <a:gd name="connsiteY1-526" fmla="*/ 1664080 h 1683130"/>
              <a:gd name="connsiteX2-527" fmla="*/ 2480351 w 3602990"/>
              <a:gd name="connsiteY2-528" fmla="*/ 771911 h 1683130"/>
              <a:gd name="connsiteX3-529" fmla="*/ 2471100 w 3602990"/>
              <a:gd name="connsiteY3-530" fmla="*/ 539619 h 1683130"/>
              <a:gd name="connsiteX4-531" fmla="*/ 2420222 w 3602990"/>
              <a:gd name="connsiteY4-532" fmla="*/ 480518 h 1683130"/>
              <a:gd name="connsiteX5-533" fmla="*/ 2234696 w 3602990"/>
              <a:gd name="connsiteY5-534" fmla="*/ 460475 h 1683130"/>
              <a:gd name="connsiteX6-535" fmla="*/ 2193582 w 3602990"/>
              <a:gd name="connsiteY6-536" fmla="*/ 460475 h 1683130"/>
              <a:gd name="connsiteX7-537" fmla="*/ 2193582 w 3602990"/>
              <a:gd name="connsiteY7-538" fmla="*/ 266469 h 1683130"/>
              <a:gd name="connsiteX8-539" fmla="*/ 2650973 w 3602990"/>
              <a:gd name="connsiteY8-540" fmla="*/ 0 h 1683130"/>
              <a:gd name="connsiteX9-541" fmla="*/ 2895600 w 3602990"/>
              <a:gd name="connsiteY9-542" fmla="*/ 0 h 1683130"/>
              <a:gd name="connsiteX10-543" fmla="*/ 2905123 w 3602990"/>
              <a:gd name="connsiteY10-544" fmla="*/ 1677904 h 1683130"/>
              <a:gd name="connsiteX11-545" fmla="*/ 3602990 w 3602990"/>
              <a:gd name="connsiteY11-546" fmla="*/ 1672970 h 1683130"/>
              <a:gd name="connsiteX0-547" fmla="*/ 0 w 3602990"/>
              <a:gd name="connsiteY0-548" fmla="*/ 1676780 h 1677904"/>
              <a:gd name="connsiteX1-549" fmla="*/ 2480351 w 3602990"/>
              <a:gd name="connsiteY1-550" fmla="*/ 1664080 h 1677904"/>
              <a:gd name="connsiteX2-551" fmla="*/ 2480351 w 3602990"/>
              <a:gd name="connsiteY2-552" fmla="*/ 771911 h 1677904"/>
              <a:gd name="connsiteX3-553" fmla="*/ 2471100 w 3602990"/>
              <a:gd name="connsiteY3-554" fmla="*/ 539619 h 1677904"/>
              <a:gd name="connsiteX4-555" fmla="*/ 2420222 w 3602990"/>
              <a:gd name="connsiteY4-556" fmla="*/ 480518 h 1677904"/>
              <a:gd name="connsiteX5-557" fmla="*/ 2234696 w 3602990"/>
              <a:gd name="connsiteY5-558" fmla="*/ 460475 h 1677904"/>
              <a:gd name="connsiteX6-559" fmla="*/ 2193582 w 3602990"/>
              <a:gd name="connsiteY6-560" fmla="*/ 460475 h 1677904"/>
              <a:gd name="connsiteX7-561" fmla="*/ 2193582 w 3602990"/>
              <a:gd name="connsiteY7-562" fmla="*/ 266469 h 1677904"/>
              <a:gd name="connsiteX8-563" fmla="*/ 2650973 w 3602990"/>
              <a:gd name="connsiteY8-564" fmla="*/ 0 h 1677904"/>
              <a:gd name="connsiteX9-565" fmla="*/ 2895600 w 3602990"/>
              <a:gd name="connsiteY9-566" fmla="*/ 0 h 1677904"/>
              <a:gd name="connsiteX10-567" fmla="*/ 2905123 w 3602990"/>
              <a:gd name="connsiteY10-568" fmla="*/ 1677904 h 1677904"/>
              <a:gd name="connsiteX11-569" fmla="*/ 3602990 w 3602990"/>
              <a:gd name="connsiteY11-570" fmla="*/ 1672970 h 16779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89" y="connsiteY11-90"/>
              </a:cxn>
            </a:cxnLst>
            <a:rect l="l" t="t" r="r" b="b"/>
            <a:pathLst>
              <a:path w="3602990" h="1677904">
                <a:moveTo>
                  <a:pt x="0" y="1676780"/>
                </a:moveTo>
                <a:lnTo>
                  <a:pt x="2480351" y="1664080"/>
                </a:lnTo>
                <a:lnTo>
                  <a:pt x="2480351" y="771911"/>
                </a:lnTo>
                <a:cubicBezTo>
                  <a:pt x="2480351" y="643088"/>
                  <a:pt x="2477267" y="565657"/>
                  <a:pt x="2471100" y="539619"/>
                </a:cubicBezTo>
                <a:cubicBezTo>
                  <a:pt x="2464933" y="513580"/>
                  <a:pt x="2447974" y="493880"/>
                  <a:pt x="2420222" y="480518"/>
                </a:cubicBezTo>
                <a:cubicBezTo>
                  <a:pt x="2392470" y="467156"/>
                  <a:pt x="2330628" y="460475"/>
                  <a:pt x="2234696" y="460475"/>
                </a:cubicBezTo>
                <a:lnTo>
                  <a:pt x="2193582" y="460475"/>
                </a:lnTo>
                <a:lnTo>
                  <a:pt x="2193582" y="266469"/>
                </a:lnTo>
                <a:cubicBezTo>
                  <a:pt x="2394355" y="223257"/>
                  <a:pt x="2546818" y="134434"/>
                  <a:pt x="2650973" y="0"/>
                </a:cubicBezTo>
                <a:lnTo>
                  <a:pt x="2895600" y="0"/>
                </a:lnTo>
                <a:cubicBezTo>
                  <a:pt x="2907267" y="614084"/>
                  <a:pt x="2905758" y="859326"/>
                  <a:pt x="2905123" y="1677904"/>
                </a:cubicBezTo>
                <a:lnTo>
                  <a:pt x="3602990" y="1672970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1"/>
                </a:solidFill>
              </a:ln>
              <a:noFill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6296" y="3276857"/>
            <a:ext cx="216261" cy="216261"/>
            <a:chOff x="2218721" y="3717673"/>
            <a:chExt cx="248226" cy="248226"/>
          </a:xfrm>
        </p:grpSpPr>
        <p:sp>
          <p:nvSpPr>
            <p:cNvPr id="8" name="椭圆 7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50399" y="3276857"/>
            <a:ext cx="216261" cy="216261"/>
            <a:chOff x="2218721" y="3717673"/>
            <a:chExt cx="248226" cy="248226"/>
          </a:xfrm>
        </p:grpSpPr>
        <p:sp>
          <p:nvSpPr>
            <p:cNvPr id="11" name="椭圆 10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75939" y="2363683"/>
            <a:ext cx="1923123" cy="962191"/>
            <a:chOff x="223455" y="2735579"/>
            <a:chExt cx="1923123" cy="962191"/>
          </a:xfrm>
        </p:grpSpPr>
        <p:sp>
          <p:nvSpPr>
            <p:cNvPr id="14" name="文本框 13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063437" y="2448386"/>
            <a:ext cx="384004" cy="417873"/>
            <a:chOff x="4873620" y="1965325"/>
            <a:chExt cx="269882" cy="293688"/>
          </a:xfrm>
          <a:solidFill>
            <a:srgbClr val="EA6103"/>
          </a:solidFill>
          <a:effectLst/>
        </p:grpSpPr>
        <p:sp>
          <p:nvSpPr>
            <p:cNvPr id="17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65895" y="1780777"/>
            <a:ext cx="1442304" cy="655815"/>
            <a:chOff x="4806096" y="2627316"/>
            <a:chExt cx="1442304" cy="655815"/>
          </a:xfrm>
        </p:grpSpPr>
        <p:sp>
          <p:nvSpPr>
            <p:cNvPr id="22" name="矩形 21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EA61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6736157" y="1609176"/>
            <a:ext cx="4239939" cy="1771721"/>
          </a:xfrm>
          <a:custGeom>
            <a:avLst/>
            <a:gdLst>
              <a:gd name="connsiteX0" fmla="*/ 1095678 w 1187118"/>
              <a:gd name="connsiteY0" fmla="*/ 2033597 h 2125037"/>
              <a:gd name="connsiteX1" fmla="*/ 0 w 1187118"/>
              <a:gd name="connsiteY1" fmla="*/ 2033597 h 2125037"/>
              <a:gd name="connsiteX2" fmla="*/ 308 w 1187118"/>
              <a:gd name="connsiteY2" fmla="*/ 1748894 h 2125037"/>
              <a:gd name="connsiteX3" fmla="*/ 578959 w 1187118"/>
              <a:gd name="connsiteY3" fmla="*/ 763524 h 2125037"/>
              <a:gd name="connsiteX4" fmla="*/ 670779 w 1187118"/>
              <a:gd name="connsiteY4" fmla="*/ 468344 h 2125037"/>
              <a:gd name="connsiteX5" fmla="*/ 643010 w 1187118"/>
              <a:gd name="connsiteY5" fmla="*/ 346944 h 2125037"/>
              <a:gd name="connsiteX6" fmla="*/ 558469 w 1187118"/>
              <a:gd name="connsiteY6" fmla="*/ 306889 h 2125037"/>
              <a:gd name="connsiteX7" fmla="*/ 473928 w 1187118"/>
              <a:gd name="connsiteY7" fmla="*/ 351258 h 2125037"/>
              <a:gd name="connsiteX8" fmla="*/ 446159 w 1187118"/>
              <a:gd name="connsiteY8" fmla="*/ 527503 h 2125037"/>
              <a:gd name="connsiteX9" fmla="*/ 446159 w 1187118"/>
              <a:gd name="connsiteY9" fmla="*/ 717305 h 2125037"/>
              <a:gd name="connsiteX10" fmla="*/ 0 w 1187118"/>
              <a:gd name="connsiteY10" fmla="*/ 717305 h 2125037"/>
              <a:gd name="connsiteX11" fmla="*/ 0 w 1187118"/>
              <a:gd name="connsiteY11" fmla="*/ 644589 h 2125037"/>
              <a:gd name="connsiteX12" fmla="*/ 17255 w 1187118"/>
              <a:gd name="connsiteY12" fmla="*/ 380221 h 2125037"/>
              <a:gd name="connsiteX13" fmla="*/ 102296 w 1187118"/>
              <a:gd name="connsiteY13" fmla="*/ 189803 h 2125037"/>
              <a:gd name="connsiteX14" fmla="*/ 278541 w 1187118"/>
              <a:gd name="connsiteY14" fmla="*/ 48067 h 2125037"/>
              <a:gd name="connsiteX15" fmla="*/ 538595 w 1187118"/>
              <a:gd name="connsiteY15" fmla="*/ 0 h 2125037"/>
              <a:gd name="connsiteX16" fmla="*/ 987835 w 1187118"/>
              <a:gd name="connsiteY16" fmla="*/ 147282 h 2125037"/>
              <a:gd name="connsiteX17" fmla="*/ 1140047 w 1187118"/>
              <a:gd name="connsiteY17" fmla="*/ 520108 h 2125037"/>
              <a:gd name="connsiteX18" fmla="*/ 1054380 w 1187118"/>
              <a:gd name="connsiteY18" fmla="*/ 882458 h 2125037"/>
              <a:gd name="connsiteX19" fmla="*/ 549649 w 1187118"/>
              <a:gd name="connsiteY19" fmla="*/ 1693432 h 2125037"/>
              <a:gd name="connsiteX20" fmla="*/ 1095678 w 1187118"/>
              <a:gd name="connsiteY20" fmla="*/ 1693432 h 2125037"/>
              <a:gd name="connsiteX21" fmla="*/ 1187118 w 1187118"/>
              <a:gd name="connsiteY21" fmla="*/ 2125037 h 2125037"/>
              <a:gd name="connsiteX0-1" fmla="*/ 0 w 3901440"/>
              <a:gd name="connsiteY0-2" fmla="*/ 2033597 h 2125037"/>
              <a:gd name="connsiteX1-3" fmla="*/ 2714322 w 3901440"/>
              <a:gd name="connsiteY1-4" fmla="*/ 2033597 h 2125037"/>
              <a:gd name="connsiteX2-5" fmla="*/ 2714630 w 3901440"/>
              <a:gd name="connsiteY2-6" fmla="*/ 1748894 h 2125037"/>
              <a:gd name="connsiteX3-7" fmla="*/ 3293281 w 3901440"/>
              <a:gd name="connsiteY3-8" fmla="*/ 763524 h 2125037"/>
              <a:gd name="connsiteX4-9" fmla="*/ 3385101 w 3901440"/>
              <a:gd name="connsiteY4-10" fmla="*/ 468344 h 2125037"/>
              <a:gd name="connsiteX5-11" fmla="*/ 3357332 w 3901440"/>
              <a:gd name="connsiteY5-12" fmla="*/ 346944 h 2125037"/>
              <a:gd name="connsiteX6-13" fmla="*/ 3272791 w 3901440"/>
              <a:gd name="connsiteY6-14" fmla="*/ 306889 h 2125037"/>
              <a:gd name="connsiteX7-15" fmla="*/ 3188250 w 3901440"/>
              <a:gd name="connsiteY7-16" fmla="*/ 351258 h 2125037"/>
              <a:gd name="connsiteX8-17" fmla="*/ 3160481 w 3901440"/>
              <a:gd name="connsiteY8-18" fmla="*/ 527503 h 2125037"/>
              <a:gd name="connsiteX9-19" fmla="*/ 3160481 w 3901440"/>
              <a:gd name="connsiteY9-20" fmla="*/ 717305 h 2125037"/>
              <a:gd name="connsiteX10-21" fmla="*/ 2714322 w 3901440"/>
              <a:gd name="connsiteY10-22" fmla="*/ 717305 h 2125037"/>
              <a:gd name="connsiteX11-23" fmla="*/ 2714322 w 3901440"/>
              <a:gd name="connsiteY11-24" fmla="*/ 644589 h 2125037"/>
              <a:gd name="connsiteX12-25" fmla="*/ 2731577 w 3901440"/>
              <a:gd name="connsiteY12-26" fmla="*/ 380221 h 2125037"/>
              <a:gd name="connsiteX13-27" fmla="*/ 2816618 w 3901440"/>
              <a:gd name="connsiteY13-28" fmla="*/ 189803 h 2125037"/>
              <a:gd name="connsiteX14-29" fmla="*/ 2992863 w 3901440"/>
              <a:gd name="connsiteY14-30" fmla="*/ 48067 h 2125037"/>
              <a:gd name="connsiteX15-31" fmla="*/ 3252917 w 3901440"/>
              <a:gd name="connsiteY15-32" fmla="*/ 0 h 2125037"/>
              <a:gd name="connsiteX16-33" fmla="*/ 3702157 w 3901440"/>
              <a:gd name="connsiteY16-34" fmla="*/ 147282 h 2125037"/>
              <a:gd name="connsiteX17-35" fmla="*/ 3854369 w 3901440"/>
              <a:gd name="connsiteY17-36" fmla="*/ 520108 h 2125037"/>
              <a:gd name="connsiteX18-37" fmla="*/ 3768702 w 3901440"/>
              <a:gd name="connsiteY18-38" fmla="*/ 882458 h 2125037"/>
              <a:gd name="connsiteX19-39" fmla="*/ 3263971 w 3901440"/>
              <a:gd name="connsiteY19-40" fmla="*/ 1693432 h 2125037"/>
              <a:gd name="connsiteX20-41" fmla="*/ 3810000 w 3901440"/>
              <a:gd name="connsiteY20-42" fmla="*/ 1693432 h 2125037"/>
              <a:gd name="connsiteX21-43" fmla="*/ 3901440 w 3901440"/>
              <a:gd name="connsiteY21-44" fmla="*/ 2125037 h 2125037"/>
              <a:gd name="connsiteX0-45" fmla="*/ 0 w 4148183"/>
              <a:gd name="connsiteY0-46" fmla="*/ 2033597 h 2125037"/>
              <a:gd name="connsiteX1-47" fmla="*/ 2961065 w 4148183"/>
              <a:gd name="connsiteY1-48" fmla="*/ 2033597 h 2125037"/>
              <a:gd name="connsiteX2-49" fmla="*/ 2961373 w 4148183"/>
              <a:gd name="connsiteY2-50" fmla="*/ 1748894 h 2125037"/>
              <a:gd name="connsiteX3-51" fmla="*/ 3540024 w 4148183"/>
              <a:gd name="connsiteY3-52" fmla="*/ 763524 h 2125037"/>
              <a:gd name="connsiteX4-53" fmla="*/ 3631844 w 4148183"/>
              <a:gd name="connsiteY4-54" fmla="*/ 468344 h 2125037"/>
              <a:gd name="connsiteX5-55" fmla="*/ 3604075 w 4148183"/>
              <a:gd name="connsiteY5-56" fmla="*/ 346944 h 2125037"/>
              <a:gd name="connsiteX6-57" fmla="*/ 3519534 w 4148183"/>
              <a:gd name="connsiteY6-58" fmla="*/ 306889 h 2125037"/>
              <a:gd name="connsiteX7-59" fmla="*/ 3434993 w 4148183"/>
              <a:gd name="connsiteY7-60" fmla="*/ 351258 h 2125037"/>
              <a:gd name="connsiteX8-61" fmla="*/ 3407224 w 4148183"/>
              <a:gd name="connsiteY8-62" fmla="*/ 527503 h 2125037"/>
              <a:gd name="connsiteX9-63" fmla="*/ 3407224 w 4148183"/>
              <a:gd name="connsiteY9-64" fmla="*/ 717305 h 2125037"/>
              <a:gd name="connsiteX10-65" fmla="*/ 2961065 w 4148183"/>
              <a:gd name="connsiteY10-66" fmla="*/ 717305 h 2125037"/>
              <a:gd name="connsiteX11-67" fmla="*/ 2961065 w 4148183"/>
              <a:gd name="connsiteY11-68" fmla="*/ 644589 h 2125037"/>
              <a:gd name="connsiteX12-69" fmla="*/ 2978320 w 4148183"/>
              <a:gd name="connsiteY12-70" fmla="*/ 380221 h 2125037"/>
              <a:gd name="connsiteX13-71" fmla="*/ 3063361 w 4148183"/>
              <a:gd name="connsiteY13-72" fmla="*/ 189803 h 2125037"/>
              <a:gd name="connsiteX14-73" fmla="*/ 3239606 w 4148183"/>
              <a:gd name="connsiteY14-74" fmla="*/ 48067 h 2125037"/>
              <a:gd name="connsiteX15-75" fmla="*/ 3499660 w 4148183"/>
              <a:gd name="connsiteY15-76" fmla="*/ 0 h 2125037"/>
              <a:gd name="connsiteX16-77" fmla="*/ 3948900 w 4148183"/>
              <a:gd name="connsiteY16-78" fmla="*/ 147282 h 2125037"/>
              <a:gd name="connsiteX17-79" fmla="*/ 4101112 w 4148183"/>
              <a:gd name="connsiteY17-80" fmla="*/ 520108 h 2125037"/>
              <a:gd name="connsiteX18-81" fmla="*/ 4015445 w 4148183"/>
              <a:gd name="connsiteY18-82" fmla="*/ 882458 h 2125037"/>
              <a:gd name="connsiteX19-83" fmla="*/ 3510714 w 4148183"/>
              <a:gd name="connsiteY19-84" fmla="*/ 1693432 h 2125037"/>
              <a:gd name="connsiteX20-85" fmla="*/ 4056743 w 4148183"/>
              <a:gd name="connsiteY20-86" fmla="*/ 1693432 h 2125037"/>
              <a:gd name="connsiteX21-87" fmla="*/ 4148183 w 4148183"/>
              <a:gd name="connsiteY21-88" fmla="*/ 2125037 h 2125037"/>
              <a:gd name="connsiteX0-89" fmla="*/ 0 w 4003040"/>
              <a:gd name="connsiteY0-90" fmla="*/ 2033597 h 2125037"/>
              <a:gd name="connsiteX1-91" fmla="*/ 2815922 w 4003040"/>
              <a:gd name="connsiteY1-92" fmla="*/ 2033597 h 2125037"/>
              <a:gd name="connsiteX2-93" fmla="*/ 2816230 w 4003040"/>
              <a:gd name="connsiteY2-94" fmla="*/ 1748894 h 2125037"/>
              <a:gd name="connsiteX3-95" fmla="*/ 3394881 w 4003040"/>
              <a:gd name="connsiteY3-96" fmla="*/ 763524 h 2125037"/>
              <a:gd name="connsiteX4-97" fmla="*/ 3486701 w 4003040"/>
              <a:gd name="connsiteY4-98" fmla="*/ 468344 h 2125037"/>
              <a:gd name="connsiteX5-99" fmla="*/ 3458932 w 4003040"/>
              <a:gd name="connsiteY5-100" fmla="*/ 346944 h 2125037"/>
              <a:gd name="connsiteX6-101" fmla="*/ 3374391 w 4003040"/>
              <a:gd name="connsiteY6-102" fmla="*/ 306889 h 2125037"/>
              <a:gd name="connsiteX7-103" fmla="*/ 3289850 w 4003040"/>
              <a:gd name="connsiteY7-104" fmla="*/ 351258 h 2125037"/>
              <a:gd name="connsiteX8-105" fmla="*/ 3262081 w 4003040"/>
              <a:gd name="connsiteY8-106" fmla="*/ 527503 h 2125037"/>
              <a:gd name="connsiteX9-107" fmla="*/ 3262081 w 4003040"/>
              <a:gd name="connsiteY9-108" fmla="*/ 717305 h 2125037"/>
              <a:gd name="connsiteX10-109" fmla="*/ 2815922 w 4003040"/>
              <a:gd name="connsiteY10-110" fmla="*/ 717305 h 2125037"/>
              <a:gd name="connsiteX11-111" fmla="*/ 2815922 w 4003040"/>
              <a:gd name="connsiteY11-112" fmla="*/ 644589 h 2125037"/>
              <a:gd name="connsiteX12-113" fmla="*/ 2833177 w 4003040"/>
              <a:gd name="connsiteY12-114" fmla="*/ 380221 h 2125037"/>
              <a:gd name="connsiteX13-115" fmla="*/ 2918218 w 4003040"/>
              <a:gd name="connsiteY13-116" fmla="*/ 189803 h 2125037"/>
              <a:gd name="connsiteX14-117" fmla="*/ 3094463 w 4003040"/>
              <a:gd name="connsiteY14-118" fmla="*/ 48067 h 2125037"/>
              <a:gd name="connsiteX15-119" fmla="*/ 3354517 w 4003040"/>
              <a:gd name="connsiteY15-120" fmla="*/ 0 h 2125037"/>
              <a:gd name="connsiteX16-121" fmla="*/ 3803757 w 4003040"/>
              <a:gd name="connsiteY16-122" fmla="*/ 147282 h 2125037"/>
              <a:gd name="connsiteX17-123" fmla="*/ 3955969 w 4003040"/>
              <a:gd name="connsiteY17-124" fmla="*/ 520108 h 2125037"/>
              <a:gd name="connsiteX18-125" fmla="*/ 3870302 w 4003040"/>
              <a:gd name="connsiteY18-126" fmla="*/ 882458 h 2125037"/>
              <a:gd name="connsiteX19-127" fmla="*/ 3365571 w 4003040"/>
              <a:gd name="connsiteY19-128" fmla="*/ 1693432 h 2125037"/>
              <a:gd name="connsiteX20-129" fmla="*/ 3911600 w 4003040"/>
              <a:gd name="connsiteY20-130" fmla="*/ 1693432 h 2125037"/>
              <a:gd name="connsiteX21-131" fmla="*/ 4003040 w 4003040"/>
              <a:gd name="connsiteY21-132" fmla="*/ 2125037 h 2125037"/>
              <a:gd name="connsiteX0-133" fmla="*/ 0 w 4003040"/>
              <a:gd name="connsiteY0-134" fmla="*/ 2033597 h 2125037"/>
              <a:gd name="connsiteX1-135" fmla="*/ 2815922 w 4003040"/>
              <a:gd name="connsiteY1-136" fmla="*/ 2033597 h 2125037"/>
              <a:gd name="connsiteX2-137" fmla="*/ 2816230 w 4003040"/>
              <a:gd name="connsiteY2-138" fmla="*/ 1748894 h 2125037"/>
              <a:gd name="connsiteX3-139" fmla="*/ 3394881 w 4003040"/>
              <a:gd name="connsiteY3-140" fmla="*/ 763524 h 2125037"/>
              <a:gd name="connsiteX4-141" fmla="*/ 3486701 w 4003040"/>
              <a:gd name="connsiteY4-142" fmla="*/ 468344 h 2125037"/>
              <a:gd name="connsiteX5-143" fmla="*/ 3458932 w 4003040"/>
              <a:gd name="connsiteY5-144" fmla="*/ 346944 h 2125037"/>
              <a:gd name="connsiteX6-145" fmla="*/ 3374391 w 4003040"/>
              <a:gd name="connsiteY6-146" fmla="*/ 306889 h 2125037"/>
              <a:gd name="connsiteX7-147" fmla="*/ 3289850 w 4003040"/>
              <a:gd name="connsiteY7-148" fmla="*/ 351258 h 2125037"/>
              <a:gd name="connsiteX8-149" fmla="*/ 3262081 w 4003040"/>
              <a:gd name="connsiteY8-150" fmla="*/ 527503 h 2125037"/>
              <a:gd name="connsiteX9-151" fmla="*/ 3262081 w 4003040"/>
              <a:gd name="connsiteY9-152" fmla="*/ 717305 h 2125037"/>
              <a:gd name="connsiteX10-153" fmla="*/ 2815922 w 4003040"/>
              <a:gd name="connsiteY10-154" fmla="*/ 717305 h 2125037"/>
              <a:gd name="connsiteX11-155" fmla="*/ 2815922 w 4003040"/>
              <a:gd name="connsiteY11-156" fmla="*/ 644589 h 2125037"/>
              <a:gd name="connsiteX12-157" fmla="*/ 2833177 w 4003040"/>
              <a:gd name="connsiteY12-158" fmla="*/ 380221 h 2125037"/>
              <a:gd name="connsiteX13-159" fmla="*/ 2918218 w 4003040"/>
              <a:gd name="connsiteY13-160" fmla="*/ 189803 h 2125037"/>
              <a:gd name="connsiteX14-161" fmla="*/ 3094463 w 4003040"/>
              <a:gd name="connsiteY14-162" fmla="*/ 48067 h 2125037"/>
              <a:gd name="connsiteX15-163" fmla="*/ 3354517 w 4003040"/>
              <a:gd name="connsiteY15-164" fmla="*/ 0 h 2125037"/>
              <a:gd name="connsiteX16-165" fmla="*/ 3803757 w 4003040"/>
              <a:gd name="connsiteY16-166" fmla="*/ 147282 h 2125037"/>
              <a:gd name="connsiteX17-167" fmla="*/ 3955969 w 4003040"/>
              <a:gd name="connsiteY17-168" fmla="*/ 520108 h 2125037"/>
              <a:gd name="connsiteX18-169" fmla="*/ 3870302 w 4003040"/>
              <a:gd name="connsiteY18-170" fmla="*/ 882458 h 2125037"/>
              <a:gd name="connsiteX19-171" fmla="*/ 3365571 w 4003040"/>
              <a:gd name="connsiteY19-172" fmla="*/ 1693432 h 2125037"/>
              <a:gd name="connsiteX20-173" fmla="*/ 3911600 w 4003040"/>
              <a:gd name="connsiteY20-174" fmla="*/ 1693432 h 2125037"/>
              <a:gd name="connsiteX21-175" fmla="*/ 3956897 w 4003040"/>
              <a:gd name="connsiteY21-176" fmla="*/ 1974406 h 2125037"/>
              <a:gd name="connsiteX22" fmla="*/ 4003040 w 4003040"/>
              <a:gd name="connsiteY22" fmla="*/ 2125037 h 2125037"/>
              <a:gd name="connsiteX0-177" fmla="*/ 0 w 4923790"/>
              <a:gd name="connsiteY0-178" fmla="*/ 2033597 h 2033597"/>
              <a:gd name="connsiteX1-179" fmla="*/ 2815922 w 4923790"/>
              <a:gd name="connsiteY1-180" fmla="*/ 2033597 h 2033597"/>
              <a:gd name="connsiteX2-181" fmla="*/ 2816230 w 4923790"/>
              <a:gd name="connsiteY2-182" fmla="*/ 1748894 h 2033597"/>
              <a:gd name="connsiteX3-183" fmla="*/ 3394881 w 4923790"/>
              <a:gd name="connsiteY3-184" fmla="*/ 763524 h 2033597"/>
              <a:gd name="connsiteX4-185" fmla="*/ 3486701 w 4923790"/>
              <a:gd name="connsiteY4-186" fmla="*/ 468344 h 2033597"/>
              <a:gd name="connsiteX5-187" fmla="*/ 3458932 w 4923790"/>
              <a:gd name="connsiteY5-188" fmla="*/ 346944 h 2033597"/>
              <a:gd name="connsiteX6-189" fmla="*/ 3374391 w 4923790"/>
              <a:gd name="connsiteY6-190" fmla="*/ 306889 h 2033597"/>
              <a:gd name="connsiteX7-191" fmla="*/ 3289850 w 4923790"/>
              <a:gd name="connsiteY7-192" fmla="*/ 351258 h 2033597"/>
              <a:gd name="connsiteX8-193" fmla="*/ 3262081 w 4923790"/>
              <a:gd name="connsiteY8-194" fmla="*/ 527503 h 2033597"/>
              <a:gd name="connsiteX9-195" fmla="*/ 3262081 w 4923790"/>
              <a:gd name="connsiteY9-196" fmla="*/ 717305 h 2033597"/>
              <a:gd name="connsiteX10-197" fmla="*/ 2815922 w 4923790"/>
              <a:gd name="connsiteY10-198" fmla="*/ 717305 h 2033597"/>
              <a:gd name="connsiteX11-199" fmla="*/ 2815922 w 4923790"/>
              <a:gd name="connsiteY11-200" fmla="*/ 644589 h 2033597"/>
              <a:gd name="connsiteX12-201" fmla="*/ 2833177 w 4923790"/>
              <a:gd name="connsiteY12-202" fmla="*/ 380221 h 2033597"/>
              <a:gd name="connsiteX13-203" fmla="*/ 2918218 w 4923790"/>
              <a:gd name="connsiteY13-204" fmla="*/ 189803 h 2033597"/>
              <a:gd name="connsiteX14-205" fmla="*/ 3094463 w 4923790"/>
              <a:gd name="connsiteY14-206" fmla="*/ 48067 h 2033597"/>
              <a:gd name="connsiteX15-207" fmla="*/ 3354517 w 4923790"/>
              <a:gd name="connsiteY15-208" fmla="*/ 0 h 2033597"/>
              <a:gd name="connsiteX16-209" fmla="*/ 3803757 w 4923790"/>
              <a:gd name="connsiteY16-210" fmla="*/ 147282 h 2033597"/>
              <a:gd name="connsiteX17-211" fmla="*/ 3955969 w 4923790"/>
              <a:gd name="connsiteY17-212" fmla="*/ 520108 h 2033597"/>
              <a:gd name="connsiteX18-213" fmla="*/ 3870302 w 4923790"/>
              <a:gd name="connsiteY18-214" fmla="*/ 882458 h 2033597"/>
              <a:gd name="connsiteX19-215" fmla="*/ 3365571 w 4923790"/>
              <a:gd name="connsiteY19-216" fmla="*/ 1693432 h 2033597"/>
              <a:gd name="connsiteX20-217" fmla="*/ 3911600 w 4923790"/>
              <a:gd name="connsiteY20-218" fmla="*/ 1693432 h 2033597"/>
              <a:gd name="connsiteX21-219" fmla="*/ 3956897 w 4923790"/>
              <a:gd name="connsiteY21-220" fmla="*/ 1974406 h 2033597"/>
              <a:gd name="connsiteX22-221" fmla="*/ 4923790 w 4923790"/>
              <a:gd name="connsiteY22-222" fmla="*/ 1998037 h 2033597"/>
              <a:gd name="connsiteX0-223" fmla="*/ 0 w 4923790"/>
              <a:gd name="connsiteY0-224" fmla="*/ 2033597 h 2042452"/>
              <a:gd name="connsiteX1-225" fmla="*/ 2815922 w 4923790"/>
              <a:gd name="connsiteY1-226" fmla="*/ 2033597 h 2042452"/>
              <a:gd name="connsiteX2-227" fmla="*/ 2816230 w 4923790"/>
              <a:gd name="connsiteY2-228" fmla="*/ 1748894 h 2042452"/>
              <a:gd name="connsiteX3-229" fmla="*/ 3394881 w 4923790"/>
              <a:gd name="connsiteY3-230" fmla="*/ 763524 h 2042452"/>
              <a:gd name="connsiteX4-231" fmla="*/ 3486701 w 4923790"/>
              <a:gd name="connsiteY4-232" fmla="*/ 468344 h 2042452"/>
              <a:gd name="connsiteX5-233" fmla="*/ 3458932 w 4923790"/>
              <a:gd name="connsiteY5-234" fmla="*/ 346944 h 2042452"/>
              <a:gd name="connsiteX6-235" fmla="*/ 3374391 w 4923790"/>
              <a:gd name="connsiteY6-236" fmla="*/ 306889 h 2042452"/>
              <a:gd name="connsiteX7-237" fmla="*/ 3289850 w 4923790"/>
              <a:gd name="connsiteY7-238" fmla="*/ 351258 h 2042452"/>
              <a:gd name="connsiteX8-239" fmla="*/ 3262081 w 4923790"/>
              <a:gd name="connsiteY8-240" fmla="*/ 527503 h 2042452"/>
              <a:gd name="connsiteX9-241" fmla="*/ 3262081 w 4923790"/>
              <a:gd name="connsiteY9-242" fmla="*/ 717305 h 2042452"/>
              <a:gd name="connsiteX10-243" fmla="*/ 2815922 w 4923790"/>
              <a:gd name="connsiteY10-244" fmla="*/ 717305 h 2042452"/>
              <a:gd name="connsiteX11-245" fmla="*/ 2815922 w 4923790"/>
              <a:gd name="connsiteY11-246" fmla="*/ 644589 h 2042452"/>
              <a:gd name="connsiteX12-247" fmla="*/ 2833177 w 4923790"/>
              <a:gd name="connsiteY12-248" fmla="*/ 380221 h 2042452"/>
              <a:gd name="connsiteX13-249" fmla="*/ 2918218 w 4923790"/>
              <a:gd name="connsiteY13-250" fmla="*/ 189803 h 2042452"/>
              <a:gd name="connsiteX14-251" fmla="*/ 3094463 w 4923790"/>
              <a:gd name="connsiteY14-252" fmla="*/ 48067 h 2042452"/>
              <a:gd name="connsiteX15-253" fmla="*/ 3354517 w 4923790"/>
              <a:gd name="connsiteY15-254" fmla="*/ 0 h 2042452"/>
              <a:gd name="connsiteX16-255" fmla="*/ 3803757 w 4923790"/>
              <a:gd name="connsiteY16-256" fmla="*/ 147282 h 2042452"/>
              <a:gd name="connsiteX17-257" fmla="*/ 3955969 w 4923790"/>
              <a:gd name="connsiteY17-258" fmla="*/ 520108 h 2042452"/>
              <a:gd name="connsiteX18-259" fmla="*/ 3870302 w 4923790"/>
              <a:gd name="connsiteY18-260" fmla="*/ 882458 h 2042452"/>
              <a:gd name="connsiteX19-261" fmla="*/ 3365571 w 4923790"/>
              <a:gd name="connsiteY19-262" fmla="*/ 1693432 h 2042452"/>
              <a:gd name="connsiteX20-263" fmla="*/ 3911600 w 4923790"/>
              <a:gd name="connsiteY20-264" fmla="*/ 1693432 h 2042452"/>
              <a:gd name="connsiteX21-265" fmla="*/ 3944197 w 4923790"/>
              <a:gd name="connsiteY21-266" fmla="*/ 2018856 h 2042452"/>
              <a:gd name="connsiteX22-267" fmla="*/ 4923790 w 4923790"/>
              <a:gd name="connsiteY22-268" fmla="*/ 1998037 h 2042452"/>
              <a:gd name="connsiteX0-269" fmla="*/ 0 w 4923790"/>
              <a:gd name="connsiteY0-270" fmla="*/ 2033597 h 2042452"/>
              <a:gd name="connsiteX1-271" fmla="*/ 2815922 w 4923790"/>
              <a:gd name="connsiteY1-272" fmla="*/ 2033597 h 2042452"/>
              <a:gd name="connsiteX2-273" fmla="*/ 2816230 w 4923790"/>
              <a:gd name="connsiteY2-274" fmla="*/ 1748894 h 2042452"/>
              <a:gd name="connsiteX3-275" fmla="*/ 3394881 w 4923790"/>
              <a:gd name="connsiteY3-276" fmla="*/ 763524 h 2042452"/>
              <a:gd name="connsiteX4-277" fmla="*/ 3486701 w 4923790"/>
              <a:gd name="connsiteY4-278" fmla="*/ 468344 h 2042452"/>
              <a:gd name="connsiteX5-279" fmla="*/ 3458932 w 4923790"/>
              <a:gd name="connsiteY5-280" fmla="*/ 346944 h 2042452"/>
              <a:gd name="connsiteX6-281" fmla="*/ 3374391 w 4923790"/>
              <a:gd name="connsiteY6-282" fmla="*/ 306889 h 2042452"/>
              <a:gd name="connsiteX7-283" fmla="*/ 3289850 w 4923790"/>
              <a:gd name="connsiteY7-284" fmla="*/ 351258 h 2042452"/>
              <a:gd name="connsiteX8-285" fmla="*/ 3262081 w 4923790"/>
              <a:gd name="connsiteY8-286" fmla="*/ 527503 h 2042452"/>
              <a:gd name="connsiteX9-287" fmla="*/ 3262081 w 4923790"/>
              <a:gd name="connsiteY9-288" fmla="*/ 717305 h 2042452"/>
              <a:gd name="connsiteX10-289" fmla="*/ 2815922 w 4923790"/>
              <a:gd name="connsiteY10-290" fmla="*/ 717305 h 2042452"/>
              <a:gd name="connsiteX11-291" fmla="*/ 2815922 w 4923790"/>
              <a:gd name="connsiteY11-292" fmla="*/ 644589 h 2042452"/>
              <a:gd name="connsiteX12-293" fmla="*/ 2833177 w 4923790"/>
              <a:gd name="connsiteY12-294" fmla="*/ 380221 h 2042452"/>
              <a:gd name="connsiteX13-295" fmla="*/ 2918218 w 4923790"/>
              <a:gd name="connsiteY13-296" fmla="*/ 189803 h 2042452"/>
              <a:gd name="connsiteX14-297" fmla="*/ 3094463 w 4923790"/>
              <a:gd name="connsiteY14-298" fmla="*/ 48067 h 2042452"/>
              <a:gd name="connsiteX15-299" fmla="*/ 3354517 w 4923790"/>
              <a:gd name="connsiteY15-300" fmla="*/ 0 h 2042452"/>
              <a:gd name="connsiteX16-301" fmla="*/ 3803757 w 4923790"/>
              <a:gd name="connsiteY16-302" fmla="*/ 147282 h 2042452"/>
              <a:gd name="connsiteX17-303" fmla="*/ 3955969 w 4923790"/>
              <a:gd name="connsiteY17-304" fmla="*/ 520108 h 2042452"/>
              <a:gd name="connsiteX18-305" fmla="*/ 3870302 w 4923790"/>
              <a:gd name="connsiteY18-306" fmla="*/ 882458 h 2042452"/>
              <a:gd name="connsiteX19-307" fmla="*/ 3365571 w 4923790"/>
              <a:gd name="connsiteY19-308" fmla="*/ 1693432 h 2042452"/>
              <a:gd name="connsiteX20-309" fmla="*/ 3911600 w 4923790"/>
              <a:gd name="connsiteY20-310" fmla="*/ 1693432 h 2042452"/>
              <a:gd name="connsiteX21-311" fmla="*/ 3944197 w 4923790"/>
              <a:gd name="connsiteY21-312" fmla="*/ 2018856 h 2042452"/>
              <a:gd name="connsiteX22-313" fmla="*/ 4923790 w 4923790"/>
              <a:gd name="connsiteY22-314" fmla="*/ 1998037 h 2042452"/>
              <a:gd name="connsiteX0-315" fmla="*/ 0 w 4923790"/>
              <a:gd name="connsiteY0-316" fmla="*/ 2033597 h 2042452"/>
              <a:gd name="connsiteX1-317" fmla="*/ 2815922 w 4923790"/>
              <a:gd name="connsiteY1-318" fmla="*/ 2033597 h 2042452"/>
              <a:gd name="connsiteX2-319" fmla="*/ 2816230 w 4923790"/>
              <a:gd name="connsiteY2-320" fmla="*/ 1748894 h 2042452"/>
              <a:gd name="connsiteX3-321" fmla="*/ 3394881 w 4923790"/>
              <a:gd name="connsiteY3-322" fmla="*/ 763524 h 2042452"/>
              <a:gd name="connsiteX4-323" fmla="*/ 3486701 w 4923790"/>
              <a:gd name="connsiteY4-324" fmla="*/ 468344 h 2042452"/>
              <a:gd name="connsiteX5-325" fmla="*/ 3458932 w 4923790"/>
              <a:gd name="connsiteY5-326" fmla="*/ 346944 h 2042452"/>
              <a:gd name="connsiteX6-327" fmla="*/ 3374391 w 4923790"/>
              <a:gd name="connsiteY6-328" fmla="*/ 306889 h 2042452"/>
              <a:gd name="connsiteX7-329" fmla="*/ 3289850 w 4923790"/>
              <a:gd name="connsiteY7-330" fmla="*/ 351258 h 2042452"/>
              <a:gd name="connsiteX8-331" fmla="*/ 3262081 w 4923790"/>
              <a:gd name="connsiteY8-332" fmla="*/ 527503 h 2042452"/>
              <a:gd name="connsiteX9-333" fmla="*/ 3262081 w 4923790"/>
              <a:gd name="connsiteY9-334" fmla="*/ 717305 h 2042452"/>
              <a:gd name="connsiteX10-335" fmla="*/ 2815922 w 4923790"/>
              <a:gd name="connsiteY10-336" fmla="*/ 717305 h 2042452"/>
              <a:gd name="connsiteX11-337" fmla="*/ 2815922 w 4923790"/>
              <a:gd name="connsiteY11-338" fmla="*/ 644589 h 2042452"/>
              <a:gd name="connsiteX12-339" fmla="*/ 2833177 w 4923790"/>
              <a:gd name="connsiteY12-340" fmla="*/ 380221 h 2042452"/>
              <a:gd name="connsiteX13-341" fmla="*/ 2918218 w 4923790"/>
              <a:gd name="connsiteY13-342" fmla="*/ 189803 h 2042452"/>
              <a:gd name="connsiteX14-343" fmla="*/ 3094463 w 4923790"/>
              <a:gd name="connsiteY14-344" fmla="*/ 48067 h 2042452"/>
              <a:gd name="connsiteX15-345" fmla="*/ 3354517 w 4923790"/>
              <a:gd name="connsiteY15-346" fmla="*/ 0 h 2042452"/>
              <a:gd name="connsiteX16-347" fmla="*/ 3803757 w 4923790"/>
              <a:gd name="connsiteY16-348" fmla="*/ 147282 h 2042452"/>
              <a:gd name="connsiteX17-349" fmla="*/ 3955969 w 4923790"/>
              <a:gd name="connsiteY17-350" fmla="*/ 520108 h 2042452"/>
              <a:gd name="connsiteX18-351" fmla="*/ 3870302 w 4923790"/>
              <a:gd name="connsiteY18-352" fmla="*/ 882458 h 2042452"/>
              <a:gd name="connsiteX19-353" fmla="*/ 3365571 w 4923790"/>
              <a:gd name="connsiteY19-354" fmla="*/ 1693432 h 2042452"/>
              <a:gd name="connsiteX20-355" fmla="*/ 3911600 w 4923790"/>
              <a:gd name="connsiteY20-356" fmla="*/ 1693432 h 2042452"/>
              <a:gd name="connsiteX21-357" fmla="*/ 3944197 w 4923790"/>
              <a:gd name="connsiteY21-358" fmla="*/ 2018856 h 2042452"/>
              <a:gd name="connsiteX22-359" fmla="*/ 4923790 w 4923790"/>
              <a:gd name="connsiteY22-360" fmla="*/ 1998037 h 2042452"/>
              <a:gd name="connsiteX0-361" fmla="*/ 0 w 4923790"/>
              <a:gd name="connsiteY0-362" fmla="*/ 2033597 h 2034670"/>
              <a:gd name="connsiteX1-363" fmla="*/ 2815922 w 4923790"/>
              <a:gd name="connsiteY1-364" fmla="*/ 2033597 h 2034670"/>
              <a:gd name="connsiteX2-365" fmla="*/ 2816230 w 4923790"/>
              <a:gd name="connsiteY2-366" fmla="*/ 1748894 h 2034670"/>
              <a:gd name="connsiteX3-367" fmla="*/ 3394881 w 4923790"/>
              <a:gd name="connsiteY3-368" fmla="*/ 763524 h 2034670"/>
              <a:gd name="connsiteX4-369" fmla="*/ 3486701 w 4923790"/>
              <a:gd name="connsiteY4-370" fmla="*/ 468344 h 2034670"/>
              <a:gd name="connsiteX5-371" fmla="*/ 3458932 w 4923790"/>
              <a:gd name="connsiteY5-372" fmla="*/ 346944 h 2034670"/>
              <a:gd name="connsiteX6-373" fmla="*/ 3374391 w 4923790"/>
              <a:gd name="connsiteY6-374" fmla="*/ 306889 h 2034670"/>
              <a:gd name="connsiteX7-375" fmla="*/ 3289850 w 4923790"/>
              <a:gd name="connsiteY7-376" fmla="*/ 351258 h 2034670"/>
              <a:gd name="connsiteX8-377" fmla="*/ 3262081 w 4923790"/>
              <a:gd name="connsiteY8-378" fmla="*/ 527503 h 2034670"/>
              <a:gd name="connsiteX9-379" fmla="*/ 3262081 w 4923790"/>
              <a:gd name="connsiteY9-380" fmla="*/ 717305 h 2034670"/>
              <a:gd name="connsiteX10-381" fmla="*/ 2815922 w 4923790"/>
              <a:gd name="connsiteY10-382" fmla="*/ 717305 h 2034670"/>
              <a:gd name="connsiteX11-383" fmla="*/ 2815922 w 4923790"/>
              <a:gd name="connsiteY11-384" fmla="*/ 644589 h 2034670"/>
              <a:gd name="connsiteX12-385" fmla="*/ 2833177 w 4923790"/>
              <a:gd name="connsiteY12-386" fmla="*/ 380221 h 2034670"/>
              <a:gd name="connsiteX13-387" fmla="*/ 2918218 w 4923790"/>
              <a:gd name="connsiteY13-388" fmla="*/ 189803 h 2034670"/>
              <a:gd name="connsiteX14-389" fmla="*/ 3094463 w 4923790"/>
              <a:gd name="connsiteY14-390" fmla="*/ 48067 h 2034670"/>
              <a:gd name="connsiteX15-391" fmla="*/ 3354517 w 4923790"/>
              <a:gd name="connsiteY15-392" fmla="*/ 0 h 2034670"/>
              <a:gd name="connsiteX16-393" fmla="*/ 3803757 w 4923790"/>
              <a:gd name="connsiteY16-394" fmla="*/ 147282 h 2034670"/>
              <a:gd name="connsiteX17-395" fmla="*/ 3955969 w 4923790"/>
              <a:gd name="connsiteY17-396" fmla="*/ 520108 h 2034670"/>
              <a:gd name="connsiteX18-397" fmla="*/ 3870302 w 4923790"/>
              <a:gd name="connsiteY18-398" fmla="*/ 882458 h 2034670"/>
              <a:gd name="connsiteX19-399" fmla="*/ 3365571 w 4923790"/>
              <a:gd name="connsiteY19-400" fmla="*/ 1693432 h 2034670"/>
              <a:gd name="connsiteX20-401" fmla="*/ 3911600 w 4923790"/>
              <a:gd name="connsiteY20-402" fmla="*/ 1693432 h 2034670"/>
              <a:gd name="connsiteX21-403" fmla="*/ 3944197 w 4923790"/>
              <a:gd name="connsiteY21-404" fmla="*/ 2018856 h 2034670"/>
              <a:gd name="connsiteX22-405" fmla="*/ 4923790 w 4923790"/>
              <a:gd name="connsiteY22-406" fmla="*/ 1998037 h 2034670"/>
              <a:gd name="connsiteX0-407" fmla="*/ 0 w 4923790"/>
              <a:gd name="connsiteY0-408" fmla="*/ 2033597 h 2034670"/>
              <a:gd name="connsiteX1-409" fmla="*/ 2815922 w 4923790"/>
              <a:gd name="connsiteY1-410" fmla="*/ 2033597 h 2034670"/>
              <a:gd name="connsiteX2-411" fmla="*/ 2816230 w 4923790"/>
              <a:gd name="connsiteY2-412" fmla="*/ 1748894 h 2034670"/>
              <a:gd name="connsiteX3-413" fmla="*/ 3394881 w 4923790"/>
              <a:gd name="connsiteY3-414" fmla="*/ 763524 h 2034670"/>
              <a:gd name="connsiteX4-415" fmla="*/ 3486701 w 4923790"/>
              <a:gd name="connsiteY4-416" fmla="*/ 468344 h 2034670"/>
              <a:gd name="connsiteX5-417" fmla="*/ 3458932 w 4923790"/>
              <a:gd name="connsiteY5-418" fmla="*/ 346944 h 2034670"/>
              <a:gd name="connsiteX6-419" fmla="*/ 3374391 w 4923790"/>
              <a:gd name="connsiteY6-420" fmla="*/ 306889 h 2034670"/>
              <a:gd name="connsiteX7-421" fmla="*/ 3289850 w 4923790"/>
              <a:gd name="connsiteY7-422" fmla="*/ 351258 h 2034670"/>
              <a:gd name="connsiteX8-423" fmla="*/ 3262081 w 4923790"/>
              <a:gd name="connsiteY8-424" fmla="*/ 527503 h 2034670"/>
              <a:gd name="connsiteX9-425" fmla="*/ 3262081 w 4923790"/>
              <a:gd name="connsiteY9-426" fmla="*/ 717305 h 2034670"/>
              <a:gd name="connsiteX10-427" fmla="*/ 2815922 w 4923790"/>
              <a:gd name="connsiteY10-428" fmla="*/ 717305 h 2034670"/>
              <a:gd name="connsiteX11-429" fmla="*/ 2815922 w 4923790"/>
              <a:gd name="connsiteY11-430" fmla="*/ 644589 h 2034670"/>
              <a:gd name="connsiteX12-431" fmla="*/ 2833177 w 4923790"/>
              <a:gd name="connsiteY12-432" fmla="*/ 380221 h 2034670"/>
              <a:gd name="connsiteX13-433" fmla="*/ 2918218 w 4923790"/>
              <a:gd name="connsiteY13-434" fmla="*/ 189803 h 2034670"/>
              <a:gd name="connsiteX14-435" fmla="*/ 3094463 w 4923790"/>
              <a:gd name="connsiteY14-436" fmla="*/ 48067 h 2034670"/>
              <a:gd name="connsiteX15-437" fmla="*/ 3354517 w 4923790"/>
              <a:gd name="connsiteY15-438" fmla="*/ 0 h 2034670"/>
              <a:gd name="connsiteX16-439" fmla="*/ 3803757 w 4923790"/>
              <a:gd name="connsiteY16-440" fmla="*/ 147282 h 2034670"/>
              <a:gd name="connsiteX17-441" fmla="*/ 3955969 w 4923790"/>
              <a:gd name="connsiteY17-442" fmla="*/ 520108 h 2034670"/>
              <a:gd name="connsiteX18-443" fmla="*/ 3870302 w 4923790"/>
              <a:gd name="connsiteY18-444" fmla="*/ 882458 h 2034670"/>
              <a:gd name="connsiteX19-445" fmla="*/ 3365571 w 4923790"/>
              <a:gd name="connsiteY19-446" fmla="*/ 1693432 h 2034670"/>
              <a:gd name="connsiteX20-447" fmla="*/ 3911600 w 4923790"/>
              <a:gd name="connsiteY20-448" fmla="*/ 1693432 h 2034670"/>
              <a:gd name="connsiteX21-449" fmla="*/ 3944197 w 4923790"/>
              <a:gd name="connsiteY21-450" fmla="*/ 2018856 h 2034670"/>
              <a:gd name="connsiteX22-451" fmla="*/ 4923790 w 4923790"/>
              <a:gd name="connsiteY22-452" fmla="*/ 1998037 h 2034670"/>
              <a:gd name="connsiteX0-453" fmla="*/ 0 w 4923790"/>
              <a:gd name="connsiteY0-454" fmla="*/ 2033597 h 2034670"/>
              <a:gd name="connsiteX1-455" fmla="*/ 2815922 w 4923790"/>
              <a:gd name="connsiteY1-456" fmla="*/ 2033597 h 2034670"/>
              <a:gd name="connsiteX2-457" fmla="*/ 2816230 w 4923790"/>
              <a:gd name="connsiteY2-458" fmla="*/ 1748894 h 2034670"/>
              <a:gd name="connsiteX3-459" fmla="*/ 3394881 w 4923790"/>
              <a:gd name="connsiteY3-460" fmla="*/ 763524 h 2034670"/>
              <a:gd name="connsiteX4-461" fmla="*/ 3486701 w 4923790"/>
              <a:gd name="connsiteY4-462" fmla="*/ 468344 h 2034670"/>
              <a:gd name="connsiteX5-463" fmla="*/ 3458932 w 4923790"/>
              <a:gd name="connsiteY5-464" fmla="*/ 346944 h 2034670"/>
              <a:gd name="connsiteX6-465" fmla="*/ 3374391 w 4923790"/>
              <a:gd name="connsiteY6-466" fmla="*/ 306889 h 2034670"/>
              <a:gd name="connsiteX7-467" fmla="*/ 3289850 w 4923790"/>
              <a:gd name="connsiteY7-468" fmla="*/ 351258 h 2034670"/>
              <a:gd name="connsiteX8-469" fmla="*/ 3262081 w 4923790"/>
              <a:gd name="connsiteY8-470" fmla="*/ 527503 h 2034670"/>
              <a:gd name="connsiteX9-471" fmla="*/ 3262081 w 4923790"/>
              <a:gd name="connsiteY9-472" fmla="*/ 717305 h 2034670"/>
              <a:gd name="connsiteX10-473" fmla="*/ 2815922 w 4923790"/>
              <a:gd name="connsiteY10-474" fmla="*/ 717305 h 2034670"/>
              <a:gd name="connsiteX11-475" fmla="*/ 2815922 w 4923790"/>
              <a:gd name="connsiteY11-476" fmla="*/ 644589 h 2034670"/>
              <a:gd name="connsiteX12-477" fmla="*/ 2833177 w 4923790"/>
              <a:gd name="connsiteY12-478" fmla="*/ 380221 h 2034670"/>
              <a:gd name="connsiteX13-479" fmla="*/ 2918218 w 4923790"/>
              <a:gd name="connsiteY13-480" fmla="*/ 189803 h 2034670"/>
              <a:gd name="connsiteX14-481" fmla="*/ 3094463 w 4923790"/>
              <a:gd name="connsiteY14-482" fmla="*/ 48067 h 2034670"/>
              <a:gd name="connsiteX15-483" fmla="*/ 3354517 w 4923790"/>
              <a:gd name="connsiteY15-484" fmla="*/ 0 h 2034670"/>
              <a:gd name="connsiteX16-485" fmla="*/ 3803757 w 4923790"/>
              <a:gd name="connsiteY16-486" fmla="*/ 147282 h 2034670"/>
              <a:gd name="connsiteX17-487" fmla="*/ 3955969 w 4923790"/>
              <a:gd name="connsiteY17-488" fmla="*/ 520108 h 2034670"/>
              <a:gd name="connsiteX18-489" fmla="*/ 3870302 w 4923790"/>
              <a:gd name="connsiteY18-490" fmla="*/ 882458 h 2034670"/>
              <a:gd name="connsiteX19-491" fmla="*/ 3365571 w 4923790"/>
              <a:gd name="connsiteY19-492" fmla="*/ 1693432 h 2034670"/>
              <a:gd name="connsiteX20-493" fmla="*/ 3911600 w 4923790"/>
              <a:gd name="connsiteY20-494" fmla="*/ 1693432 h 2034670"/>
              <a:gd name="connsiteX21-495" fmla="*/ 3912447 w 4923790"/>
              <a:gd name="connsiteY21-496" fmla="*/ 2018856 h 2034670"/>
              <a:gd name="connsiteX22-497" fmla="*/ 4923790 w 4923790"/>
              <a:gd name="connsiteY22-498" fmla="*/ 1998037 h 2034670"/>
              <a:gd name="connsiteX0-499" fmla="*/ 0 w 4923790"/>
              <a:gd name="connsiteY0-500" fmla="*/ 2033597 h 2034670"/>
              <a:gd name="connsiteX1-501" fmla="*/ 2815922 w 4923790"/>
              <a:gd name="connsiteY1-502" fmla="*/ 2033597 h 2034670"/>
              <a:gd name="connsiteX2-503" fmla="*/ 2816230 w 4923790"/>
              <a:gd name="connsiteY2-504" fmla="*/ 1748894 h 2034670"/>
              <a:gd name="connsiteX3-505" fmla="*/ 3394881 w 4923790"/>
              <a:gd name="connsiteY3-506" fmla="*/ 763524 h 2034670"/>
              <a:gd name="connsiteX4-507" fmla="*/ 3486701 w 4923790"/>
              <a:gd name="connsiteY4-508" fmla="*/ 468344 h 2034670"/>
              <a:gd name="connsiteX5-509" fmla="*/ 3458932 w 4923790"/>
              <a:gd name="connsiteY5-510" fmla="*/ 346944 h 2034670"/>
              <a:gd name="connsiteX6-511" fmla="*/ 3374391 w 4923790"/>
              <a:gd name="connsiteY6-512" fmla="*/ 306889 h 2034670"/>
              <a:gd name="connsiteX7-513" fmla="*/ 3289850 w 4923790"/>
              <a:gd name="connsiteY7-514" fmla="*/ 351258 h 2034670"/>
              <a:gd name="connsiteX8-515" fmla="*/ 3262081 w 4923790"/>
              <a:gd name="connsiteY8-516" fmla="*/ 527503 h 2034670"/>
              <a:gd name="connsiteX9-517" fmla="*/ 3262081 w 4923790"/>
              <a:gd name="connsiteY9-518" fmla="*/ 717305 h 2034670"/>
              <a:gd name="connsiteX10-519" fmla="*/ 2815922 w 4923790"/>
              <a:gd name="connsiteY10-520" fmla="*/ 717305 h 2034670"/>
              <a:gd name="connsiteX11-521" fmla="*/ 2815922 w 4923790"/>
              <a:gd name="connsiteY11-522" fmla="*/ 644589 h 2034670"/>
              <a:gd name="connsiteX12-523" fmla="*/ 2833177 w 4923790"/>
              <a:gd name="connsiteY12-524" fmla="*/ 380221 h 2034670"/>
              <a:gd name="connsiteX13-525" fmla="*/ 2918218 w 4923790"/>
              <a:gd name="connsiteY13-526" fmla="*/ 189803 h 2034670"/>
              <a:gd name="connsiteX14-527" fmla="*/ 3094463 w 4923790"/>
              <a:gd name="connsiteY14-528" fmla="*/ 48067 h 2034670"/>
              <a:gd name="connsiteX15-529" fmla="*/ 3354517 w 4923790"/>
              <a:gd name="connsiteY15-530" fmla="*/ 0 h 2034670"/>
              <a:gd name="connsiteX16-531" fmla="*/ 3803757 w 4923790"/>
              <a:gd name="connsiteY16-532" fmla="*/ 147282 h 2034670"/>
              <a:gd name="connsiteX17-533" fmla="*/ 3955969 w 4923790"/>
              <a:gd name="connsiteY17-534" fmla="*/ 520108 h 2034670"/>
              <a:gd name="connsiteX18-535" fmla="*/ 3870302 w 4923790"/>
              <a:gd name="connsiteY18-536" fmla="*/ 882458 h 2034670"/>
              <a:gd name="connsiteX19-537" fmla="*/ 3365571 w 4923790"/>
              <a:gd name="connsiteY19-538" fmla="*/ 1693432 h 2034670"/>
              <a:gd name="connsiteX20-539" fmla="*/ 3911600 w 4923790"/>
              <a:gd name="connsiteY20-540" fmla="*/ 1693432 h 2034670"/>
              <a:gd name="connsiteX21-541" fmla="*/ 3912447 w 4923790"/>
              <a:gd name="connsiteY21-542" fmla="*/ 2018856 h 2034670"/>
              <a:gd name="connsiteX22-543" fmla="*/ 4923790 w 4923790"/>
              <a:gd name="connsiteY22-544" fmla="*/ 1998037 h 2034670"/>
              <a:gd name="connsiteX0-545" fmla="*/ 0 w 4923790"/>
              <a:gd name="connsiteY0-546" fmla="*/ 2033597 h 2034670"/>
              <a:gd name="connsiteX1-547" fmla="*/ 2815922 w 4923790"/>
              <a:gd name="connsiteY1-548" fmla="*/ 2033597 h 2034670"/>
              <a:gd name="connsiteX2-549" fmla="*/ 2816230 w 4923790"/>
              <a:gd name="connsiteY2-550" fmla="*/ 1748894 h 2034670"/>
              <a:gd name="connsiteX3-551" fmla="*/ 3394881 w 4923790"/>
              <a:gd name="connsiteY3-552" fmla="*/ 763524 h 2034670"/>
              <a:gd name="connsiteX4-553" fmla="*/ 3486701 w 4923790"/>
              <a:gd name="connsiteY4-554" fmla="*/ 468344 h 2034670"/>
              <a:gd name="connsiteX5-555" fmla="*/ 3458932 w 4923790"/>
              <a:gd name="connsiteY5-556" fmla="*/ 346944 h 2034670"/>
              <a:gd name="connsiteX6-557" fmla="*/ 3374391 w 4923790"/>
              <a:gd name="connsiteY6-558" fmla="*/ 306889 h 2034670"/>
              <a:gd name="connsiteX7-559" fmla="*/ 3289850 w 4923790"/>
              <a:gd name="connsiteY7-560" fmla="*/ 351258 h 2034670"/>
              <a:gd name="connsiteX8-561" fmla="*/ 3262081 w 4923790"/>
              <a:gd name="connsiteY8-562" fmla="*/ 527503 h 2034670"/>
              <a:gd name="connsiteX9-563" fmla="*/ 3262081 w 4923790"/>
              <a:gd name="connsiteY9-564" fmla="*/ 717305 h 2034670"/>
              <a:gd name="connsiteX10-565" fmla="*/ 2815922 w 4923790"/>
              <a:gd name="connsiteY10-566" fmla="*/ 717305 h 2034670"/>
              <a:gd name="connsiteX11-567" fmla="*/ 2815922 w 4923790"/>
              <a:gd name="connsiteY11-568" fmla="*/ 644589 h 2034670"/>
              <a:gd name="connsiteX12-569" fmla="*/ 2833177 w 4923790"/>
              <a:gd name="connsiteY12-570" fmla="*/ 380221 h 2034670"/>
              <a:gd name="connsiteX13-571" fmla="*/ 2918218 w 4923790"/>
              <a:gd name="connsiteY13-572" fmla="*/ 189803 h 2034670"/>
              <a:gd name="connsiteX14-573" fmla="*/ 3094463 w 4923790"/>
              <a:gd name="connsiteY14-574" fmla="*/ 48067 h 2034670"/>
              <a:gd name="connsiteX15-575" fmla="*/ 3354517 w 4923790"/>
              <a:gd name="connsiteY15-576" fmla="*/ 0 h 2034670"/>
              <a:gd name="connsiteX16-577" fmla="*/ 3803757 w 4923790"/>
              <a:gd name="connsiteY16-578" fmla="*/ 147282 h 2034670"/>
              <a:gd name="connsiteX17-579" fmla="*/ 3955969 w 4923790"/>
              <a:gd name="connsiteY17-580" fmla="*/ 520108 h 2034670"/>
              <a:gd name="connsiteX18-581" fmla="*/ 3870302 w 4923790"/>
              <a:gd name="connsiteY18-582" fmla="*/ 882458 h 2034670"/>
              <a:gd name="connsiteX19-583" fmla="*/ 3365571 w 4923790"/>
              <a:gd name="connsiteY19-584" fmla="*/ 1693432 h 2034670"/>
              <a:gd name="connsiteX20-585" fmla="*/ 3911600 w 4923790"/>
              <a:gd name="connsiteY20-586" fmla="*/ 1693432 h 2034670"/>
              <a:gd name="connsiteX21-587" fmla="*/ 3912447 w 4923790"/>
              <a:gd name="connsiteY21-588" fmla="*/ 2018856 h 2034670"/>
              <a:gd name="connsiteX22-589" fmla="*/ 4923790 w 4923790"/>
              <a:gd name="connsiteY22-590" fmla="*/ 1998037 h 2034670"/>
              <a:gd name="connsiteX0-591" fmla="*/ 0 w 4923790"/>
              <a:gd name="connsiteY0-592" fmla="*/ 2033597 h 2034670"/>
              <a:gd name="connsiteX1-593" fmla="*/ 2815922 w 4923790"/>
              <a:gd name="connsiteY1-594" fmla="*/ 2033597 h 2034670"/>
              <a:gd name="connsiteX2-595" fmla="*/ 2816230 w 4923790"/>
              <a:gd name="connsiteY2-596" fmla="*/ 1748894 h 2034670"/>
              <a:gd name="connsiteX3-597" fmla="*/ 3394881 w 4923790"/>
              <a:gd name="connsiteY3-598" fmla="*/ 763524 h 2034670"/>
              <a:gd name="connsiteX4-599" fmla="*/ 3486701 w 4923790"/>
              <a:gd name="connsiteY4-600" fmla="*/ 468344 h 2034670"/>
              <a:gd name="connsiteX5-601" fmla="*/ 3458932 w 4923790"/>
              <a:gd name="connsiteY5-602" fmla="*/ 346944 h 2034670"/>
              <a:gd name="connsiteX6-603" fmla="*/ 3374391 w 4923790"/>
              <a:gd name="connsiteY6-604" fmla="*/ 306889 h 2034670"/>
              <a:gd name="connsiteX7-605" fmla="*/ 3289850 w 4923790"/>
              <a:gd name="connsiteY7-606" fmla="*/ 351258 h 2034670"/>
              <a:gd name="connsiteX8-607" fmla="*/ 3262081 w 4923790"/>
              <a:gd name="connsiteY8-608" fmla="*/ 527503 h 2034670"/>
              <a:gd name="connsiteX9-609" fmla="*/ 3262081 w 4923790"/>
              <a:gd name="connsiteY9-610" fmla="*/ 717305 h 2034670"/>
              <a:gd name="connsiteX10-611" fmla="*/ 2815922 w 4923790"/>
              <a:gd name="connsiteY10-612" fmla="*/ 717305 h 2034670"/>
              <a:gd name="connsiteX11-613" fmla="*/ 2815922 w 4923790"/>
              <a:gd name="connsiteY11-614" fmla="*/ 644589 h 2034670"/>
              <a:gd name="connsiteX12-615" fmla="*/ 2833177 w 4923790"/>
              <a:gd name="connsiteY12-616" fmla="*/ 380221 h 2034670"/>
              <a:gd name="connsiteX13-617" fmla="*/ 2918218 w 4923790"/>
              <a:gd name="connsiteY13-618" fmla="*/ 189803 h 2034670"/>
              <a:gd name="connsiteX14-619" fmla="*/ 3094463 w 4923790"/>
              <a:gd name="connsiteY14-620" fmla="*/ 48067 h 2034670"/>
              <a:gd name="connsiteX15-621" fmla="*/ 3354517 w 4923790"/>
              <a:gd name="connsiteY15-622" fmla="*/ 0 h 2034670"/>
              <a:gd name="connsiteX16-623" fmla="*/ 3803757 w 4923790"/>
              <a:gd name="connsiteY16-624" fmla="*/ 147282 h 2034670"/>
              <a:gd name="connsiteX17-625" fmla="*/ 3955969 w 4923790"/>
              <a:gd name="connsiteY17-626" fmla="*/ 520108 h 2034670"/>
              <a:gd name="connsiteX18-627" fmla="*/ 3870302 w 4923790"/>
              <a:gd name="connsiteY18-628" fmla="*/ 882458 h 2034670"/>
              <a:gd name="connsiteX19-629" fmla="*/ 3365571 w 4923790"/>
              <a:gd name="connsiteY19-630" fmla="*/ 1693432 h 2034670"/>
              <a:gd name="connsiteX20-631" fmla="*/ 3911600 w 4923790"/>
              <a:gd name="connsiteY20-632" fmla="*/ 1693432 h 2034670"/>
              <a:gd name="connsiteX21-633" fmla="*/ 3912447 w 4923790"/>
              <a:gd name="connsiteY21-634" fmla="*/ 2018856 h 2034670"/>
              <a:gd name="connsiteX22-635" fmla="*/ 4923790 w 4923790"/>
              <a:gd name="connsiteY22-636" fmla="*/ 1998037 h 2034670"/>
              <a:gd name="connsiteX0-637" fmla="*/ 0 w 4923790"/>
              <a:gd name="connsiteY0-638" fmla="*/ 2033597 h 2045972"/>
              <a:gd name="connsiteX1-639" fmla="*/ 2815922 w 4923790"/>
              <a:gd name="connsiteY1-640" fmla="*/ 2033597 h 2045972"/>
              <a:gd name="connsiteX2-641" fmla="*/ 2816230 w 4923790"/>
              <a:gd name="connsiteY2-642" fmla="*/ 1748894 h 2045972"/>
              <a:gd name="connsiteX3-643" fmla="*/ 3394881 w 4923790"/>
              <a:gd name="connsiteY3-644" fmla="*/ 763524 h 2045972"/>
              <a:gd name="connsiteX4-645" fmla="*/ 3486701 w 4923790"/>
              <a:gd name="connsiteY4-646" fmla="*/ 468344 h 2045972"/>
              <a:gd name="connsiteX5-647" fmla="*/ 3458932 w 4923790"/>
              <a:gd name="connsiteY5-648" fmla="*/ 346944 h 2045972"/>
              <a:gd name="connsiteX6-649" fmla="*/ 3374391 w 4923790"/>
              <a:gd name="connsiteY6-650" fmla="*/ 306889 h 2045972"/>
              <a:gd name="connsiteX7-651" fmla="*/ 3289850 w 4923790"/>
              <a:gd name="connsiteY7-652" fmla="*/ 351258 h 2045972"/>
              <a:gd name="connsiteX8-653" fmla="*/ 3262081 w 4923790"/>
              <a:gd name="connsiteY8-654" fmla="*/ 527503 h 2045972"/>
              <a:gd name="connsiteX9-655" fmla="*/ 3262081 w 4923790"/>
              <a:gd name="connsiteY9-656" fmla="*/ 717305 h 2045972"/>
              <a:gd name="connsiteX10-657" fmla="*/ 2815922 w 4923790"/>
              <a:gd name="connsiteY10-658" fmla="*/ 717305 h 2045972"/>
              <a:gd name="connsiteX11-659" fmla="*/ 2815922 w 4923790"/>
              <a:gd name="connsiteY11-660" fmla="*/ 644589 h 2045972"/>
              <a:gd name="connsiteX12-661" fmla="*/ 2833177 w 4923790"/>
              <a:gd name="connsiteY12-662" fmla="*/ 380221 h 2045972"/>
              <a:gd name="connsiteX13-663" fmla="*/ 2918218 w 4923790"/>
              <a:gd name="connsiteY13-664" fmla="*/ 189803 h 2045972"/>
              <a:gd name="connsiteX14-665" fmla="*/ 3094463 w 4923790"/>
              <a:gd name="connsiteY14-666" fmla="*/ 48067 h 2045972"/>
              <a:gd name="connsiteX15-667" fmla="*/ 3354517 w 4923790"/>
              <a:gd name="connsiteY15-668" fmla="*/ 0 h 2045972"/>
              <a:gd name="connsiteX16-669" fmla="*/ 3803757 w 4923790"/>
              <a:gd name="connsiteY16-670" fmla="*/ 147282 h 2045972"/>
              <a:gd name="connsiteX17-671" fmla="*/ 3955969 w 4923790"/>
              <a:gd name="connsiteY17-672" fmla="*/ 520108 h 2045972"/>
              <a:gd name="connsiteX18-673" fmla="*/ 3870302 w 4923790"/>
              <a:gd name="connsiteY18-674" fmla="*/ 882458 h 2045972"/>
              <a:gd name="connsiteX19-675" fmla="*/ 3365571 w 4923790"/>
              <a:gd name="connsiteY19-676" fmla="*/ 1693432 h 2045972"/>
              <a:gd name="connsiteX20-677" fmla="*/ 3911600 w 4923790"/>
              <a:gd name="connsiteY20-678" fmla="*/ 1693432 h 2045972"/>
              <a:gd name="connsiteX21-679" fmla="*/ 3906097 w 4923790"/>
              <a:gd name="connsiteY21-680" fmla="*/ 2031556 h 2045972"/>
              <a:gd name="connsiteX22-681" fmla="*/ 4923790 w 4923790"/>
              <a:gd name="connsiteY22-682" fmla="*/ 1998037 h 2045972"/>
              <a:gd name="connsiteX0-683" fmla="*/ 0 w 4923790"/>
              <a:gd name="connsiteY0-684" fmla="*/ 2033597 h 2045972"/>
              <a:gd name="connsiteX1-685" fmla="*/ 2815922 w 4923790"/>
              <a:gd name="connsiteY1-686" fmla="*/ 2033597 h 2045972"/>
              <a:gd name="connsiteX2-687" fmla="*/ 2816230 w 4923790"/>
              <a:gd name="connsiteY2-688" fmla="*/ 1748894 h 2045972"/>
              <a:gd name="connsiteX3-689" fmla="*/ 3394881 w 4923790"/>
              <a:gd name="connsiteY3-690" fmla="*/ 763524 h 2045972"/>
              <a:gd name="connsiteX4-691" fmla="*/ 3486701 w 4923790"/>
              <a:gd name="connsiteY4-692" fmla="*/ 468344 h 2045972"/>
              <a:gd name="connsiteX5-693" fmla="*/ 3458932 w 4923790"/>
              <a:gd name="connsiteY5-694" fmla="*/ 346944 h 2045972"/>
              <a:gd name="connsiteX6-695" fmla="*/ 3374391 w 4923790"/>
              <a:gd name="connsiteY6-696" fmla="*/ 306889 h 2045972"/>
              <a:gd name="connsiteX7-697" fmla="*/ 3289850 w 4923790"/>
              <a:gd name="connsiteY7-698" fmla="*/ 351258 h 2045972"/>
              <a:gd name="connsiteX8-699" fmla="*/ 3262081 w 4923790"/>
              <a:gd name="connsiteY8-700" fmla="*/ 527503 h 2045972"/>
              <a:gd name="connsiteX9-701" fmla="*/ 3262081 w 4923790"/>
              <a:gd name="connsiteY9-702" fmla="*/ 717305 h 2045972"/>
              <a:gd name="connsiteX10-703" fmla="*/ 2815922 w 4923790"/>
              <a:gd name="connsiteY10-704" fmla="*/ 717305 h 2045972"/>
              <a:gd name="connsiteX11-705" fmla="*/ 2815922 w 4923790"/>
              <a:gd name="connsiteY11-706" fmla="*/ 644589 h 2045972"/>
              <a:gd name="connsiteX12-707" fmla="*/ 2833177 w 4923790"/>
              <a:gd name="connsiteY12-708" fmla="*/ 380221 h 2045972"/>
              <a:gd name="connsiteX13-709" fmla="*/ 2918218 w 4923790"/>
              <a:gd name="connsiteY13-710" fmla="*/ 189803 h 2045972"/>
              <a:gd name="connsiteX14-711" fmla="*/ 3094463 w 4923790"/>
              <a:gd name="connsiteY14-712" fmla="*/ 48067 h 2045972"/>
              <a:gd name="connsiteX15-713" fmla="*/ 3354517 w 4923790"/>
              <a:gd name="connsiteY15-714" fmla="*/ 0 h 2045972"/>
              <a:gd name="connsiteX16-715" fmla="*/ 3803757 w 4923790"/>
              <a:gd name="connsiteY16-716" fmla="*/ 147282 h 2045972"/>
              <a:gd name="connsiteX17-717" fmla="*/ 3955969 w 4923790"/>
              <a:gd name="connsiteY17-718" fmla="*/ 520108 h 2045972"/>
              <a:gd name="connsiteX18-719" fmla="*/ 3870302 w 4923790"/>
              <a:gd name="connsiteY18-720" fmla="*/ 882458 h 2045972"/>
              <a:gd name="connsiteX19-721" fmla="*/ 3365571 w 4923790"/>
              <a:gd name="connsiteY19-722" fmla="*/ 1693432 h 2045972"/>
              <a:gd name="connsiteX20-723" fmla="*/ 3911600 w 4923790"/>
              <a:gd name="connsiteY20-724" fmla="*/ 1693432 h 2045972"/>
              <a:gd name="connsiteX21-725" fmla="*/ 3906097 w 4923790"/>
              <a:gd name="connsiteY21-726" fmla="*/ 2031556 h 2045972"/>
              <a:gd name="connsiteX22-727" fmla="*/ 4923790 w 4923790"/>
              <a:gd name="connsiteY22-728" fmla="*/ 1998037 h 2045972"/>
              <a:gd name="connsiteX0-729" fmla="*/ 0 w 4923790"/>
              <a:gd name="connsiteY0-730" fmla="*/ 2033597 h 2033597"/>
              <a:gd name="connsiteX1-731" fmla="*/ 2815922 w 4923790"/>
              <a:gd name="connsiteY1-732" fmla="*/ 2033597 h 2033597"/>
              <a:gd name="connsiteX2-733" fmla="*/ 2816230 w 4923790"/>
              <a:gd name="connsiteY2-734" fmla="*/ 1748894 h 2033597"/>
              <a:gd name="connsiteX3-735" fmla="*/ 3394881 w 4923790"/>
              <a:gd name="connsiteY3-736" fmla="*/ 763524 h 2033597"/>
              <a:gd name="connsiteX4-737" fmla="*/ 3486701 w 4923790"/>
              <a:gd name="connsiteY4-738" fmla="*/ 468344 h 2033597"/>
              <a:gd name="connsiteX5-739" fmla="*/ 3458932 w 4923790"/>
              <a:gd name="connsiteY5-740" fmla="*/ 346944 h 2033597"/>
              <a:gd name="connsiteX6-741" fmla="*/ 3374391 w 4923790"/>
              <a:gd name="connsiteY6-742" fmla="*/ 306889 h 2033597"/>
              <a:gd name="connsiteX7-743" fmla="*/ 3289850 w 4923790"/>
              <a:gd name="connsiteY7-744" fmla="*/ 351258 h 2033597"/>
              <a:gd name="connsiteX8-745" fmla="*/ 3262081 w 4923790"/>
              <a:gd name="connsiteY8-746" fmla="*/ 527503 h 2033597"/>
              <a:gd name="connsiteX9-747" fmla="*/ 3262081 w 4923790"/>
              <a:gd name="connsiteY9-748" fmla="*/ 717305 h 2033597"/>
              <a:gd name="connsiteX10-749" fmla="*/ 2815922 w 4923790"/>
              <a:gd name="connsiteY10-750" fmla="*/ 717305 h 2033597"/>
              <a:gd name="connsiteX11-751" fmla="*/ 2815922 w 4923790"/>
              <a:gd name="connsiteY11-752" fmla="*/ 644589 h 2033597"/>
              <a:gd name="connsiteX12-753" fmla="*/ 2833177 w 4923790"/>
              <a:gd name="connsiteY12-754" fmla="*/ 380221 h 2033597"/>
              <a:gd name="connsiteX13-755" fmla="*/ 2918218 w 4923790"/>
              <a:gd name="connsiteY13-756" fmla="*/ 189803 h 2033597"/>
              <a:gd name="connsiteX14-757" fmla="*/ 3094463 w 4923790"/>
              <a:gd name="connsiteY14-758" fmla="*/ 48067 h 2033597"/>
              <a:gd name="connsiteX15-759" fmla="*/ 3354517 w 4923790"/>
              <a:gd name="connsiteY15-760" fmla="*/ 0 h 2033597"/>
              <a:gd name="connsiteX16-761" fmla="*/ 3803757 w 4923790"/>
              <a:gd name="connsiteY16-762" fmla="*/ 147282 h 2033597"/>
              <a:gd name="connsiteX17-763" fmla="*/ 3955969 w 4923790"/>
              <a:gd name="connsiteY17-764" fmla="*/ 520108 h 2033597"/>
              <a:gd name="connsiteX18-765" fmla="*/ 3870302 w 4923790"/>
              <a:gd name="connsiteY18-766" fmla="*/ 882458 h 2033597"/>
              <a:gd name="connsiteX19-767" fmla="*/ 3365571 w 4923790"/>
              <a:gd name="connsiteY19-768" fmla="*/ 1693432 h 2033597"/>
              <a:gd name="connsiteX20-769" fmla="*/ 3911600 w 4923790"/>
              <a:gd name="connsiteY20-770" fmla="*/ 1693432 h 2033597"/>
              <a:gd name="connsiteX21-771" fmla="*/ 3906097 w 4923790"/>
              <a:gd name="connsiteY21-772" fmla="*/ 2031556 h 2033597"/>
              <a:gd name="connsiteX22-773" fmla="*/ 4923790 w 4923790"/>
              <a:gd name="connsiteY22-774" fmla="*/ 1998037 h 2033597"/>
              <a:gd name="connsiteX0-775" fmla="*/ 0 w 4968240"/>
              <a:gd name="connsiteY0-776" fmla="*/ 2033597 h 2036137"/>
              <a:gd name="connsiteX1-777" fmla="*/ 2815922 w 4968240"/>
              <a:gd name="connsiteY1-778" fmla="*/ 2033597 h 2036137"/>
              <a:gd name="connsiteX2-779" fmla="*/ 2816230 w 4968240"/>
              <a:gd name="connsiteY2-780" fmla="*/ 1748894 h 2036137"/>
              <a:gd name="connsiteX3-781" fmla="*/ 3394881 w 4968240"/>
              <a:gd name="connsiteY3-782" fmla="*/ 763524 h 2036137"/>
              <a:gd name="connsiteX4-783" fmla="*/ 3486701 w 4968240"/>
              <a:gd name="connsiteY4-784" fmla="*/ 468344 h 2036137"/>
              <a:gd name="connsiteX5-785" fmla="*/ 3458932 w 4968240"/>
              <a:gd name="connsiteY5-786" fmla="*/ 346944 h 2036137"/>
              <a:gd name="connsiteX6-787" fmla="*/ 3374391 w 4968240"/>
              <a:gd name="connsiteY6-788" fmla="*/ 306889 h 2036137"/>
              <a:gd name="connsiteX7-789" fmla="*/ 3289850 w 4968240"/>
              <a:gd name="connsiteY7-790" fmla="*/ 351258 h 2036137"/>
              <a:gd name="connsiteX8-791" fmla="*/ 3262081 w 4968240"/>
              <a:gd name="connsiteY8-792" fmla="*/ 527503 h 2036137"/>
              <a:gd name="connsiteX9-793" fmla="*/ 3262081 w 4968240"/>
              <a:gd name="connsiteY9-794" fmla="*/ 717305 h 2036137"/>
              <a:gd name="connsiteX10-795" fmla="*/ 2815922 w 4968240"/>
              <a:gd name="connsiteY10-796" fmla="*/ 717305 h 2036137"/>
              <a:gd name="connsiteX11-797" fmla="*/ 2815922 w 4968240"/>
              <a:gd name="connsiteY11-798" fmla="*/ 644589 h 2036137"/>
              <a:gd name="connsiteX12-799" fmla="*/ 2833177 w 4968240"/>
              <a:gd name="connsiteY12-800" fmla="*/ 380221 h 2036137"/>
              <a:gd name="connsiteX13-801" fmla="*/ 2918218 w 4968240"/>
              <a:gd name="connsiteY13-802" fmla="*/ 189803 h 2036137"/>
              <a:gd name="connsiteX14-803" fmla="*/ 3094463 w 4968240"/>
              <a:gd name="connsiteY14-804" fmla="*/ 48067 h 2036137"/>
              <a:gd name="connsiteX15-805" fmla="*/ 3354517 w 4968240"/>
              <a:gd name="connsiteY15-806" fmla="*/ 0 h 2036137"/>
              <a:gd name="connsiteX16-807" fmla="*/ 3803757 w 4968240"/>
              <a:gd name="connsiteY16-808" fmla="*/ 147282 h 2036137"/>
              <a:gd name="connsiteX17-809" fmla="*/ 3955969 w 4968240"/>
              <a:gd name="connsiteY17-810" fmla="*/ 520108 h 2036137"/>
              <a:gd name="connsiteX18-811" fmla="*/ 3870302 w 4968240"/>
              <a:gd name="connsiteY18-812" fmla="*/ 882458 h 2036137"/>
              <a:gd name="connsiteX19-813" fmla="*/ 3365571 w 4968240"/>
              <a:gd name="connsiteY19-814" fmla="*/ 1693432 h 2036137"/>
              <a:gd name="connsiteX20-815" fmla="*/ 3911600 w 4968240"/>
              <a:gd name="connsiteY20-816" fmla="*/ 1693432 h 2036137"/>
              <a:gd name="connsiteX21-817" fmla="*/ 3906097 w 4968240"/>
              <a:gd name="connsiteY21-818" fmla="*/ 2031556 h 2036137"/>
              <a:gd name="connsiteX22-819" fmla="*/ 4968240 w 4968240"/>
              <a:gd name="connsiteY22-820" fmla="*/ 2036137 h 2036137"/>
              <a:gd name="connsiteX0-821" fmla="*/ 0 w 4968240"/>
              <a:gd name="connsiteY0-822" fmla="*/ 2033597 h 2041886"/>
              <a:gd name="connsiteX1-823" fmla="*/ 2815922 w 4968240"/>
              <a:gd name="connsiteY1-824" fmla="*/ 2033597 h 2041886"/>
              <a:gd name="connsiteX2-825" fmla="*/ 2816230 w 4968240"/>
              <a:gd name="connsiteY2-826" fmla="*/ 1748894 h 2041886"/>
              <a:gd name="connsiteX3-827" fmla="*/ 3394881 w 4968240"/>
              <a:gd name="connsiteY3-828" fmla="*/ 763524 h 2041886"/>
              <a:gd name="connsiteX4-829" fmla="*/ 3486701 w 4968240"/>
              <a:gd name="connsiteY4-830" fmla="*/ 468344 h 2041886"/>
              <a:gd name="connsiteX5-831" fmla="*/ 3458932 w 4968240"/>
              <a:gd name="connsiteY5-832" fmla="*/ 346944 h 2041886"/>
              <a:gd name="connsiteX6-833" fmla="*/ 3374391 w 4968240"/>
              <a:gd name="connsiteY6-834" fmla="*/ 306889 h 2041886"/>
              <a:gd name="connsiteX7-835" fmla="*/ 3289850 w 4968240"/>
              <a:gd name="connsiteY7-836" fmla="*/ 351258 h 2041886"/>
              <a:gd name="connsiteX8-837" fmla="*/ 3262081 w 4968240"/>
              <a:gd name="connsiteY8-838" fmla="*/ 527503 h 2041886"/>
              <a:gd name="connsiteX9-839" fmla="*/ 3262081 w 4968240"/>
              <a:gd name="connsiteY9-840" fmla="*/ 717305 h 2041886"/>
              <a:gd name="connsiteX10-841" fmla="*/ 2815922 w 4968240"/>
              <a:gd name="connsiteY10-842" fmla="*/ 717305 h 2041886"/>
              <a:gd name="connsiteX11-843" fmla="*/ 2815922 w 4968240"/>
              <a:gd name="connsiteY11-844" fmla="*/ 644589 h 2041886"/>
              <a:gd name="connsiteX12-845" fmla="*/ 2833177 w 4968240"/>
              <a:gd name="connsiteY12-846" fmla="*/ 380221 h 2041886"/>
              <a:gd name="connsiteX13-847" fmla="*/ 2918218 w 4968240"/>
              <a:gd name="connsiteY13-848" fmla="*/ 189803 h 2041886"/>
              <a:gd name="connsiteX14-849" fmla="*/ 3094463 w 4968240"/>
              <a:gd name="connsiteY14-850" fmla="*/ 48067 h 2041886"/>
              <a:gd name="connsiteX15-851" fmla="*/ 3354517 w 4968240"/>
              <a:gd name="connsiteY15-852" fmla="*/ 0 h 2041886"/>
              <a:gd name="connsiteX16-853" fmla="*/ 3803757 w 4968240"/>
              <a:gd name="connsiteY16-854" fmla="*/ 147282 h 2041886"/>
              <a:gd name="connsiteX17-855" fmla="*/ 3955969 w 4968240"/>
              <a:gd name="connsiteY17-856" fmla="*/ 520108 h 2041886"/>
              <a:gd name="connsiteX18-857" fmla="*/ 3870302 w 4968240"/>
              <a:gd name="connsiteY18-858" fmla="*/ 882458 h 2041886"/>
              <a:gd name="connsiteX19-859" fmla="*/ 3365571 w 4968240"/>
              <a:gd name="connsiteY19-860" fmla="*/ 1693432 h 2041886"/>
              <a:gd name="connsiteX20-861" fmla="*/ 3911600 w 4968240"/>
              <a:gd name="connsiteY20-862" fmla="*/ 1693432 h 2041886"/>
              <a:gd name="connsiteX21-863" fmla="*/ 3906097 w 4968240"/>
              <a:gd name="connsiteY21-864" fmla="*/ 2031556 h 2041886"/>
              <a:gd name="connsiteX22-865" fmla="*/ 4968240 w 4968240"/>
              <a:gd name="connsiteY22-866" fmla="*/ 2036137 h 2041886"/>
              <a:gd name="connsiteX0-867" fmla="*/ 0 w 4866640"/>
              <a:gd name="connsiteY0-868" fmla="*/ 2033597 h 2039247"/>
              <a:gd name="connsiteX1-869" fmla="*/ 2815922 w 4866640"/>
              <a:gd name="connsiteY1-870" fmla="*/ 2033597 h 2039247"/>
              <a:gd name="connsiteX2-871" fmla="*/ 2816230 w 4866640"/>
              <a:gd name="connsiteY2-872" fmla="*/ 1748894 h 2039247"/>
              <a:gd name="connsiteX3-873" fmla="*/ 3394881 w 4866640"/>
              <a:gd name="connsiteY3-874" fmla="*/ 763524 h 2039247"/>
              <a:gd name="connsiteX4-875" fmla="*/ 3486701 w 4866640"/>
              <a:gd name="connsiteY4-876" fmla="*/ 468344 h 2039247"/>
              <a:gd name="connsiteX5-877" fmla="*/ 3458932 w 4866640"/>
              <a:gd name="connsiteY5-878" fmla="*/ 346944 h 2039247"/>
              <a:gd name="connsiteX6-879" fmla="*/ 3374391 w 4866640"/>
              <a:gd name="connsiteY6-880" fmla="*/ 306889 h 2039247"/>
              <a:gd name="connsiteX7-881" fmla="*/ 3289850 w 4866640"/>
              <a:gd name="connsiteY7-882" fmla="*/ 351258 h 2039247"/>
              <a:gd name="connsiteX8-883" fmla="*/ 3262081 w 4866640"/>
              <a:gd name="connsiteY8-884" fmla="*/ 527503 h 2039247"/>
              <a:gd name="connsiteX9-885" fmla="*/ 3262081 w 4866640"/>
              <a:gd name="connsiteY9-886" fmla="*/ 717305 h 2039247"/>
              <a:gd name="connsiteX10-887" fmla="*/ 2815922 w 4866640"/>
              <a:gd name="connsiteY10-888" fmla="*/ 717305 h 2039247"/>
              <a:gd name="connsiteX11-889" fmla="*/ 2815922 w 4866640"/>
              <a:gd name="connsiteY11-890" fmla="*/ 644589 h 2039247"/>
              <a:gd name="connsiteX12-891" fmla="*/ 2833177 w 4866640"/>
              <a:gd name="connsiteY12-892" fmla="*/ 380221 h 2039247"/>
              <a:gd name="connsiteX13-893" fmla="*/ 2918218 w 4866640"/>
              <a:gd name="connsiteY13-894" fmla="*/ 189803 h 2039247"/>
              <a:gd name="connsiteX14-895" fmla="*/ 3094463 w 4866640"/>
              <a:gd name="connsiteY14-896" fmla="*/ 48067 h 2039247"/>
              <a:gd name="connsiteX15-897" fmla="*/ 3354517 w 4866640"/>
              <a:gd name="connsiteY15-898" fmla="*/ 0 h 2039247"/>
              <a:gd name="connsiteX16-899" fmla="*/ 3803757 w 4866640"/>
              <a:gd name="connsiteY16-900" fmla="*/ 147282 h 2039247"/>
              <a:gd name="connsiteX17-901" fmla="*/ 3955969 w 4866640"/>
              <a:gd name="connsiteY17-902" fmla="*/ 520108 h 2039247"/>
              <a:gd name="connsiteX18-903" fmla="*/ 3870302 w 4866640"/>
              <a:gd name="connsiteY18-904" fmla="*/ 882458 h 2039247"/>
              <a:gd name="connsiteX19-905" fmla="*/ 3365571 w 4866640"/>
              <a:gd name="connsiteY19-906" fmla="*/ 1693432 h 2039247"/>
              <a:gd name="connsiteX20-907" fmla="*/ 3911600 w 4866640"/>
              <a:gd name="connsiteY20-908" fmla="*/ 1693432 h 2039247"/>
              <a:gd name="connsiteX21-909" fmla="*/ 3906097 w 4866640"/>
              <a:gd name="connsiteY21-910" fmla="*/ 2031556 h 2039247"/>
              <a:gd name="connsiteX22-911" fmla="*/ 4866640 w 4866640"/>
              <a:gd name="connsiteY22-912" fmla="*/ 2029787 h 2039247"/>
              <a:gd name="connsiteX0-913" fmla="*/ 0 w 4866640"/>
              <a:gd name="connsiteY0-914" fmla="*/ 2033597 h 2037756"/>
              <a:gd name="connsiteX1-915" fmla="*/ 2815922 w 4866640"/>
              <a:gd name="connsiteY1-916" fmla="*/ 2033597 h 2037756"/>
              <a:gd name="connsiteX2-917" fmla="*/ 2816230 w 4866640"/>
              <a:gd name="connsiteY2-918" fmla="*/ 1748894 h 2037756"/>
              <a:gd name="connsiteX3-919" fmla="*/ 3394881 w 4866640"/>
              <a:gd name="connsiteY3-920" fmla="*/ 763524 h 2037756"/>
              <a:gd name="connsiteX4-921" fmla="*/ 3486701 w 4866640"/>
              <a:gd name="connsiteY4-922" fmla="*/ 468344 h 2037756"/>
              <a:gd name="connsiteX5-923" fmla="*/ 3458932 w 4866640"/>
              <a:gd name="connsiteY5-924" fmla="*/ 346944 h 2037756"/>
              <a:gd name="connsiteX6-925" fmla="*/ 3374391 w 4866640"/>
              <a:gd name="connsiteY6-926" fmla="*/ 306889 h 2037756"/>
              <a:gd name="connsiteX7-927" fmla="*/ 3289850 w 4866640"/>
              <a:gd name="connsiteY7-928" fmla="*/ 351258 h 2037756"/>
              <a:gd name="connsiteX8-929" fmla="*/ 3262081 w 4866640"/>
              <a:gd name="connsiteY8-930" fmla="*/ 527503 h 2037756"/>
              <a:gd name="connsiteX9-931" fmla="*/ 3262081 w 4866640"/>
              <a:gd name="connsiteY9-932" fmla="*/ 717305 h 2037756"/>
              <a:gd name="connsiteX10-933" fmla="*/ 2815922 w 4866640"/>
              <a:gd name="connsiteY10-934" fmla="*/ 717305 h 2037756"/>
              <a:gd name="connsiteX11-935" fmla="*/ 2815922 w 4866640"/>
              <a:gd name="connsiteY11-936" fmla="*/ 644589 h 2037756"/>
              <a:gd name="connsiteX12-937" fmla="*/ 2833177 w 4866640"/>
              <a:gd name="connsiteY12-938" fmla="*/ 380221 h 2037756"/>
              <a:gd name="connsiteX13-939" fmla="*/ 2918218 w 4866640"/>
              <a:gd name="connsiteY13-940" fmla="*/ 189803 h 2037756"/>
              <a:gd name="connsiteX14-941" fmla="*/ 3094463 w 4866640"/>
              <a:gd name="connsiteY14-942" fmla="*/ 48067 h 2037756"/>
              <a:gd name="connsiteX15-943" fmla="*/ 3354517 w 4866640"/>
              <a:gd name="connsiteY15-944" fmla="*/ 0 h 2037756"/>
              <a:gd name="connsiteX16-945" fmla="*/ 3803757 w 4866640"/>
              <a:gd name="connsiteY16-946" fmla="*/ 147282 h 2037756"/>
              <a:gd name="connsiteX17-947" fmla="*/ 3955969 w 4866640"/>
              <a:gd name="connsiteY17-948" fmla="*/ 520108 h 2037756"/>
              <a:gd name="connsiteX18-949" fmla="*/ 3870302 w 4866640"/>
              <a:gd name="connsiteY18-950" fmla="*/ 882458 h 2037756"/>
              <a:gd name="connsiteX19-951" fmla="*/ 3365571 w 4866640"/>
              <a:gd name="connsiteY19-952" fmla="*/ 1693432 h 2037756"/>
              <a:gd name="connsiteX20-953" fmla="*/ 3911600 w 4866640"/>
              <a:gd name="connsiteY20-954" fmla="*/ 1693432 h 2037756"/>
              <a:gd name="connsiteX21-955" fmla="*/ 3906097 w 4866640"/>
              <a:gd name="connsiteY21-956" fmla="*/ 2031556 h 2037756"/>
              <a:gd name="connsiteX22-957" fmla="*/ 4866640 w 4866640"/>
              <a:gd name="connsiteY22-958" fmla="*/ 2029787 h 2037756"/>
              <a:gd name="connsiteX0-959" fmla="*/ 0 w 4866640"/>
              <a:gd name="connsiteY0-960" fmla="*/ 2033597 h 2033597"/>
              <a:gd name="connsiteX1-961" fmla="*/ 2815922 w 4866640"/>
              <a:gd name="connsiteY1-962" fmla="*/ 2033597 h 2033597"/>
              <a:gd name="connsiteX2-963" fmla="*/ 2816230 w 4866640"/>
              <a:gd name="connsiteY2-964" fmla="*/ 1748894 h 2033597"/>
              <a:gd name="connsiteX3-965" fmla="*/ 3394881 w 4866640"/>
              <a:gd name="connsiteY3-966" fmla="*/ 763524 h 2033597"/>
              <a:gd name="connsiteX4-967" fmla="*/ 3486701 w 4866640"/>
              <a:gd name="connsiteY4-968" fmla="*/ 468344 h 2033597"/>
              <a:gd name="connsiteX5-969" fmla="*/ 3458932 w 4866640"/>
              <a:gd name="connsiteY5-970" fmla="*/ 346944 h 2033597"/>
              <a:gd name="connsiteX6-971" fmla="*/ 3374391 w 4866640"/>
              <a:gd name="connsiteY6-972" fmla="*/ 306889 h 2033597"/>
              <a:gd name="connsiteX7-973" fmla="*/ 3289850 w 4866640"/>
              <a:gd name="connsiteY7-974" fmla="*/ 351258 h 2033597"/>
              <a:gd name="connsiteX8-975" fmla="*/ 3262081 w 4866640"/>
              <a:gd name="connsiteY8-976" fmla="*/ 527503 h 2033597"/>
              <a:gd name="connsiteX9-977" fmla="*/ 3262081 w 4866640"/>
              <a:gd name="connsiteY9-978" fmla="*/ 717305 h 2033597"/>
              <a:gd name="connsiteX10-979" fmla="*/ 2815922 w 4866640"/>
              <a:gd name="connsiteY10-980" fmla="*/ 717305 h 2033597"/>
              <a:gd name="connsiteX11-981" fmla="*/ 2815922 w 4866640"/>
              <a:gd name="connsiteY11-982" fmla="*/ 644589 h 2033597"/>
              <a:gd name="connsiteX12-983" fmla="*/ 2833177 w 4866640"/>
              <a:gd name="connsiteY12-984" fmla="*/ 380221 h 2033597"/>
              <a:gd name="connsiteX13-985" fmla="*/ 2918218 w 4866640"/>
              <a:gd name="connsiteY13-986" fmla="*/ 189803 h 2033597"/>
              <a:gd name="connsiteX14-987" fmla="*/ 3094463 w 4866640"/>
              <a:gd name="connsiteY14-988" fmla="*/ 48067 h 2033597"/>
              <a:gd name="connsiteX15-989" fmla="*/ 3354517 w 4866640"/>
              <a:gd name="connsiteY15-990" fmla="*/ 0 h 2033597"/>
              <a:gd name="connsiteX16-991" fmla="*/ 3803757 w 4866640"/>
              <a:gd name="connsiteY16-992" fmla="*/ 147282 h 2033597"/>
              <a:gd name="connsiteX17-993" fmla="*/ 3955969 w 4866640"/>
              <a:gd name="connsiteY17-994" fmla="*/ 520108 h 2033597"/>
              <a:gd name="connsiteX18-995" fmla="*/ 3870302 w 4866640"/>
              <a:gd name="connsiteY18-996" fmla="*/ 882458 h 2033597"/>
              <a:gd name="connsiteX19-997" fmla="*/ 3365571 w 4866640"/>
              <a:gd name="connsiteY19-998" fmla="*/ 1693432 h 2033597"/>
              <a:gd name="connsiteX20-999" fmla="*/ 3911600 w 4866640"/>
              <a:gd name="connsiteY20-1000" fmla="*/ 1693432 h 2033597"/>
              <a:gd name="connsiteX21-1001" fmla="*/ 3906097 w 4866640"/>
              <a:gd name="connsiteY21-1002" fmla="*/ 2031556 h 2033597"/>
              <a:gd name="connsiteX22-1003" fmla="*/ 4866640 w 4866640"/>
              <a:gd name="connsiteY22-1004" fmla="*/ 2029787 h 20335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221" y="connsiteY22-222"/>
              </a:cxn>
            </a:cxnLst>
            <a:rect l="l" t="t" r="r" b="b"/>
            <a:pathLst>
              <a:path w="4866640" h="2033597">
                <a:moveTo>
                  <a:pt x="0" y="2033597"/>
                </a:moveTo>
                <a:lnTo>
                  <a:pt x="2815922" y="2033597"/>
                </a:lnTo>
                <a:cubicBezTo>
                  <a:pt x="2816025" y="1938696"/>
                  <a:pt x="2816127" y="1843795"/>
                  <a:pt x="2816230" y="1748894"/>
                </a:cubicBezTo>
                <a:cubicBezTo>
                  <a:pt x="3140784" y="1218104"/>
                  <a:pt x="3333668" y="889648"/>
                  <a:pt x="3394881" y="763524"/>
                </a:cubicBezTo>
                <a:cubicBezTo>
                  <a:pt x="3456094" y="637399"/>
                  <a:pt x="3486701" y="539006"/>
                  <a:pt x="3486701" y="468344"/>
                </a:cubicBezTo>
                <a:cubicBezTo>
                  <a:pt x="3486701" y="414115"/>
                  <a:pt x="3477445" y="373648"/>
                  <a:pt x="3458932" y="346944"/>
                </a:cubicBezTo>
                <a:cubicBezTo>
                  <a:pt x="3440419" y="320241"/>
                  <a:pt x="3412239" y="306889"/>
                  <a:pt x="3374391" y="306889"/>
                </a:cubicBezTo>
                <a:cubicBezTo>
                  <a:pt x="3336544" y="306889"/>
                  <a:pt x="3308363" y="321678"/>
                  <a:pt x="3289850" y="351258"/>
                </a:cubicBezTo>
                <a:cubicBezTo>
                  <a:pt x="3271338" y="380838"/>
                  <a:pt x="3262081" y="439586"/>
                  <a:pt x="3262081" y="527503"/>
                </a:cubicBezTo>
                <a:lnTo>
                  <a:pt x="3262081" y="717305"/>
                </a:lnTo>
                <a:lnTo>
                  <a:pt x="2815922" y="717305"/>
                </a:lnTo>
                <a:lnTo>
                  <a:pt x="2815922" y="644589"/>
                </a:lnTo>
                <a:cubicBezTo>
                  <a:pt x="2815922" y="532844"/>
                  <a:pt x="2821674" y="444721"/>
                  <a:pt x="2833177" y="380221"/>
                </a:cubicBezTo>
                <a:cubicBezTo>
                  <a:pt x="2844680" y="315721"/>
                  <a:pt x="2873027" y="252248"/>
                  <a:pt x="2918218" y="189803"/>
                </a:cubicBezTo>
                <a:cubicBezTo>
                  <a:pt x="2963409" y="127357"/>
                  <a:pt x="3022158" y="80112"/>
                  <a:pt x="3094463" y="48067"/>
                </a:cubicBezTo>
                <a:cubicBezTo>
                  <a:pt x="3166769" y="16023"/>
                  <a:pt x="3253454" y="0"/>
                  <a:pt x="3354517" y="0"/>
                </a:cubicBezTo>
                <a:cubicBezTo>
                  <a:pt x="3552536" y="0"/>
                  <a:pt x="3702283" y="49094"/>
                  <a:pt x="3803757" y="147282"/>
                </a:cubicBezTo>
                <a:cubicBezTo>
                  <a:pt x="3905232" y="245470"/>
                  <a:pt x="3955969" y="369745"/>
                  <a:pt x="3955969" y="520108"/>
                </a:cubicBezTo>
                <a:cubicBezTo>
                  <a:pt x="3955969" y="634318"/>
                  <a:pt x="3927413" y="755102"/>
                  <a:pt x="3870302" y="882458"/>
                </a:cubicBezTo>
                <a:cubicBezTo>
                  <a:pt x="3813190" y="1009815"/>
                  <a:pt x="3644947" y="1280139"/>
                  <a:pt x="3365571" y="1693432"/>
                </a:cubicBezTo>
                <a:lnTo>
                  <a:pt x="3911600" y="1693432"/>
                </a:lnTo>
                <a:cubicBezTo>
                  <a:pt x="3912788" y="1861969"/>
                  <a:pt x="3907263" y="1910192"/>
                  <a:pt x="3906097" y="2031556"/>
                </a:cubicBezTo>
                <a:lnTo>
                  <a:pt x="4866640" y="2029787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6628027" y="3272767"/>
            <a:ext cx="216261" cy="216261"/>
            <a:chOff x="2218721" y="3717673"/>
            <a:chExt cx="248226" cy="248226"/>
          </a:xfrm>
        </p:grpSpPr>
        <p:sp>
          <p:nvSpPr>
            <p:cNvPr id="27" name="椭圆 26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850120" y="3272767"/>
            <a:ext cx="216261" cy="216261"/>
            <a:chOff x="2218721" y="3717673"/>
            <a:chExt cx="248226" cy="248226"/>
          </a:xfrm>
        </p:grpSpPr>
        <p:sp>
          <p:nvSpPr>
            <p:cNvPr id="30" name="椭圆 29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85480" y="2363683"/>
            <a:ext cx="1923123" cy="962191"/>
            <a:chOff x="223455" y="2735579"/>
            <a:chExt cx="1923123" cy="962191"/>
          </a:xfrm>
        </p:grpSpPr>
        <p:sp>
          <p:nvSpPr>
            <p:cNvPr id="33" name="文本框 32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56D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b="1" dirty="0">
                <a:solidFill>
                  <a:srgbClr val="F56D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75436" y="1780777"/>
            <a:ext cx="1442304" cy="655815"/>
            <a:chOff x="4806096" y="2627316"/>
            <a:chExt cx="1442304" cy="655815"/>
          </a:xfrm>
        </p:grpSpPr>
        <p:sp>
          <p:nvSpPr>
            <p:cNvPr id="36" name="矩形 3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FDA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203085" y="4306516"/>
            <a:ext cx="3795077" cy="1656090"/>
          </a:xfrm>
          <a:custGeom>
            <a:avLst/>
            <a:gdLst>
              <a:gd name="connsiteX0" fmla="*/ 564803 w 1121369"/>
              <a:gd name="connsiteY0" fmla="*/ 1980340 h 2086095"/>
              <a:gd name="connsiteX1" fmla="*/ 210037 w 1121369"/>
              <a:gd name="connsiteY1" fmla="*/ 1904444 h 2086095"/>
              <a:gd name="connsiteX2" fmla="*/ 40595 w 1121369"/>
              <a:gd name="connsiteY2" fmla="*/ 1718530 h 2086095"/>
              <a:gd name="connsiteX3" fmla="*/ 0 w 1121369"/>
              <a:gd name="connsiteY3" fmla="*/ 1336700 h 2086095"/>
              <a:gd name="connsiteX4" fmla="*/ 0 w 1121369"/>
              <a:gd name="connsiteY4" fmla="*/ 1186086 h 2086095"/>
              <a:gd name="connsiteX5" fmla="*/ 475376 w 1121369"/>
              <a:gd name="connsiteY5" fmla="*/ 1186086 h 2086095"/>
              <a:gd name="connsiteX6" fmla="*/ 475376 w 1121369"/>
              <a:gd name="connsiteY6" fmla="*/ 1495551 h 2086095"/>
              <a:gd name="connsiteX7" fmla="*/ 490085 w 1121369"/>
              <a:gd name="connsiteY7" fmla="*/ 1652636 h 2086095"/>
              <a:gd name="connsiteX8" fmla="*/ 555390 w 1121369"/>
              <a:gd name="connsiteY8" fmla="*/ 1686172 h 2086095"/>
              <a:gd name="connsiteX9" fmla="*/ 628344 w 1121369"/>
              <a:gd name="connsiteY9" fmla="*/ 1643811 h 2086095"/>
              <a:gd name="connsiteX10" fmla="*/ 645994 w 1121369"/>
              <a:gd name="connsiteY10" fmla="*/ 1422597 h 2086095"/>
              <a:gd name="connsiteX11" fmla="*/ 645994 w 1121369"/>
              <a:gd name="connsiteY11" fmla="*/ 1290810 h 2086095"/>
              <a:gd name="connsiteX12" fmla="*/ 621284 w 1121369"/>
              <a:gd name="connsiteY12" fmla="*/ 1130782 h 2086095"/>
              <a:gd name="connsiteX13" fmla="*/ 548330 w 1121369"/>
              <a:gd name="connsiteY13" fmla="*/ 1064300 h 2086095"/>
              <a:gd name="connsiteX14" fmla="*/ 361239 w 1121369"/>
              <a:gd name="connsiteY14" fmla="*/ 1046062 h 2086095"/>
              <a:gd name="connsiteX15" fmla="*/ 361239 w 1121369"/>
              <a:gd name="connsiteY15" fmla="*/ 769544 h 2086095"/>
              <a:gd name="connsiteX16" fmla="*/ 570687 w 1121369"/>
              <a:gd name="connsiteY16" fmla="*/ 756600 h 2086095"/>
              <a:gd name="connsiteX17" fmla="*/ 628344 w 1121369"/>
              <a:gd name="connsiteY17" fmla="*/ 700120 h 2086095"/>
              <a:gd name="connsiteX18" fmla="*/ 645994 w 1121369"/>
              <a:gd name="connsiteY18" fmla="*/ 563626 h 2086095"/>
              <a:gd name="connsiteX19" fmla="*/ 645994 w 1121369"/>
              <a:gd name="connsiteY19" fmla="*/ 457726 h 2086095"/>
              <a:gd name="connsiteX20" fmla="*/ 625402 w 1121369"/>
              <a:gd name="connsiteY20" fmla="*/ 325938 h 2086095"/>
              <a:gd name="connsiteX21" fmla="*/ 561273 w 1121369"/>
              <a:gd name="connsiteY21" fmla="*/ 294168 h 2086095"/>
              <a:gd name="connsiteX22" fmla="*/ 493615 w 1121369"/>
              <a:gd name="connsiteY22" fmla="*/ 327703 h 2086095"/>
              <a:gd name="connsiteX23" fmla="*/ 475376 w 1121369"/>
              <a:gd name="connsiteY23" fmla="*/ 470669 h 2086095"/>
              <a:gd name="connsiteX24" fmla="*/ 475376 w 1121369"/>
              <a:gd name="connsiteY24" fmla="*/ 627167 h 2086095"/>
              <a:gd name="connsiteX25" fmla="*/ 0 w 1121369"/>
              <a:gd name="connsiteY25" fmla="*/ 627167 h 2086095"/>
              <a:gd name="connsiteX26" fmla="*/ 0 w 1121369"/>
              <a:gd name="connsiteY26" fmla="*/ 464786 h 2086095"/>
              <a:gd name="connsiteX27" fmla="*/ 124728 w 1121369"/>
              <a:gd name="connsiteY27" fmla="*/ 95899 h 2086095"/>
              <a:gd name="connsiteX28" fmla="*/ 521266 w 1121369"/>
              <a:gd name="connsiteY28" fmla="*/ 0 h 2086095"/>
              <a:gd name="connsiteX29" fmla="*/ 982522 w 1121369"/>
              <a:gd name="connsiteY29" fmla="*/ 132872 h 2086095"/>
              <a:gd name="connsiteX30" fmla="*/ 1103719 w 1121369"/>
              <a:gd name="connsiteY30" fmla="*/ 502090 h 2086095"/>
              <a:gd name="connsiteX31" fmla="*/ 1060182 w 1121369"/>
              <a:gd name="connsiteY31" fmla="*/ 733150 h 2086095"/>
              <a:gd name="connsiteX32" fmla="*/ 907215 w 1121369"/>
              <a:gd name="connsiteY32" fmla="*/ 863089 h 2086095"/>
              <a:gd name="connsiteX33" fmla="*/ 1068419 w 1121369"/>
              <a:gd name="connsiteY33" fmla="*/ 982586 h 2086095"/>
              <a:gd name="connsiteX34" fmla="*/ 1121369 w 1121369"/>
              <a:gd name="connsiteY34" fmla="*/ 1371687 h 2086095"/>
              <a:gd name="connsiteX35" fmla="*/ 1069596 w 1121369"/>
              <a:gd name="connsiteY35" fmla="*/ 1724276 h 2086095"/>
              <a:gd name="connsiteX36" fmla="*/ 890742 w 1121369"/>
              <a:gd name="connsiteY36" fmla="*/ 1914998 h 2086095"/>
              <a:gd name="connsiteX37" fmla="*/ 670558 w 1121369"/>
              <a:gd name="connsiteY37" fmla="*/ 2086095 h 2086095"/>
              <a:gd name="connsiteX0-1" fmla="*/ 564803 w 1121369"/>
              <a:gd name="connsiteY0-2" fmla="*/ 1980340 h 2086095"/>
              <a:gd name="connsiteX1-3" fmla="*/ 210037 w 1121369"/>
              <a:gd name="connsiteY1-4" fmla="*/ 1904444 h 2086095"/>
              <a:gd name="connsiteX2-5" fmla="*/ 40595 w 1121369"/>
              <a:gd name="connsiteY2-6" fmla="*/ 1718530 h 2086095"/>
              <a:gd name="connsiteX3-7" fmla="*/ 0 w 1121369"/>
              <a:gd name="connsiteY3-8" fmla="*/ 1336700 h 2086095"/>
              <a:gd name="connsiteX4-9" fmla="*/ 0 w 1121369"/>
              <a:gd name="connsiteY4-10" fmla="*/ 1186086 h 2086095"/>
              <a:gd name="connsiteX5-11" fmla="*/ 475376 w 1121369"/>
              <a:gd name="connsiteY5-12" fmla="*/ 1186086 h 2086095"/>
              <a:gd name="connsiteX6-13" fmla="*/ 475376 w 1121369"/>
              <a:gd name="connsiteY6-14" fmla="*/ 1495551 h 2086095"/>
              <a:gd name="connsiteX7-15" fmla="*/ 490085 w 1121369"/>
              <a:gd name="connsiteY7-16" fmla="*/ 1652636 h 2086095"/>
              <a:gd name="connsiteX8-17" fmla="*/ 555390 w 1121369"/>
              <a:gd name="connsiteY8-18" fmla="*/ 1686172 h 2086095"/>
              <a:gd name="connsiteX9-19" fmla="*/ 628344 w 1121369"/>
              <a:gd name="connsiteY9-20" fmla="*/ 1643811 h 2086095"/>
              <a:gd name="connsiteX10-21" fmla="*/ 645994 w 1121369"/>
              <a:gd name="connsiteY10-22" fmla="*/ 1422597 h 2086095"/>
              <a:gd name="connsiteX11-23" fmla="*/ 645994 w 1121369"/>
              <a:gd name="connsiteY11-24" fmla="*/ 1290810 h 2086095"/>
              <a:gd name="connsiteX12-25" fmla="*/ 621284 w 1121369"/>
              <a:gd name="connsiteY12-26" fmla="*/ 1130782 h 2086095"/>
              <a:gd name="connsiteX13-27" fmla="*/ 548330 w 1121369"/>
              <a:gd name="connsiteY13-28" fmla="*/ 1064300 h 2086095"/>
              <a:gd name="connsiteX14-29" fmla="*/ 361239 w 1121369"/>
              <a:gd name="connsiteY14-30" fmla="*/ 1046062 h 2086095"/>
              <a:gd name="connsiteX15-31" fmla="*/ 361239 w 1121369"/>
              <a:gd name="connsiteY15-32" fmla="*/ 769544 h 2086095"/>
              <a:gd name="connsiteX16-33" fmla="*/ 570687 w 1121369"/>
              <a:gd name="connsiteY16-34" fmla="*/ 756600 h 2086095"/>
              <a:gd name="connsiteX17-35" fmla="*/ 628344 w 1121369"/>
              <a:gd name="connsiteY17-36" fmla="*/ 700120 h 2086095"/>
              <a:gd name="connsiteX18-37" fmla="*/ 645994 w 1121369"/>
              <a:gd name="connsiteY18-38" fmla="*/ 563626 h 2086095"/>
              <a:gd name="connsiteX19-39" fmla="*/ 645994 w 1121369"/>
              <a:gd name="connsiteY19-40" fmla="*/ 457726 h 2086095"/>
              <a:gd name="connsiteX20-41" fmla="*/ 625402 w 1121369"/>
              <a:gd name="connsiteY20-42" fmla="*/ 325938 h 2086095"/>
              <a:gd name="connsiteX21-43" fmla="*/ 561273 w 1121369"/>
              <a:gd name="connsiteY21-44" fmla="*/ 294168 h 2086095"/>
              <a:gd name="connsiteX22-45" fmla="*/ 493615 w 1121369"/>
              <a:gd name="connsiteY22-46" fmla="*/ 327703 h 2086095"/>
              <a:gd name="connsiteX23-47" fmla="*/ 475376 w 1121369"/>
              <a:gd name="connsiteY23-48" fmla="*/ 470669 h 2086095"/>
              <a:gd name="connsiteX24-49" fmla="*/ 475376 w 1121369"/>
              <a:gd name="connsiteY24-50" fmla="*/ 627167 h 2086095"/>
              <a:gd name="connsiteX25-51" fmla="*/ 0 w 1121369"/>
              <a:gd name="connsiteY25-52" fmla="*/ 627167 h 2086095"/>
              <a:gd name="connsiteX26-53" fmla="*/ 0 w 1121369"/>
              <a:gd name="connsiteY26-54" fmla="*/ 464786 h 2086095"/>
              <a:gd name="connsiteX27-55" fmla="*/ 124728 w 1121369"/>
              <a:gd name="connsiteY27-56" fmla="*/ 95899 h 2086095"/>
              <a:gd name="connsiteX28-57" fmla="*/ 521266 w 1121369"/>
              <a:gd name="connsiteY28-58" fmla="*/ 0 h 2086095"/>
              <a:gd name="connsiteX29-59" fmla="*/ 982522 w 1121369"/>
              <a:gd name="connsiteY29-60" fmla="*/ 132872 h 2086095"/>
              <a:gd name="connsiteX30-61" fmla="*/ 1103719 w 1121369"/>
              <a:gd name="connsiteY30-62" fmla="*/ 502090 h 2086095"/>
              <a:gd name="connsiteX31-63" fmla="*/ 1060182 w 1121369"/>
              <a:gd name="connsiteY31-64" fmla="*/ 733150 h 2086095"/>
              <a:gd name="connsiteX32-65" fmla="*/ 907215 w 1121369"/>
              <a:gd name="connsiteY32-66" fmla="*/ 863089 h 2086095"/>
              <a:gd name="connsiteX33-67" fmla="*/ 1068419 w 1121369"/>
              <a:gd name="connsiteY33-68" fmla="*/ 982586 h 2086095"/>
              <a:gd name="connsiteX34-69" fmla="*/ 1121369 w 1121369"/>
              <a:gd name="connsiteY34-70" fmla="*/ 1371687 h 2086095"/>
              <a:gd name="connsiteX35-71" fmla="*/ 1069596 w 1121369"/>
              <a:gd name="connsiteY35-72" fmla="*/ 1724276 h 2086095"/>
              <a:gd name="connsiteX36-73" fmla="*/ 890742 w 1121369"/>
              <a:gd name="connsiteY36-74" fmla="*/ 1914998 h 2086095"/>
              <a:gd name="connsiteX37-75" fmla="*/ 670558 w 1121369"/>
              <a:gd name="connsiteY37-76" fmla="*/ 2086095 h 2086095"/>
              <a:gd name="connsiteX0-77" fmla="*/ 564803 w 1121369"/>
              <a:gd name="connsiteY0-78" fmla="*/ 1980340 h 2086095"/>
              <a:gd name="connsiteX1-79" fmla="*/ 210037 w 1121369"/>
              <a:gd name="connsiteY1-80" fmla="*/ 1904444 h 2086095"/>
              <a:gd name="connsiteX2-81" fmla="*/ 40595 w 1121369"/>
              <a:gd name="connsiteY2-82" fmla="*/ 1718530 h 2086095"/>
              <a:gd name="connsiteX3-83" fmla="*/ 0 w 1121369"/>
              <a:gd name="connsiteY3-84" fmla="*/ 1336700 h 2086095"/>
              <a:gd name="connsiteX4-85" fmla="*/ 0 w 1121369"/>
              <a:gd name="connsiteY4-86" fmla="*/ 1186086 h 2086095"/>
              <a:gd name="connsiteX5-87" fmla="*/ 475376 w 1121369"/>
              <a:gd name="connsiteY5-88" fmla="*/ 1186086 h 2086095"/>
              <a:gd name="connsiteX6-89" fmla="*/ 475376 w 1121369"/>
              <a:gd name="connsiteY6-90" fmla="*/ 1495551 h 2086095"/>
              <a:gd name="connsiteX7-91" fmla="*/ 490085 w 1121369"/>
              <a:gd name="connsiteY7-92" fmla="*/ 1652636 h 2086095"/>
              <a:gd name="connsiteX8-93" fmla="*/ 555390 w 1121369"/>
              <a:gd name="connsiteY8-94" fmla="*/ 1686172 h 2086095"/>
              <a:gd name="connsiteX9-95" fmla="*/ 628344 w 1121369"/>
              <a:gd name="connsiteY9-96" fmla="*/ 1643811 h 2086095"/>
              <a:gd name="connsiteX10-97" fmla="*/ 645994 w 1121369"/>
              <a:gd name="connsiteY10-98" fmla="*/ 1422597 h 2086095"/>
              <a:gd name="connsiteX11-99" fmla="*/ 645994 w 1121369"/>
              <a:gd name="connsiteY11-100" fmla="*/ 1290810 h 2086095"/>
              <a:gd name="connsiteX12-101" fmla="*/ 621284 w 1121369"/>
              <a:gd name="connsiteY12-102" fmla="*/ 1130782 h 2086095"/>
              <a:gd name="connsiteX13-103" fmla="*/ 548330 w 1121369"/>
              <a:gd name="connsiteY13-104" fmla="*/ 1064300 h 2086095"/>
              <a:gd name="connsiteX14-105" fmla="*/ 361239 w 1121369"/>
              <a:gd name="connsiteY14-106" fmla="*/ 1046062 h 2086095"/>
              <a:gd name="connsiteX15-107" fmla="*/ 361239 w 1121369"/>
              <a:gd name="connsiteY15-108" fmla="*/ 769544 h 2086095"/>
              <a:gd name="connsiteX16-109" fmla="*/ 570687 w 1121369"/>
              <a:gd name="connsiteY16-110" fmla="*/ 756600 h 2086095"/>
              <a:gd name="connsiteX17-111" fmla="*/ 628344 w 1121369"/>
              <a:gd name="connsiteY17-112" fmla="*/ 700120 h 2086095"/>
              <a:gd name="connsiteX18-113" fmla="*/ 645994 w 1121369"/>
              <a:gd name="connsiteY18-114" fmla="*/ 563626 h 2086095"/>
              <a:gd name="connsiteX19-115" fmla="*/ 645994 w 1121369"/>
              <a:gd name="connsiteY19-116" fmla="*/ 457726 h 2086095"/>
              <a:gd name="connsiteX20-117" fmla="*/ 625402 w 1121369"/>
              <a:gd name="connsiteY20-118" fmla="*/ 325938 h 2086095"/>
              <a:gd name="connsiteX21-119" fmla="*/ 561273 w 1121369"/>
              <a:gd name="connsiteY21-120" fmla="*/ 294168 h 2086095"/>
              <a:gd name="connsiteX22-121" fmla="*/ 493615 w 1121369"/>
              <a:gd name="connsiteY22-122" fmla="*/ 327703 h 2086095"/>
              <a:gd name="connsiteX23-123" fmla="*/ 475376 w 1121369"/>
              <a:gd name="connsiteY23-124" fmla="*/ 470669 h 2086095"/>
              <a:gd name="connsiteX24-125" fmla="*/ 475376 w 1121369"/>
              <a:gd name="connsiteY24-126" fmla="*/ 627167 h 2086095"/>
              <a:gd name="connsiteX25-127" fmla="*/ 0 w 1121369"/>
              <a:gd name="connsiteY25-128" fmla="*/ 627167 h 2086095"/>
              <a:gd name="connsiteX26-129" fmla="*/ 0 w 1121369"/>
              <a:gd name="connsiteY26-130" fmla="*/ 464786 h 2086095"/>
              <a:gd name="connsiteX27-131" fmla="*/ 124728 w 1121369"/>
              <a:gd name="connsiteY27-132" fmla="*/ 95899 h 2086095"/>
              <a:gd name="connsiteX28-133" fmla="*/ 521266 w 1121369"/>
              <a:gd name="connsiteY28-134" fmla="*/ 0 h 2086095"/>
              <a:gd name="connsiteX29-135" fmla="*/ 982522 w 1121369"/>
              <a:gd name="connsiteY29-136" fmla="*/ 132872 h 2086095"/>
              <a:gd name="connsiteX30-137" fmla="*/ 1103719 w 1121369"/>
              <a:gd name="connsiteY30-138" fmla="*/ 502090 h 2086095"/>
              <a:gd name="connsiteX31-139" fmla="*/ 1060182 w 1121369"/>
              <a:gd name="connsiteY31-140" fmla="*/ 733150 h 2086095"/>
              <a:gd name="connsiteX32-141" fmla="*/ 907215 w 1121369"/>
              <a:gd name="connsiteY32-142" fmla="*/ 863089 h 2086095"/>
              <a:gd name="connsiteX33-143" fmla="*/ 1068419 w 1121369"/>
              <a:gd name="connsiteY33-144" fmla="*/ 982586 h 2086095"/>
              <a:gd name="connsiteX34-145" fmla="*/ 1121369 w 1121369"/>
              <a:gd name="connsiteY34-146" fmla="*/ 1371687 h 2086095"/>
              <a:gd name="connsiteX35-147" fmla="*/ 1069596 w 1121369"/>
              <a:gd name="connsiteY35-148" fmla="*/ 1724276 h 2086095"/>
              <a:gd name="connsiteX36-149" fmla="*/ 890742 w 1121369"/>
              <a:gd name="connsiteY36-150" fmla="*/ 1914998 h 2086095"/>
              <a:gd name="connsiteX37-151" fmla="*/ 670558 w 1121369"/>
              <a:gd name="connsiteY37-152" fmla="*/ 2086095 h 2086095"/>
              <a:gd name="connsiteX0-153" fmla="*/ 564803 w 1618734"/>
              <a:gd name="connsiteY0-154" fmla="*/ 1980340 h 1986950"/>
              <a:gd name="connsiteX1-155" fmla="*/ 210037 w 1618734"/>
              <a:gd name="connsiteY1-156" fmla="*/ 1904444 h 1986950"/>
              <a:gd name="connsiteX2-157" fmla="*/ 40595 w 1618734"/>
              <a:gd name="connsiteY2-158" fmla="*/ 1718530 h 1986950"/>
              <a:gd name="connsiteX3-159" fmla="*/ 0 w 1618734"/>
              <a:gd name="connsiteY3-160" fmla="*/ 1336700 h 1986950"/>
              <a:gd name="connsiteX4-161" fmla="*/ 0 w 1618734"/>
              <a:gd name="connsiteY4-162" fmla="*/ 1186086 h 1986950"/>
              <a:gd name="connsiteX5-163" fmla="*/ 475376 w 1618734"/>
              <a:gd name="connsiteY5-164" fmla="*/ 1186086 h 1986950"/>
              <a:gd name="connsiteX6-165" fmla="*/ 475376 w 1618734"/>
              <a:gd name="connsiteY6-166" fmla="*/ 1495551 h 1986950"/>
              <a:gd name="connsiteX7-167" fmla="*/ 490085 w 1618734"/>
              <a:gd name="connsiteY7-168" fmla="*/ 1652636 h 1986950"/>
              <a:gd name="connsiteX8-169" fmla="*/ 555390 w 1618734"/>
              <a:gd name="connsiteY8-170" fmla="*/ 1686172 h 1986950"/>
              <a:gd name="connsiteX9-171" fmla="*/ 628344 w 1618734"/>
              <a:gd name="connsiteY9-172" fmla="*/ 1643811 h 1986950"/>
              <a:gd name="connsiteX10-173" fmla="*/ 645994 w 1618734"/>
              <a:gd name="connsiteY10-174" fmla="*/ 1422597 h 1986950"/>
              <a:gd name="connsiteX11-175" fmla="*/ 645994 w 1618734"/>
              <a:gd name="connsiteY11-176" fmla="*/ 1290810 h 1986950"/>
              <a:gd name="connsiteX12-177" fmla="*/ 621284 w 1618734"/>
              <a:gd name="connsiteY12-178" fmla="*/ 1130782 h 1986950"/>
              <a:gd name="connsiteX13-179" fmla="*/ 548330 w 1618734"/>
              <a:gd name="connsiteY13-180" fmla="*/ 1064300 h 1986950"/>
              <a:gd name="connsiteX14-181" fmla="*/ 361239 w 1618734"/>
              <a:gd name="connsiteY14-182" fmla="*/ 1046062 h 1986950"/>
              <a:gd name="connsiteX15-183" fmla="*/ 361239 w 1618734"/>
              <a:gd name="connsiteY15-184" fmla="*/ 769544 h 1986950"/>
              <a:gd name="connsiteX16-185" fmla="*/ 570687 w 1618734"/>
              <a:gd name="connsiteY16-186" fmla="*/ 756600 h 1986950"/>
              <a:gd name="connsiteX17-187" fmla="*/ 628344 w 1618734"/>
              <a:gd name="connsiteY17-188" fmla="*/ 700120 h 1986950"/>
              <a:gd name="connsiteX18-189" fmla="*/ 645994 w 1618734"/>
              <a:gd name="connsiteY18-190" fmla="*/ 563626 h 1986950"/>
              <a:gd name="connsiteX19-191" fmla="*/ 645994 w 1618734"/>
              <a:gd name="connsiteY19-192" fmla="*/ 457726 h 1986950"/>
              <a:gd name="connsiteX20-193" fmla="*/ 625402 w 1618734"/>
              <a:gd name="connsiteY20-194" fmla="*/ 325938 h 1986950"/>
              <a:gd name="connsiteX21-195" fmla="*/ 561273 w 1618734"/>
              <a:gd name="connsiteY21-196" fmla="*/ 294168 h 1986950"/>
              <a:gd name="connsiteX22-197" fmla="*/ 493615 w 1618734"/>
              <a:gd name="connsiteY22-198" fmla="*/ 327703 h 1986950"/>
              <a:gd name="connsiteX23-199" fmla="*/ 475376 w 1618734"/>
              <a:gd name="connsiteY23-200" fmla="*/ 470669 h 1986950"/>
              <a:gd name="connsiteX24-201" fmla="*/ 475376 w 1618734"/>
              <a:gd name="connsiteY24-202" fmla="*/ 627167 h 1986950"/>
              <a:gd name="connsiteX25-203" fmla="*/ 0 w 1618734"/>
              <a:gd name="connsiteY25-204" fmla="*/ 627167 h 1986950"/>
              <a:gd name="connsiteX26-205" fmla="*/ 0 w 1618734"/>
              <a:gd name="connsiteY26-206" fmla="*/ 464786 h 1986950"/>
              <a:gd name="connsiteX27-207" fmla="*/ 124728 w 1618734"/>
              <a:gd name="connsiteY27-208" fmla="*/ 95899 h 1986950"/>
              <a:gd name="connsiteX28-209" fmla="*/ 521266 w 1618734"/>
              <a:gd name="connsiteY28-210" fmla="*/ 0 h 1986950"/>
              <a:gd name="connsiteX29-211" fmla="*/ 982522 w 1618734"/>
              <a:gd name="connsiteY29-212" fmla="*/ 132872 h 1986950"/>
              <a:gd name="connsiteX30-213" fmla="*/ 1103719 w 1618734"/>
              <a:gd name="connsiteY30-214" fmla="*/ 502090 h 1986950"/>
              <a:gd name="connsiteX31-215" fmla="*/ 1060182 w 1618734"/>
              <a:gd name="connsiteY31-216" fmla="*/ 733150 h 1986950"/>
              <a:gd name="connsiteX32-217" fmla="*/ 907215 w 1618734"/>
              <a:gd name="connsiteY32-218" fmla="*/ 863089 h 1986950"/>
              <a:gd name="connsiteX33-219" fmla="*/ 1068419 w 1618734"/>
              <a:gd name="connsiteY33-220" fmla="*/ 982586 h 1986950"/>
              <a:gd name="connsiteX34-221" fmla="*/ 1121369 w 1618734"/>
              <a:gd name="connsiteY34-222" fmla="*/ 1371687 h 1986950"/>
              <a:gd name="connsiteX35-223" fmla="*/ 1069596 w 1618734"/>
              <a:gd name="connsiteY35-224" fmla="*/ 1724276 h 1986950"/>
              <a:gd name="connsiteX36-225" fmla="*/ 890742 w 1618734"/>
              <a:gd name="connsiteY36-226" fmla="*/ 1914998 h 1986950"/>
              <a:gd name="connsiteX37-227" fmla="*/ 1617943 w 1618734"/>
              <a:gd name="connsiteY37-228" fmla="*/ 1986950 h 1986950"/>
              <a:gd name="connsiteX0-229" fmla="*/ 564803 w 1617943"/>
              <a:gd name="connsiteY0-230" fmla="*/ 1980340 h 1986950"/>
              <a:gd name="connsiteX1-231" fmla="*/ 210037 w 1617943"/>
              <a:gd name="connsiteY1-232" fmla="*/ 1904444 h 1986950"/>
              <a:gd name="connsiteX2-233" fmla="*/ 40595 w 1617943"/>
              <a:gd name="connsiteY2-234" fmla="*/ 1718530 h 1986950"/>
              <a:gd name="connsiteX3-235" fmla="*/ 0 w 1617943"/>
              <a:gd name="connsiteY3-236" fmla="*/ 1336700 h 1986950"/>
              <a:gd name="connsiteX4-237" fmla="*/ 0 w 1617943"/>
              <a:gd name="connsiteY4-238" fmla="*/ 1186086 h 1986950"/>
              <a:gd name="connsiteX5-239" fmla="*/ 475376 w 1617943"/>
              <a:gd name="connsiteY5-240" fmla="*/ 1186086 h 1986950"/>
              <a:gd name="connsiteX6-241" fmla="*/ 475376 w 1617943"/>
              <a:gd name="connsiteY6-242" fmla="*/ 1495551 h 1986950"/>
              <a:gd name="connsiteX7-243" fmla="*/ 490085 w 1617943"/>
              <a:gd name="connsiteY7-244" fmla="*/ 1652636 h 1986950"/>
              <a:gd name="connsiteX8-245" fmla="*/ 555390 w 1617943"/>
              <a:gd name="connsiteY8-246" fmla="*/ 1686172 h 1986950"/>
              <a:gd name="connsiteX9-247" fmla="*/ 628344 w 1617943"/>
              <a:gd name="connsiteY9-248" fmla="*/ 1643811 h 1986950"/>
              <a:gd name="connsiteX10-249" fmla="*/ 645994 w 1617943"/>
              <a:gd name="connsiteY10-250" fmla="*/ 1422597 h 1986950"/>
              <a:gd name="connsiteX11-251" fmla="*/ 645994 w 1617943"/>
              <a:gd name="connsiteY11-252" fmla="*/ 1290810 h 1986950"/>
              <a:gd name="connsiteX12-253" fmla="*/ 621284 w 1617943"/>
              <a:gd name="connsiteY12-254" fmla="*/ 1130782 h 1986950"/>
              <a:gd name="connsiteX13-255" fmla="*/ 548330 w 1617943"/>
              <a:gd name="connsiteY13-256" fmla="*/ 1064300 h 1986950"/>
              <a:gd name="connsiteX14-257" fmla="*/ 361239 w 1617943"/>
              <a:gd name="connsiteY14-258" fmla="*/ 1046062 h 1986950"/>
              <a:gd name="connsiteX15-259" fmla="*/ 361239 w 1617943"/>
              <a:gd name="connsiteY15-260" fmla="*/ 769544 h 1986950"/>
              <a:gd name="connsiteX16-261" fmla="*/ 570687 w 1617943"/>
              <a:gd name="connsiteY16-262" fmla="*/ 756600 h 1986950"/>
              <a:gd name="connsiteX17-263" fmla="*/ 628344 w 1617943"/>
              <a:gd name="connsiteY17-264" fmla="*/ 700120 h 1986950"/>
              <a:gd name="connsiteX18-265" fmla="*/ 645994 w 1617943"/>
              <a:gd name="connsiteY18-266" fmla="*/ 563626 h 1986950"/>
              <a:gd name="connsiteX19-267" fmla="*/ 645994 w 1617943"/>
              <a:gd name="connsiteY19-268" fmla="*/ 457726 h 1986950"/>
              <a:gd name="connsiteX20-269" fmla="*/ 625402 w 1617943"/>
              <a:gd name="connsiteY20-270" fmla="*/ 325938 h 1986950"/>
              <a:gd name="connsiteX21-271" fmla="*/ 561273 w 1617943"/>
              <a:gd name="connsiteY21-272" fmla="*/ 294168 h 1986950"/>
              <a:gd name="connsiteX22-273" fmla="*/ 493615 w 1617943"/>
              <a:gd name="connsiteY22-274" fmla="*/ 327703 h 1986950"/>
              <a:gd name="connsiteX23-275" fmla="*/ 475376 w 1617943"/>
              <a:gd name="connsiteY23-276" fmla="*/ 470669 h 1986950"/>
              <a:gd name="connsiteX24-277" fmla="*/ 475376 w 1617943"/>
              <a:gd name="connsiteY24-278" fmla="*/ 627167 h 1986950"/>
              <a:gd name="connsiteX25-279" fmla="*/ 0 w 1617943"/>
              <a:gd name="connsiteY25-280" fmla="*/ 627167 h 1986950"/>
              <a:gd name="connsiteX26-281" fmla="*/ 0 w 1617943"/>
              <a:gd name="connsiteY26-282" fmla="*/ 464786 h 1986950"/>
              <a:gd name="connsiteX27-283" fmla="*/ 124728 w 1617943"/>
              <a:gd name="connsiteY27-284" fmla="*/ 95899 h 1986950"/>
              <a:gd name="connsiteX28-285" fmla="*/ 521266 w 1617943"/>
              <a:gd name="connsiteY28-286" fmla="*/ 0 h 1986950"/>
              <a:gd name="connsiteX29-287" fmla="*/ 982522 w 1617943"/>
              <a:gd name="connsiteY29-288" fmla="*/ 132872 h 1986950"/>
              <a:gd name="connsiteX30-289" fmla="*/ 1103719 w 1617943"/>
              <a:gd name="connsiteY30-290" fmla="*/ 502090 h 1986950"/>
              <a:gd name="connsiteX31-291" fmla="*/ 1060182 w 1617943"/>
              <a:gd name="connsiteY31-292" fmla="*/ 733150 h 1986950"/>
              <a:gd name="connsiteX32-293" fmla="*/ 907215 w 1617943"/>
              <a:gd name="connsiteY32-294" fmla="*/ 863089 h 1986950"/>
              <a:gd name="connsiteX33-295" fmla="*/ 1068419 w 1617943"/>
              <a:gd name="connsiteY33-296" fmla="*/ 982586 h 1986950"/>
              <a:gd name="connsiteX34-297" fmla="*/ 1121369 w 1617943"/>
              <a:gd name="connsiteY34-298" fmla="*/ 1371687 h 1986950"/>
              <a:gd name="connsiteX35-299" fmla="*/ 1069596 w 1617943"/>
              <a:gd name="connsiteY35-300" fmla="*/ 1724276 h 1986950"/>
              <a:gd name="connsiteX36-301" fmla="*/ 890742 w 1617943"/>
              <a:gd name="connsiteY36-302" fmla="*/ 1914998 h 1986950"/>
              <a:gd name="connsiteX37-303" fmla="*/ 1617943 w 1617943"/>
              <a:gd name="connsiteY37-304" fmla="*/ 1986950 h 1986950"/>
              <a:gd name="connsiteX0-305" fmla="*/ 564803 w 1656500"/>
              <a:gd name="connsiteY0-306" fmla="*/ 1980340 h 1980340"/>
              <a:gd name="connsiteX1-307" fmla="*/ 210037 w 1656500"/>
              <a:gd name="connsiteY1-308" fmla="*/ 1904444 h 1980340"/>
              <a:gd name="connsiteX2-309" fmla="*/ 40595 w 1656500"/>
              <a:gd name="connsiteY2-310" fmla="*/ 1718530 h 1980340"/>
              <a:gd name="connsiteX3-311" fmla="*/ 0 w 1656500"/>
              <a:gd name="connsiteY3-312" fmla="*/ 1336700 h 1980340"/>
              <a:gd name="connsiteX4-313" fmla="*/ 0 w 1656500"/>
              <a:gd name="connsiteY4-314" fmla="*/ 1186086 h 1980340"/>
              <a:gd name="connsiteX5-315" fmla="*/ 475376 w 1656500"/>
              <a:gd name="connsiteY5-316" fmla="*/ 1186086 h 1980340"/>
              <a:gd name="connsiteX6-317" fmla="*/ 475376 w 1656500"/>
              <a:gd name="connsiteY6-318" fmla="*/ 1495551 h 1980340"/>
              <a:gd name="connsiteX7-319" fmla="*/ 490085 w 1656500"/>
              <a:gd name="connsiteY7-320" fmla="*/ 1652636 h 1980340"/>
              <a:gd name="connsiteX8-321" fmla="*/ 555390 w 1656500"/>
              <a:gd name="connsiteY8-322" fmla="*/ 1686172 h 1980340"/>
              <a:gd name="connsiteX9-323" fmla="*/ 628344 w 1656500"/>
              <a:gd name="connsiteY9-324" fmla="*/ 1643811 h 1980340"/>
              <a:gd name="connsiteX10-325" fmla="*/ 645994 w 1656500"/>
              <a:gd name="connsiteY10-326" fmla="*/ 1422597 h 1980340"/>
              <a:gd name="connsiteX11-327" fmla="*/ 645994 w 1656500"/>
              <a:gd name="connsiteY11-328" fmla="*/ 1290810 h 1980340"/>
              <a:gd name="connsiteX12-329" fmla="*/ 621284 w 1656500"/>
              <a:gd name="connsiteY12-330" fmla="*/ 1130782 h 1980340"/>
              <a:gd name="connsiteX13-331" fmla="*/ 548330 w 1656500"/>
              <a:gd name="connsiteY13-332" fmla="*/ 1064300 h 1980340"/>
              <a:gd name="connsiteX14-333" fmla="*/ 361239 w 1656500"/>
              <a:gd name="connsiteY14-334" fmla="*/ 1046062 h 1980340"/>
              <a:gd name="connsiteX15-335" fmla="*/ 361239 w 1656500"/>
              <a:gd name="connsiteY15-336" fmla="*/ 769544 h 1980340"/>
              <a:gd name="connsiteX16-337" fmla="*/ 570687 w 1656500"/>
              <a:gd name="connsiteY16-338" fmla="*/ 756600 h 1980340"/>
              <a:gd name="connsiteX17-339" fmla="*/ 628344 w 1656500"/>
              <a:gd name="connsiteY17-340" fmla="*/ 700120 h 1980340"/>
              <a:gd name="connsiteX18-341" fmla="*/ 645994 w 1656500"/>
              <a:gd name="connsiteY18-342" fmla="*/ 563626 h 1980340"/>
              <a:gd name="connsiteX19-343" fmla="*/ 645994 w 1656500"/>
              <a:gd name="connsiteY19-344" fmla="*/ 457726 h 1980340"/>
              <a:gd name="connsiteX20-345" fmla="*/ 625402 w 1656500"/>
              <a:gd name="connsiteY20-346" fmla="*/ 325938 h 1980340"/>
              <a:gd name="connsiteX21-347" fmla="*/ 561273 w 1656500"/>
              <a:gd name="connsiteY21-348" fmla="*/ 294168 h 1980340"/>
              <a:gd name="connsiteX22-349" fmla="*/ 493615 w 1656500"/>
              <a:gd name="connsiteY22-350" fmla="*/ 327703 h 1980340"/>
              <a:gd name="connsiteX23-351" fmla="*/ 475376 w 1656500"/>
              <a:gd name="connsiteY23-352" fmla="*/ 470669 h 1980340"/>
              <a:gd name="connsiteX24-353" fmla="*/ 475376 w 1656500"/>
              <a:gd name="connsiteY24-354" fmla="*/ 627167 h 1980340"/>
              <a:gd name="connsiteX25-355" fmla="*/ 0 w 1656500"/>
              <a:gd name="connsiteY25-356" fmla="*/ 627167 h 1980340"/>
              <a:gd name="connsiteX26-357" fmla="*/ 0 w 1656500"/>
              <a:gd name="connsiteY26-358" fmla="*/ 464786 h 1980340"/>
              <a:gd name="connsiteX27-359" fmla="*/ 124728 w 1656500"/>
              <a:gd name="connsiteY27-360" fmla="*/ 95899 h 1980340"/>
              <a:gd name="connsiteX28-361" fmla="*/ 521266 w 1656500"/>
              <a:gd name="connsiteY28-362" fmla="*/ 0 h 1980340"/>
              <a:gd name="connsiteX29-363" fmla="*/ 982522 w 1656500"/>
              <a:gd name="connsiteY29-364" fmla="*/ 132872 h 1980340"/>
              <a:gd name="connsiteX30-365" fmla="*/ 1103719 w 1656500"/>
              <a:gd name="connsiteY30-366" fmla="*/ 502090 h 1980340"/>
              <a:gd name="connsiteX31-367" fmla="*/ 1060182 w 1656500"/>
              <a:gd name="connsiteY31-368" fmla="*/ 733150 h 1980340"/>
              <a:gd name="connsiteX32-369" fmla="*/ 907215 w 1656500"/>
              <a:gd name="connsiteY32-370" fmla="*/ 863089 h 1980340"/>
              <a:gd name="connsiteX33-371" fmla="*/ 1068419 w 1656500"/>
              <a:gd name="connsiteY33-372" fmla="*/ 982586 h 1980340"/>
              <a:gd name="connsiteX34-373" fmla="*/ 1121369 w 1656500"/>
              <a:gd name="connsiteY34-374" fmla="*/ 1371687 h 1980340"/>
              <a:gd name="connsiteX35-375" fmla="*/ 1069596 w 1656500"/>
              <a:gd name="connsiteY35-376" fmla="*/ 1724276 h 1980340"/>
              <a:gd name="connsiteX36-377" fmla="*/ 890742 w 1656500"/>
              <a:gd name="connsiteY36-378" fmla="*/ 1914998 h 1980340"/>
              <a:gd name="connsiteX37-379" fmla="*/ 1656500 w 1656500"/>
              <a:gd name="connsiteY37-380" fmla="*/ 1926362 h 1980340"/>
              <a:gd name="connsiteX0-381" fmla="*/ 564803 w 1656500"/>
              <a:gd name="connsiteY0-382" fmla="*/ 1980340 h 1980340"/>
              <a:gd name="connsiteX1-383" fmla="*/ 210037 w 1656500"/>
              <a:gd name="connsiteY1-384" fmla="*/ 1904444 h 1980340"/>
              <a:gd name="connsiteX2-385" fmla="*/ 40595 w 1656500"/>
              <a:gd name="connsiteY2-386" fmla="*/ 1718530 h 1980340"/>
              <a:gd name="connsiteX3-387" fmla="*/ 0 w 1656500"/>
              <a:gd name="connsiteY3-388" fmla="*/ 1336700 h 1980340"/>
              <a:gd name="connsiteX4-389" fmla="*/ 0 w 1656500"/>
              <a:gd name="connsiteY4-390" fmla="*/ 1186086 h 1980340"/>
              <a:gd name="connsiteX5-391" fmla="*/ 475376 w 1656500"/>
              <a:gd name="connsiteY5-392" fmla="*/ 1186086 h 1980340"/>
              <a:gd name="connsiteX6-393" fmla="*/ 475376 w 1656500"/>
              <a:gd name="connsiteY6-394" fmla="*/ 1495551 h 1980340"/>
              <a:gd name="connsiteX7-395" fmla="*/ 490085 w 1656500"/>
              <a:gd name="connsiteY7-396" fmla="*/ 1652636 h 1980340"/>
              <a:gd name="connsiteX8-397" fmla="*/ 555390 w 1656500"/>
              <a:gd name="connsiteY8-398" fmla="*/ 1686172 h 1980340"/>
              <a:gd name="connsiteX9-399" fmla="*/ 628344 w 1656500"/>
              <a:gd name="connsiteY9-400" fmla="*/ 1643811 h 1980340"/>
              <a:gd name="connsiteX10-401" fmla="*/ 645994 w 1656500"/>
              <a:gd name="connsiteY10-402" fmla="*/ 1422597 h 1980340"/>
              <a:gd name="connsiteX11-403" fmla="*/ 645994 w 1656500"/>
              <a:gd name="connsiteY11-404" fmla="*/ 1290810 h 1980340"/>
              <a:gd name="connsiteX12-405" fmla="*/ 621284 w 1656500"/>
              <a:gd name="connsiteY12-406" fmla="*/ 1130782 h 1980340"/>
              <a:gd name="connsiteX13-407" fmla="*/ 548330 w 1656500"/>
              <a:gd name="connsiteY13-408" fmla="*/ 1064300 h 1980340"/>
              <a:gd name="connsiteX14-409" fmla="*/ 361239 w 1656500"/>
              <a:gd name="connsiteY14-410" fmla="*/ 1046062 h 1980340"/>
              <a:gd name="connsiteX15-411" fmla="*/ 361239 w 1656500"/>
              <a:gd name="connsiteY15-412" fmla="*/ 769544 h 1980340"/>
              <a:gd name="connsiteX16-413" fmla="*/ 570687 w 1656500"/>
              <a:gd name="connsiteY16-414" fmla="*/ 756600 h 1980340"/>
              <a:gd name="connsiteX17-415" fmla="*/ 628344 w 1656500"/>
              <a:gd name="connsiteY17-416" fmla="*/ 700120 h 1980340"/>
              <a:gd name="connsiteX18-417" fmla="*/ 645994 w 1656500"/>
              <a:gd name="connsiteY18-418" fmla="*/ 563626 h 1980340"/>
              <a:gd name="connsiteX19-419" fmla="*/ 645994 w 1656500"/>
              <a:gd name="connsiteY19-420" fmla="*/ 457726 h 1980340"/>
              <a:gd name="connsiteX20-421" fmla="*/ 625402 w 1656500"/>
              <a:gd name="connsiteY20-422" fmla="*/ 325938 h 1980340"/>
              <a:gd name="connsiteX21-423" fmla="*/ 561273 w 1656500"/>
              <a:gd name="connsiteY21-424" fmla="*/ 294168 h 1980340"/>
              <a:gd name="connsiteX22-425" fmla="*/ 493615 w 1656500"/>
              <a:gd name="connsiteY22-426" fmla="*/ 327703 h 1980340"/>
              <a:gd name="connsiteX23-427" fmla="*/ 475376 w 1656500"/>
              <a:gd name="connsiteY23-428" fmla="*/ 470669 h 1980340"/>
              <a:gd name="connsiteX24-429" fmla="*/ 475376 w 1656500"/>
              <a:gd name="connsiteY24-430" fmla="*/ 627167 h 1980340"/>
              <a:gd name="connsiteX25-431" fmla="*/ 0 w 1656500"/>
              <a:gd name="connsiteY25-432" fmla="*/ 627167 h 1980340"/>
              <a:gd name="connsiteX26-433" fmla="*/ 0 w 1656500"/>
              <a:gd name="connsiteY26-434" fmla="*/ 464786 h 1980340"/>
              <a:gd name="connsiteX27-435" fmla="*/ 124728 w 1656500"/>
              <a:gd name="connsiteY27-436" fmla="*/ 95899 h 1980340"/>
              <a:gd name="connsiteX28-437" fmla="*/ 521266 w 1656500"/>
              <a:gd name="connsiteY28-438" fmla="*/ 0 h 1980340"/>
              <a:gd name="connsiteX29-439" fmla="*/ 982522 w 1656500"/>
              <a:gd name="connsiteY29-440" fmla="*/ 132872 h 1980340"/>
              <a:gd name="connsiteX30-441" fmla="*/ 1103719 w 1656500"/>
              <a:gd name="connsiteY30-442" fmla="*/ 502090 h 1980340"/>
              <a:gd name="connsiteX31-443" fmla="*/ 1060182 w 1656500"/>
              <a:gd name="connsiteY31-444" fmla="*/ 733150 h 1980340"/>
              <a:gd name="connsiteX32-445" fmla="*/ 907215 w 1656500"/>
              <a:gd name="connsiteY32-446" fmla="*/ 863089 h 1980340"/>
              <a:gd name="connsiteX33-447" fmla="*/ 1068419 w 1656500"/>
              <a:gd name="connsiteY33-448" fmla="*/ 982586 h 1980340"/>
              <a:gd name="connsiteX34-449" fmla="*/ 1121369 w 1656500"/>
              <a:gd name="connsiteY34-450" fmla="*/ 1371687 h 1980340"/>
              <a:gd name="connsiteX35-451" fmla="*/ 1069596 w 1656500"/>
              <a:gd name="connsiteY35-452" fmla="*/ 1724276 h 1980340"/>
              <a:gd name="connsiteX36-453" fmla="*/ 890742 w 1656500"/>
              <a:gd name="connsiteY36-454" fmla="*/ 1914998 h 1980340"/>
              <a:gd name="connsiteX37-455" fmla="*/ 1656500 w 1656500"/>
              <a:gd name="connsiteY37-456" fmla="*/ 1926362 h 1980340"/>
              <a:gd name="connsiteX0-457" fmla="*/ 564803 w 1684040"/>
              <a:gd name="connsiteY0-458" fmla="*/ 1980340 h 1980340"/>
              <a:gd name="connsiteX1-459" fmla="*/ 210037 w 1684040"/>
              <a:gd name="connsiteY1-460" fmla="*/ 1904444 h 1980340"/>
              <a:gd name="connsiteX2-461" fmla="*/ 40595 w 1684040"/>
              <a:gd name="connsiteY2-462" fmla="*/ 1718530 h 1980340"/>
              <a:gd name="connsiteX3-463" fmla="*/ 0 w 1684040"/>
              <a:gd name="connsiteY3-464" fmla="*/ 1336700 h 1980340"/>
              <a:gd name="connsiteX4-465" fmla="*/ 0 w 1684040"/>
              <a:gd name="connsiteY4-466" fmla="*/ 1186086 h 1980340"/>
              <a:gd name="connsiteX5-467" fmla="*/ 475376 w 1684040"/>
              <a:gd name="connsiteY5-468" fmla="*/ 1186086 h 1980340"/>
              <a:gd name="connsiteX6-469" fmla="*/ 475376 w 1684040"/>
              <a:gd name="connsiteY6-470" fmla="*/ 1495551 h 1980340"/>
              <a:gd name="connsiteX7-471" fmla="*/ 490085 w 1684040"/>
              <a:gd name="connsiteY7-472" fmla="*/ 1652636 h 1980340"/>
              <a:gd name="connsiteX8-473" fmla="*/ 555390 w 1684040"/>
              <a:gd name="connsiteY8-474" fmla="*/ 1686172 h 1980340"/>
              <a:gd name="connsiteX9-475" fmla="*/ 628344 w 1684040"/>
              <a:gd name="connsiteY9-476" fmla="*/ 1643811 h 1980340"/>
              <a:gd name="connsiteX10-477" fmla="*/ 645994 w 1684040"/>
              <a:gd name="connsiteY10-478" fmla="*/ 1422597 h 1980340"/>
              <a:gd name="connsiteX11-479" fmla="*/ 645994 w 1684040"/>
              <a:gd name="connsiteY11-480" fmla="*/ 1290810 h 1980340"/>
              <a:gd name="connsiteX12-481" fmla="*/ 621284 w 1684040"/>
              <a:gd name="connsiteY12-482" fmla="*/ 1130782 h 1980340"/>
              <a:gd name="connsiteX13-483" fmla="*/ 548330 w 1684040"/>
              <a:gd name="connsiteY13-484" fmla="*/ 1064300 h 1980340"/>
              <a:gd name="connsiteX14-485" fmla="*/ 361239 w 1684040"/>
              <a:gd name="connsiteY14-486" fmla="*/ 1046062 h 1980340"/>
              <a:gd name="connsiteX15-487" fmla="*/ 361239 w 1684040"/>
              <a:gd name="connsiteY15-488" fmla="*/ 769544 h 1980340"/>
              <a:gd name="connsiteX16-489" fmla="*/ 570687 w 1684040"/>
              <a:gd name="connsiteY16-490" fmla="*/ 756600 h 1980340"/>
              <a:gd name="connsiteX17-491" fmla="*/ 628344 w 1684040"/>
              <a:gd name="connsiteY17-492" fmla="*/ 700120 h 1980340"/>
              <a:gd name="connsiteX18-493" fmla="*/ 645994 w 1684040"/>
              <a:gd name="connsiteY18-494" fmla="*/ 563626 h 1980340"/>
              <a:gd name="connsiteX19-495" fmla="*/ 645994 w 1684040"/>
              <a:gd name="connsiteY19-496" fmla="*/ 457726 h 1980340"/>
              <a:gd name="connsiteX20-497" fmla="*/ 625402 w 1684040"/>
              <a:gd name="connsiteY20-498" fmla="*/ 325938 h 1980340"/>
              <a:gd name="connsiteX21-499" fmla="*/ 561273 w 1684040"/>
              <a:gd name="connsiteY21-500" fmla="*/ 294168 h 1980340"/>
              <a:gd name="connsiteX22-501" fmla="*/ 493615 w 1684040"/>
              <a:gd name="connsiteY22-502" fmla="*/ 327703 h 1980340"/>
              <a:gd name="connsiteX23-503" fmla="*/ 475376 w 1684040"/>
              <a:gd name="connsiteY23-504" fmla="*/ 470669 h 1980340"/>
              <a:gd name="connsiteX24-505" fmla="*/ 475376 w 1684040"/>
              <a:gd name="connsiteY24-506" fmla="*/ 627167 h 1980340"/>
              <a:gd name="connsiteX25-507" fmla="*/ 0 w 1684040"/>
              <a:gd name="connsiteY25-508" fmla="*/ 627167 h 1980340"/>
              <a:gd name="connsiteX26-509" fmla="*/ 0 w 1684040"/>
              <a:gd name="connsiteY26-510" fmla="*/ 464786 h 1980340"/>
              <a:gd name="connsiteX27-511" fmla="*/ 124728 w 1684040"/>
              <a:gd name="connsiteY27-512" fmla="*/ 95899 h 1980340"/>
              <a:gd name="connsiteX28-513" fmla="*/ 521266 w 1684040"/>
              <a:gd name="connsiteY28-514" fmla="*/ 0 h 1980340"/>
              <a:gd name="connsiteX29-515" fmla="*/ 982522 w 1684040"/>
              <a:gd name="connsiteY29-516" fmla="*/ 132872 h 1980340"/>
              <a:gd name="connsiteX30-517" fmla="*/ 1103719 w 1684040"/>
              <a:gd name="connsiteY30-518" fmla="*/ 502090 h 1980340"/>
              <a:gd name="connsiteX31-519" fmla="*/ 1060182 w 1684040"/>
              <a:gd name="connsiteY31-520" fmla="*/ 733150 h 1980340"/>
              <a:gd name="connsiteX32-521" fmla="*/ 907215 w 1684040"/>
              <a:gd name="connsiteY32-522" fmla="*/ 863089 h 1980340"/>
              <a:gd name="connsiteX33-523" fmla="*/ 1068419 w 1684040"/>
              <a:gd name="connsiteY33-524" fmla="*/ 982586 h 1980340"/>
              <a:gd name="connsiteX34-525" fmla="*/ 1121369 w 1684040"/>
              <a:gd name="connsiteY34-526" fmla="*/ 1371687 h 1980340"/>
              <a:gd name="connsiteX35-527" fmla="*/ 1069596 w 1684040"/>
              <a:gd name="connsiteY35-528" fmla="*/ 1724276 h 1980340"/>
              <a:gd name="connsiteX36-529" fmla="*/ 890742 w 1684040"/>
              <a:gd name="connsiteY36-530" fmla="*/ 1914998 h 1980340"/>
              <a:gd name="connsiteX37-531" fmla="*/ 1684040 w 1684040"/>
              <a:gd name="connsiteY37-532" fmla="*/ 1948394 h 1980340"/>
              <a:gd name="connsiteX0-533" fmla="*/ 21144 w 2440282"/>
              <a:gd name="connsiteY0-534" fmla="*/ 1952799 h 1952799"/>
              <a:gd name="connsiteX1-535" fmla="*/ 966279 w 2440282"/>
              <a:gd name="connsiteY1-536" fmla="*/ 1904444 h 1952799"/>
              <a:gd name="connsiteX2-537" fmla="*/ 796837 w 2440282"/>
              <a:gd name="connsiteY2-538" fmla="*/ 1718530 h 1952799"/>
              <a:gd name="connsiteX3-539" fmla="*/ 756242 w 2440282"/>
              <a:gd name="connsiteY3-540" fmla="*/ 1336700 h 1952799"/>
              <a:gd name="connsiteX4-541" fmla="*/ 756242 w 2440282"/>
              <a:gd name="connsiteY4-542" fmla="*/ 1186086 h 1952799"/>
              <a:gd name="connsiteX5-543" fmla="*/ 1231618 w 2440282"/>
              <a:gd name="connsiteY5-544" fmla="*/ 1186086 h 1952799"/>
              <a:gd name="connsiteX6-545" fmla="*/ 1231618 w 2440282"/>
              <a:gd name="connsiteY6-546" fmla="*/ 1495551 h 1952799"/>
              <a:gd name="connsiteX7-547" fmla="*/ 1246327 w 2440282"/>
              <a:gd name="connsiteY7-548" fmla="*/ 1652636 h 1952799"/>
              <a:gd name="connsiteX8-549" fmla="*/ 1311632 w 2440282"/>
              <a:gd name="connsiteY8-550" fmla="*/ 1686172 h 1952799"/>
              <a:gd name="connsiteX9-551" fmla="*/ 1384586 w 2440282"/>
              <a:gd name="connsiteY9-552" fmla="*/ 1643811 h 1952799"/>
              <a:gd name="connsiteX10-553" fmla="*/ 1402236 w 2440282"/>
              <a:gd name="connsiteY10-554" fmla="*/ 1422597 h 1952799"/>
              <a:gd name="connsiteX11-555" fmla="*/ 1402236 w 2440282"/>
              <a:gd name="connsiteY11-556" fmla="*/ 1290810 h 1952799"/>
              <a:gd name="connsiteX12-557" fmla="*/ 1377526 w 2440282"/>
              <a:gd name="connsiteY12-558" fmla="*/ 1130782 h 1952799"/>
              <a:gd name="connsiteX13-559" fmla="*/ 1304572 w 2440282"/>
              <a:gd name="connsiteY13-560" fmla="*/ 1064300 h 1952799"/>
              <a:gd name="connsiteX14-561" fmla="*/ 1117481 w 2440282"/>
              <a:gd name="connsiteY14-562" fmla="*/ 1046062 h 1952799"/>
              <a:gd name="connsiteX15-563" fmla="*/ 1117481 w 2440282"/>
              <a:gd name="connsiteY15-564" fmla="*/ 769544 h 1952799"/>
              <a:gd name="connsiteX16-565" fmla="*/ 1326929 w 2440282"/>
              <a:gd name="connsiteY16-566" fmla="*/ 756600 h 1952799"/>
              <a:gd name="connsiteX17-567" fmla="*/ 1384586 w 2440282"/>
              <a:gd name="connsiteY17-568" fmla="*/ 700120 h 1952799"/>
              <a:gd name="connsiteX18-569" fmla="*/ 1402236 w 2440282"/>
              <a:gd name="connsiteY18-570" fmla="*/ 563626 h 1952799"/>
              <a:gd name="connsiteX19-571" fmla="*/ 1402236 w 2440282"/>
              <a:gd name="connsiteY19-572" fmla="*/ 457726 h 1952799"/>
              <a:gd name="connsiteX20-573" fmla="*/ 1381644 w 2440282"/>
              <a:gd name="connsiteY20-574" fmla="*/ 325938 h 1952799"/>
              <a:gd name="connsiteX21-575" fmla="*/ 1317515 w 2440282"/>
              <a:gd name="connsiteY21-576" fmla="*/ 294168 h 1952799"/>
              <a:gd name="connsiteX22-577" fmla="*/ 1249857 w 2440282"/>
              <a:gd name="connsiteY22-578" fmla="*/ 327703 h 1952799"/>
              <a:gd name="connsiteX23-579" fmla="*/ 1231618 w 2440282"/>
              <a:gd name="connsiteY23-580" fmla="*/ 470669 h 1952799"/>
              <a:gd name="connsiteX24-581" fmla="*/ 1231618 w 2440282"/>
              <a:gd name="connsiteY24-582" fmla="*/ 627167 h 1952799"/>
              <a:gd name="connsiteX25-583" fmla="*/ 756242 w 2440282"/>
              <a:gd name="connsiteY25-584" fmla="*/ 627167 h 1952799"/>
              <a:gd name="connsiteX26-585" fmla="*/ 756242 w 2440282"/>
              <a:gd name="connsiteY26-586" fmla="*/ 464786 h 1952799"/>
              <a:gd name="connsiteX27-587" fmla="*/ 880970 w 2440282"/>
              <a:gd name="connsiteY27-588" fmla="*/ 95899 h 1952799"/>
              <a:gd name="connsiteX28-589" fmla="*/ 1277508 w 2440282"/>
              <a:gd name="connsiteY28-590" fmla="*/ 0 h 1952799"/>
              <a:gd name="connsiteX29-591" fmla="*/ 1738764 w 2440282"/>
              <a:gd name="connsiteY29-592" fmla="*/ 132872 h 1952799"/>
              <a:gd name="connsiteX30-593" fmla="*/ 1859961 w 2440282"/>
              <a:gd name="connsiteY30-594" fmla="*/ 502090 h 1952799"/>
              <a:gd name="connsiteX31-595" fmla="*/ 1816424 w 2440282"/>
              <a:gd name="connsiteY31-596" fmla="*/ 733150 h 1952799"/>
              <a:gd name="connsiteX32-597" fmla="*/ 1663457 w 2440282"/>
              <a:gd name="connsiteY32-598" fmla="*/ 863089 h 1952799"/>
              <a:gd name="connsiteX33-599" fmla="*/ 1824661 w 2440282"/>
              <a:gd name="connsiteY33-600" fmla="*/ 982586 h 1952799"/>
              <a:gd name="connsiteX34-601" fmla="*/ 1877611 w 2440282"/>
              <a:gd name="connsiteY34-602" fmla="*/ 1371687 h 1952799"/>
              <a:gd name="connsiteX35-603" fmla="*/ 1825838 w 2440282"/>
              <a:gd name="connsiteY35-604" fmla="*/ 1724276 h 1952799"/>
              <a:gd name="connsiteX36-605" fmla="*/ 1646984 w 2440282"/>
              <a:gd name="connsiteY36-606" fmla="*/ 1914998 h 1952799"/>
              <a:gd name="connsiteX37-607" fmla="*/ 2440282 w 2440282"/>
              <a:gd name="connsiteY37-608" fmla="*/ 1948394 h 1952799"/>
              <a:gd name="connsiteX0-609" fmla="*/ 0 w 2419138"/>
              <a:gd name="connsiteY0-610" fmla="*/ 1952799 h 1952799"/>
              <a:gd name="connsiteX1-611" fmla="*/ 945135 w 2419138"/>
              <a:gd name="connsiteY1-612" fmla="*/ 1904444 h 1952799"/>
              <a:gd name="connsiteX2-613" fmla="*/ 775693 w 2419138"/>
              <a:gd name="connsiteY2-614" fmla="*/ 1718530 h 1952799"/>
              <a:gd name="connsiteX3-615" fmla="*/ 735098 w 2419138"/>
              <a:gd name="connsiteY3-616" fmla="*/ 1336700 h 1952799"/>
              <a:gd name="connsiteX4-617" fmla="*/ 735098 w 2419138"/>
              <a:gd name="connsiteY4-618" fmla="*/ 1186086 h 1952799"/>
              <a:gd name="connsiteX5-619" fmla="*/ 1210474 w 2419138"/>
              <a:gd name="connsiteY5-620" fmla="*/ 1186086 h 1952799"/>
              <a:gd name="connsiteX6-621" fmla="*/ 1210474 w 2419138"/>
              <a:gd name="connsiteY6-622" fmla="*/ 1495551 h 1952799"/>
              <a:gd name="connsiteX7-623" fmla="*/ 1225183 w 2419138"/>
              <a:gd name="connsiteY7-624" fmla="*/ 1652636 h 1952799"/>
              <a:gd name="connsiteX8-625" fmla="*/ 1290488 w 2419138"/>
              <a:gd name="connsiteY8-626" fmla="*/ 1686172 h 1952799"/>
              <a:gd name="connsiteX9-627" fmla="*/ 1363442 w 2419138"/>
              <a:gd name="connsiteY9-628" fmla="*/ 1643811 h 1952799"/>
              <a:gd name="connsiteX10-629" fmla="*/ 1381092 w 2419138"/>
              <a:gd name="connsiteY10-630" fmla="*/ 1422597 h 1952799"/>
              <a:gd name="connsiteX11-631" fmla="*/ 1381092 w 2419138"/>
              <a:gd name="connsiteY11-632" fmla="*/ 1290810 h 1952799"/>
              <a:gd name="connsiteX12-633" fmla="*/ 1356382 w 2419138"/>
              <a:gd name="connsiteY12-634" fmla="*/ 1130782 h 1952799"/>
              <a:gd name="connsiteX13-635" fmla="*/ 1283428 w 2419138"/>
              <a:gd name="connsiteY13-636" fmla="*/ 1064300 h 1952799"/>
              <a:gd name="connsiteX14-637" fmla="*/ 1096337 w 2419138"/>
              <a:gd name="connsiteY14-638" fmla="*/ 1046062 h 1952799"/>
              <a:gd name="connsiteX15-639" fmla="*/ 1096337 w 2419138"/>
              <a:gd name="connsiteY15-640" fmla="*/ 769544 h 1952799"/>
              <a:gd name="connsiteX16-641" fmla="*/ 1305785 w 2419138"/>
              <a:gd name="connsiteY16-642" fmla="*/ 756600 h 1952799"/>
              <a:gd name="connsiteX17-643" fmla="*/ 1363442 w 2419138"/>
              <a:gd name="connsiteY17-644" fmla="*/ 700120 h 1952799"/>
              <a:gd name="connsiteX18-645" fmla="*/ 1381092 w 2419138"/>
              <a:gd name="connsiteY18-646" fmla="*/ 563626 h 1952799"/>
              <a:gd name="connsiteX19-647" fmla="*/ 1381092 w 2419138"/>
              <a:gd name="connsiteY19-648" fmla="*/ 457726 h 1952799"/>
              <a:gd name="connsiteX20-649" fmla="*/ 1360500 w 2419138"/>
              <a:gd name="connsiteY20-650" fmla="*/ 325938 h 1952799"/>
              <a:gd name="connsiteX21-651" fmla="*/ 1296371 w 2419138"/>
              <a:gd name="connsiteY21-652" fmla="*/ 294168 h 1952799"/>
              <a:gd name="connsiteX22-653" fmla="*/ 1228713 w 2419138"/>
              <a:gd name="connsiteY22-654" fmla="*/ 327703 h 1952799"/>
              <a:gd name="connsiteX23-655" fmla="*/ 1210474 w 2419138"/>
              <a:gd name="connsiteY23-656" fmla="*/ 470669 h 1952799"/>
              <a:gd name="connsiteX24-657" fmla="*/ 1210474 w 2419138"/>
              <a:gd name="connsiteY24-658" fmla="*/ 627167 h 1952799"/>
              <a:gd name="connsiteX25-659" fmla="*/ 735098 w 2419138"/>
              <a:gd name="connsiteY25-660" fmla="*/ 627167 h 1952799"/>
              <a:gd name="connsiteX26-661" fmla="*/ 735098 w 2419138"/>
              <a:gd name="connsiteY26-662" fmla="*/ 464786 h 1952799"/>
              <a:gd name="connsiteX27-663" fmla="*/ 859826 w 2419138"/>
              <a:gd name="connsiteY27-664" fmla="*/ 95899 h 1952799"/>
              <a:gd name="connsiteX28-665" fmla="*/ 1256364 w 2419138"/>
              <a:gd name="connsiteY28-666" fmla="*/ 0 h 1952799"/>
              <a:gd name="connsiteX29-667" fmla="*/ 1717620 w 2419138"/>
              <a:gd name="connsiteY29-668" fmla="*/ 132872 h 1952799"/>
              <a:gd name="connsiteX30-669" fmla="*/ 1838817 w 2419138"/>
              <a:gd name="connsiteY30-670" fmla="*/ 502090 h 1952799"/>
              <a:gd name="connsiteX31-671" fmla="*/ 1795280 w 2419138"/>
              <a:gd name="connsiteY31-672" fmla="*/ 733150 h 1952799"/>
              <a:gd name="connsiteX32-673" fmla="*/ 1642313 w 2419138"/>
              <a:gd name="connsiteY32-674" fmla="*/ 863089 h 1952799"/>
              <a:gd name="connsiteX33-675" fmla="*/ 1803517 w 2419138"/>
              <a:gd name="connsiteY33-676" fmla="*/ 982586 h 1952799"/>
              <a:gd name="connsiteX34-677" fmla="*/ 1856467 w 2419138"/>
              <a:gd name="connsiteY34-678" fmla="*/ 1371687 h 1952799"/>
              <a:gd name="connsiteX35-679" fmla="*/ 1804694 w 2419138"/>
              <a:gd name="connsiteY35-680" fmla="*/ 1724276 h 1952799"/>
              <a:gd name="connsiteX36-681" fmla="*/ 1625840 w 2419138"/>
              <a:gd name="connsiteY36-682" fmla="*/ 1914998 h 1952799"/>
              <a:gd name="connsiteX37-683" fmla="*/ 2419138 w 2419138"/>
              <a:gd name="connsiteY37-684" fmla="*/ 1948394 h 1952799"/>
              <a:gd name="connsiteX0-685" fmla="*/ 0 w 2446678"/>
              <a:gd name="connsiteY0-686" fmla="*/ 1919751 h 1948394"/>
              <a:gd name="connsiteX1-687" fmla="*/ 972675 w 2446678"/>
              <a:gd name="connsiteY1-688" fmla="*/ 1904444 h 1948394"/>
              <a:gd name="connsiteX2-689" fmla="*/ 803233 w 2446678"/>
              <a:gd name="connsiteY2-690" fmla="*/ 1718530 h 1948394"/>
              <a:gd name="connsiteX3-691" fmla="*/ 762638 w 2446678"/>
              <a:gd name="connsiteY3-692" fmla="*/ 1336700 h 1948394"/>
              <a:gd name="connsiteX4-693" fmla="*/ 762638 w 2446678"/>
              <a:gd name="connsiteY4-694" fmla="*/ 1186086 h 1948394"/>
              <a:gd name="connsiteX5-695" fmla="*/ 1238014 w 2446678"/>
              <a:gd name="connsiteY5-696" fmla="*/ 1186086 h 1948394"/>
              <a:gd name="connsiteX6-697" fmla="*/ 1238014 w 2446678"/>
              <a:gd name="connsiteY6-698" fmla="*/ 1495551 h 1948394"/>
              <a:gd name="connsiteX7-699" fmla="*/ 1252723 w 2446678"/>
              <a:gd name="connsiteY7-700" fmla="*/ 1652636 h 1948394"/>
              <a:gd name="connsiteX8-701" fmla="*/ 1318028 w 2446678"/>
              <a:gd name="connsiteY8-702" fmla="*/ 1686172 h 1948394"/>
              <a:gd name="connsiteX9-703" fmla="*/ 1390982 w 2446678"/>
              <a:gd name="connsiteY9-704" fmla="*/ 1643811 h 1948394"/>
              <a:gd name="connsiteX10-705" fmla="*/ 1408632 w 2446678"/>
              <a:gd name="connsiteY10-706" fmla="*/ 1422597 h 1948394"/>
              <a:gd name="connsiteX11-707" fmla="*/ 1408632 w 2446678"/>
              <a:gd name="connsiteY11-708" fmla="*/ 1290810 h 1948394"/>
              <a:gd name="connsiteX12-709" fmla="*/ 1383922 w 2446678"/>
              <a:gd name="connsiteY12-710" fmla="*/ 1130782 h 1948394"/>
              <a:gd name="connsiteX13-711" fmla="*/ 1310968 w 2446678"/>
              <a:gd name="connsiteY13-712" fmla="*/ 1064300 h 1948394"/>
              <a:gd name="connsiteX14-713" fmla="*/ 1123877 w 2446678"/>
              <a:gd name="connsiteY14-714" fmla="*/ 1046062 h 1948394"/>
              <a:gd name="connsiteX15-715" fmla="*/ 1123877 w 2446678"/>
              <a:gd name="connsiteY15-716" fmla="*/ 769544 h 1948394"/>
              <a:gd name="connsiteX16-717" fmla="*/ 1333325 w 2446678"/>
              <a:gd name="connsiteY16-718" fmla="*/ 756600 h 1948394"/>
              <a:gd name="connsiteX17-719" fmla="*/ 1390982 w 2446678"/>
              <a:gd name="connsiteY17-720" fmla="*/ 700120 h 1948394"/>
              <a:gd name="connsiteX18-721" fmla="*/ 1408632 w 2446678"/>
              <a:gd name="connsiteY18-722" fmla="*/ 563626 h 1948394"/>
              <a:gd name="connsiteX19-723" fmla="*/ 1408632 w 2446678"/>
              <a:gd name="connsiteY19-724" fmla="*/ 457726 h 1948394"/>
              <a:gd name="connsiteX20-725" fmla="*/ 1388040 w 2446678"/>
              <a:gd name="connsiteY20-726" fmla="*/ 325938 h 1948394"/>
              <a:gd name="connsiteX21-727" fmla="*/ 1323911 w 2446678"/>
              <a:gd name="connsiteY21-728" fmla="*/ 294168 h 1948394"/>
              <a:gd name="connsiteX22-729" fmla="*/ 1256253 w 2446678"/>
              <a:gd name="connsiteY22-730" fmla="*/ 327703 h 1948394"/>
              <a:gd name="connsiteX23-731" fmla="*/ 1238014 w 2446678"/>
              <a:gd name="connsiteY23-732" fmla="*/ 470669 h 1948394"/>
              <a:gd name="connsiteX24-733" fmla="*/ 1238014 w 2446678"/>
              <a:gd name="connsiteY24-734" fmla="*/ 627167 h 1948394"/>
              <a:gd name="connsiteX25-735" fmla="*/ 762638 w 2446678"/>
              <a:gd name="connsiteY25-736" fmla="*/ 627167 h 1948394"/>
              <a:gd name="connsiteX26-737" fmla="*/ 762638 w 2446678"/>
              <a:gd name="connsiteY26-738" fmla="*/ 464786 h 1948394"/>
              <a:gd name="connsiteX27-739" fmla="*/ 887366 w 2446678"/>
              <a:gd name="connsiteY27-740" fmla="*/ 95899 h 1948394"/>
              <a:gd name="connsiteX28-741" fmla="*/ 1283904 w 2446678"/>
              <a:gd name="connsiteY28-742" fmla="*/ 0 h 1948394"/>
              <a:gd name="connsiteX29-743" fmla="*/ 1745160 w 2446678"/>
              <a:gd name="connsiteY29-744" fmla="*/ 132872 h 1948394"/>
              <a:gd name="connsiteX30-745" fmla="*/ 1866357 w 2446678"/>
              <a:gd name="connsiteY30-746" fmla="*/ 502090 h 1948394"/>
              <a:gd name="connsiteX31-747" fmla="*/ 1822820 w 2446678"/>
              <a:gd name="connsiteY31-748" fmla="*/ 733150 h 1948394"/>
              <a:gd name="connsiteX32-749" fmla="*/ 1669853 w 2446678"/>
              <a:gd name="connsiteY32-750" fmla="*/ 863089 h 1948394"/>
              <a:gd name="connsiteX33-751" fmla="*/ 1831057 w 2446678"/>
              <a:gd name="connsiteY33-752" fmla="*/ 982586 h 1948394"/>
              <a:gd name="connsiteX34-753" fmla="*/ 1884007 w 2446678"/>
              <a:gd name="connsiteY34-754" fmla="*/ 1371687 h 1948394"/>
              <a:gd name="connsiteX35-755" fmla="*/ 1832234 w 2446678"/>
              <a:gd name="connsiteY35-756" fmla="*/ 1724276 h 1948394"/>
              <a:gd name="connsiteX36-757" fmla="*/ 1653380 w 2446678"/>
              <a:gd name="connsiteY36-758" fmla="*/ 1914998 h 1948394"/>
              <a:gd name="connsiteX37-759" fmla="*/ 2446678 w 2446678"/>
              <a:gd name="connsiteY37-760" fmla="*/ 1948394 h 1948394"/>
              <a:gd name="connsiteX0-761" fmla="*/ 0 w 2516447"/>
              <a:gd name="connsiteY0-762" fmla="*/ 1908735 h 1948394"/>
              <a:gd name="connsiteX1-763" fmla="*/ 1042444 w 2516447"/>
              <a:gd name="connsiteY1-764" fmla="*/ 1904444 h 1948394"/>
              <a:gd name="connsiteX2-765" fmla="*/ 873002 w 2516447"/>
              <a:gd name="connsiteY2-766" fmla="*/ 1718530 h 1948394"/>
              <a:gd name="connsiteX3-767" fmla="*/ 832407 w 2516447"/>
              <a:gd name="connsiteY3-768" fmla="*/ 1336700 h 1948394"/>
              <a:gd name="connsiteX4-769" fmla="*/ 832407 w 2516447"/>
              <a:gd name="connsiteY4-770" fmla="*/ 1186086 h 1948394"/>
              <a:gd name="connsiteX5-771" fmla="*/ 1307783 w 2516447"/>
              <a:gd name="connsiteY5-772" fmla="*/ 1186086 h 1948394"/>
              <a:gd name="connsiteX6-773" fmla="*/ 1307783 w 2516447"/>
              <a:gd name="connsiteY6-774" fmla="*/ 1495551 h 1948394"/>
              <a:gd name="connsiteX7-775" fmla="*/ 1322492 w 2516447"/>
              <a:gd name="connsiteY7-776" fmla="*/ 1652636 h 1948394"/>
              <a:gd name="connsiteX8-777" fmla="*/ 1387797 w 2516447"/>
              <a:gd name="connsiteY8-778" fmla="*/ 1686172 h 1948394"/>
              <a:gd name="connsiteX9-779" fmla="*/ 1460751 w 2516447"/>
              <a:gd name="connsiteY9-780" fmla="*/ 1643811 h 1948394"/>
              <a:gd name="connsiteX10-781" fmla="*/ 1478401 w 2516447"/>
              <a:gd name="connsiteY10-782" fmla="*/ 1422597 h 1948394"/>
              <a:gd name="connsiteX11-783" fmla="*/ 1478401 w 2516447"/>
              <a:gd name="connsiteY11-784" fmla="*/ 1290810 h 1948394"/>
              <a:gd name="connsiteX12-785" fmla="*/ 1453691 w 2516447"/>
              <a:gd name="connsiteY12-786" fmla="*/ 1130782 h 1948394"/>
              <a:gd name="connsiteX13-787" fmla="*/ 1380737 w 2516447"/>
              <a:gd name="connsiteY13-788" fmla="*/ 1064300 h 1948394"/>
              <a:gd name="connsiteX14-789" fmla="*/ 1193646 w 2516447"/>
              <a:gd name="connsiteY14-790" fmla="*/ 1046062 h 1948394"/>
              <a:gd name="connsiteX15-791" fmla="*/ 1193646 w 2516447"/>
              <a:gd name="connsiteY15-792" fmla="*/ 769544 h 1948394"/>
              <a:gd name="connsiteX16-793" fmla="*/ 1403094 w 2516447"/>
              <a:gd name="connsiteY16-794" fmla="*/ 756600 h 1948394"/>
              <a:gd name="connsiteX17-795" fmla="*/ 1460751 w 2516447"/>
              <a:gd name="connsiteY17-796" fmla="*/ 700120 h 1948394"/>
              <a:gd name="connsiteX18-797" fmla="*/ 1478401 w 2516447"/>
              <a:gd name="connsiteY18-798" fmla="*/ 563626 h 1948394"/>
              <a:gd name="connsiteX19-799" fmla="*/ 1478401 w 2516447"/>
              <a:gd name="connsiteY19-800" fmla="*/ 457726 h 1948394"/>
              <a:gd name="connsiteX20-801" fmla="*/ 1457809 w 2516447"/>
              <a:gd name="connsiteY20-802" fmla="*/ 325938 h 1948394"/>
              <a:gd name="connsiteX21-803" fmla="*/ 1393680 w 2516447"/>
              <a:gd name="connsiteY21-804" fmla="*/ 294168 h 1948394"/>
              <a:gd name="connsiteX22-805" fmla="*/ 1326022 w 2516447"/>
              <a:gd name="connsiteY22-806" fmla="*/ 327703 h 1948394"/>
              <a:gd name="connsiteX23-807" fmla="*/ 1307783 w 2516447"/>
              <a:gd name="connsiteY23-808" fmla="*/ 470669 h 1948394"/>
              <a:gd name="connsiteX24-809" fmla="*/ 1307783 w 2516447"/>
              <a:gd name="connsiteY24-810" fmla="*/ 627167 h 1948394"/>
              <a:gd name="connsiteX25-811" fmla="*/ 832407 w 2516447"/>
              <a:gd name="connsiteY25-812" fmla="*/ 627167 h 1948394"/>
              <a:gd name="connsiteX26-813" fmla="*/ 832407 w 2516447"/>
              <a:gd name="connsiteY26-814" fmla="*/ 464786 h 1948394"/>
              <a:gd name="connsiteX27-815" fmla="*/ 957135 w 2516447"/>
              <a:gd name="connsiteY27-816" fmla="*/ 95899 h 1948394"/>
              <a:gd name="connsiteX28-817" fmla="*/ 1353673 w 2516447"/>
              <a:gd name="connsiteY28-818" fmla="*/ 0 h 1948394"/>
              <a:gd name="connsiteX29-819" fmla="*/ 1814929 w 2516447"/>
              <a:gd name="connsiteY29-820" fmla="*/ 132872 h 1948394"/>
              <a:gd name="connsiteX30-821" fmla="*/ 1936126 w 2516447"/>
              <a:gd name="connsiteY30-822" fmla="*/ 502090 h 1948394"/>
              <a:gd name="connsiteX31-823" fmla="*/ 1892589 w 2516447"/>
              <a:gd name="connsiteY31-824" fmla="*/ 733150 h 1948394"/>
              <a:gd name="connsiteX32-825" fmla="*/ 1739622 w 2516447"/>
              <a:gd name="connsiteY32-826" fmla="*/ 863089 h 1948394"/>
              <a:gd name="connsiteX33-827" fmla="*/ 1900826 w 2516447"/>
              <a:gd name="connsiteY33-828" fmla="*/ 982586 h 1948394"/>
              <a:gd name="connsiteX34-829" fmla="*/ 1953776 w 2516447"/>
              <a:gd name="connsiteY34-830" fmla="*/ 1371687 h 1948394"/>
              <a:gd name="connsiteX35-831" fmla="*/ 1902003 w 2516447"/>
              <a:gd name="connsiteY35-832" fmla="*/ 1724276 h 1948394"/>
              <a:gd name="connsiteX36-833" fmla="*/ 1723149 w 2516447"/>
              <a:gd name="connsiteY36-834" fmla="*/ 1914998 h 1948394"/>
              <a:gd name="connsiteX37-835" fmla="*/ 2516447 w 2516447"/>
              <a:gd name="connsiteY37-836" fmla="*/ 1948394 h 1948394"/>
              <a:gd name="connsiteX0-837" fmla="*/ 0 w 2516447"/>
              <a:gd name="connsiteY0-838" fmla="*/ 1908735 h 1948394"/>
              <a:gd name="connsiteX1-839" fmla="*/ 1042444 w 2516447"/>
              <a:gd name="connsiteY1-840" fmla="*/ 1904444 h 1948394"/>
              <a:gd name="connsiteX2-841" fmla="*/ 873002 w 2516447"/>
              <a:gd name="connsiteY2-842" fmla="*/ 1718530 h 1948394"/>
              <a:gd name="connsiteX3-843" fmla="*/ 832407 w 2516447"/>
              <a:gd name="connsiteY3-844" fmla="*/ 1336700 h 1948394"/>
              <a:gd name="connsiteX4-845" fmla="*/ 832407 w 2516447"/>
              <a:gd name="connsiteY4-846" fmla="*/ 1186086 h 1948394"/>
              <a:gd name="connsiteX5-847" fmla="*/ 1307783 w 2516447"/>
              <a:gd name="connsiteY5-848" fmla="*/ 1186086 h 1948394"/>
              <a:gd name="connsiteX6-849" fmla="*/ 1307783 w 2516447"/>
              <a:gd name="connsiteY6-850" fmla="*/ 1495551 h 1948394"/>
              <a:gd name="connsiteX7-851" fmla="*/ 1322492 w 2516447"/>
              <a:gd name="connsiteY7-852" fmla="*/ 1652636 h 1948394"/>
              <a:gd name="connsiteX8-853" fmla="*/ 1387797 w 2516447"/>
              <a:gd name="connsiteY8-854" fmla="*/ 1686172 h 1948394"/>
              <a:gd name="connsiteX9-855" fmla="*/ 1460751 w 2516447"/>
              <a:gd name="connsiteY9-856" fmla="*/ 1643811 h 1948394"/>
              <a:gd name="connsiteX10-857" fmla="*/ 1478401 w 2516447"/>
              <a:gd name="connsiteY10-858" fmla="*/ 1422597 h 1948394"/>
              <a:gd name="connsiteX11-859" fmla="*/ 1478401 w 2516447"/>
              <a:gd name="connsiteY11-860" fmla="*/ 1290810 h 1948394"/>
              <a:gd name="connsiteX12-861" fmla="*/ 1453691 w 2516447"/>
              <a:gd name="connsiteY12-862" fmla="*/ 1130782 h 1948394"/>
              <a:gd name="connsiteX13-863" fmla="*/ 1380737 w 2516447"/>
              <a:gd name="connsiteY13-864" fmla="*/ 1064300 h 1948394"/>
              <a:gd name="connsiteX14-865" fmla="*/ 1193646 w 2516447"/>
              <a:gd name="connsiteY14-866" fmla="*/ 1046062 h 1948394"/>
              <a:gd name="connsiteX15-867" fmla="*/ 1193646 w 2516447"/>
              <a:gd name="connsiteY15-868" fmla="*/ 769544 h 1948394"/>
              <a:gd name="connsiteX16-869" fmla="*/ 1403094 w 2516447"/>
              <a:gd name="connsiteY16-870" fmla="*/ 756600 h 1948394"/>
              <a:gd name="connsiteX17-871" fmla="*/ 1460751 w 2516447"/>
              <a:gd name="connsiteY17-872" fmla="*/ 700120 h 1948394"/>
              <a:gd name="connsiteX18-873" fmla="*/ 1478401 w 2516447"/>
              <a:gd name="connsiteY18-874" fmla="*/ 563626 h 1948394"/>
              <a:gd name="connsiteX19-875" fmla="*/ 1478401 w 2516447"/>
              <a:gd name="connsiteY19-876" fmla="*/ 457726 h 1948394"/>
              <a:gd name="connsiteX20-877" fmla="*/ 1457809 w 2516447"/>
              <a:gd name="connsiteY20-878" fmla="*/ 325938 h 1948394"/>
              <a:gd name="connsiteX21-879" fmla="*/ 1393680 w 2516447"/>
              <a:gd name="connsiteY21-880" fmla="*/ 294168 h 1948394"/>
              <a:gd name="connsiteX22-881" fmla="*/ 1326022 w 2516447"/>
              <a:gd name="connsiteY22-882" fmla="*/ 327703 h 1948394"/>
              <a:gd name="connsiteX23-883" fmla="*/ 1307783 w 2516447"/>
              <a:gd name="connsiteY23-884" fmla="*/ 470669 h 1948394"/>
              <a:gd name="connsiteX24-885" fmla="*/ 1307783 w 2516447"/>
              <a:gd name="connsiteY24-886" fmla="*/ 627167 h 1948394"/>
              <a:gd name="connsiteX25-887" fmla="*/ 832407 w 2516447"/>
              <a:gd name="connsiteY25-888" fmla="*/ 627167 h 1948394"/>
              <a:gd name="connsiteX26-889" fmla="*/ 832407 w 2516447"/>
              <a:gd name="connsiteY26-890" fmla="*/ 464786 h 1948394"/>
              <a:gd name="connsiteX27-891" fmla="*/ 957135 w 2516447"/>
              <a:gd name="connsiteY27-892" fmla="*/ 95899 h 1948394"/>
              <a:gd name="connsiteX28-893" fmla="*/ 1353673 w 2516447"/>
              <a:gd name="connsiteY28-894" fmla="*/ 0 h 1948394"/>
              <a:gd name="connsiteX29-895" fmla="*/ 1814929 w 2516447"/>
              <a:gd name="connsiteY29-896" fmla="*/ 132872 h 1948394"/>
              <a:gd name="connsiteX30-897" fmla="*/ 1936126 w 2516447"/>
              <a:gd name="connsiteY30-898" fmla="*/ 502090 h 1948394"/>
              <a:gd name="connsiteX31-899" fmla="*/ 1892589 w 2516447"/>
              <a:gd name="connsiteY31-900" fmla="*/ 733150 h 1948394"/>
              <a:gd name="connsiteX32-901" fmla="*/ 1739622 w 2516447"/>
              <a:gd name="connsiteY32-902" fmla="*/ 863089 h 1948394"/>
              <a:gd name="connsiteX33-903" fmla="*/ 1900826 w 2516447"/>
              <a:gd name="connsiteY33-904" fmla="*/ 982586 h 1948394"/>
              <a:gd name="connsiteX34-905" fmla="*/ 1953776 w 2516447"/>
              <a:gd name="connsiteY34-906" fmla="*/ 1371687 h 1948394"/>
              <a:gd name="connsiteX35-907" fmla="*/ 1902003 w 2516447"/>
              <a:gd name="connsiteY35-908" fmla="*/ 1724276 h 1948394"/>
              <a:gd name="connsiteX36-909" fmla="*/ 1723149 w 2516447"/>
              <a:gd name="connsiteY36-910" fmla="*/ 1914998 h 1948394"/>
              <a:gd name="connsiteX37-911" fmla="*/ 2516447 w 2516447"/>
              <a:gd name="connsiteY37-912" fmla="*/ 1948394 h 1948394"/>
              <a:gd name="connsiteX0-913" fmla="*/ 0 w 2516447"/>
              <a:gd name="connsiteY0-914" fmla="*/ 1908735 h 1948394"/>
              <a:gd name="connsiteX1-915" fmla="*/ 1042444 w 2516447"/>
              <a:gd name="connsiteY1-916" fmla="*/ 1904444 h 1948394"/>
              <a:gd name="connsiteX2-917" fmla="*/ 873002 w 2516447"/>
              <a:gd name="connsiteY2-918" fmla="*/ 1718530 h 1948394"/>
              <a:gd name="connsiteX3-919" fmla="*/ 832407 w 2516447"/>
              <a:gd name="connsiteY3-920" fmla="*/ 1336700 h 1948394"/>
              <a:gd name="connsiteX4-921" fmla="*/ 832407 w 2516447"/>
              <a:gd name="connsiteY4-922" fmla="*/ 1186086 h 1948394"/>
              <a:gd name="connsiteX5-923" fmla="*/ 1307783 w 2516447"/>
              <a:gd name="connsiteY5-924" fmla="*/ 1186086 h 1948394"/>
              <a:gd name="connsiteX6-925" fmla="*/ 1307783 w 2516447"/>
              <a:gd name="connsiteY6-926" fmla="*/ 1495551 h 1948394"/>
              <a:gd name="connsiteX7-927" fmla="*/ 1322492 w 2516447"/>
              <a:gd name="connsiteY7-928" fmla="*/ 1652636 h 1948394"/>
              <a:gd name="connsiteX8-929" fmla="*/ 1387797 w 2516447"/>
              <a:gd name="connsiteY8-930" fmla="*/ 1686172 h 1948394"/>
              <a:gd name="connsiteX9-931" fmla="*/ 1460751 w 2516447"/>
              <a:gd name="connsiteY9-932" fmla="*/ 1643811 h 1948394"/>
              <a:gd name="connsiteX10-933" fmla="*/ 1478401 w 2516447"/>
              <a:gd name="connsiteY10-934" fmla="*/ 1422597 h 1948394"/>
              <a:gd name="connsiteX11-935" fmla="*/ 1478401 w 2516447"/>
              <a:gd name="connsiteY11-936" fmla="*/ 1290810 h 1948394"/>
              <a:gd name="connsiteX12-937" fmla="*/ 1453691 w 2516447"/>
              <a:gd name="connsiteY12-938" fmla="*/ 1130782 h 1948394"/>
              <a:gd name="connsiteX13-939" fmla="*/ 1380737 w 2516447"/>
              <a:gd name="connsiteY13-940" fmla="*/ 1064300 h 1948394"/>
              <a:gd name="connsiteX14-941" fmla="*/ 1193646 w 2516447"/>
              <a:gd name="connsiteY14-942" fmla="*/ 1046062 h 1948394"/>
              <a:gd name="connsiteX15-943" fmla="*/ 1193646 w 2516447"/>
              <a:gd name="connsiteY15-944" fmla="*/ 769544 h 1948394"/>
              <a:gd name="connsiteX16-945" fmla="*/ 1403094 w 2516447"/>
              <a:gd name="connsiteY16-946" fmla="*/ 756600 h 1948394"/>
              <a:gd name="connsiteX17-947" fmla="*/ 1460751 w 2516447"/>
              <a:gd name="connsiteY17-948" fmla="*/ 700120 h 1948394"/>
              <a:gd name="connsiteX18-949" fmla="*/ 1478401 w 2516447"/>
              <a:gd name="connsiteY18-950" fmla="*/ 563626 h 1948394"/>
              <a:gd name="connsiteX19-951" fmla="*/ 1478401 w 2516447"/>
              <a:gd name="connsiteY19-952" fmla="*/ 457726 h 1948394"/>
              <a:gd name="connsiteX20-953" fmla="*/ 1457809 w 2516447"/>
              <a:gd name="connsiteY20-954" fmla="*/ 325938 h 1948394"/>
              <a:gd name="connsiteX21-955" fmla="*/ 1393680 w 2516447"/>
              <a:gd name="connsiteY21-956" fmla="*/ 294168 h 1948394"/>
              <a:gd name="connsiteX22-957" fmla="*/ 1326022 w 2516447"/>
              <a:gd name="connsiteY22-958" fmla="*/ 327703 h 1948394"/>
              <a:gd name="connsiteX23-959" fmla="*/ 1307783 w 2516447"/>
              <a:gd name="connsiteY23-960" fmla="*/ 470669 h 1948394"/>
              <a:gd name="connsiteX24-961" fmla="*/ 1307783 w 2516447"/>
              <a:gd name="connsiteY24-962" fmla="*/ 627167 h 1948394"/>
              <a:gd name="connsiteX25-963" fmla="*/ 832407 w 2516447"/>
              <a:gd name="connsiteY25-964" fmla="*/ 627167 h 1948394"/>
              <a:gd name="connsiteX26-965" fmla="*/ 832407 w 2516447"/>
              <a:gd name="connsiteY26-966" fmla="*/ 464786 h 1948394"/>
              <a:gd name="connsiteX27-967" fmla="*/ 957135 w 2516447"/>
              <a:gd name="connsiteY27-968" fmla="*/ 95899 h 1948394"/>
              <a:gd name="connsiteX28-969" fmla="*/ 1353673 w 2516447"/>
              <a:gd name="connsiteY28-970" fmla="*/ 0 h 1948394"/>
              <a:gd name="connsiteX29-971" fmla="*/ 1814929 w 2516447"/>
              <a:gd name="connsiteY29-972" fmla="*/ 132872 h 1948394"/>
              <a:gd name="connsiteX30-973" fmla="*/ 1936126 w 2516447"/>
              <a:gd name="connsiteY30-974" fmla="*/ 502090 h 1948394"/>
              <a:gd name="connsiteX31-975" fmla="*/ 1892589 w 2516447"/>
              <a:gd name="connsiteY31-976" fmla="*/ 733150 h 1948394"/>
              <a:gd name="connsiteX32-977" fmla="*/ 1739622 w 2516447"/>
              <a:gd name="connsiteY32-978" fmla="*/ 863089 h 1948394"/>
              <a:gd name="connsiteX33-979" fmla="*/ 1900826 w 2516447"/>
              <a:gd name="connsiteY33-980" fmla="*/ 982586 h 1948394"/>
              <a:gd name="connsiteX34-981" fmla="*/ 1953776 w 2516447"/>
              <a:gd name="connsiteY34-982" fmla="*/ 1371687 h 1948394"/>
              <a:gd name="connsiteX35-983" fmla="*/ 1902003 w 2516447"/>
              <a:gd name="connsiteY35-984" fmla="*/ 1724276 h 1948394"/>
              <a:gd name="connsiteX36-985" fmla="*/ 1723149 w 2516447"/>
              <a:gd name="connsiteY36-986" fmla="*/ 1914998 h 1948394"/>
              <a:gd name="connsiteX37-987" fmla="*/ 2516447 w 2516447"/>
              <a:gd name="connsiteY37-988" fmla="*/ 1948394 h 1948394"/>
              <a:gd name="connsiteX0-989" fmla="*/ 0 w 2516447"/>
              <a:gd name="connsiteY0-990" fmla="*/ 1908735 h 1948394"/>
              <a:gd name="connsiteX1-991" fmla="*/ 1042444 w 2516447"/>
              <a:gd name="connsiteY1-992" fmla="*/ 1904444 h 1948394"/>
              <a:gd name="connsiteX2-993" fmla="*/ 873002 w 2516447"/>
              <a:gd name="connsiteY2-994" fmla="*/ 1718530 h 1948394"/>
              <a:gd name="connsiteX3-995" fmla="*/ 832407 w 2516447"/>
              <a:gd name="connsiteY3-996" fmla="*/ 1336700 h 1948394"/>
              <a:gd name="connsiteX4-997" fmla="*/ 832407 w 2516447"/>
              <a:gd name="connsiteY4-998" fmla="*/ 1186086 h 1948394"/>
              <a:gd name="connsiteX5-999" fmla="*/ 1307783 w 2516447"/>
              <a:gd name="connsiteY5-1000" fmla="*/ 1186086 h 1948394"/>
              <a:gd name="connsiteX6-1001" fmla="*/ 1307783 w 2516447"/>
              <a:gd name="connsiteY6-1002" fmla="*/ 1495551 h 1948394"/>
              <a:gd name="connsiteX7-1003" fmla="*/ 1322492 w 2516447"/>
              <a:gd name="connsiteY7-1004" fmla="*/ 1652636 h 1948394"/>
              <a:gd name="connsiteX8-1005" fmla="*/ 1387797 w 2516447"/>
              <a:gd name="connsiteY8-1006" fmla="*/ 1686172 h 1948394"/>
              <a:gd name="connsiteX9-1007" fmla="*/ 1460751 w 2516447"/>
              <a:gd name="connsiteY9-1008" fmla="*/ 1643811 h 1948394"/>
              <a:gd name="connsiteX10-1009" fmla="*/ 1478401 w 2516447"/>
              <a:gd name="connsiteY10-1010" fmla="*/ 1422597 h 1948394"/>
              <a:gd name="connsiteX11-1011" fmla="*/ 1478401 w 2516447"/>
              <a:gd name="connsiteY11-1012" fmla="*/ 1290810 h 1948394"/>
              <a:gd name="connsiteX12-1013" fmla="*/ 1453691 w 2516447"/>
              <a:gd name="connsiteY12-1014" fmla="*/ 1130782 h 1948394"/>
              <a:gd name="connsiteX13-1015" fmla="*/ 1380737 w 2516447"/>
              <a:gd name="connsiteY13-1016" fmla="*/ 1064300 h 1948394"/>
              <a:gd name="connsiteX14-1017" fmla="*/ 1193646 w 2516447"/>
              <a:gd name="connsiteY14-1018" fmla="*/ 1046062 h 1948394"/>
              <a:gd name="connsiteX15-1019" fmla="*/ 1193646 w 2516447"/>
              <a:gd name="connsiteY15-1020" fmla="*/ 769544 h 1948394"/>
              <a:gd name="connsiteX16-1021" fmla="*/ 1403094 w 2516447"/>
              <a:gd name="connsiteY16-1022" fmla="*/ 756600 h 1948394"/>
              <a:gd name="connsiteX17-1023" fmla="*/ 1460751 w 2516447"/>
              <a:gd name="connsiteY17-1024" fmla="*/ 700120 h 1948394"/>
              <a:gd name="connsiteX18-1025" fmla="*/ 1478401 w 2516447"/>
              <a:gd name="connsiteY18-1026" fmla="*/ 563626 h 1948394"/>
              <a:gd name="connsiteX19-1027" fmla="*/ 1478401 w 2516447"/>
              <a:gd name="connsiteY19-1028" fmla="*/ 457726 h 1948394"/>
              <a:gd name="connsiteX20-1029" fmla="*/ 1457809 w 2516447"/>
              <a:gd name="connsiteY20-1030" fmla="*/ 325938 h 1948394"/>
              <a:gd name="connsiteX21-1031" fmla="*/ 1393680 w 2516447"/>
              <a:gd name="connsiteY21-1032" fmla="*/ 294168 h 1948394"/>
              <a:gd name="connsiteX22-1033" fmla="*/ 1326022 w 2516447"/>
              <a:gd name="connsiteY22-1034" fmla="*/ 327703 h 1948394"/>
              <a:gd name="connsiteX23-1035" fmla="*/ 1307783 w 2516447"/>
              <a:gd name="connsiteY23-1036" fmla="*/ 470669 h 1948394"/>
              <a:gd name="connsiteX24-1037" fmla="*/ 1307783 w 2516447"/>
              <a:gd name="connsiteY24-1038" fmla="*/ 627167 h 1948394"/>
              <a:gd name="connsiteX25-1039" fmla="*/ 832407 w 2516447"/>
              <a:gd name="connsiteY25-1040" fmla="*/ 627167 h 1948394"/>
              <a:gd name="connsiteX26-1041" fmla="*/ 832407 w 2516447"/>
              <a:gd name="connsiteY26-1042" fmla="*/ 464786 h 1948394"/>
              <a:gd name="connsiteX27-1043" fmla="*/ 957135 w 2516447"/>
              <a:gd name="connsiteY27-1044" fmla="*/ 95899 h 1948394"/>
              <a:gd name="connsiteX28-1045" fmla="*/ 1353673 w 2516447"/>
              <a:gd name="connsiteY28-1046" fmla="*/ 0 h 1948394"/>
              <a:gd name="connsiteX29-1047" fmla="*/ 1814929 w 2516447"/>
              <a:gd name="connsiteY29-1048" fmla="*/ 132872 h 1948394"/>
              <a:gd name="connsiteX30-1049" fmla="*/ 1936126 w 2516447"/>
              <a:gd name="connsiteY30-1050" fmla="*/ 502090 h 1948394"/>
              <a:gd name="connsiteX31-1051" fmla="*/ 1892589 w 2516447"/>
              <a:gd name="connsiteY31-1052" fmla="*/ 733150 h 1948394"/>
              <a:gd name="connsiteX32-1053" fmla="*/ 1739622 w 2516447"/>
              <a:gd name="connsiteY32-1054" fmla="*/ 863089 h 1948394"/>
              <a:gd name="connsiteX33-1055" fmla="*/ 1900826 w 2516447"/>
              <a:gd name="connsiteY33-1056" fmla="*/ 982586 h 1948394"/>
              <a:gd name="connsiteX34-1057" fmla="*/ 1953776 w 2516447"/>
              <a:gd name="connsiteY34-1058" fmla="*/ 1371687 h 1948394"/>
              <a:gd name="connsiteX35-1059" fmla="*/ 1902003 w 2516447"/>
              <a:gd name="connsiteY35-1060" fmla="*/ 1724276 h 1948394"/>
              <a:gd name="connsiteX36-1061" fmla="*/ 1723149 w 2516447"/>
              <a:gd name="connsiteY36-1062" fmla="*/ 1914998 h 1948394"/>
              <a:gd name="connsiteX37-1063" fmla="*/ 2516447 w 2516447"/>
              <a:gd name="connsiteY37-1064" fmla="*/ 1948394 h 1948394"/>
              <a:gd name="connsiteX0-1065" fmla="*/ 0 w 2523791"/>
              <a:gd name="connsiteY0-1066" fmla="*/ 1905063 h 1948394"/>
              <a:gd name="connsiteX1-1067" fmla="*/ 1049788 w 2523791"/>
              <a:gd name="connsiteY1-1068" fmla="*/ 1904444 h 1948394"/>
              <a:gd name="connsiteX2-1069" fmla="*/ 880346 w 2523791"/>
              <a:gd name="connsiteY2-1070" fmla="*/ 1718530 h 1948394"/>
              <a:gd name="connsiteX3-1071" fmla="*/ 839751 w 2523791"/>
              <a:gd name="connsiteY3-1072" fmla="*/ 1336700 h 1948394"/>
              <a:gd name="connsiteX4-1073" fmla="*/ 839751 w 2523791"/>
              <a:gd name="connsiteY4-1074" fmla="*/ 1186086 h 1948394"/>
              <a:gd name="connsiteX5-1075" fmla="*/ 1315127 w 2523791"/>
              <a:gd name="connsiteY5-1076" fmla="*/ 1186086 h 1948394"/>
              <a:gd name="connsiteX6-1077" fmla="*/ 1315127 w 2523791"/>
              <a:gd name="connsiteY6-1078" fmla="*/ 1495551 h 1948394"/>
              <a:gd name="connsiteX7-1079" fmla="*/ 1329836 w 2523791"/>
              <a:gd name="connsiteY7-1080" fmla="*/ 1652636 h 1948394"/>
              <a:gd name="connsiteX8-1081" fmla="*/ 1395141 w 2523791"/>
              <a:gd name="connsiteY8-1082" fmla="*/ 1686172 h 1948394"/>
              <a:gd name="connsiteX9-1083" fmla="*/ 1468095 w 2523791"/>
              <a:gd name="connsiteY9-1084" fmla="*/ 1643811 h 1948394"/>
              <a:gd name="connsiteX10-1085" fmla="*/ 1485745 w 2523791"/>
              <a:gd name="connsiteY10-1086" fmla="*/ 1422597 h 1948394"/>
              <a:gd name="connsiteX11-1087" fmla="*/ 1485745 w 2523791"/>
              <a:gd name="connsiteY11-1088" fmla="*/ 1290810 h 1948394"/>
              <a:gd name="connsiteX12-1089" fmla="*/ 1461035 w 2523791"/>
              <a:gd name="connsiteY12-1090" fmla="*/ 1130782 h 1948394"/>
              <a:gd name="connsiteX13-1091" fmla="*/ 1388081 w 2523791"/>
              <a:gd name="connsiteY13-1092" fmla="*/ 1064300 h 1948394"/>
              <a:gd name="connsiteX14-1093" fmla="*/ 1200990 w 2523791"/>
              <a:gd name="connsiteY14-1094" fmla="*/ 1046062 h 1948394"/>
              <a:gd name="connsiteX15-1095" fmla="*/ 1200990 w 2523791"/>
              <a:gd name="connsiteY15-1096" fmla="*/ 769544 h 1948394"/>
              <a:gd name="connsiteX16-1097" fmla="*/ 1410438 w 2523791"/>
              <a:gd name="connsiteY16-1098" fmla="*/ 756600 h 1948394"/>
              <a:gd name="connsiteX17-1099" fmla="*/ 1468095 w 2523791"/>
              <a:gd name="connsiteY17-1100" fmla="*/ 700120 h 1948394"/>
              <a:gd name="connsiteX18-1101" fmla="*/ 1485745 w 2523791"/>
              <a:gd name="connsiteY18-1102" fmla="*/ 563626 h 1948394"/>
              <a:gd name="connsiteX19-1103" fmla="*/ 1485745 w 2523791"/>
              <a:gd name="connsiteY19-1104" fmla="*/ 457726 h 1948394"/>
              <a:gd name="connsiteX20-1105" fmla="*/ 1465153 w 2523791"/>
              <a:gd name="connsiteY20-1106" fmla="*/ 325938 h 1948394"/>
              <a:gd name="connsiteX21-1107" fmla="*/ 1401024 w 2523791"/>
              <a:gd name="connsiteY21-1108" fmla="*/ 294168 h 1948394"/>
              <a:gd name="connsiteX22-1109" fmla="*/ 1333366 w 2523791"/>
              <a:gd name="connsiteY22-1110" fmla="*/ 327703 h 1948394"/>
              <a:gd name="connsiteX23-1111" fmla="*/ 1315127 w 2523791"/>
              <a:gd name="connsiteY23-1112" fmla="*/ 470669 h 1948394"/>
              <a:gd name="connsiteX24-1113" fmla="*/ 1315127 w 2523791"/>
              <a:gd name="connsiteY24-1114" fmla="*/ 627167 h 1948394"/>
              <a:gd name="connsiteX25-1115" fmla="*/ 839751 w 2523791"/>
              <a:gd name="connsiteY25-1116" fmla="*/ 627167 h 1948394"/>
              <a:gd name="connsiteX26-1117" fmla="*/ 839751 w 2523791"/>
              <a:gd name="connsiteY26-1118" fmla="*/ 464786 h 1948394"/>
              <a:gd name="connsiteX27-1119" fmla="*/ 964479 w 2523791"/>
              <a:gd name="connsiteY27-1120" fmla="*/ 95899 h 1948394"/>
              <a:gd name="connsiteX28-1121" fmla="*/ 1361017 w 2523791"/>
              <a:gd name="connsiteY28-1122" fmla="*/ 0 h 1948394"/>
              <a:gd name="connsiteX29-1123" fmla="*/ 1822273 w 2523791"/>
              <a:gd name="connsiteY29-1124" fmla="*/ 132872 h 1948394"/>
              <a:gd name="connsiteX30-1125" fmla="*/ 1943470 w 2523791"/>
              <a:gd name="connsiteY30-1126" fmla="*/ 502090 h 1948394"/>
              <a:gd name="connsiteX31-1127" fmla="*/ 1899933 w 2523791"/>
              <a:gd name="connsiteY31-1128" fmla="*/ 733150 h 1948394"/>
              <a:gd name="connsiteX32-1129" fmla="*/ 1746966 w 2523791"/>
              <a:gd name="connsiteY32-1130" fmla="*/ 863089 h 1948394"/>
              <a:gd name="connsiteX33-1131" fmla="*/ 1908170 w 2523791"/>
              <a:gd name="connsiteY33-1132" fmla="*/ 982586 h 1948394"/>
              <a:gd name="connsiteX34-1133" fmla="*/ 1961120 w 2523791"/>
              <a:gd name="connsiteY34-1134" fmla="*/ 1371687 h 1948394"/>
              <a:gd name="connsiteX35-1135" fmla="*/ 1909347 w 2523791"/>
              <a:gd name="connsiteY35-1136" fmla="*/ 1724276 h 1948394"/>
              <a:gd name="connsiteX36-1137" fmla="*/ 1730493 w 2523791"/>
              <a:gd name="connsiteY36-1138" fmla="*/ 1914998 h 1948394"/>
              <a:gd name="connsiteX37-1139" fmla="*/ 2523791 w 2523791"/>
              <a:gd name="connsiteY37-1140" fmla="*/ 1948394 h 1948394"/>
              <a:gd name="connsiteX0-1141" fmla="*/ 0 w 2523791"/>
              <a:gd name="connsiteY0-1142" fmla="*/ 1905063 h 1948394"/>
              <a:gd name="connsiteX1-1143" fmla="*/ 1049788 w 2523791"/>
              <a:gd name="connsiteY1-1144" fmla="*/ 1904444 h 1948394"/>
              <a:gd name="connsiteX2-1145" fmla="*/ 880346 w 2523791"/>
              <a:gd name="connsiteY2-1146" fmla="*/ 1718530 h 1948394"/>
              <a:gd name="connsiteX3-1147" fmla="*/ 839751 w 2523791"/>
              <a:gd name="connsiteY3-1148" fmla="*/ 1336700 h 1948394"/>
              <a:gd name="connsiteX4-1149" fmla="*/ 839751 w 2523791"/>
              <a:gd name="connsiteY4-1150" fmla="*/ 1186086 h 1948394"/>
              <a:gd name="connsiteX5-1151" fmla="*/ 1315127 w 2523791"/>
              <a:gd name="connsiteY5-1152" fmla="*/ 1186086 h 1948394"/>
              <a:gd name="connsiteX6-1153" fmla="*/ 1315127 w 2523791"/>
              <a:gd name="connsiteY6-1154" fmla="*/ 1495551 h 1948394"/>
              <a:gd name="connsiteX7-1155" fmla="*/ 1329836 w 2523791"/>
              <a:gd name="connsiteY7-1156" fmla="*/ 1652636 h 1948394"/>
              <a:gd name="connsiteX8-1157" fmla="*/ 1395141 w 2523791"/>
              <a:gd name="connsiteY8-1158" fmla="*/ 1686172 h 1948394"/>
              <a:gd name="connsiteX9-1159" fmla="*/ 1468095 w 2523791"/>
              <a:gd name="connsiteY9-1160" fmla="*/ 1643811 h 1948394"/>
              <a:gd name="connsiteX10-1161" fmla="*/ 1485745 w 2523791"/>
              <a:gd name="connsiteY10-1162" fmla="*/ 1422597 h 1948394"/>
              <a:gd name="connsiteX11-1163" fmla="*/ 1485745 w 2523791"/>
              <a:gd name="connsiteY11-1164" fmla="*/ 1290810 h 1948394"/>
              <a:gd name="connsiteX12-1165" fmla="*/ 1461035 w 2523791"/>
              <a:gd name="connsiteY12-1166" fmla="*/ 1130782 h 1948394"/>
              <a:gd name="connsiteX13-1167" fmla="*/ 1388081 w 2523791"/>
              <a:gd name="connsiteY13-1168" fmla="*/ 1064300 h 1948394"/>
              <a:gd name="connsiteX14-1169" fmla="*/ 1200990 w 2523791"/>
              <a:gd name="connsiteY14-1170" fmla="*/ 1046062 h 1948394"/>
              <a:gd name="connsiteX15-1171" fmla="*/ 1200990 w 2523791"/>
              <a:gd name="connsiteY15-1172" fmla="*/ 769544 h 1948394"/>
              <a:gd name="connsiteX16-1173" fmla="*/ 1410438 w 2523791"/>
              <a:gd name="connsiteY16-1174" fmla="*/ 756600 h 1948394"/>
              <a:gd name="connsiteX17-1175" fmla="*/ 1468095 w 2523791"/>
              <a:gd name="connsiteY17-1176" fmla="*/ 700120 h 1948394"/>
              <a:gd name="connsiteX18-1177" fmla="*/ 1485745 w 2523791"/>
              <a:gd name="connsiteY18-1178" fmla="*/ 563626 h 1948394"/>
              <a:gd name="connsiteX19-1179" fmla="*/ 1485745 w 2523791"/>
              <a:gd name="connsiteY19-1180" fmla="*/ 457726 h 1948394"/>
              <a:gd name="connsiteX20-1181" fmla="*/ 1465153 w 2523791"/>
              <a:gd name="connsiteY20-1182" fmla="*/ 325938 h 1948394"/>
              <a:gd name="connsiteX21-1183" fmla="*/ 1401024 w 2523791"/>
              <a:gd name="connsiteY21-1184" fmla="*/ 294168 h 1948394"/>
              <a:gd name="connsiteX22-1185" fmla="*/ 1333366 w 2523791"/>
              <a:gd name="connsiteY22-1186" fmla="*/ 327703 h 1948394"/>
              <a:gd name="connsiteX23-1187" fmla="*/ 1315127 w 2523791"/>
              <a:gd name="connsiteY23-1188" fmla="*/ 470669 h 1948394"/>
              <a:gd name="connsiteX24-1189" fmla="*/ 1315127 w 2523791"/>
              <a:gd name="connsiteY24-1190" fmla="*/ 627167 h 1948394"/>
              <a:gd name="connsiteX25-1191" fmla="*/ 839751 w 2523791"/>
              <a:gd name="connsiteY25-1192" fmla="*/ 627167 h 1948394"/>
              <a:gd name="connsiteX26-1193" fmla="*/ 839751 w 2523791"/>
              <a:gd name="connsiteY26-1194" fmla="*/ 464786 h 1948394"/>
              <a:gd name="connsiteX27-1195" fmla="*/ 964479 w 2523791"/>
              <a:gd name="connsiteY27-1196" fmla="*/ 95899 h 1948394"/>
              <a:gd name="connsiteX28-1197" fmla="*/ 1361017 w 2523791"/>
              <a:gd name="connsiteY28-1198" fmla="*/ 0 h 1948394"/>
              <a:gd name="connsiteX29-1199" fmla="*/ 1822273 w 2523791"/>
              <a:gd name="connsiteY29-1200" fmla="*/ 132872 h 1948394"/>
              <a:gd name="connsiteX30-1201" fmla="*/ 1943470 w 2523791"/>
              <a:gd name="connsiteY30-1202" fmla="*/ 502090 h 1948394"/>
              <a:gd name="connsiteX31-1203" fmla="*/ 1899933 w 2523791"/>
              <a:gd name="connsiteY31-1204" fmla="*/ 733150 h 1948394"/>
              <a:gd name="connsiteX32-1205" fmla="*/ 1746966 w 2523791"/>
              <a:gd name="connsiteY32-1206" fmla="*/ 863089 h 1948394"/>
              <a:gd name="connsiteX33-1207" fmla="*/ 1908170 w 2523791"/>
              <a:gd name="connsiteY33-1208" fmla="*/ 982586 h 1948394"/>
              <a:gd name="connsiteX34-1209" fmla="*/ 1961120 w 2523791"/>
              <a:gd name="connsiteY34-1210" fmla="*/ 1371687 h 1948394"/>
              <a:gd name="connsiteX35-1211" fmla="*/ 1909347 w 2523791"/>
              <a:gd name="connsiteY35-1212" fmla="*/ 1724276 h 1948394"/>
              <a:gd name="connsiteX36-1213" fmla="*/ 1730493 w 2523791"/>
              <a:gd name="connsiteY36-1214" fmla="*/ 1914998 h 1948394"/>
              <a:gd name="connsiteX37-1215" fmla="*/ 2523791 w 2523791"/>
              <a:gd name="connsiteY37-1216" fmla="*/ 1948394 h 1948394"/>
              <a:gd name="connsiteX0-1217" fmla="*/ 0 w 2523791"/>
              <a:gd name="connsiteY0-1218" fmla="*/ 1905063 h 1948394"/>
              <a:gd name="connsiteX1-1219" fmla="*/ 1049788 w 2523791"/>
              <a:gd name="connsiteY1-1220" fmla="*/ 1904444 h 1948394"/>
              <a:gd name="connsiteX2-1221" fmla="*/ 880346 w 2523791"/>
              <a:gd name="connsiteY2-1222" fmla="*/ 1718530 h 1948394"/>
              <a:gd name="connsiteX3-1223" fmla="*/ 839751 w 2523791"/>
              <a:gd name="connsiteY3-1224" fmla="*/ 1336700 h 1948394"/>
              <a:gd name="connsiteX4-1225" fmla="*/ 839751 w 2523791"/>
              <a:gd name="connsiteY4-1226" fmla="*/ 1186086 h 1948394"/>
              <a:gd name="connsiteX5-1227" fmla="*/ 1315127 w 2523791"/>
              <a:gd name="connsiteY5-1228" fmla="*/ 1186086 h 1948394"/>
              <a:gd name="connsiteX6-1229" fmla="*/ 1315127 w 2523791"/>
              <a:gd name="connsiteY6-1230" fmla="*/ 1495551 h 1948394"/>
              <a:gd name="connsiteX7-1231" fmla="*/ 1329836 w 2523791"/>
              <a:gd name="connsiteY7-1232" fmla="*/ 1652636 h 1948394"/>
              <a:gd name="connsiteX8-1233" fmla="*/ 1395141 w 2523791"/>
              <a:gd name="connsiteY8-1234" fmla="*/ 1686172 h 1948394"/>
              <a:gd name="connsiteX9-1235" fmla="*/ 1468095 w 2523791"/>
              <a:gd name="connsiteY9-1236" fmla="*/ 1643811 h 1948394"/>
              <a:gd name="connsiteX10-1237" fmla="*/ 1485745 w 2523791"/>
              <a:gd name="connsiteY10-1238" fmla="*/ 1422597 h 1948394"/>
              <a:gd name="connsiteX11-1239" fmla="*/ 1485745 w 2523791"/>
              <a:gd name="connsiteY11-1240" fmla="*/ 1290810 h 1948394"/>
              <a:gd name="connsiteX12-1241" fmla="*/ 1461035 w 2523791"/>
              <a:gd name="connsiteY12-1242" fmla="*/ 1130782 h 1948394"/>
              <a:gd name="connsiteX13-1243" fmla="*/ 1388081 w 2523791"/>
              <a:gd name="connsiteY13-1244" fmla="*/ 1064300 h 1948394"/>
              <a:gd name="connsiteX14-1245" fmla="*/ 1200990 w 2523791"/>
              <a:gd name="connsiteY14-1246" fmla="*/ 1046062 h 1948394"/>
              <a:gd name="connsiteX15-1247" fmla="*/ 1200990 w 2523791"/>
              <a:gd name="connsiteY15-1248" fmla="*/ 769544 h 1948394"/>
              <a:gd name="connsiteX16-1249" fmla="*/ 1410438 w 2523791"/>
              <a:gd name="connsiteY16-1250" fmla="*/ 756600 h 1948394"/>
              <a:gd name="connsiteX17-1251" fmla="*/ 1468095 w 2523791"/>
              <a:gd name="connsiteY17-1252" fmla="*/ 700120 h 1948394"/>
              <a:gd name="connsiteX18-1253" fmla="*/ 1485745 w 2523791"/>
              <a:gd name="connsiteY18-1254" fmla="*/ 563626 h 1948394"/>
              <a:gd name="connsiteX19-1255" fmla="*/ 1485745 w 2523791"/>
              <a:gd name="connsiteY19-1256" fmla="*/ 457726 h 1948394"/>
              <a:gd name="connsiteX20-1257" fmla="*/ 1465153 w 2523791"/>
              <a:gd name="connsiteY20-1258" fmla="*/ 325938 h 1948394"/>
              <a:gd name="connsiteX21-1259" fmla="*/ 1401024 w 2523791"/>
              <a:gd name="connsiteY21-1260" fmla="*/ 294168 h 1948394"/>
              <a:gd name="connsiteX22-1261" fmla="*/ 1333366 w 2523791"/>
              <a:gd name="connsiteY22-1262" fmla="*/ 327703 h 1948394"/>
              <a:gd name="connsiteX23-1263" fmla="*/ 1315127 w 2523791"/>
              <a:gd name="connsiteY23-1264" fmla="*/ 470669 h 1948394"/>
              <a:gd name="connsiteX24-1265" fmla="*/ 1315127 w 2523791"/>
              <a:gd name="connsiteY24-1266" fmla="*/ 627167 h 1948394"/>
              <a:gd name="connsiteX25-1267" fmla="*/ 839751 w 2523791"/>
              <a:gd name="connsiteY25-1268" fmla="*/ 627167 h 1948394"/>
              <a:gd name="connsiteX26-1269" fmla="*/ 839751 w 2523791"/>
              <a:gd name="connsiteY26-1270" fmla="*/ 464786 h 1948394"/>
              <a:gd name="connsiteX27-1271" fmla="*/ 964479 w 2523791"/>
              <a:gd name="connsiteY27-1272" fmla="*/ 95899 h 1948394"/>
              <a:gd name="connsiteX28-1273" fmla="*/ 1361017 w 2523791"/>
              <a:gd name="connsiteY28-1274" fmla="*/ 0 h 1948394"/>
              <a:gd name="connsiteX29-1275" fmla="*/ 1822273 w 2523791"/>
              <a:gd name="connsiteY29-1276" fmla="*/ 132872 h 1948394"/>
              <a:gd name="connsiteX30-1277" fmla="*/ 1943470 w 2523791"/>
              <a:gd name="connsiteY30-1278" fmla="*/ 502090 h 1948394"/>
              <a:gd name="connsiteX31-1279" fmla="*/ 1899933 w 2523791"/>
              <a:gd name="connsiteY31-1280" fmla="*/ 733150 h 1948394"/>
              <a:gd name="connsiteX32-1281" fmla="*/ 1746966 w 2523791"/>
              <a:gd name="connsiteY32-1282" fmla="*/ 863089 h 1948394"/>
              <a:gd name="connsiteX33-1283" fmla="*/ 1908170 w 2523791"/>
              <a:gd name="connsiteY33-1284" fmla="*/ 982586 h 1948394"/>
              <a:gd name="connsiteX34-1285" fmla="*/ 1961120 w 2523791"/>
              <a:gd name="connsiteY34-1286" fmla="*/ 1371687 h 1948394"/>
              <a:gd name="connsiteX35-1287" fmla="*/ 1909347 w 2523791"/>
              <a:gd name="connsiteY35-1288" fmla="*/ 1724276 h 1948394"/>
              <a:gd name="connsiteX36-1289" fmla="*/ 1730493 w 2523791"/>
              <a:gd name="connsiteY36-1290" fmla="*/ 1914998 h 1948394"/>
              <a:gd name="connsiteX37-1291" fmla="*/ 2523791 w 2523791"/>
              <a:gd name="connsiteY37-1292" fmla="*/ 1948394 h 1948394"/>
              <a:gd name="connsiteX0-1293" fmla="*/ 0 w 2523791"/>
              <a:gd name="connsiteY0-1294" fmla="*/ 1905063 h 1948394"/>
              <a:gd name="connsiteX1-1295" fmla="*/ 1049788 w 2523791"/>
              <a:gd name="connsiteY1-1296" fmla="*/ 1904444 h 1948394"/>
              <a:gd name="connsiteX2-1297" fmla="*/ 880346 w 2523791"/>
              <a:gd name="connsiteY2-1298" fmla="*/ 1718530 h 1948394"/>
              <a:gd name="connsiteX3-1299" fmla="*/ 839751 w 2523791"/>
              <a:gd name="connsiteY3-1300" fmla="*/ 1336700 h 1948394"/>
              <a:gd name="connsiteX4-1301" fmla="*/ 839751 w 2523791"/>
              <a:gd name="connsiteY4-1302" fmla="*/ 1186086 h 1948394"/>
              <a:gd name="connsiteX5-1303" fmla="*/ 1315127 w 2523791"/>
              <a:gd name="connsiteY5-1304" fmla="*/ 1186086 h 1948394"/>
              <a:gd name="connsiteX6-1305" fmla="*/ 1315127 w 2523791"/>
              <a:gd name="connsiteY6-1306" fmla="*/ 1495551 h 1948394"/>
              <a:gd name="connsiteX7-1307" fmla="*/ 1329836 w 2523791"/>
              <a:gd name="connsiteY7-1308" fmla="*/ 1652636 h 1948394"/>
              <a:gd name="connsiteX8-1309" fmla="*/ 1395141 w 2523791"/>
              <a:gd name="connsiteY8-1310" fmla="*/ 1686172 h 1948394"/>
              <a:gd name="connsiteX9-1311" fmla="*/ 1468095 w 2523791"/>
              <a:gd name="connsiteY9-1312" fmla="*/ 1643811 h 1948394"/>
              <a:gd name="connsiteX10-1313" fmla="*/ 1485745 w 2523791"/>
              <a:gd name="connsiteY10-1314" fmla="*/ 1422597 h 1948394"/>
              <a:gd name="connsiteX11-1315" fmla="*/ 1485745 w 2523791"/>
              <a:gd name="connsiteY11-1316" fmla="*/ 1290810 h 1948394"/>
              <a:gd name="connsiteX12-1317" fmla="*/ 1461035 w 2523791"/>
              <a:gd name="connsiteY12-1318" fmla="*/ 1130782 h 1948394"/>
              <a:gd name="connsiteX13-1319" fmla="*/ 1388081 w 2523791"/>
              <a:gd name="connsiteY13-1320" fmla="*/ 1064300 h 1948394"/>
              <a:gd name="connsiteX14-1321" fmla="*/ 1200990 w 2523791"/>
              <a:gd name="connsiteY14-1322" fmla="*/ 1046062 h 1948394"/>
              <a:gd name="connsiteX15-1323" fmla="*/ 1200990 w 2523791"/>
              <a:gd name="connsiteY15-1324" fmla="*/ 769544 h 1948394"/>
              <a:gd name="connsiteX16-1325" fmla="*/ 1410438 w 2523791"/>
              <a:gd name="connsiteY16-1326" fmla="*/ 756600 h 1948394"/>
              <a:gd name="connsiteX17-1327" fmla="*/ 1468095 w 2523791"/>
              <a:gd name="connsiteY17-1328" fmla="*/ 700120 h 1948394"/>
              <a:gd name="connsiteX18-1329" fmla="*/ 1485745 w 2523791"/>
              <a:gd name="connsiteY18-1330" fmla="*/ 563626 h 1948394"/>
              <a:gd name="connsiteX19-1331" fmla="*/ 1485745 w 2523791"/>
              <a:gd name="connsiteY19-1332" fmla="*/ 457726 h 1948394"/>
              <a:gd name="connsiteX20-1333" fmla="*/ 1465153 w 2523791"/>
              <a:gd name="connsiteY20-1334" fmla="*/ 325938 h 1948394"/>
              <a:gd name="connsiteX21-1335" fmla="*/ 1401024 w 2523791"/>
              <a:gd name="connsiteY21-1336" fmla="*/ 294168 h 1948394"/>
              <a:gd name="connsiteX22-1337" fmla="*/ 1333366 w 2523791"/>
              <a:gd name="connsiteY22-1338" fmla="*/ 327703 h 1948394"/>
              <a:gd name="connsiteX23-1339" fmla="*/ 1315127 w 2523791"/>
              <a:gd name="connsiteY23-1340" fmla="*/ 470669 h 1948394"/>
              <a:gd name="connsiteX24-1341" fmla="*/ 1315127 w 2523791"/>
              <a:gd name="connsiteY24-1342" fmla="*/ 627167 h 1948394"/>
              <a:gd name="connsiteX25-1343" fmla="*/ 839751 w 2523791"/>
              <a:gd name="connsiteY25-1344" fmla="*/ 627167 h 1948394"/>
              <a:gd name="connsiteX26-1345" fmla="*/ 839751 w 2523791"/>
              <a:gd name="connsiteY26-1346" fmla="*/ 464786 h 1948394"/>
              <a:gd name="connsiteX27-1347" fmla="*/ 964479 w 2523791"/>
              <a:gd name="connsiteY27-1348" fmla="*/ 95899 h 1948394"/>
              <a:gd name="connsiteX28-1349" fmla="*/ 1361017 w 2523791"/>
              <a:gd name="connsiteY28-1350" fmla="*/ 0 h 1948394"/>
              <a:gd name="connsiteX29-1351" fmla="*/ 1822273 w 2523791"/>
              <a:gd name="connsiteY29-1352" fmla="*/ 132872 h 1948394"/>
              <a:gd name="connsiteX30-1353" fmla="*/ 1943470 w 2523791"/>
              <a:gd name="connsiteY30-1354" fmla="*/ 502090 h 1948394"/>
              <a:gd name="connsiteX31-1355" fmla="*/ 1899933 w 2523791"/>
              <a:gd name="connsiteY31-1356" fmla="*/ 733150 h 1948394"/>
              <a:gd name="connsiteX32-1357" fmla="*/ 1746966 w 2523791"/>
              <a:gd name="connsiteY32-1358" fmla="*/ 863089 h 1948394"/>
              <a:gd name="connsiteX33-1359" fmla="*/ 1908170 w 2523791"/>
              <a:gd name="connsiteY33-1360" fmla="*/ 982586 h 1948394"/>
              <a:gd name="connsiteX34-1361" fmla="*/ 1961120 w 2523791"/>
              <a:gd name="connsiteY34-1362" fmla="*/ 1371687 h 1948394"/>
              <a:gd name="connsiteX35-1363" fmla="*/ 1909347 w 2523791"/>
              <a:gd name="connsiteY35-1364" fmla="*/ 1724276 h 1948394"/>
              <a:gd name="connsiteX36-1365" fmla="*/ 1730493 w 2523791"/>
              <a:gd name="connsiteY36-1366" fmla="*/ 1914998 h 1948394"/>
              <a:gd name="connsiteX37-1367" fmla="*/ 2523791 w 2523791"/>
              <a:gd name="connsiteY37-1368" fmla="*/ 1948394 h 1948394"/>
              <a:gd name="connsiteX0-1369" fmla="*/ 0 w 2542151"/>
              <a:gd name="connsiteY0-1370" fmla="*/ 1905063 h 1914998"/>
              <a:gd name="connsiteX1-1371" fmla="*/ 1049788 w 2542151"/>
              <a:gd name="connsiteY1-1372" fmla="*/ 1904444 h 1914998"/>
              <a:gd name="connsiteX2-1373" fmla="*/ 880346 w 2542151"/>
              <a:gd name="connsiteY2-1374" fmla="*/ 1718530 h 1914998"/>
              <a:gd name="connsiteX3-1375" fmla="*/ 839751 w 2542151"/>
              <a:gd name="connsiteY3-1376" fmla="*/ 1336700 h 1914998"/>
              <a:gd name="connsiteX4-1377" fmla="*/ 839751 w 2542151"/>
              <a:gd name="connsiteY4-1378" fmla="*/ 1186086 h 1914998"/>
              <a:gd name="connsiteX5-1379" fmla="*/ 1315127 w 2542151"/>
              <a:gd name="connsiteY5-1380" fmla="*/ 1186086 h 1914998"/>
              <a:gd name="connsiteX6-1381" fmla="*/ 1315127 w 2542151"/>
              <a:gd name="connsiteY6-1382" fmla="*/ 1495551 h 1914998"/>
              <a:gd name="connsiteX7-1383" fmla="*/ 1329836 w 2542151"/>
              <a:gd name="connsiteY7-1384" fmla="*/ 1652636 h 1914998"/>
              <a:gd name="connsiteX8-1385" fmla="*/ 1395141 w 2542151"/>
              <a:gd name="connsiteY8-1386" fmla="*/ 1686172 h 1914998"/>
              <a:gd name="connsiteX9-1387" fmla="*/ 1468095 w 2542151"/>
              <a:gd name="connsiteY9-1388" fmla="*/ 1643811 h 1914998"/>
              <a:gd name="connsiteX10-1389" fmla="*/ 1485745 w 2542151"/>
              <a:gd name="connsiteY10-1390" fmla="*/ 1422597 h 1914998"/>
              <a:gd name="connsiteX11-1391" fmla="*/ 1485745 w 2542151"/>
              <a:gd name="connsiteY11-1392" fmla="*/ 1290810 h 1914998"/>
              <a:gd name="connsiteX12-1393" fmla="*/ 1461035 w 2542151"/>
              <a:gd name="connsiteY12-1394" fmla="*/ 1130782 h 1914998"/>
              <a:gd name="connsiteX13-1395" fmla="*/ 1388081 w 2542151"/>
              <a:gd name="connsiteY13-1396" fmla="*/ 1064300 h 1914998"/>
              <a:gd name="connsiteX14-1397" fmla="*/ 1200990 w 2542151"/>
              <a:gd name="connsiteY14-1398" fmla="*/ 1046062 h 1914998"/>
              <a:gd name="connsiteX15-1399" fmla="*/ 1200990 w 2542151"/>
              <a:gd name="connsiteY15-1400" fmla="*/ 769544 h 1914998"/>
              <a:gd name="connsiteX16-1401" fmla="*/ 1410438 w 2542151"/>
              <a:gd name="connsiteY16-1402" fmla="*/ 756600 h 1914998"/>
              <a:gd name="connsiteX17-1403" fmla="*/ 1468095 w 2542151"/>
              <a:gd name="connsiteY17-1404" fmla="*/ 700120 h 1914998"/>
              <a:gd name="connsiteX18-1405" fmla="*/ 1485745 w 2542151"/>
              <a:gd name="connsiteY18-1406" fmla="*/ 563626 h 1914998"/>
              <a:gd name="connsiteX19-1407" fmla="*/ 1485745 w 2542151"/>
              <a:gd name="connsiteY19-1408" fmla="*/ 457726 h 1914998"/>
              <a:gd name="connsiteX20-1409" fmla="*/ 1465153 w 2542151"/>
              <a:gd name="connsiteY20-1410" fmla="*/ 325938 h 1914998"/>
              <a:gd name="connsiteX21-1411" fmla="*/ 1401024 w 2542151"/>
              <a:gd name="connsiteY21-1412" fmla="*/ 294168 h 1914998"/>
              <a:gd name="connsiteX22-1413" fmla="*/ 1333366 w 2542151"/>
              <a:gd name="connsiteY22-1414" fmla="*/ 327703 h 1914998"/>
              <a:gd name="connsiteX23-1415" fmla="*/ 1315127 w 2542151"/>
              <a:gd name="connsiteY23-1416" fmla="*/ 470669 h 1914998"/>
              <a:gd name="connsiteX24-1417" fmla="*/ 1315127 w 2542151"/>
              <a:gd name="connsiteY24-1418" fmla="*/ 627167 h 1914998"/>
              <a:gd name="connsiteX25-1419" fmla="*/ 839751 w 2542151"/>
              <a:gd name="connsiteY25-1420" fmla="*/ 627167 h 1914998"/>
              <a:gd name="connsiteX26-1421" fmla="*/ 839751 w 2542151"/>
              <a:gd name="connsiteY26-1422" fmla="*/ 464786 h 1914998"/>
              <a:gd name="connsiteX27-1423" fmla="*/ 964479 w 2542151"/>
              <a:gd name="connsiteY27-1424" fmla="*/ 95899 h 1914998"/>
              <a:gd name="connsiteX28-1425" fmla="*/ 1361017 w 2542151"/>
              <a:gd name="connsiteY28-1426" fmla="*/ 0 h 1914998"/>
              <a:gd name="connsiteX29-1427" fmla="*/ 1822273 w 2542151"/>
              <a:gd name="connsiteY29-1428" fmla="*/ 132872 h 1914998"/>
              <a:gd name="connsiteX30-1429" fmla="*/ 1943470 w 2542151"/>
              <a:gd name="connsiteY30-1430" fmla="*/ 502090 h 1914998"/>
              <a:gd name="connsiteX31-1431" fmla="*/ 1899933 w 2542151"/>
              <a:gd name="connsiteY31-1432" fmla="*/ 733150 h 1914998"/>
              <a:gd name="connsiteX32-1433" fmla="*/ 1746966 w 2542151"/>
              <a:gd name="connsiteY32-1434" fmla="*/ 863089 h 1914998"/>
              <a:gd name="connsiteX33-1435" fmla="*/ 1908170 w 2542151"/>
              <a:gd name="connsiteY33-1436" fmla="*/ 982586 h 1914998"/>
              <a:gd name="connsiteX34-1437" fmla="*/ 1961120 w 2542151"/>
              <a:gd name="connsiteY34-1438" fmla="*/ 1371687 h 1914998"/>
              <a:gd name="connsiteX35-1439" fmla="*/ 1909347 w 2542151"/>
              <a:gd name="connsiteY35-1440" fmla="*/ 1724276 h 1914998"/>
              <a:gd name="connsiteX36-1441" fmla="*/ 1730493 w 2542151"/>
              <a:gd name="connsiteY36-1442" fmla="*/ 1914998 h 1914998"/>
              <a:gd name="connsiteX37-1443" fmla="*/ 2542151 w 2542151"/>
              <a:gd name="connsiteY37-1444" fmla="*/ 1911674 h 1914998"/>
              <a:gd name="connsiteX0-1445" fmla="*/ 0 w 2542151"/>
              <a:gd name="connsiteY0-1446" fmla="*/ 1905063 h 1914998"/>
              <a:gd name="connsiteX1-1447" fmla="*/ 1049788 w 2542151"/>
              <a:gd name="connsiteY1-1448" fmla="*/ 1904444 h 1914998"/>
              <a:gd name="connsiteX2-1449" fmla="*/ 880346 w 2542151"/>
              <a:gd name="connsiteY2-1450" fmla="*/ 1718530 h 1914998"/>
              <a:gd name="connsiteX3-1451" fmla="*/ 839751 w 2542151"/>
              <a:gd name="connsiteY3-1452" fmla="*/ 1336700 h 1914998"/>
              <a:gd name="connsiteX4-1453" fmla="*/ 839751 w 2542151"/>
              <a:gd name="connsiteY4-1454" fmla="*/ 1186086 h 1914998"/>
              <a:gd name="connsiteX5-1455" fmla="*/ 1315127 w 2542151"/>
              <a:gd name="connsiteY5-1456" fmla="*/ 1186086 h 1914998"/>
              <a:gd name="connsiteX6-1457" fmla="*/ 1315127 w 2542151"/>
              <a:gd name="connsiteY6-1458" fmla="*/ 1495551 h 1914998"/>
              <a:gd name="connsiteX7-1459" fmla="*/ 1329836 w 2542151"/>
              <a:gd name="connsiteY7-1460" fmla="*/ 1652636 h 1914998"/>
              <a:gd name="connsiteX8-1461" fmla="*/ 1395141 w 2542151"/>
              <a:gd name="connsiteY8-1462" fmla="*/ 1686172 h 1914998"/>
              <a:gd name="connsiteX9-1463" fmla="*/ 1468095 w 2542151"/>
              <a:gd name="connsiteY9-1464" fmla="*/ 1643811 h 1914998"/>
              <a:gd name="connsiteX10-1465" fmla="*/ 1485745 w 2542151"/>
              <a:gd name="connsiteY10-1466" fmla="*/ 1422597 h 1914998"/>
              <a:gd name="connsiteX11-1467" fmla="*/ 1485745 w 2542151"/>
              <a:gd name="connsiteY11-1468" fmla="*/ 1290810 h 1914998"/>
              <a:gd name="connsiteX12-1469" fmla="*/ 1461035 w 2542151"/>
              <a:gd name="connsiteY12-1470" fmla="*/ 1130782 h 1914998"/>
              <a:gd name="connsiteX13-1471" fmla="*/ 1388081 w 2542151"/>
              <a:gd name="connsiteY13-1472" fmla="*/ 1064300 h 1914998"/>
              <a:gd name="connsiteX14-1473" fmla="*/ 1200990 w 2542151"/>
              <a:gd name="connsiteY14-1474" fmla="*/ 1046062 h 1914998"/>
              <a:gd name="connsiteX15-1475" fmla="*/ 1200990 w 2542151"/>
              <a:gd name="connsiteY15-1476" fmla="*/ 769544 h 1914998"/>
              <a:gd name="connsiteX16-1477" fmla="*/ 1410438 w 2542151"/>
              <a:gd name="connsiteY16-1478" fmla="*/ 756600 h 1914998"/>
              <a:gd name="connsiteX17-1479" fmla="*/ 1468095 w 2542151"/>
              <a:gd name="connsiteY17-1480" fmla="*/ 700120 h 1914998"/>
              <a:gd name="connsiteX18-1481" fmla="*/ 1485745 w 2542151"/>
              <a:gd name="connsiteY18-1482" fmla="*/ 563626 h 1914998"/>
              <a:gd name="connsiteX19-1483" fmla="*/ 1485745 w 2542151"/>
              <a:gd name="connsiteY19-1484" fmla="*/ 457726 h 1914998"/>
              <a:gd name="connsiteX20-1485" fmla="*/ 1465153 w 2542151"/>
              <a:gd name="connsiteY20-1486" fmla="*/ 325938 h 1914998"/>
              <a:gd name="connsiteX21-1487" fmla="*/ 1401024 w 2542151"/>
              <a:gd name="connsiteY21-1488" fmla="*/ 294168 h 1914998"/>
              <a:gd name="connsiteX22-1489" fmla="*/ 1333366 w 2542151"/>
              <a:gd name="connsiteY22-1490" fmla="*/ 327703 h 1914998"/>
              <a:gd name="connsiteX23-1491" fmla="*/ 1315127 w 2542151"/>
              <a:gd name="connsiteY23-1492" fmla="*/ 470669 h 1914998"/>
              <a:gd name="connsiteX24-1493" fmla="*/ 1315127 w 2542151"/>
              <a:gd name="connsiteY24-1494" fmla="*/ 627167 h 1914998"/>
              <a:gd name="connsiteX25-1495" fmla="*/ 839751 w 2542151"/>
              <a:gd name="connsiteY25-1496" fmla="*/ 627167 h 1914998"/>
              <a:gd name="connsiteX26-1497" fmla="*/ 839751 w 2542151"/>
              <a:gd name="connsiteY26-1498" fmla="*/ 464786 h 1914998"/>
              <a:gd name="connsiteX27-1499" fmla="*/ 964479 w 2542151"/>
              <a:gd name="connsiteY27-1500" fmla="*/ 95899 h 1914998"/>
              <a:gd name="connsiteX28-1501" fmla="*/ 1361017 w 2542151"/>
              <a:gd name="connsiteY28-1502" fmla="*/ 0 h 1914998"/>
              <a:gd name="connsiteX29-1503" fmla="*/ 1822273 w 2542151"/>
              <a:gd name="connsiteY29-1504" fmla="*/ 132872 h 1914998"/>
              <a:gd name="connsiteX30-1505" fmla="*/ 1943470 w 2542151"/>
              <a:gd name="connsiteY30-1506" fmla="*/ 502090 h 1914998"/>
              <a:gd name="connsiteX31-1507" fmla="*/ 1899933 w 2542151"/>
              <a:gd name="connsiteY31-1508" fmla="*/ 733150 h 1914998"/>
              <a:gd name="connsiteX32-1509" fmla="*/ 1746966 w 2542151"/>
              <a:gd name="connsiteY32-1510" fmla="*/ 863089 h 1914998"/>
              <a:gd name="connsiteX33-1511" fmla="*/ 1908170 w 2542151"/>
              <a:gd name="connsiteY33-1512" fmla="*/ 982586 h 1914998"/>
              <a:gd name="connsiteX34-1513" fmla="*/ 1961120 w 2542151"/>
              <a:gd name="connsiteY34-1514" fmla="*/ 1371687 h 1914998"/>
              <a:gd name="connsiteX35-1515" fmla="*/ 1909347 w 2542151"/>
              <a:gd name="connsiteY35-1516" fmla="*/ 1724276 h 1914998"/>
              <a:gd name="connsiteX36-1517" fmla="*/ 1730493 w 2542151"/>
              <a:gd name="connsiteY36-1518" fmla="*/ 1914998 h 1914998"/>
              <a:gd name="connsiteX37-1519" fmla="*/ 2542151 w 2542151"/>
              <a:gd name="connsiteY37-1520" fmla="*/ 1911674 h 1914998"/>
              <a:gd name="connsiteX0-1521" fmla="*/ 0 w 2542151"/>
              <a:gd name="connsiteY0-1522" fmla="*/ 1905063 h 1915032"/>
              <a:gd name="connsiteX1-1523" fmla="*/ 1049788 w 2542151"/>
              <a:gd name="connsiteY1-1524" fmla="*/ 1904444 h 1915032"/>
              <a:gd name="connsiteX2-1525" fmla="*/ 880346 w 2542151"/>
              <a:gd name="connsiteY2-1526" fmla="*/ 1718530 h 1915032"/>
              <a:gd name="connsiteX3-1527" fmla="*/ 839751 w 2542151"/>
              <a:gd name="connsiteY3-1528" fmla="*/ 1336700 h 1915032"/>
              <a:gd name="connsiteX4-1529" fmla="*/ 839751 w 2542151"/>
              <a:gd name="connsiteY4-1530" fmla="*/ 1186086 h 1915032"/>
              <a:gd name="connsiteX5-1531" fmla="*/ 1315127 w 2542151"/>
              <a:gd name="connsiteY5-1532" fmla="*/ 1186086 h 1915032"/>
              <a:gd name="connsiteX6-1533" fmla="*/ 1315127 w 2542151"/>
              <a:gd name="connsiteY6-1534" fmla="*/ 1495551 h 1915032"/>
              <a:gd name="connsiteX7-1535" fmla="*/ 1329836 w 2542151"/>
              <a:gd name="connsiteY7-1536" fmla="*/ 1652636 h 1915032"/>
              <a:gd name="connsiteX8-1537" fmla="*/ 1395141 w 2542151"/>
              <a:gd name="connsiteY8-1538" fmla="*/ 1686172 h 1915032"/>
              <a:gd name="connsiteX9-1539" fmla="*/ 1468095 w 2542151"/>
              <a:gd name="connsiteY9-1540" fmla="*/ 1643811 h 1915032"/>
              <a:gd name="connsiteX10-1541" fmla="*/ 1485745 w 2542151"/>
              <a:gd name="connsiteY10-1542" fmla="*/ 1422597 h 1915032"/>
              <a:gd name="connsiteX11-1543" fmla="*/ 1485745 w 2542151"/>
              <a:gd name="connsiteY11-1544" fmla="*/ 1290810 h 1915032"/>
              <a:gd name="connsiteX12-1545" fmla="*/ 1461035 w 2542151"/>
              <a:gd name="connsiteY12-1546" fmla="*/ 1130782 h 1915032"/>
              <a:gd name="connsiteX13-1547" fmla="*/ 1388081 w 2542151"/>
              <a:gd name="connsiteY13-1548" fmla="*/ 1064300 h 1915032"/>
              <a:gd name="connsiteX14-1549" fmla="*/ 1200990 w 2542151"/>
              <a:gd name="connsiteY14-1550" fmla="*/ 1046062 h 1915032"/>
              <a:gd name="connsiteX15-1551" fmla="*/ 1200990 w 2542151"/>
              <a:gd name="connsiteY15-1552" fmla="*/ 769544 h 1915032"/>
              <a:gd name="connsiteX16-1553" fmla="*/ 1410438 w 2542151"/>
              <a:gd name="connsiteY16-1554" fmla="*/ 756600 h 1915032"/>
              <a:gd name="connsiteX17-1555" fmla="*/ 1468095 w 2542151"/>
              <a:gd name="connsiteY17-1556" fmla="*/ 700120 h 1915032"/>
              <a:gd name="connsiteX18-1557" fmla="*/ 1485745 w 2542151"/>
              <a:gd name="connsiteY18-1558" fmla="*/ 563626 h 1915032"/>
              <a:gd name="connsiteX19-1559" fmla="*/ 1485745 w 2542151"/>
              <a:gd name="connsiteY19-1560" fmla="*/ 457726 h 1915032"/>
              <a:gd name="connsiteX20-1561" fmla="*/ 1465153 w 2542151"/>
              <a:gd name="connsiteY20-1562" fmla="*/ 325938 h 1915032"/>
              <a:gd name="connsiteX21-1563" fmla="*/ 1401024 w 2542151"/>
              <a:gd name="connsiteY21-1564" fmla="*/ 294168 h 1915032"/>
              <a:gd name="connsiteX22-1565" fmla="*/ 1333366 w 2542151"/>
              <a:gd name="connsiteY22-1566" fmla="*/ 327703 h 1915032"/>
              <a:gd name="connsiteX23-1567" fmla="*/ 1315127 w 2542151"/>
              <a:gd name="connsiteY23-1568" fmla="*/ 470669 h 1915032"/>
              <a:gd name="connsiteX24-1569" fmla="*/ 1315127 w 2542151"/>
              <a:gd name="connsiteY24-1570" fmla="*/ 627167 h 1915032"/>
              <a:gd name="connsiteX25-1571" fmla="*/ 839751 w 2542151"/>
              <a:gd name="connsiteY25-1572" fmla="*/ 627167 h 1915032"/>
              <a:gd name="connsiteX26-1573" fmla="*/ 839751 w 2542151"/>
              <a:gd name="connsiteY26-1574" fmla="*/ 464786 h 1915032"/>
              <a:gd name="connsiteX27-1575" fmla="*/ 964479 w 2542151"/>
              <a:gd name="connsiteY27-1576" fmla="*/ 95899 h 1915032"/>
              <a:gd name="connsiteX28-1577" fmla="*/ 1361017 w 2542151"/>
              <a:gd name="connsiteY28-1578" fmla="*/ 0 h 1915032"/>
              <a:gd name="connsiteX29-1579" fmla="*/ 1822273 w 2542151"/>
              <a:gd name="connsiteY29-1580" fmla="*/ 132872 h 1915032"/>
              <a:gd name="connsiteX30-1581" fmla="*/ 1943470 w 2542151"/>
              <a:gd name="connsiteY30-1582" fmla="*/ 502090 h 1915032"/>
              <a:gd name="connsiteX31-1583" fmla="*/ 1899933 w 2542151"/>
              <a:gd name="connsiteY31-1584" fmla="*/ 733150 h 1915032"/>
              <a:gd name="connsiteX32-1585" fmla="*/ 1746966 w 2542151"/>
              <a:gd name="connsiteY32-1586" fmla="*/ 863089 h 1915032"/>
              <a:gd name="connsiteX33-1587" fmla="*/ 1908170 w 2542151"/>
              <a:gd name="connsiteY33-1588" fmla="*/ 982586 h 1915032"/>
              <a:gd name="connsiteX34-1589" fmla="*/ 1961120 w 2542151"/>
              <a:gd name="connsiteY34-1590" fmla="*/ 1371687 h 1915032"/>
              <a:gd name="connsiteX35-1591" fmla="*/ 1909347 w 2542151"/>
              <a:gd name="connsiteY35-1592" fmla="*/ 1724276 h 1915032"/>
              <a:gd name="connsiteX36-1593" fmla="*/ 1730493 w 2542151"/>
              <a:gd name="connsiteY36-1594" fmla="*/ 1914998 h 1915032"/>
              <a:gd name="connsiteX37-1595" fmla="*/ 2542151 w 2542151"/>
              <a:gd name="connsiteY37-1596" fmla="*/ 1911674 h 1915032"/>
              <a:gd name="connsiteX0-1597" fmla="*/ 0 w 2549495"/>
              <a:gd name="connsiteY0-1598" fmla="*/ 1905063 h 1915347"/>
              <a:gd name="connsiteX1-1599" fmla="*/ 1049788 w 2549495"/>
              <a:gd name="connsiteY1-1600" fmla="*/ 1904444 h 1915347"/>
              <a:gd name="connsiteX2-1601" fmla="*/ 880346 w 2549495"/>
              <a:gd name="connsiteY2-1602" fmla="*/ 1718530 h 1915347"/>
              <a:gd name="connsiteX3-1603" fmla="*/ 839751 w 2549495"/>
              <a:gd name="connsiteY3-1604" fmla="*/ 1336700 h 1915347"/>
              <a:gd name="connsiteX4-1605" fmla="*/ 839751 w 2549495"/>
              <a:gd name="connsiteY4-1606" fmla="*/ 1186086 h 1915347"/>
              <a:gd name="connsiteX5-1607" fmla="*/ 1315127 w 2549495"/>
              <a:gd name="connsiteY5-1608" fmla="*/ 1186086 h 1915347"/>
              <a:gd name="connsiteX6-1609" fmla="*/ 1315127 w 2549495"/>
              <a:gd name="connsiteY6-1610" fmla="*/ 1495551 h 1915347"/>
              <a:gd name="connsiteX7-1611" fmla="*/ 1329836 w 2549495"/>
              <a:gd name="connsiteY7-1612" fmla="*/ 1652636 h 1915347"/>
              <a:gd name="connsiteX8-1613" fmla="*/ 1395141 w 2549495"/>
              <a:gd name="connsiteY8-1614" fmla="*/ 1686172 h 1915347"/>
              <a:gd name="connsiteX9-1615" fmla="*/ 1468095 w 2549495"/>
              <a:gd name="connsiteY9-1616" fmla="*/ 1643811 h 1915347"/>
              <a:gd name="connsiteX10-1617" fmla="*/ 1485745 w 2549495"/>
              <a:gd name="connsiteY10-1618" fmla="*/ 1422597 h 1915347"/>
              <a:gd name="connsiteX11-1619" fmla="*/ 1485745 w 2549495"/>
              <a:gd name="connsiteY11-1620" fmla="*/ 1290810 h 1915347"/>
              <a:gd name="connsiteX12-1621" fmla="*/ 1461035 w 2549495"/>
              <a:gd name="connsiteY12-1622" fmla="*/ 1130782 h 1915347"/>
              <a:gd name="connsiteX13-1623" fmla="*/ 1388081 w 2549495"/>
              <a:gd name="connsiteY13-1624" fmla="*/ 1064300 h 1915347"/>
              <a:gd name="connsiteX14-1625" fmla="*/ 1200990 w 2549495"/>
              <a:gd name="connsiteY14-1626" fmla="*/ 1046062 h 1915347"/>
              <a:gd name="connsiteX15-1627" fmla="*/ 1200990 w 2549495"/>
              <a:gd name="connsiteY15-1628" fmla="*/ 769544 h 1915347"/>
              <a:gd name="connsiteX16-1629" fmla="*/ 1410438 w 2549495"/>
              <a:gd name="connsiteY16-1630" fmla="*/ 756600 h 1915347"/>
              <a:gd name="connsiteX17-1631" fmla="*/ 1468095 w 2549495"/>
              <a:gd name="connsiteY17-1632" fmla="*/ 700120 h 1915347"/>
              <a:gd name="connsiteX18-1633" fmla="*/ 1485745 w 2549495"/>
              <a:gd name="connsiteY18-1634" fmla="*/ 563626 h 1915347"/>
              <a:gd name="connsiteX19-1635" fmla="*/ 1485745 w 2549495"/>
              <a:gd name="connsiteY19-1636" fmla="*/ 457726 h 1915347"/>
              <a:gd name="connsiteX20-1637" fmla="*/ 1465153 w 2549495"/>
              <a:gd name="connsiteY20-1638" fmla="*/ 325938 h 1915347"/>
              <a:gd name="connsiteX21-1639" fmla="*/ 1401024 w 2549495"/>
              <a:gd name="connsiteY21-1640" fmla="*/ 294168 h 1915347"/>
              <a:gd name="connsiteX22-1641" fmla="*/ 1333366 w 2549495"/>
              <a:gd name="connsiteY22-1642" fmla="*/ 327703 h 1915347"/>
              <a:gd name="connsiteX23-1643" fmla="*/ 1315127 w 2549495"/>
              <a:gd name="connsiteY23-1644" fmla="*/ 470669 h 1915347"/>
              <a:gd name="connsiteX24-1645" fmla="*/ 1315127 w 2549495"/>
              <a:gd name="connsiteY24-1646" fmla="*/ 627167 h 1915347"/>
              <a:gd name="connsiteX25-1647" fmla="*/ 839751 w 2549495"/>
              <a:gd name="connsiteY25-1648" fmla="*/ 627167 h 1915347"/>
              <a:gd name="connsiteX26-1649" fmla="*/ 839751 w 2549495"/>
              <a:gd name="connsiteY26-1650" fmla="*/ 464786 h 1915347"/>
              <a:gd name="connsiteX27-1651" fmla="*/ 964479 w 2549495"/>
              <a:gd name="connsiteY27-1652" fmla="*/ 95899 h 1915347"/>
              <a:gd name="connsiteX28-1653" fmla="*/ 1361017 w 2549495"/>
              <a:gd name="connsiteY28-1654" fmla="*/ 0 h 1915347"/>
              <a:gd name="connsiteX29-1655" fmla="*/ 1822273 w 2549495"/>
              <a:gd name="connsiteY29-1656" fmla="*/ 132872 h 1915347"/>
              <a:gd name="connsiteX30-1657" fmla="*/ 1943470 w 2549495"/>
              <a:gd name="connsiteY30-1658" fmla="*/ 502090 h 1915347"/>
              <a:gd name="connsiteX31-1659" fmla="*/ 1899933 w 2549495"/>
              <a:gd name="connsiteY31-1660" fmla="*/ 733150 h 1915347"/>
              <a:gd name="connsiteX32-1661" fmla="*/ 1746966 w 2549495"/>
              <a:gd name="connsiteY32-1662" fmla="*/ 863089 h 1915347"/>
              <a:gd name="connsiteX33-1663" fmla="*/ 1908170 w 2549495"/>
              <a:gd name="connsiteY33-1664" fmla="*/ 982586 h 1915347"/>
              <a:gd name="connsiteX34-1665" fmla="*/ 1961120 w 2549495"/>
              <a:gd name="connsiteY34-1666" fmla="*/ 1371687 h 1915347"/>
              <a:gd name="connsiteX35-1667" fmla="*/ 1909347 w 2549495"/>
              <a:gd name="connsiteY35-1668" fmla="*/ 1724276 h 1915347"/>
              <a:gd name="connsiteX36-1669" fmla="*/ 1730493 w 2549495"/>
              <a:gd name="connsiteY36-1670" fmla="*/ 1914998 h 1915347"/>
              <a:gd name="connsiteX37-1671" fmla="*/ 2549495 w 2549495"/>
              <a:gd name="connsiteY37-1672" fmla="*/ 1915347 h 1915347"/>
              <a:gd name="connsiteX0-1673" fmla="*/ 0 w 2549495"/>
              <a:gd name="connsiteY0-1674" fmla="*/ 1905063 h 1915347"/>
              <a:gd name="connsiteX1-1675" fmla="*/ 1049788 w 2549495"/>
              <a:gd name="connsiteY1-1676" fmla="*/ 1904444 h 1915347"/>
              <a:gd name="connsiteX2-1677" fmla="*/ 880346 w 2549495"/>
              <a:gd name="connsiteY2-1678" fmla="*/ 1718530 h 1915347"/>
              <a:gd name="connsiteX3-1679" fmla="*/ 839751 w 2549495"/>
              <a:gd name="connsiteY3-1680" fmla="*/ 1336700 h 1915347"/>
              <a:gd name="connsiteX4-1681" fmla="*/ 839751 w 2549495"/>
              <a:gd name="connsiteY4-1682" fmla="*/ 1186086 h 1915347"/>
              <a:gd name="connsiteX5-1683" fmla="*/ 1315127 w 2549495"/>
              <a:gd name="connsiteY5-1684" fmla="*/ 1186086 h 1915347"/>
              <a:gd name="connsiteX6-1685" fmla="*/ 1315127 w 2549495"/>
              <a:gd name="connsiteY6-1686" fmla="*/ 1495551 h 1915347"/>
              <a:gd name="connsiteX7-1687" fmla="*/ 1329836 w 2549495"/>
              <a:gd name="connsiteY7-1688" fmla="*/ 1652636 h 1915347"/>
              <a:gd name="connsiteX8-1689" fmla="*/ 1395141 w 2549495"/>
              <a:gd name="connsiteY8-1690" fmla="*/ 1686172 h 1915347"/>
              <a:gd name="connsiteX9-1691" fmla="*/ 1468095 w 2549495"/>
              <a:gd name="connsiteY9-1692" fmla="*/ 1643811 h 1915347"/>
              <a:gd name="connsiteX10-1693" fmla="*/ 1485745 w 2549495"/>
              <a:gd name="connsiteY10-1694" fmla="*/ 1422597 h 1915347"/>
              <a:gd name="connsiteX11-1695" fmla="*/ 1485745 w 2549495"/>
              <a:gd name="connsiteY11-1696" fmla="*/ 1290810 h 1915347"/>
              <a:gd name="connsiteX12-1697" fmla="*/ 1461035 w 2549495"/>
              <a:gd name="connsiteY12-1698" fmla="*/ 1130782 h 1915347"/>
              <a:gd name="connsiteX13-1699" fmla="*/ 1388081 w 2549495"/>
              <a:gd name="connsiteY13-1700" fmla="*/ 1064300 h 1915347"/>
              <a:gd name="connsiteX14-1701" fmla="*/ 1200990 w 2549495"/>
              <a:gd name="connsiteY14-1702" fmla="*/ 1046062 h 1915347"/>
              <a:gd name="connsiteX15-1703" fmla="*/ 1200990 w 2549495"/>
              <a:gd name="connsiteY15-1704" fmla="*/ 769544 h 1915347"/>
              <a:gd name="connsiteX16-1705" fmla="*/ 1410438 w 2549495"/>
              <a:gd name="connsiteY16-1706" fmla="*/ 756600 h 1915347"/>
              <a:gd name="connsiteX17-1707" fmla="*/ 1468095 w 2549495"/>
              <a:gd name="connsiteY17-1708" fmla="*/ 700120 h 1915347"/>
              <a:gd name="connsiteX18-1709" fmla="*/ 1485745 w 2549495"/>
              <a:gd name="connsiteY18-1710" fmla="*/ 563626 h 1915347"/>
              <a:gd name="connsiteX19-1711" fmla="*/ 1485745 w 2549495"/>
              <a:gd name="connsiteY19-1712" fmla="*/ 457726 h 1915347"/>
              <a:gd name="connsiteX20-1713" fmla="*/ 1465153 w 2549495"/>
              <a:gd name="connsiteY20-1714" fmla="*/ 325938 h 1915347"/>
              <a:gd name="connsiteX21-1715" fmla="*/ 1401024 w 2549495"/>
              <a:gd name="connsiteY21-1716" fmla="*/ 294168 h 1915347"/>
              <a:gd name="connsiteX22-1717" fmla="*/ 1333366 w 2549495"/>
              <a:gd name="connsiteY22-1718" fmla="*/ 327703 h 1915347"/>
              <a:gd name="connsiteX23-1719" fmla="*/ 1315127 w 2549495"/>
              <a:gd name="connsiteY23-1720" fmla="*/ 470669 h 1915347"/>
              <a:gd name="connsiteX24-1721" fmla="*/ 1315127 w 2549495"/>
              <a:gd name="connsiteY24-1722" fmla="*/ 627167 h 1915347"/>
              <a:gd name="connsiteX25-1723" fmla="*/ 839751 w 2549495"/>
              <a:gd name="connsiteY25-1724" fmla="*/ 627167 h 1915347"/>
              <a:gd name="connsiteX26-1725" fmla="*/ 839751 w 2549495"/>
              <a:gd name="connsiteY26-1726" fmla="*/ 464786 h 1915347"/>
              <a:gd name="connsiteX27-1727" fmla="*/ 964479 w 2549495"/>
              <a:gd name="connsiteY27-1728" fmla="*/ 95899 h 1915347"/>
              <a:gd name="connsiteX28-1729" fmla="*/ 1361017 w 2549495"/>
              <a:gd name="connsiteY28-1730" fmla="*/ 0 h 1915347"/>
              <a:gd name="connsiteX29-1731" fmla="*/ 1822273 w 2549495"/>
              <a:gd name="connsiteY29-1732" fmla="*/ 132872 h 1915347"/>
              <a:gd name="connsiteX30-1733" fmla="*/ 1943470 w 2549495"/>
              <a:gd name="connsiteY30-1734" fmla="*/ 502090 h 1915347"/>
              <a:gd name="connsiteX31-1735" fmla="*/ 1899933 w 2549495"/>
              <a:gd name="connsiteY31-1736" fmla="*/ 733150 h 1915347"/>
              <a:gd name="connsiteX32-1737" fmla="*/ 1746966 w 2549495"/>
              <a:gd name="connsiteY32-1738" fmla="*/ 863089 h 1915347"/>
              <a:gd name="connsiteX33-1739" fmla="*/ 1908170 w 2549495"/>
              <a:gd name="connsiteY33-1740" fmla="*/ 982586 h 1915347"/>
              <a:gd name="connsiteX34-1741" fmla="*/ 1961120 w 2549495"/>
              <a:gd name="connsiteY34-1742" fmla="*/ 1371687 h 1915347"/>
              <a:gd name="connsiteX35-1743" fmla="*/ 1909347 w 2549495"/>
              <a:gd name="connsiteY35-1744" fmla="*/ 1724276 h 1915347"/>
              <a:gd name="connsiteX36-1745" fmla="*/ 1730493 w 2549495"/>
              <a:gd name="connsiteY36-1746" fmla="*/ 1914998 h 1915347"/>
              <a:gd name="connsiteX37-1747" fmla="*/ 2549495 w 2549495"/>
              <a:gd name="connsiteY37-1748" fmla="*/ 1915347 h 1915347"/>
              <a:gd name="connsiteX0-1749" fmla="*/ 0 w 4146831"/>
              <a:gd name="connsiteY0-1750" fmla="*/ 1921587 h 1921587"/>
              <a:gd name="connsiteX1-1751" fmla="*/ 2647124 w 4146831"/>
              <a:gd name="connsiteY1-1752" fmla="*/ 1904444 h 1921587"/>
              <a:gd name="connsiteX2-1753" fmla="*/ 2477682 w 4146831"/>
              <a:gd name="connsiteY2-1754" fmla="*/ 1718530 h 1921587"/>
              <a:gd name="connsiteX3-1755" fmla="*/ 2437087 w 4146831"/>
              <a:gd name="connsiteY3-1756" fmla="*/ 1336700 h 1921587"/>
              <a:gd name="connsiteX4-1757" fmla="*/ 2437087 w 4146831"/>
              <a:gd name="connsiteY4-1758" fmla="*/ 1186086 h 1921587"/>
              <a:gd name="connsiteX5-1759" fmla="*/ 2912463 w 4146831"/>
              <a:gd name="connsiteY5-1760" fmla="*/ 1186086 h 1921587"/>
              <a:gd name="connsiteX6-1761" fmla="*/ 2912463 w 4146831"/>
              <a:gd name="connsiteY6-1762" fmla="*/ 1495551 h 1921587"/>
              <a:gd name="connsiteX7-1763" fmla="*/ 2927172 w 4146831"/>
              <a:gd name="connsiteY7-1764" fmla="*/ 1652636 h 1921587"/>
              <a:gd name="connsiteX8-1765" fmla="*/ 2992477 w 4146831"/>
              <a:gd name="connsiteY8-1766" fmla="*/ 1686172 h 1921587"/>
              <a:gd name="connsiteX9-1767" fmla="*/ 3065431 w 4146831"/>
              <a:gd name="connsiteY9-1768" fmla="*/ 1643811 h 1921587"/>
              <a:gd name="connsiteX10-1769" fmla="*/ 3083081 w 4146831"/>
              <a:gd name="connsiteY10-1770" fmla="*/ 1422597 h 1921587"/>
              <a:gd name="connsiteX11-1771" fmla="*/ 3083081 w 4146831"/>
              <a:gd name="connsiteY11-1772" fmla="*/ 1290810 h 1921587"/>
              <a:gd name="connsiteX12-1773" fmla="*/ 3058371 w 4146831"/>
              <a:gd name="connsiteY12-1774" fmla="*/ 1130782 h 1921587"/>
              <a:gd name="connsiteX13-1775" fmla="*/ 2985417 w 4146831"/>
              <a:gd name="connsiteY13-1776" fmla="*/ 1064300 h 1921587"/>
              <a:gd name="connsiteX14-1777" fmla="*/ 2798326 w 4146831"/>
              <a:gd name="connsiteY14-1778" fmla="*/ 1046062 h 1921587"/>
              <a:gd name="connsiteX15-1779" fmla="*/ 2798326 w 4146831"/>
              <a:gd name="connsiteY15-1780" fmla="*/ 769544 h 1921587"/>
              <a:gd name="connsiteX16-1781" fmla="*/ 3007774 w 4146831"/>
              <a:gd name="connsiteY16-1782" fmla="*/ 756600 h 1921587"/>
              <a:gd name="connsiteX17-1783" fmla="*/ 3065431 w 4146831"/>
              <a:gd name="connsiteY17-1784" fmla="*/ 700120 h 1921587"/>
              <a:gd name="connsiteX18-1785" fmla="*/ 3083081 w 4146831"/>
              <a:gd name="connsiteY18-1786" fmla="*/ 563626 h 1921587"/>
              <a:gd name="connsiteX19-1787" fmla="*/ 3083081 w 4146831"/>
              <a:gd name="connsiteY19-1788" fmla="*/ 457726 h 1921587"/>
              <a:gd name="connsiteX20-1789" fmla="*/ 3062489 w 4146831"/>
              <a:gd name="connsiteY20-1790" fmla="*/ 325938 h 1921587"/>
              <a:gd name="connsiteX21-1791" fmla="*/ 2998360 w 4146831"/>
              <a:gd name="connsiteY21-1792" fmla="*/ 294168 h 1921587"/>
              <a:gd name="connsiteX22-1793" fmla="*/ 2930702 w 4146831"/>
              <a:gd name="connsiteY22-1794" fmla="*/ 327703 h 1921587"/>
              <a:gd name="connsiteX23-1795" fmla="*/ 2912463 w 4146831"/>
              <a:gd name="connsiteY23-1796" fmla="*/ 470669 h 1921587"/>
              <a:gd name="connsiteX24-1797" fmla="*/ 2912463 w 4146831"/>
              <a:gd name="connsiteY24-1798" fmla="*/ 627167 h 1921587"/>
              <a:gd name="connsiteX25-1799" fmla="*/ 2437087 w 4146831"/>
              <a:gd name="connsiteY25-1800" fmla="*/ 627167 h 1921587"/>
              <a:gd name="connsiteX26-1801" fmla="*/ 2437087 w 4146831"/>
              <a:gd name="connsiteY26-1802" fmla="*/ 464786 h 1921587"/>
              <a:gd name="connsiteX27-1803" fmla="*/ 2561815 w 4146831"/>
              <a:gd name="connsiteY27-1804" fmla="*/ 95899 h 1921587"/>
              <a:gd name="connsiteX28-1805" fmla="*/ 2958353 w 4146831"/>
              <a:gd name="connsiteY28-1806" fmla="*/ 0 h 1921587"/>
              <a:gd name="connsiteX29-1807" fmla="*/ 3419609 w 4146831"/>
              <a:gd name="connsiteY29-1808" fmla="*/ 132872 h 1921587"/>
              <a:gd name="connsiteX30-1809" fmla="*/ 3540806 w 4146831"/>
              <a:gd name="connsiteY30-1810" fmla="*/ 502090 h 1921587"/>
              <a:gd name="connsiteX31-1811" fmla="*/ 3497269 w 4146831"/>
              <a:gd name="connsiteY31-1812" fmla="*/ 733150 h 1921587"/>
              <a:gd name="connsiteX32-1813" fmla="*/ 3344302 w 4146831"/>
              <a:gd name="connsiteY32-1814" fmla="*/ 863089 h 1921587"/>
              <a:gd name="connsiteX33-1815" fmla="*/ 3505506 w 4146831"/>
              <a:gd name="connsiteY33-1816" fmla="*/ 982586 h 1921587"/>
              <a:gd name="connsiteX34-1817" fmla="*/ 3558456 w 4146831"/>
              <a:gd name="connsiteY34-1818" fmla="*/ 1371687 h 1921587"/>
              <a:gd name="connsiteX35-1819" fmla="*/ 3506683 w 4146831"/>
              <a:gd name="connsiteY35-1820" fmla="*/ 1724276 h 1921587"/>
              <a:gd name="connsiteX36-1821" fmla="*/ 3327829 w 4146831"/>
              <a:gd name="connsiteY36-1822" fmla="*/ 1914998 h 1921587"/>
              <a:gd name="connsiteX37-1823" fmla="*/ 4146831 w 4146831"/>
              <a:gd name="connsiteY37-1824" fmla="*/ 1915347 h 1921587"/>
              <a:gd name="connsiteX0-1825" fmla="*/ 0 w 4389185"/>
              <a:gd name="connsiteY0-1826" fmla="*/ 1906899 h 1915347"/>
              <a:gd name="connsiteX1-1827" fmla="*/ 2889478 w 4389185"/>
              <a:gd name="connsiteY1-1828" fmla="*/ 1904444 h 1915347"/>
              <a:gd name="connsiteX2-1829" fmla="*/ 2720036 w 4389185"/>
              <a:gd name="connsiteY2-1830" fmla="*/ 1718530 h 1915347"/>
              <a:gd name="connsiteX3-1831" fmla="*/ 2679441 w 4389185"/>
              <a:gd name="connsiteY3-1832" fmla="*/ 1336700 h 1915347"/>
              <a:gd name="connsiteX4-1833" fmla="*/ 2679441 w 4389185"/>
              <a:gd name="connsiteY4-1834" fmla="*/ 1186086 h 1915347"/>
              <a:gd name="connsiteX5-1835" fmla="*/ 3154817 w 4389185"/>
              <a:gd name="connsiteY5-1836" fmla="*/ 1186086 h 1915347"/>
              <a:gd name="connsiteX6-1837" fmla="*/ 3154817 w 4389185"/>
              <a:gd name="connsiteY6-1838" fmla="*/ 1495551 h 1915347"/>
              <a:gd name="connsiteX7-1839" fmla="*/ 3169526 w 4389185"/>
              <a:gd name="connsiteY7-1840" fmla="*/ 1652636 h 1915347"/>
              <a:gd name="connsiteX8-1841" fmla="*/ 3234831 w 4389185"/>
              <a:gd name="connsiteY8-1842" fmla="*/ 1686172 h 1915347"/>
              <a:gd name="connsiteX9-1843" fmla="*/ 3307785 w 4389185"/>
              <a:gd name="connsiteY9-1844" fmla="*/ 1643811 h 1915347"/>
              <a:gd name="connsiteX10-1845" fmla="*/ 3325435 w 4389185"/>
              <a:gd name="connsiteY10-1846" fmla="*/ 1422597 h 1915347"/>
              <a:gd name="connsiteX11-1847" fmla="*/ 3325435 w 4389185"/>
              <a:gd name="connsiteY11-1848" fmla="*/ 1290810 h 1915347"/>
              <a:gd name="connsiteX12-1849" fmla="*/ 3300725 w 4389185"/>
              <a:gd name="connsiteY12-1850" fmla="*/ 1130782 h 1915347"/>
              <a:gd name="connsiteX13-1851" fmla="*/ 3227771 w 4389185"/>
              <a:gd name="connsiteY13-1852" fmla="*/ 1064300 h 1915347"/>
              <a:gd name="connsiteX14-1853" fmla="*/ 3040680 w 4389185"/>
              <a:gd name="connsiteY14-1854" fmla="*/ 1046062 h 1915347"/>
              <a:gd name="connsiteX15-1855" fmla="*/ 3040680 w 4389185"/>
              <a:gd name="connsiteY15-1856" fmla="*/ 769544 h 1915347"/>
              <a:gd name="connsiteX16-1857" fmla="*/ 3250128 w 4389185"/>
              <a:gd name="connsiteY16-1858" fmla="*/ 756600 h 1915347"/>
              <a:gd name="connsiteX17-1859" fmla="*/ 3307785 w 4389185"/>
              <a:gd name="connsiteY17-1860" fmla="*/ 700120 h 1915347"/>
              <a:gd name="connsiteX18-1861" fmla="*/ 3325435 w 4389185"/>
              <a:gd name="connsiteY18-1862" fmla="*/ 563626 h 1915347"/>
              <a:gd name="connsiteX19-1863" fmla="*/ 3325435 w 4389185"/>
              <a:gd name="connsiteY19-1864" fmla="*/ 457726 h 1915347"/>
              <a:gd name="connsiteX20-1865" fmla="*/ 3304843 w 4389185"/>
              <a:gd name="connsiteY20-1866" fmla="*/ 325938 h 1915347"/>
              <a:gd name="connsiteX21-1867" fmla="*/ 3240714 w 4389185"/>
              <a:gd name="connsiteY21-1868" fmla="*/ 294168 h 1915347"/>
              <a:gd name="connsiteX22-1869" fmla="*/ 3173056 w 4389185"/>
              <a:gd name="connsiteY22-1870" fmla="*/ 327703 h 1915347"/>
              <a:gd name="connsiteX23-1871" fmla="*/ 3154817 w 4389185"/>
              <a:gd name="connsiteY23-1872" fmla="*/ 470669 h 1915347"/>
              <a:gd name="connsiteX24-1873" fmla="*/ 3154817 w 4389185"/>
              <a:gd name="connsiteY24-1874" fmla="*/ 627167 h 1915347"/>
              <a:gd name="connsiteX25-1875" fmla="*/ 2679441 w 4389185"/>
              <a:gd name="connsiteY25-1876" fmla="*/ 627167 h 1915347"/>
              <a:gd name="connsiteX26-1877" fmla="*/ 2679441 w 4389185"/>
              <a:gd name="connsiteY26-1878" fmla="*/ 464786 h 1915347"/>
              <a:gd name="connsiteX27-1879" fmla="*/ 2804169 w 4389185"/>
              <a:gd name="connsiteY27-1880" fmla="*/ 95899 h 1915347"/>
              <a:gd name="connsiteX28-1881" fmla="*/ 3200707 w 4389185"/>
              <a:gd name="connsiteY28-1882" fmla="*/ 0 h 1915347"/>
              <a:gd name="connsiteX29-1883" fmla="*/ 3661963 w 4389185"/>
              <a:gd name="connsiteY29-1884" fmla="*/ 132872 h 1915347"/>
              <a:gd name="connsiteX30-1885" fmla="*/ 3783160 w 4389185"/>
              <a:gd name="connsiteY30-1886" fmla="*/ 502090 h 1915347"/>
              <a:gd name="connsiteX31-1887" fmla="*/ 3739623 w 4389185"/>
              <a:gd name="connsiteY31-1888" fmla="*/ 733150 h 1915347"/>
              <a:gd name="connsiteX32-1889" fmla="*/ 3586656 w 4389185"/>
              <a:gd name="connsiteY32-1890" fmla="*/ 863089 h 1915347"/>
              <a:gd name="connsiteX33-1891" fmla="*/ 3747860 w 4389185"/>
              <a:gd name="connsiteY33-1892" fmla="*/ 982586 h 1915347"/>
              <a:gd name="connsiteX34-1893" fmla="*/ 3800810 w 4389185"/>
              <a:gd name="connsiteY34-1894" fmla="*/ 1371687 h 1915347"/>
              <a:gd name="connsiteX35-1895" fmla="*/ 3749037 w 4389185"/>
              <a:gd name="connsiteY35-1896" fmla="*/ 1724276 h 1915347"/>
              <a:gd name="connsiteX36-1897" fmla="*/ 3570183 w 4389185"/>
              <a:gd name="connsiteY36-1898" fmla="*/ 1914998 h 1915347"/>
              <a:gd name="connsiteX37-1899" fmla="*/ 4389185 w 4389185"/>
              <a:gd name="connsiteY37-1900" fmla="*/ 1915347 h 19153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</a:cxnLst>
            <a:rect l="l" t="t" r="r" b="b"/>
            <a:pathLst>
              <a:path w="4389185" h="1915347">
                <a:moveTo>
                  <a:pt x="0" y="1906899"/>
                </a:moveTo>
                <a:lnTo>
                  <a:pt x="2889478" y="1904444"/>
                </a:lnTo>
                <a:cubicBezTo>
                  <a:pt x="2851376" y="1865399"/>
                  <a:pt x="2747100" y="1791876"/>
                  <a:pt x="2720036" y="1718530"/>
                </a:cubicBezTo>
                <a:cubicBezTo>
                  <a:pt x="2692973" y="1645184"/>
                  <a:pt x="2679441" y="1517907"/>
                  <a:pt x="2679441" y="1336700"/>
                </a:cubicBezTo>
                <a:lnTo>
                  <a:pt x="2679441" y="1186086"/>
                </a:lnTo>
                <a:lnTo>
                  <a:pt x="3154817" y="1186086"/>
                </a:lnTo>
                <a:lnTo>
                  <a:pt x="3154817" y="1495551"/>
                </a:lnTo>
                <a:cubicBezTo>
                  <a:pt x="3154817" y="1577918"/>
                  <a:pt x="3159720" y="1630280"/>
                  <a:pt x="3169526" y="1652636"/>
                </a:cubicBezTo>
                <a:cubicBezTo>
                  <a:pt x="3179331" y="1674993"/>
                  <a:pt x="3201100" y="1686172"/>
                  <a:pt x="3234831" y="1686172"/>
                </a:cubicBezTo>
                <a:cubicBezTo>
                  <a:pt x="3271700" y="1686172"/>
                  <a:pt x="3296018" y="1672052"/>
                  <a:pt x="3307785" y="1643811"/>
                </a:cubicBezTo>
                <a:cubicBezTo>
                  <a:pt x="3319551" y="1615571"/>
                  <a:pt x="3325435" y="1541833"/>
                  <a:pt x="3325435" y="1422597"/>
                </a:cubicBezTo>
                <a:lnTo>
                  <a:pt x="3325435" y="1290810"/>
                </a:lnTo>
                <a:cubicBezTo>
                  <a:pt x="3325435" y="1217856"/>
                  <a:pt x="3317198" y="1164514"/>
                  <a:pt x="3300725" y="1130782"/>
                </a:cubicBezTo>
                <a:cubicBezTo>
                  <a:pt x="3284251" y="1097051"/>
                  <a:pt x="3259933" y="1074890"/>
                  <a:pt x="3227771" y="1064300"/>
                </a:cubicBezTo>
                <a:cubicBezTo>
                  <a:pt x="3195609" y="1053710"/>
                  <a:pt x="3133245" y="1047631"/>
                  <a:pt x="3040680" y="1046062"/>
                </a:cubicBezTo>
                <a:lnTo>
                  <a:pt x="3040680" y="769544"/>
                </a:lnTo>
                <a:cubicBezTo>
                  <a:pt x="3153641" y="769544"/>
                  <a:pt x="3223456" y="765229"/>
                  <a:pt x="3250128" y="756600"/>
                </a:cubicBezTo>
                <a:cubicBezTo>
                  <a:pt x="3276799" y="747971"/>
                  <a:pt x="3296018" y="729145"/>
                  <a:pt x="3307785" y="700120"/>
                </a:cubicBezTo>
                <a:cubicBezTo>
                  <a:pt x="3319551" y="671096"/>
                  <a:pt x="3325435" y="625598"/>
                  <a:pt x="3325435" y="563626"/>
                </a:cubicBezTo>
                <a:lnTo>
                  <a:pt x="3325435" y="457726"/>
                </a:lnTo>
                <a:cubicBezTo>
                  <a:pt x="3325435" y="391048"/>
                  <a:pt x="3318571" y="347118"/>
                  <a:pt x="3304843" y="325938"/>
                </a:cubicBezTo>
                <a:cubicBezTo>
                  <a:pt x="3291115" y="304758"/>
                  <a:pt x="3269739" y="294168"/>
                  <a:pt x="3240714" y="294168"/>
                </a:cubicBezTo>
                <a:cubicBezTo>
                  <a:pt x="3207767" y="294168"/>
                  <a:pt x="3185215" y="305347"/>
                  <a:pt x="3173056" y="327703"/>
                </a:cubicBezTo>
                <a:cubicBezTo>
                  <a:pt x="3160897" y="350060"/>
                  <a:pt x="3154817" y="397715"/>
                  <a:pt x="3154817" y="470669"/>
                </a:cubicBezTo>
                <a:lnTo>
                  <a:pt x="3154817" y="627167"/>
                </a:lnTo>
                <a:lnTo>
                  <a:pt x="2679441" y="627167"/>
                </a:lnTo>
                <a:lnTo>
                  <a:pt x="2679441" y="464786"/>
                </a:lnTo>
                <a:cubicBezTo>
                  <a:pt x="2679441" y="282794"/>
                  <a:pt x="2721017" y="159831"/>
                  <a:pt x="2804169" y="95899"/>
                </a:cubicBezTo>
                <a:cubicBezTo>
                  <a:pt x="2887320" y="31966"/>
                  <a:pt x="3019500" y="0"/>
                  <a:pt x="3200707" y="0"/>
                </a:cubicBezTo>
                <a:cubicBezTo>
                  <a:pt x="3427413" y="0"/>
                  <a:pt x="3581165" y="44291"/>
                  <a:pt x="3661963" y="132872"/>
                </a:cubicBezTo>
                <a:cubicBezTo>
                  <a:pt x="3742761" y="221453"/>
                  <a:pt x="3783160" y="344526"/>
                  <a:pt x="3783160" y="502090"/>
                </a:cubicBezTo>
                <a:cubicBezTo>
                  <a:pt x="3783160" y="608701"/>
                  <a:pt x="3768648" y="685721"/>
                  <a:pt x="3739623" y="733150"/>
                </a:cubicBezTo>
                <a:cubicBezTo>
                  <a:pt x="3710599" y="780578"/>
                  <a:pt x="3659610" y="823891"/>
                  <a:pt x="3586656" y="863089"/>
                </a:cubicBezTo>
                <a:cubicBezTo>
                  <a:pt x="3658825" y="887419"/>
                  <a:pt x="3712560" y="927252"/>
                  <a:pt x="3747860" y="982586"/>
                </a:cubicBezTo>
                <a:cubicBezTo>
                  <a:pt x="3783160" y="1037920"/>
                  <a:pt x="3800810" y="1167621"/>
                  <a:pt x="3800810" y="1371687"/>
                </a:cubicBezTo>
                <a:cubicBezTo>
                  <a:pt x="3800810" y="1523160"/>
                  <a:pt x="3783552" y="1640689"/>
                  <a:pt x="3749037" y="1724276"/>
                </a:cubicBezTo>
                <a:cubicBezTo>
                  <a:pt x="3714521" y="1807862"/>
                  <a:pt x="3647705" y="1851940"/>
                  <a:pt x="3570183" y="1914998"/>
                </a:cubicBezTo>
                <a:lnTo>
                  <a:pt x="4389185" y="1915347"/>
                </a:lnTo>
              </a:path>
            </a:pathLst>
          </a:custGeom>
          <a:noFill/>
          <a:ln w="38100">
            <a:solidFill>
              <a:schemeClr val="bg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5800" dirty="0">
              <a:latin typeface="Impact" panose="020B080603090205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46296" y="5848281"/>
            <a:ext cx="216261" cy="216261"/>
            <a:chOff x="2218721" y="3717673"/>
            <a:chExt cx="248226" cy="248226"/>
          </a:xfrm>
        </p:grpSpPr>
        <p:sp>
          <p:nvSpPr>
            <p:cNvPr id="41" name="椭圆 40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50399" y="5848280"/>
            <a:ext cx="216261" cy="216261"/>
            <a:chOff x="2218721" y="3717673"/>
            <a:chExt cx="248226" cy="248226"/>
          </a:xfrm>
        </p:grpSpPr>
        <p:sp>
          <p:nvSpPr>
            <p:cNvPr id="44" name="椭圆 43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75939" y="4966234"/>
            <a:ext cx="1923123" cy="962191"/>
            <a:chOff x="223455" y="2735579"/>
            <a:chExt cx="1923123" cy="962191"/>
          </a:xfrm>
        </p:grpSpPr>
        <p:sp>
          <p:nvSpPr>
            <p:cNvPr id="47" name="文本框 46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65895" y="4383328"/>
            <a:ext cx="1442304" cy="655815"/>
            <a:chOff x="4806096" y="2627316"/>
            <a:chExt cx="1442304" cy="655815"/>
          </a:xfrm>
        </p:grpSpPr>
        <p:sp>
          <p:nvSpPr>
            <p:cNvPr id="50" name="矩形 49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00A2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07343" y="4256365"/>
            <a:ext cx="4136390" cy="1709572"/>
            <a:chOff x="6401266" y="3922878"/>
            <a:chExt cx="4136390" cy="1709572"/>
          </a:xfrm>
        </p:grpSpPr>
        <p:sp>
          <p:nvSpPr>
            <p:cNvPr id="54" name="文本框 53"/>
            <p:cNvSpPr txBox="1"/>
            <p:nvPr/>
          </p:nvSpPr>
          <p:spPr>
            <a:xfrm>
              <a:off x="6401266" y="3922878"/>
              <a:ext cx="4136390" cy="1709572"/>
            </a:xfrm>
            <a:custGeom>
              <a:avLst/>
              <a:gdLst>
                <a:gd name="connsiteX0" fmla="*/ 368349 w 1054387"/>
                <a:gd name="connsiteY0" fmla="*/ 0 h 1708761"/>
                <a:gd name="connsiteX1" fmla="*/ 933011 w 1054387"/>
                <a:gd name="connsiteY1" fmla="*/ 0 h 1708761"/>
                <a:gd name="connsiteX2" fmla="*/ 933011 w 1054387"/>
                <a:gd name="connsiteY2" fmla="*/ 1116658 h 1708761"/>
                <a:gd name="connsiteX3" fmla="*/ 1054387 w 1054387"/>
                <a:gd name="connsiteY3" fmla="*/ 1116658 h 1708761"/>
                <a:gd name="connsiteX4" fmla="*/ 1054387 w 1054387"/>
                <a:gd name="connsiteY4" fmla="*/ 1407960 h 1708761"/>
                <a:gd name="connsiteX5" fmla="*/ 933011 w 1054387"/>
                <a:gd name="connsiteY5" fmla="*/ 1407960 h 1708761"/>
                <a:gd name="connsiteX6" fmla="*/ 933011 w 1054387"/>
                <a:gd name="connsiteY6" fmla="*/ 1708761 h 1708761"/>
                <a:gd name="connsiteX7" fmla="*/ 506613 w 1054387"/>
                <a:gd name="connsiteY7" fmla="*/ 1708761 h 1708761"/>
                <a:gd name="connsiteX8" fmla="*/ 506613 w 1054387"/>
                <a:gd name="connsiteY8" fmla="*/ 1407960 h 1708761"/>
                <a:gd name="connsiteX9" fmla="*/ 0 w 1054387"/>
                <a:gd name="connsiteY9" fmla="*/ 1407960 h 1708761"/>
                <a:gd name="connsiteX10" fmla="*/ 0 w 1054387"/>
                <a:gd name="connsiteY10" fmla="*/ 1116658 h 1708761"/>
                <a:gd name="connsiteX0-1" fmla="*/ 933011 w 1054387"/>
                <a:gd name="connsiteY0-2" fmla="*/ 1708761 h 1800201"/>
                <a:gd name="connsiteX1-3" fmla="*/ 506613 w 1054387"/>
                <a:gd name="connsiteY1-4" fmla="*/ 1708761 h 1800201"/>
                <a:gd name="connsiteX2-5" fmla="*/ 506613 w 1054387"/>
                <a:gd name="connsiteY2-6" fmla="*/ 1407960 h 1800201"/>
                <a:gd name="connsiteX3-7" fmla="*/ 0 w 1054387"/>
                <a:gd name="connsiteY3-8" fmla="*/ 1407960 h 1800201"/>
                <a:gd name="connsiteX4-9" fmla="*/ 0 w 1054387"/>
                <a:gd name="connsiteY4-10" fmla="*/ 1116658 h 1800201"/>
                <a:gd name="connsiteX5-11" fmla="*/ 368349 w 1054387"/>
                <a:gd name="connsiteY5-12" fmla="*/ 0 h 1800201"/>
                <a:gd name="connsiteX6-13" fmla="*/ 933011 w 1054387"/>
                <a:gd name="connsiteY6-14" fmla="*/ 0 h 1800201"/>
                <a:gd name="connsiteX7-15" fmla="*/ 933011 w 1054387"/>
                <a:gd name="connsiteY7-16" fmla="*/ 1116658 h 1800201"/>
                <a:gd name="connsiteX8-17" fmla="*/ 1054387 w 1054387"/>
                <a:gd name="connsiteY8-18" fmla="*/ 1116658 h 1800201"/>
                <a:gd name="connsiteX9-19" fmla="*/ 1054387 w 1054387"/>
                <a:gd name="connsiteY9-20" fmla="*/ 1407960 h 1800201"/>
                <a:gd name="connsiteX10-21" fmla="*/ 933011 w 1054387"/>
                <a:gd name="connsiteY10-22" fmla="*/ 1407960 h 1800201"/>
                <a:gd name="connsiteX11" fmla="*/ 1024451 w 1054387"/>
                <a:gd name="connsiteY11" fmla="*/ 1800201 h 1800201"/>
                <a:gd name="connsiteX0-23" fmla="*/ 933011 w 1054387"/>
                <a:gd name="connsiteY0-24" fmla="*/ 1708761 h 1708761"/>
                <a:gd name="connsiteX1-25" fmla="*/ 506613 w 1054387"/>
                <a:gd name="connsiteY1-26" fmla="*/ 1708761 h 1708761"/>
                <a:gd name="connsiteX2-27" fmla="*/ 506613 w 1054387"/>
                <a:gd name="connsiteY2-28" fmla="*/ 1407960 h 1708761"/>
                <a:gd name="connsiteX3-29" fmla="*/ 0 w 1054387"/>
                <a:gd name="connsiteY3-30" fmla="*/ 1407960 h 1708761"/>
                <a:gd name="connsiteX4-31" fmla="*/ 0 w 1054387"/>
                <a:gd name="connsiteY4-32" fmla="*/ 1116658 h 1708761"/>
                <a:gd name="connsiteX5-33" fmla="*/ 368349 w 1054387"/>
                <a:gd name="connsiteY5-34" fmla="*/ 0 h 1708761"/>
                <a:gd name="connsiteX6-35" fmla="*/ 933011 w 1054387"/>
                <a:gd name="connsiteY6-36" fmla="*/ 0 h 1708761"/>
                <a:gd name="connsiteX7-37" fmla="*/ 933011 w 1054387"/>
                <a:gd name="connsiteY7-38" fmla="*/ 1116658 h 1708761"/>
                <a:gd name="connsiteX8-39" fmla="*/ 1054387 w 1054387"/>
                <a:gd name="connsiteY8-40" fmla="*/ 1116658 h 1708761"/>
                <a:gd name="connsiteX9-41" fmla="*/ 1054387 w 1054387"/>
                <a:gd name="connsiteY9-42" fmla="*/ 1407960 h 1708761"/>
                <a:gd name="connsiteX10-43" fmla="*/ 933011 w 1054387"/>
                <a:gd name="connsiteY10-44" fmla="*/ 1407960 h 1708761"/>
                <a:gd name="connsiteX11-45" fmla="*/ 948251 w 1054387"/>
                <a:gd name="connsiteY11-46" fmla="*/ 1690663 h 1708761"/>
                <a:gd name="connsiteX0-47" fmla="*/ 0 w 1159601"/>
                <a:gd name="connsiteY0-48" fmla="*/ 1708761 h 1708761"/>
                <a:gd name="connsiteX1-49" fmla="*/ 611827 w 1159601"/>
                <a:gd name="connsiteY1-50" fmla="*/ 1708761 h 1708761"/>
                <a:gd name="connsiteX2-51" fmla="*/ 611827 w 1159601"/>
                <a:gd name="connsiteY2-52" fmla="*/ 1407960 h 1708761"/>
                <a:gd name="connsiteX3-53" fmla="*/ 105214 w 1159601"/>
                <a:gd name="connsiteY3-54" fmla="*/ 1407960 h 1708761"/>
                <a:gd name="connsiteX4-55" fmla="*/ 105214 w 1159601"/>
                <a:gd name="connsiteY4-56" fmla="*/ 1116658 h 1708761"/>
                <a:gd name="connsiteX5-57" fmla="*/ 473563 w 1159601"/>
                <a:gd name="connsiteY5-58" fmla="*/ 0 h 1708761"/>
                <a:gd name="connsiteX6-59" fmla="*/ 1038225 w 1159601"/>
                <a:gd name="connsiteY6-60" fmla="*/ 0 h 1708761"/>
                <a:gd name="connsiteX7-61" fmla="*/ 1038225 w 1159601"/>
                <a:gd name="connsiteY7-62" fmla="*/ 1116658 h 1708761"/>
                <a:gd name="connsiteX8-63" fmla="*/ 1159601 w 1159601"/>
                <a:gd name="connsiteY8-64" fmla="*/ 1116658 h 1708761"/>
                <a:gd name="connsiteX9-65" fmla="*/ 1159601 w 1159601"/>
                <a:gd name="connsiteY9-66" fmla="*/ 1407960 h 1708761"/>
                <a:gd name="connsiteX10-67" fmla="*/ 1038225 w 1159601"/>
                <a:gd name="connsiteY10-68" fmla="*/ 1407960 h 1708761"/>
                <a:gd name="connsiteX11-69" fmla="*/ 1053465 w 1159601"/>
                <a:gd name="connsiteY11-70" fmla="*/ 1690663 h 1708761"/>
                <a:gd name="connsiteX0-71" fmla="*/ 0 w 1159601"/>
                <a:gd name="connsiteY0-72" fmla="*/ 1708761 h 1857351"/>
                <a:gd name="connsiteX1-73" fmla="*/ 611827 w 1159601"/>
                <a:gd name="connsiteY1-74" fmla="*/ 1708761 h 1857351"/>
                <a:gd name="connsiteX2-75" fmla="*/ 611827 w 1159601"/>
                <a:gd name="connsiteY2-76" fmla="*/ 1407960 h 1857351"/>
                <a:gd name="connsiteX3-77" fmla="*/ 105214 w 1159601"/>
                <a:gd name="connsiteY3-78" fmla="*/ 1407960 h 1857351"/>
                <a:gd name="connsiteX4-79" fmla="*/ 105214 w 1159601"/>
                <a:gd name="connsiteY4-80" fmla="*/ 1116658 h 1857351"/>
                <a:gd name="connsiteX5-81" fmla="*/ 473563 w 1159601"/>
                <a:gd name="connsiteY5-82" fmla="*/ 0 h 1857351"/>
                <a:gd name="connsiteX6-83" fmla="*/ 1038225 w 1159601"/>
                <a:gd name="connsiteY6-84" fmla="*/ 0 h 1857351"/>
                <a:gd name="connsiteX7-85" fmla="*/ 1038225 w 1159601"/>
                <a:gd name="connsiteY7-86" fmla="*/ 1116658 h 1857351"/>
                <a:gd name="connsiteX8-87" fmla="*/ 1159601 w 1159601"/>
                <a:gd name="connsiteY8-88" fmla="*/ 1116658 h 1857351"/>
                <a:gd name="connsiteX9-89" fmla="*/ 1159601 w 1159601"/>
                <a:gd name="connsiteY9-90" fmla="*/ 1407960 h 1857351"/>
                <a:gd name="connsiteX10-91" fmla="*/ 1038225 w 1159601"/>
                <a:gd name="connsiteY10-92" fmla="*/ 1407960 h 1857351"/>
                <a:gd name="connsiteX11-93" fmla="*/ 1048703 w 1159601"/>
                <a:gd name="connsiteY11-94" fmla="*/ 1857351 h 1857351"/>
                <a:gd name="connsiteX0-95" fmla="*/ 0 w 1159601"/>
                <a:gd name="connsiteY0-96" fmla="*/ 1708761 h 1857351"/>
                <a:gd name="connsiteX1-97" fmla="*/ 611827 w 1159601"/>
                <a:gd name="connsiteY1-98" fmla="*/ 1708761 h 1857351"/>
                <a:gd name="connsiteX2-99" fmla="*/ 611827 w 1159601"/>
                <a:gd name="connsiteY2-100" fmla="*/ 1407960 h 1857351"/>
                <a:gd name="connsiteX3-101" fmla="*/ 105214 w 1159601"/>
                <a:gd name="connsiteY3-102" fmla="*/ 1407960 h 1857351"/>
                <a:gd name="connsiteX4-103" fmla="*/ 105214 w 1159601"/>
                <a:gd name="connsiteY4-104" fmla="*/ 1116658 h 1857351"/>
                <a:gd name="connsiteX5-105" fmla="*/ 473563 w 1159601"/>
                <a:gd name="connsiteY5-106" fmla="*/ 0 h 1857351"/>
                <a:gd name="connsiteX6-107" fmla="*/ 1038225 w 1159601"/>
                <a:gd name="connsiteY6-108" fmla="*/ 0 h 1857351"/>
                <a:gd name="connsiteX7-109" fmla="*/ 1038225 w 1159601"/>
                <a:gd name="connsiteY7-110" fmla="*/ 1116658 h 1857351"/>
                <a:gd name="connsiteX8-111" fmla="*/ 1159601 w 1159601"/>
                <a:gd name="connsiteY8-112" fmla="*/ 1116658 h 1857351"/>
                <a:gd name="connsiteX9-113" fmla="*/ 1159601 w 1159601"/>
                <a:gd name="connsiteY9-114" fmla="*/ 1407960 h 1857351"/>
                <a:gd name="connsiteX10-115" fmla="*/ 1038225 w 1159601"/>
                <a:gd name="connsiteY10-116" fmla="*/ 1407960 h 1857351"/>
                <a:gd name="connsiteX11-117" fmla="*/ 1039178 w 1159601"/>
                <a:gd name="connsiteY11-118" fmla="*/ 1857351 h 1857351"/>
                <a:gd name="connsiteX0-119" fmla="*/ 0 w 1159601"/>
                <a:gd name="connsiteY0-120" fmla="*/ 1708761 h 1857351"/>
                <a:gd name="connsiteX1-121" fmla="*/ 611827 w 1159601"/>
                <a:gd name="connsiteY1-122" fmla="*/ 1708761 h 1857351"/>
                <a:gd name="connsiteX2-123" fmla="*/ 611827 w 1159601"/>
                <a:gd name="connsiteY2-124" fmla="*/ 1407960 h 1857351"/>
                <a:gd name="connsiteX3-125" fmla="*/ 105214 w 1159601"/>
                <a:gd name="connsiteY3-126" fmla="*/ 1407960 h 1857351"/>
                <a:gd name="connsiteX4-127" fmla="*/ 105214 w 1159601"/>
                <a:gd name="connsiteY4-128" fmla="*/ 1116658 h 1857351"/>
                <a:gd name="connsiteX5-129" fmla="*/ 473563 w 1159601"/>
                <a:gd name="connsiteY5-130" fmla="*/ 0 h 1857351"/>
                <a:gd name="connsiteX6-131" fmla="*/ 1038225 w 1159601"/>
                <a:gd name="connsiteY6-132" fmla="*/ 0 h 1857351"/>
                <a:gd name="connsiteX7-133" fmla="*/ 1038225 w 1159601"/>
                <a:gd name="connsiteY7-134" fmla="*/ 1116658 h 1857351"/>
                <a:gd name="connsiteX8-135" fmla="*/ 1159601 w 1159601"/>
                <a:gd name="connsiteY8-136" fmla="*/ 1116658 h 1857351"/>
                <a:gd name="connsiteX9-137" fmla="*/ 1159601 w 1159601"/>
                <a:gd name="connsiteY9-138" fmla="*/ 1407960 h 1857351"/>
                <a:gd name="connsiteX10-139" fmla="*/ 1038225 w 1159601"/>
                <a:gd name="connsiteY10-140" fmla="*/ 1407960 h 1857351"/>
                <a:gd name="connsiteX11-141" fmla="*/ 1039348 w 1159601"/>
                <a:gd name="connsiteY11-142" fmla="*/ 1706397 h 1857351"/>
                <a:gd name="connsiteX12" fmla="*/ 1039178 w 1159601"/>
                <a:gd name="connsiteY12" fmla="*/ 1857351 h 1857351"/>
                <a:gd name="connsiteX0-143" fmla="*/ 0 w 1634490"/>
                <a:gd name="connsiteY0-144" fmla="*/ 1708761 h 1737497"/>
                <a:gd name="connsiteX1-145" fmla="*/ 611827 w 1634490"/>
                <a:gd name="connsiteY1-146" fmla="*/ 1708761 h 1737497"/>
                <a:gd name="connsiteX2-147" fmla="*/ 611827 w 1634490"/>
                <a:gd name="connsiteY2-148" fmla="*/ 1407960 h 1737497"/>
                <a:gd name="connsiteX3-149" fmla="*/ 105214 w 1634490"/>
                <a:gd name="connsiteY3-150" fmla="*/ 1407960 h 1737497"/>
                <a:gd name="connsiteX4-151" fmla="*/ 105214 w 1634490"/>
                <a:gd name="connsiteY4-152" fmla="*/ 1116658 h 1737497"/>
                <a:gd name="connsiteX5-153" fmla="*/ 473563 w 1634490"/>
                <a:gd name="connsiteY5-154" fmla="*/ 0 h 1737497"/>
                <a:gd name="connsiteX6-155" fmla="*/ 1038225 w 1634490"/>
                <a:gd name="connsiteY6-156" fmla="*/ 0 h 1737497"/>
                <a:gd name="connsiteX7-157" fmla="*/ 1038225 w 1634490"/>
                <a:gd name="connsiteY7-158" fmla="*/ 1116658 h 1737497"/>
                <a:gd name="connsiteX8-159" fmla="*/ 1159601 w 1634490"/>
                <a:gd name="connsiteY8-160" fmla="*/ 1116658 h 1737497"/>
                <a:gd name="connsiteX9-161" fmla="*/ 1159601 w 1634490"/>
                <a:gd name="connsiteY9-162" fmla="*/ 1407960 h 1737497"/>
                <a:gd name="connsiteX10-163" fmla="*/ 1038225 w 1634490"/>
                <a:gd name="connsiteY10-164" fmla="*/ 1407960 h 1737497"/>
                <a:gd name="connsiteX11-165" fmla="*/ 1039348 w 1634490"/>
                <a:gd name="connsiteY11-166" fmla="*/ 1706397 h 1737497"/>
                <a:gd name="connsiteX12-167" fmla="*/ 1634490 w 1634490"/>
                <a:gd name="connsiteY12-168" fmla="*/ 1719238 h 1737497"/>
                <a:gd name="connsiteX0-169" fmla="*/ 0 w 1634490"/>
                <a:gd name="connsiteY0-170" fmla="*/ 1708761 h 1737497"/>
                <a:gd name="connsiteX1-171" fmla="*/ 611827 w 1634490"/>
                <a:gd name="connsiteY1-172" fmla="*/ 1708761 h 1737497"/>
                <a:gd name="connsiteX2-173" fmla="*/ 611827 w 1634490"/>
                <a:gd name="connsiteY2-174" fmla="*/ 1407960 h 1737497"/>
                <a:gd name="connsiteX3-175" fmla="*/ 105214 w 1634490"/>
                <a:gd name="connsiteY3-176" fmla="*/ 1407960 h 1737497"/>
                <a:gd name="connsiteX4-177" fmla="*/ 105214 w 1634490"/>
                <a:gd name="connsiteY4-178" fmla="*/ 1116658 h 1737497"/>
                <a:gd name="connsiteX5-179" fmla="*/ 473563 w 1634490"/>
                <a:gd name="connsiteY5-180" fmla="*/ 0 h 1737497"/>
                <a:gd name="connsiteX6-181" fmla="*/ 1038225 w 1634490"/>
                <a:gd name="connsiteY6-182" fmla="*/ 0 h 1737497"/>
                <a:gd name="connsiteX7-183" fmla="*/ 1038225 w 1634490"/>
                <a:gd name="connsiteY7-184" fmla="*/ 1116658 h 1737497"/>
                <a:gd name="connsiteX8-185" fmla="*/ 1159601 w 1634490"/>
                <a:gd name="connsiteY8-186" fmla="*/ 1116658 h 1737497"/>
                <a:gd name="connsiteX9-187" fmla="*/ 1159601 w 1634490"/>
                <a:gd name="connsiteY9-188" fmla="*/ 1407960 h 1737497"/>
                <a:gd name="connsiteX10-189" fmla="*/ 1038225 w 1634490"/>
                <a:gd name="connsiteY10-190" fmla="*/ 1407960 h 1737497"/>
                <a:gd name="connsiteX11-191" fmla="*/ 1039348 w 1634490"/>
                <a:gd name="connsiteY11-192" fmla="*/ 1706397 h 1737497"/>
                <a:gd name="connsiteX12-193" fmla="*/ 1634490 w 1634490"/>
                <a:gd name="connsiteY12-194" fmla="*/ 1719238 h 1737497"/>
                <a:gd name="connsiteX0-195" fmla="*/ 0 w 1820227"/>
                <a:gd name="connsiteY0-196" fmla="*/ 1708761 h 1736418"/>
                <a:gd name="connsiteX1-197" fmla="*/ 611827 w 1820227"/>
                <a:gd name="connsiteY1-198" fmla="*/ 1708761 h 1736418"/>
                <a:gd name="connsiteX2-199" fmla="*/ 611827 w 1820227"/>
                <a:gd name="connsiteY2-200" fmla="*/ 1407960 h 1736418"/>
                <a:gd name="connsiteX3-201" fmla="*/ 105214 w 1820227"/>
                <a:gd name="connsiteY3-202" fmla="*/ 1407960 h 1736418"/>
                <a:gd name="connsiteX4-203" fmla="*/ 105214 w 1820227"/>
                <a:gd name="connsiteY4-204" fmla="*/ 1116658 h 1736418"/>
                <a:gd name="connsiteX5-205" fmla="*/ 473563 w 1820227"/>
                <a:gd name="connsiteY5-206" fmla="*/ 0 h 1736418"/>
                <a:gd name="connsiteX6-207" fmla="*/ 1038225 w 1820227"/>
                <a:gd name="connsiteY6-208" fmla="*/ 0 h 1736418"/>
                <a:gd name="connsiteX7-209" fmla="*/ 1038225 w 1820227"/>
                <a:gd name="connsiteY7-210" fmla="*/ 1116658 h 1736418"/>
                <a:gd name="connsiteX8-211" fmla="*/ 1159601 w 1820227"/>
                <a:gd name="connsiteY8-212" fmla="*/ 1116658 h 1736418"/>
                <a:gd name="connsiteX9-213" fmla="*/ 1159601 w 1820227"/>
                <a:gd name="connsiteY9-214" fmla="*/ 1407960 h 1736418"/>
                <a:gd name="connsiteX10-215" fmla="*/ 1038225 w 1820227"/>
                <a:gd name="connsiteY10-216" fmla="*/ 1407960 h 1736418"/>
                <a:gd name="connsiteX11-217" fmla="*/ 1039348 w 1820227"/>
                <a:gd name="connsiteY11-218" fmla="*/ 1706397 h 1736418"/>
                <a:gd name="connsiteX12-219" fmla="*/ 1820227 w 1820227"/>
                <a:gd name="connsiteY12-220" fmla="*/ 1714476 h 1736418"/>
                <a:gd name="connsiteX0-221" fmla="*/ 0 w 1910715"/>
                <a:gd name="connsiteY0-222" fmla="*/ 1708761 h 1736418"/>
                <a:gd name="connsiteX1-223" fmla="*/ 611827 w 1910715"/>
                <a:gd name="connsiteY1-224" fmla="*/ 1708761 h 1736418"/>
                <a:gd name="connsiteX2-225" fmla="*/ 611827 w 1910715"/>
                <a:gd name="connsiteY2-226" fmla="*/ 1407960 h 1736418"/>
                <a:gd name="connsiteX3-227" fmla="*/ 105214 w 1910715"/>
                <a:gd name="connsiteY3-228" fmla="*/ 1407960 h 1736418"/>
                <a:gd name="connsiteX4-229" fmla="*/ 105214 w 1910715"/>
                <a:gd name="connsiteY4-230" fmla="*/ 1116658 h 1736418"/>
                <a:gd name="connsiteX5-231" fmla="*/ 473563 w 1910715"/>
                <a:gd name="connsiteY5-232" fmla="*/ 0 h 1736418"/>
                <a:gd name="connsiteX6-233" fmla="*/ 1038225 w 1910715"/>
                <a:gd name="connsiteY6-234" fmla="*/ 0 h 1736418"/>
                <a:gd name="connsiteX7-235" fmla="*/ 1038225 w 1910715"/>
                <a:gd name="connsiteY7-236" fmla="*/ 1116658 h 1736418"/>
                <a:gd name="connsiteX8-237" fmla="*/ 1159601 w 1910715"/>
                <a:gd name="connsiteY8-238" fmla="*/ 1116658 h 1736418"/>
                <a:gd name="connsiteX9-239" fmla="*/ 1159601 w 1910715"/>
                <a:gd name="connsiteY9-240" fmla="*/ 1407960 h 1736418"/>
                <a:gd name="connsiteX10-241" fmla="*/ 1038225 w 1910715"/>
                <a:gd name="connsiteY10-242" fmla="*/ 1407960 h 1736418"/>
                <a:gd name="connsiteX11-243" fmla="*/ 1039348 w 1910715"/>
                <a:gd name="connsiteY11-244" fmla="*/ 1706397 h 1736418"/>
                <a:gd name="connsiteX12-245" fmla="*/ 1910715 w 1910715"/>
                <a:gd name="connsiteY12-246" fmla="*/ 1714476 h 1736418"/>
                <a:gd name="connsiteX0-247" fmla="*/ 0 w 1910715"/>
                <a:gd name="connsiteY0-248" fmla="*/ 1708761 h 1736418"/>
                <a:gd name="connsiteX1-249" fmla="*/ 611827 w 1910715"/>
                <a:gd name="connsiteY1-250" fmla="*/ 1708761 h 1736418"/>
                <a:gd name="connsiteX2-251" fmla="*/ 611827 w 1910715"/>
                <a:gd name="connsiteY2-252" fmla="*/ 1407960 h 1736418"/>
                <a:gd name="connsiteX3-253" fmla="*/ 105214 w 1910715"/>
                <a:gd name="connsiteY3-254" fmla="*/ 1407960 h 1736418"/>
                <a:gd name="connsiteX4-255" fmla="*/ 105214 w 1910715"/>
                <a:gd name="connsiteY4-256" fmla="*/ 1116658 h 1736418"/>
                <a:gd name="connsiteX5-257" fmla="*/ 473563 w 1910715"/>
                <a:gd name="connsiteY5-258" fmla="*/ 0 h 1736418"/>
                <a:gd name="connsiteX6-259" fmla="*/ 1038225 w 1910715"/>
                <a:gd name="connsiteY6-260" fmla="*/ 0 h 1736418"/>
                <a:gd name="connsiteX7-261" fmla="*/ 1038225 w 1910715"/>
                <a:gd name="connsiteY7-262" fmla="*/ 1116658 h 1736418"/>
                <a:gd name="connsiteX8-263" fmla="*/ 1159601 w 1910715"/>
                <a:gd name="connsiteY8-264" fmla="*/ 1116658 h 1736418"/>
                <a:gd name="connsiteX9-265" fmla="*/ 1159601 w 1910715"/>
                <a:gd name="connsiteY9-266" fmla="*/ 1407960 h 1736418"/>
                <a:gd name="connsiteX10-267" fmla="*/ 1038225 w 1910715"/>
                <a:gd name="connsiteY10-268" fmla="*/ 1407960 h 1736418"/>
                <a:gd name="connsiteX11-269" fmla="*/ 1039348 w 1910715"/>
                <a:gd name="connsiteY11-270" fmla="*/ 1706397 h 1736418"/>
                <a:gd name="connsiteX12-271" fmla="*/ 1910715 w 1910715"/>
                <a:gd name="connsiteY12-272" fmla="*/ 1714476 h 1736418"/>
                <a:gd name="connsiteX0-273" fmla="*/ 0 w 1910715"/>
                <a:gd name="connsiteY0-274" fmla="*/ 1708761 h 1742778"/>
                <a:gd name="connsiteX1-275" fmla="*/ 611827 w 1910715"/>
                <a:gd name="connsiteY1-276" fmla="*/ 1708761 h 1742778"/>
                <a:gd name="connsiteX2-277" fmla="*/ 611827 w 1910715"/>
                <a:gd name="connsiteY2-278" fmla="*/ 1407960 h 1742778"/>
                <a:gd name="connsiteX3-279" fmla="*/ 105214 w 1910715"/>
                <a:gd name="connsiteY3-280" fmla="*/ 1407960 h 1742778"/>
                <a:gd name="connsiteX4-281" fmla="*/ 105214 w 1910715"/>
                <a:gd name="connsiteY4-282" fmla="*/ 1116658 h 1742778"/>
                <a:gd name="connsiteX5-283" fmla="*/ 473563 w 1910715"/>
                <a:gd name="connsiteY5-284" fmla="*/ 0 h 1742778"/>
                <a:gd name="connsiteX6-285" fmla="*/ 1038225 w 1910715"/>
                <a:gd name="connsiteY6-286" fmla="*/ 0 h 1742778"/>
                <a:gd name="connsiteX7-287" fmla="*/ 1038225 w 1910715"/>
                <a:gd name="connsiteY7-288" fmla="*/ 1116658 h 1742778"/>
                <a:gd name="connsiteX8-289" fmla="*/ 1159601 w 1910715"/>
                <a:gd name="connsiteY8-290" fmla="*/ 1116658 h 1742778"/>
                <a:gd name="connsiteX9-291" fmla="*/ 1159601 w 1910715"/>
                <a:gd name="connsiteY9-292" fmla="*/ 1407960 h 1742778"/>
                <a:gd name="connsiteX10-293" fmla="*/ 1038225 w 1910715"/>
                <a:gd name="connsiteY10-294" fmla="*/ 1407960 h 1742778"/>
                <a:gd name="connsiteX11-295" fmla="*/ 1039348 w 1910715"/>
                <a:gd name="connsiteY11-296" fmla="*/ 1706397 h 1742778"/>
                <a:gd name="connsiteX12-297" fmla="*/ 1910715 w 1910715"/>
                <a:gd name="connsiteY12-298" fmla="*/ 1714476 h 1742778"/>
                <a:gd name="connsiteX0-299" fmla="*/ 0 w 1910715"/>
                <a:gd name="connsiteY0-300" fmla="*/ 1708761 h 1714959"/>
                <a:gd name="connsiteX1-301" fmla="*/ 611827 w 1910715"/>
                <a:gd name="connsiteY1-302" fmla="*/ 1708761 h 1714959"/>
                <a:gd name="connsiteX2-303" fmla="*/ 611827 w 1910715"/>
                <a:gd name="connsiteY2-304" fmla="*/ 1407960 h 1714959"/>
                <a:gd name="connsiteX3-305" fmla="*/ 105214 w 1910715"/>
                <a:gd name="connsiteY3-306" fmla="*/ 1407960 h 1714959"/>
                <a:gd name="connsiteX4-307" fmla="*/ 105214 w 1910715"/>
                <a:gd name="connsiteY4-308" fmla="*/ 1116658 h 1714959"/>
                <a:gd name="connsiteX5-309" fmla="*/ 473563 w 1910715"/>
                <a:gd name="connsiteY5-310" fmla="*/ 0 h 1714959"/>
                <a:gd name="connsiteX6-311" fmla="*/ 1038225 w 1910715"/>
                <a:gd name="connsiteY6-312" fmla="*/ 0 h 1714959"/>
                <a:gd name="connsiteX7-313" fmla="*/ 1038225 w 1910715"/>
                <a:gd name="connsiteY7-314" fmla="*/ 1116658 h 1714959"/>
                <a:gd name="connsiteX8-315" fmla="*/ 1159601 w 1910715"/>
                <a:gd name="connsiteY8-316" fmla="*/ 1116658 h 1714959"/>
                <a:gd name="connsiteX9-317" fmla="*/ 1159601 w 1910715"/>
                <a:gd name="connsiteY9-318" fmla="*/ 1407960 h 1714959"/>
                <a:gd name="connsiteX10-319" fmla="*/ 1038225 w 1910715"/>
                <a:gd name="connsiteY10-320" fmla="*/ 1407960 h 1714959"/>
                <a:gd name="connsiteX11-321" fmla="*/ 1039348 w 1910715"/>
                <a:gd name="connsiteY11-322" fmla="*/ 1706397 h 1714959"/>
                <a:gd name="connsiteX12-323" fmla="*/ 1910715 w 1910715"/>
                <a:gd name="connsiteY12-324" fmla="*/ 1714476 h 1714959"/>
                <a:gd name="connsiteX0-325" fmla="*/ 0 w 1917065"/>
                <a:gd name="connsiteY0-326" fmla="*/ 1708761 h 1708761"/>
                <a:gd name="connsiteX1-327" fmla="*/ 611827 w 1917065"/>
                <a:gd name="connsiteY1-328" fmla="*/ 1708761 h 1708761"/>
                <a:gd name="connsiteX2-329" fmla="*/ 611827 w 1917065"/>
                <a:gd name="connsiteY2-330" fmla="*/ 1407960 h 1708761"/>
                <a:gd name="connsiteX3-331" fmla="*/ 105214 w 1917065"/>
                <a:gd name="connsiteY3-332" fmla="*/ 1407960 h 1708761"/>
                <a:gd name="connsiteX4-333" fmla="*/ 105214 w 1917065"/>
                <a:gd name="connsiteY4-334" fmla="*/ 1116658 h 1708761"/>
                <a:gd name="connsiteX5-335" fmla="*/ 473563 w 1917065"/>
                <a:gd name="connsiteY5-336" fmla="*/ 0 h 1708761"/>
                <a:gd name="connsiteX6-337" fmla="*/ 1038225 w 1917065"/>
                <a:gd name="connsiteY6-338" fmla="*/ 0 h 1708761"/>
                <a:gd name="connsiteX7-339" fmla="*/ 1038225 w 1917065"/>
                <a:gd name="connsiteY7-340" fmla="*/ 1116658 h 1708761"/>
                <a:gd name="connsiteX8-341" fmla="*/ 1159601 w 1917065"/>
                <a:gd name="connsiteY8-342" fmla="*/ 1116658 h 1708761"/>
                <a:gd name="connsiteX9-343" fmla="*/ 1159601 w 1917065"/>
                <a:gd name="connsiteY9-344" fmla="*/ 1407960 h 1708761"/>
                <a:gd name="connsiteX10-345" fmla="*/ 1038225 w 1917065"/>
                <a:gd name="connsiteY10-346" fmla="*/ 1407960 h 1708761"/>
                <a:gd name="connsiteX11-347" fmla="*/ 1039348 w 1917065"/>
                <a:gd name="connsiteY11-348" fmla="*/ 1706397 h 1708761"/>
                <a:gd name="connsiteX12-349" fmla="*/ 1917065 w 1917065"/>
                <a:gd name="connsiteY12-350" fmla="*/ 1701776 h 1708761"/>
                <a:gd name="connsiteX0-351" fmla="*/ 0 w 1917065"/>
                <a:gd name="connsiteY0-352" fmla="*/ 1708761 h 1708761"/>
                <a:gd name="connsiteX1-353" fmla="*/ 611827 w 1917065"/>
                <a:gd name="connsiteY1-354" fmla="*/ 1708761 h 1708761"/>
                <a:gd name="connsiteX2-355" fmla="*/ 611827 w 1917065"/>
                <a:gd name="connsiteY2-356" fmla="*/ 1407960 h 1708761"/>
                <a:gd name="connsiteX3-357" fmla="*/ 105214 w 1917065"/>
                <a:gd name="connsiteY3-358" fmla="*/ 1407960 h 1708761"/>
                <a:gd name="connsiteX4-359" fmla="*/ 105214 w 1917065"/>
                <a:gd name="connsiteY4-360" fmla="*/ 1116658 h 1708761"/>
                <a:gd name="connsiteX5-361" fmla="*/ 473563 w 1917065"/>
                <a:gd name="connsiteY5-362" fmla="*/ 0 h 1708761"/>
                <a:gd name="connsiteX6-363" fmla="*/ 1038225 w 1917065"/>
                <a:gd name="connsiteY6-364" fmla="*/ 0 h 1708761"/>
                <a:gd name="connsiteX7-365" fmla="*/ 1038225 w 1917065"/>
                <a:gd name="connsiteY7-366" fmla="*/ 1116658 h 1708761"/>
                <a:gd name="connsiteX8-367" fmla="*/ 1159601 w 1917065"/>
                <a:gd name="connsiteY8-368" fmla="*/ 1116658 h 1708761"/>
                <a:gd name="connsiteX9-369" fmla="*/ 1159601 w 1917065"/>
                <a:gd name="connsiteY9-370" fmla="*/ 1407960 h 1708761"/>
                <a:gd name="connsiteX10-371" fmla="*/ 1038225 w 1917065"/>
                <a:gd name="connsiteY10-372" fmla="*/ 1407960 h 1708761"/>
                <a:gd name="connsiteX11-373" fmla="*/ 1039348 w 1917065"/>
                <a:gd name="connsiteY11-374" fmla="*/ 1706397 h 1708761"/>
                <a:gd name="connsiteX12-375" fmla="*/ 1917065 w 1917065"/>
                <a:gd name="connsiteY12-376" fmla="*/ 1701776 h 1708761"/>
                <a:gd name="connsiteX0-377" fmla="*/ 0 w 1917065"/>
                <a:gd name="connsiteY0-378" fmla="*/ 1708761 h 1708761"/>
                <a:gd name="connsiteX1-379" fmla="*/ 611827 w 1917065"/>
                <a:gd name="connsiteY1-380" fmla="*/ 1708761 h 1708761"/>
                <a:gd name="connsiteX2-381" fmla="*/ 611827 w 1917065"/>
                <a:gd name="connsiteY2-382" fmla="*/ 1407960 h 1708761"/>
                <a:gd name="connsiteX3-383" fmla="*/ 105214 w 1917065"/>
                <a:gd name="connsiteY3-384" fmla="*/ 1407960 h 1708761"/>
                <a:gd name="connsiteX4-385" fmla="*/ 105214 w 1917065"/>
                <a:gd name="connsiteY4-386" fmla="*/ 1116658 h 1708761"/>
                <a:gd name="connsiteX5-387" fmla="*/ 473563 w 1917065"/>
                <a:gd name="connsiteY5-388" fmla="*/ 0 h 1708761"/>
                <a:gd name="connsiteX6-389" fmla="*/ 1038225 w 1917065"/>
                <a:gd name="connsiteY6-390" fmla="*/ 0 h 1708761"/>
                <a:gd name="connsiteX7-391" fmla="*/ 1038225 w 1917065"/>
                <a:gd name="connsiteY7-392" fmla="*/ 1116658 h 1708761"/>
                <a:gd name="connsiteX8-393" fmla="*/ 1159601 w 1917065"/>
                <a:gd name="connsiteY8-394" fmla="*/ 1116658 h 1708761"/>
                <a:gd name="connsiteX9-395" fmla="*/ 1159601 w 1917065"/>
                <a:gd name="connsiteY9-396" fmla="*/ 1407960 h 1708761"/>
                <a:gd name="connsiteX10-397" fmla="*/ 1038225 w 1917065"/>
                <a:gd name="connsiteY10-398" fmla="*/ 1407960 h 1708761"/>
                <a:gd name="connsiteX11-399" fmla="*/ 1039348 w 1917065"/>
                <a:gd name="connsiteY11-400" fmla="*/ 1706397 h 1708761"/>
                <a:gd name="connsiteX12-401" fmla="*/ 1917065 w 1917065"/>
                <a:gd name="connsiteY12-402" fmla="*/ 1701776 h 1708761"/>
                <a:gd name="connsiteX0-403" fmla="*/ 0 w 1913890"/>
                <a:gd name="connsiteY0-404" fmla="*/ 1708761 h 1708761"/>
                <a:gd name="connsiteX1-405" fmla="*/ 611827 w 1913890"/>
                <a:gd name="connsiteY1-406" fmla="*/ 1708761 h 1708761"/>
                <a:gd name="connsiteX2-407" fmla="*/ 611827 w 1913890"/>
                <a:gd name="connsiteY2-408" fmla="*/ 1407960 h 1708761"/>
                <a:gd name="connsiteX3-409" fmla="*/ 105214 w 1913890"/>
                <a:gd name="connsiteY3-410" fmla="*/ 1407960 h 1708761"/>
                <a:gd name="connsiteX4-411" fmla="*/ 105214 w 1913890"/>
                <a:gd name="connsiteY4-412" fmla="*/ 1116658 h 1708761"/>
                <a:gd name="connsiteX5-413" fmla="*/ 473563 w 1913890"/>
                <a:gd name="connsiteY5-414" fmla="*/ 0 h 1708761"/>
                <a:gd name="connsiteX6-415" fmla="*/ 1038225 w 1913890"/>
                <a:gd name="connsiteY6-416" fmla="*/ 0 h 1708761"/>
                <a:gd name="connsiteX7-417" fmla="*/ 1038225 w 1913890"/>
                <a:gd name="connsiteY7-418" fmla="*/ 1116658 h 1708761"/>
                <a:gd name="connsiteX8-419" fmla="*/ 1159601 w 1913890"/>
                <a:gd name="connsiteY8-420" fmla="*/ 1116658 h 1708761"/>
                <a:gd name="connsiteX9-421" fmla="*/ 1159601 w 1913890"/>
                <a:gd name="connsiteY9-422" fmla="*/ 1407960 h 1708761"/>
                <a:gd name="connsiteX10-423" fmla="*/ 1038225 w 1913890"/>
                <a:gd name="connsiteY10-424" fmla="*/ 1407960 h 1708761"/>
                <a:gd name="connsiteX11-425" fmla="*/ 1039348 w 1913890"/>
                <a:gd name="connsiteY11-426" fmla="*/ 1706397 h 1708761"/>
                <a:gd name="connsiteX12-427" fmla="*/ 1913890 w 1913890"/>
                <a:gd name="connsiteY12-428" fmla="*/ 1704951 h 1708761"/>
                <a:gd name="connsiteX0-429" fmla="*/ 0 w 1913890"/>
                <a:gd name="connsiteY0-430" fmla="*/ 1708761 h 1708761"/>
                <a:gd name="connsiteX1-431" fmla="*/ 611827 w 1913890"/>
                <a:gd name="connsiteY1-432" fmla="*/ 1708761 h 1708761"/>
                <a:gd name="connsiteX2-433" fmla="*/ 611827 w 1913890"/>
                <a:gd name="connsiteY2-434" fmla="*/ 1407960 h 1708761"/>
                <a:gd name="connsiteX3-435" fmla="*/ 105214 w 1913890"/>
                <a:gd name="connsiteY3-436" fmla="*/ 1407960 h 1708761"/>
                <a:gd name="connsiteX4-437" fmla="*/ 105214 w 1913890"/>
                <a:gd name="connsiteY4-438" fmla="*/ 1116658 h 1708761"/>
                <a:gd name="connsiteX5-439" fmla="*/ 473563 w 1913890"/>
                <a:gd name="connsiteY5-440" fmla="*/ 0 h 1708761"/>
                <a:gd name="connsiteX6-441" fmla="*/ 1038225 w 1913890"/>
                <a:gd name="connsiteY6-442" fmla="*/ 0 h 1708761"/>
                <a:gd name="connsiteX7-443" fmla="*/ 1038225 w 1913890"/>
                <a:gd name="connsiteY7-444" fmla="*/ 1116658 h 1708761"/>
                <a:gd name="connsiteX8-445" fmla="*/ 1159601 w 1913890"/>
                <a:gd name="connsiteY8-446" fmla="*/ 1116658 h 1708761"/>
                <a:gd name="connsiteX9-447" fmla="*/ 1159601 w 1913890"/>
                <a:gd name="connsiteY9-448" fmla="*/ 1407960 h 1708761"/>
                <a:gd name="connsiteX10-449" fmla="*/ 1038225 w 1913890"/>
                <a:gd name="connsiteY10-450" fmla="*/ 1407960 h 1708761"/>
                <a:gd name="connsiteX11-451" fmla="*/ 1039348 w 1913890"/>
                <a:gd name="connsiteY11-452" fmla="*/ 1706397 h 1708761"/>
                <a:gd name="connsiteX12-453" fmla="*/ 1913890 w 1913890"/>
                <a:gd name="connsiteY12-454" fmla="*/ 1704951 h 1708761"/>
                <a:gd name="connsiteX0-455" fmla="*/ 0 w 1913890"/>
                <a:gd name="connsiteY0-456" fmla="*/ 1708761 h 1708761"/>
                <a:gd name="connsiteX1-457" fmla="*/ 611827 w 1913890"/>
                <a:gd name="connsiteY1-458" fmla="*/ 1708761 h 1708761"/>
                <a:gd name="connsiteX2-459" fmla="*/ 611827 w 1913890"/>
                <a:gd name="connsiteY2-460" fmla="*/ 1407960 h 1708761"/>
                <a:gd name="connsiteX3-461" fmla="*/ 105214 w 1913890"/>
                <a:gd name="connsiteY3-462" fmla="*/ 1407960 h 1708761"/>
                <a:gd name="connsiteX4-463" fmla="*/ 105214 w 1913890"/>
                <a:gd name="connsiteY4-464" fmla="*/ 1116658 h 1708761"/>
                <a:gd name="connsiteX5-465" fmla="*/ 473563 w 1913890"/>
                <a:gd name="connsiteY5-466" fmla="*/ 0 h 1708761"/>
                <a:gd name="connsiteX6-467" fmla="*/ 1038225 w 1913890"/>
                <a:gd name="connsiteY6-468" fmla="*/ 0 h 1708761"/>
                <a:gd name="connsiteX7-469" fmla="*/ 1038225 w 1913890"/>
                <a:gd name="connsiteY7-470" fmla="*/ 1116658 h 1708761"/>
                <a:gd name="connsiteX8-471" fmla="*/ 1159601 w 1913890"/>
                <a:gd name="connsiteY8-472" fmla="*/ 1116658 h 1708761"/>
                <a:gd name="connsiteX9-473" fmla="*/ 1159601 w 1913890"/>
                <a:gd name="connsiteY9-474" fmla="*/ 1407960 h 1708761"/>
                <a:gd name="connsiteX10-475" fmla="*/ 1038225 w 1913890"/>
                <a:gd name="connsiteY10-476" fmla="*/ 1407960 h 1708761"/>
                <a:gd name="connsiteX11-477" fmla="*/ 1039348 w 1913890"/>
                <a:gd name="connsiteY11-478" fmla="*/ 1706397 h 1708761"/>
                <a:gd name="connsiteX12-479" fmla="*/ 1913890 w 1913890"/>
                <a:gd name="connsiteY12-480" fmla="*/ 1704951 h 1708761"/>
                <a:gd name="connsiteX0-481" fmla="*/ 0 w 1913890"/>
                <a:gd name="connsiteY0-482" fmla="*/ 1708761 h 1708761"/>
                <a:gd name="connsiteX1-483" fmla="*/ 611827 w 1913890"/>
                <a:gd name="connsiteY1-484" fmla="*/ 1708761 h 1708761"/>
                <a:gd name="connsiteX2-485" fmla="*/ 611827 w 1913890"/>
                <a:gd name="connsiteY2-486" fmla="*/ 1407960 h 1708761"/>
                <a:gd name="connsiteX3-487" fmla="*/ 105214 w 1913890"/>
                <a:gd name="connsiteY3-488" fmla="*/ 1407960 h 1708761"/>
                <a:gd name="connsiteX4-489" fmla="*/ 105214 w 1913890"/>
                <a:gd name="connsiteY4-490" fmla="*/ 1116658 h 1708761"/>
                <a:gd name="connsiteX5-491" fmla="*/ 473563 w 1913890"/>
                <a:gd name="connsiteY5-492" fmla="*/ 0 h 1708761"/>
                <a:gd name="connsiteX6-493" fmla="*/ 1038225 w 1913890"/>
                <a:gd name="connsiteY6-494" fmla="*/ 0 h 1708761"/>
                <a:gd name="connsiteX7-495" fmla="*/ 1038225 w 1913890"/>
                <a:gd name="connsiteY7-496" fmla="*/ 1116658 h 1708761"/>
                <a:gd name="connsiteX8-497" fmla="*/ 1159601 w 1913890"/>
                <a:gd name="connsiteY8-498" fmla="*/ 1116658 h 1708761"/>
                <a:gd name="connsiteX9-499" fmla="*/ 1159601 w 1913890"/>
                <a:gd name="connsiteY9-500" fmla="*/ 1407960 h 1708761"/>
                <a:gd name="connsiteX10-501" fmla="*/ 1038225 w 1913890"/>
                <a:gd name="connsiteY10-502" fmla="*/ 1407960 h 1708761"/>
                <a:gd name="connsiteX11-503" fmla="*/ 1039348 w 1913890"/>
                <a:gd name="connsiteY11-504" fmla="*/ 1706397 h 1708761"/>
                <a:gd name="connsiteX12-505" fmla="*/ 1913890 w 1913890"/>
                <a:gd name="connsiteY12-506" fmla="*/ 1704951 h 1708761"/>
                <a:gd name="connsiteX0-507" fmla="*/ 0 w 1913890"/>
                <a:gd name="connsiteY0-508" fmla="*/ 1708761 h 1709572"/>
                <a:gd name="connsiteX1-509" fmla="*/ 611827 w 1913890"/>
                <a:gd name="connsiteY1-510" fmla="*/ 1708761 h 1709572"/>
                <a:gd name="connsiteX2-511" fmla="*/ 611827 w 1913890"/>
                <a:gd name="connsiteY2-512" fmla="*/ 1407960 h 1709572"/>
                <a:gd name="connsiteX3-513" fmla="*/ 105214 w 1913890"/>
                <a:gd name="connsiteY3-514" fmla="*/ 1407960 h 1709572"/>
                <a:gd name="connsiteX4-515" fmla="*/ 105214 w 1913890"/>
                <a:gd name="connsiteY4-516" fmla="*/ 1116658 h 1709572"/>
                <a:gd name="connsiteX5-517" fmla="*/ 473563 w 1913890"/>
                <a:gd name="connsiteY5-518" fmla="*/ 0 h 1709572"/>
                <a:gd name="connsiteX6-519" fmla="*/ 1038225 w 1913890"/>
                <a:gd name="connsiteY6-520" fmla="*/ 0 h 1709572"/>
                <a:gd name="connsiteX7-521" fmla="*/ 1038225 w 1913890"/>
                <a:gd name="connsiteY7-522" fmla="*/ 1116658 h 1709572"/>
                <a:gd name="connsiteX8-523" fmla="*/ 1159601 w 1913890"/>
                <a:gd name="connsiteY8-524" fmla="*/ 1116658 h 1709572"/>
                <a:gd name="connsiteX9-525" fmla="*/ 1159601 w 1913890"/>
                <a:gd name="connsiteY9-526" fmla="*/ 1407960 h 1709572"/>
                <a:gd name="connsiteX10-527" fmla="*/ 1038225 w 1913890"/>
                <a:gd name="connsiteY10-528" fmla="*/ 1407960 h 1709572"/>
                <a:gd name="connsiteX11-529" fmla="*/ 1036173 w 1913890"/>
                <a:gd name="connsiteY11-530" fmla="*/ 1709572 h 1709572"/>
                <a:gd name="connsiteX12-531" fmla="*/ 1913890 w 1913890"/>
                <a:gd name="connsiteY12-532" fmla="*/ 1704951 h 1709572"/>
                <a:gd name="connsiteX0-533" fmla="*/ 0 w 1913890"/>
                <a:gd name="connsiteY0-534" fmla="*/ 1708761 h 1709572"/>
                <a:gd name="connsiteX1-535" fmla="*/ 611827 w 1913890"/>
                <a:gd name="connsiteY1-536" fmla="*/ 1708761 h 1709572"/>
                <a:gd name="connsiteX2-537" fmla="*/ 611827 w 1913890"/>
                <a:gd name="connsiteY2-538" fmla="*/ 1407960 h 1709572"/>
                <a:gd name="connsiteX3-539" fmla="*/ 105214 w 1913890"/>
                <a:gd name="connsiteY3-540" fmla="*/ 1407960 h 1709572"/>
                <a:gd name="connsiteX4-541" fmla="*/ 105214 w 1913890"/>
                <a:gd name="connsiteY4-542" fmla="*/ 1116658 h 1709572"/>
                <a:gd name="connsiteX5-543" fmla="*/ 473563 w 1913890"/>
                <a:gd name="connsiteY5-544" fmla="*/ 0 h 1709572"/>
                <a:gd name="connsiteX6-545" fmla="*/ 1038225 w 1913890"/>
                <a:gd name="connsiteY6-546" fmla="*/ 0 h 1709572"/>
                <a:gd name="connsiteX7-547" fmla="*/ 1038225 w 1913890"/>
                <a:gd name="connsiteY7-548" fmla="*/ 1116658 h 1709572"/>
                <a:gd name="connsiteX8-549" fmla="*/ 1159601 w 1913890"/>
                <a:gd name="connsiteY8-550" fmla="*/ 1116658 h 1709572"/>
                <a:gd name="connsiteX9-551" fmla="*/ 1159601 w 1913890"/>
                <a:gd name="connsiteY9-552" fmla="*/ 1407960 h 1709572"/>
                <a:gd name="connsiteX10-553" fmla="*/ 1038225 w 1913890"/>
                <a:gd name="connsiteY10-554" fmla="*/ 1407960 h 1709572"/>
                <a:gd name="connsiteX11-555" fmla="*/ 1036173 w 1913890"/>
                <a:gd name="connsiteY11-556" fmla="*/ 1709572 h 1709572"/>
                <a:gd name="connsiteX12-557" fmla="*/ 1913890 w 1913890"/>
                <a:gd name="connsiteY12-558" fmla="*/ 1704951 h 1709572"/>
                <a:gd name="connsiteX0-559" fmla="*/ 0 w 4047490"/>
                <a:gd name="connsiteY0-560" fmla="*/ 1708761 h 1709572"/>
                <a:gd name="connsiteX1-561" fmla="*/ 2745427 w 4047490"/>
                <a:gd name="connsiteY1-562" fmla="*/ 1708761 h 1709572"/>
                <a:gd name="connsiteX2-563" fmla="*/ 2745427 w 4047490"/>
                <a:gd name="connsiteY2-564" fmla="*/ 1407960 h 1709572"/>
                <a:gd name="connsiteX3-565" fmla="*/ 2238814 w 4047490"/>
                <a:gd name="connsiteY3-566" fmla="*/ 1407960 h 1709572"/>
                <a:gd name="connsiteX4-567" fmla="*/ 2238814 w 4047490"/>
                <a:gd name="connsiteY4-568" fmla="*/ 1116658 h 1709572"/>
                <a:gd name="connsiteX5-569" fmla="*/ 2607163 w 4047490"/>
                <a:gd name="connsiteY5-570" fmla="*/ 0 h 1709572"/>
                <a:gd name="connsiteX6-571" fmla="*/ 3171825 w 4047490"/>
                <a:gd name="connsiteY6-572" fmla="*/ 0 h 1709572"/>
                <a:gd name="connsiteX7-573" fmla="*/ 3171825 w 4047490"/>
                <a:gd name="connsiteY7-574" fmla="*/ 1116658 h 1709572"/>
                <a:gd name="connsiteX8-575" fmla="*/ 3293201 w 4047490"/>
                <a:gd name="connsiteY8-576" fmla="*/ 1116658 h 1709572"/>
                <a:gd name="connsiteX9-577" fmla="*/ 3293201 w 4047490"/>
                <a:gd name="connsiteY9-578" fmla="*/ 1407960 h 1709572"/>
                <a:gd name="connsiteX10-579" fmla="*/ 3171825 w 4047490"/>
                <a:gd name="connsiteY10-580" fmla="*/ 1407960 h 1709572"/>
                <a:gd name="connsiteX11-581" fmla="*/ 3169773 w 4047490"/>
                <a:gd name="connsiteY11-582" fmla="*/ 1709572 h 1709572"/>
                <a:gd name="connsiteX12-583" fmla="*/ 4047490 w 4047490"/>
                <a:gd name="connsiteY12-584" fmla="*/ 1704951 h 1709572"/>
                <a:gd name="connsiteX0-585" fmla="*/ 0 w 4136390"/>
                <a:gd name="connsiteY0-586" fmla="*/ 1708761 h 1709572"/>
                <a:gd name="connsiteX1-587" fmla="*/ 2834327 w 4136390"/>
                <a:gd name="connsiteY1-588" fmla="*/ 1708761 h 1709572"/>
                <a:gd name="connsiteX2-589" fmla="*/ 2834327 w 4136390"/>
                <a:gd name="connsiteY2-590" fmla="*/ 1407960 h 1709572"/>
                <a:gd name="connsiteX3-591" fmla="*/ 2327714 w 4136390"/>
                <a:gd name="connsiteY3-592" fmla="*/ 1407960 h 1709572"/>
                <a:gd name="connsiteX4-593" fmla="*/ 2327714 w 4136390"/>
                <a:gd name="connsiteY4-594" fmla="*/ 1116658 h 1709572"/>
                <a:gd name="connsiteX5-595" fmla="*/ 2696063 w 4136390"/>
                <a:gd name="connsiteY5-596" fmla="*/ 0 h 1709572"/>
                <a:gd name="connsiteX6-597" fmla="*/ 3260725 w 4136390"/>
                <a:gd name="connsiteY6-598" fmla="*/ 0 h 1709572"/>
                <a:gd name="connsiteX7-599" fmla="*/ 3260725 w 4136390"/>
                <a:gd name="connsiteY7-600" fmla="*/ 1116658 h 1709572"/>
                <a:gd name="connsiteX8-601" fmla="*/ 3382101 w 4136390"/>
                <a:gd name="connsiteY8-602" fmla="*/ 1116658 h 1709572"/>
                <a:gd name="connsiteX9-603" fmla="*/ 3382101 w 4136390"/>
                <a:gd name="connsiteY9-604" fmla="*/ 1407960 h 1709572"/>
                <a:gd name="connsiteX10-605" fmla="*/ 3260725 w 4136390"/>
                <a:gd name="connsiteY10-606" fmla="*/ 1407960 h 1709572"/>
                <a:gd name="connsiteX11-607" fmla="*/ 3258673 w 4136390"/>
                <a:gd name="connsiteY11-608" fmla="*/ 1709572 h 1709572"/>
                <a:gd name="connsiteX12-609" fmla="*/ 4136390 w 4136390"/>
                <a:gd name="connsiteY12-610" fmla="*/ 1704951 h 17095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45" y="connsiteY11-46"/>
                </a:cxn>
                <a:cxn ang="0">
                  <a:pos x="connsiteX12-167" y="connsiteY12-168"/>
                </a:cxn>
              </a:cxnLst>
              <a:rect l="l" t="t" r="r" b="b"/>
              <a:pathLst>
                <a:path w="4136390" h="1709572">
                  <a:moveTo>
                    <a:pt x="0" y="1708761"/>
                  </a:moveTo>
                  <a:lnTo>
                    <a:pt x="2834327" y="1708761"/>
                  </a:lnTo>
                  <a:lnTo>
                    <a:pt x="2834327" y="1407960"/>
                  </a:lnTo>
                  <a:lnTo>
                    <a:pt x="2327714" y="1407960"/>
                  </a:lnTo>
                  <a:lnTo>
                    <a:pt x="2327714" y="1116658"/>
                  </a:lnTo>
                  <a:lnTo>
                    <a:pt x="2696063" y="0"/>
                  </a:lnTo>
                  <a:lnTo>
                    <a:pt x="3260725" y="0"/>
                  </a:lnTo>
                  <a:lnTo>
                    <a:pt x="3260725" y="1116658"/>
                  </a:lnTo>
                  <a:lnTo>
                    <a:pt x="3382101" y="1116658"/>
                  </a:lnTo>
                  <a:lnTo>
                    <a:pt x="3382101" y="1407960"/>
                  </a:lnTo>
                  <a:lnTo>
                    <a:pt x="3260725" y="1407960"/>
                  </a:lnTo>
                  <a:cubicBezTo>
                    <a:pt x="3256558" y="1571999"/>
                    <a:pt x="3261689" y="1618799"/>
                    <a:pt x="3258673" y="1709572"/>
                  </a:cubicBezTo>
                  <a:lnTo>
                    <a:pt x="4136390" y="1704951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23000" dirty="0">
                <a:latin typeface="Impact" panose="020B0806030902050204" pitchFamily="34" charset="0"/>
              </a:endParaRPr>
            </a:p>
          </p:txBody>
        </p:sp>
        <p:sp>
          <p:nvSpPr>
            <p:cNvPr id="55" name="直角三角形 54"/>
            <p:cNvSpPr/>
            <p:nvPr/>
          </p:nvSpPr>
          <p:spPr>
            <a:xfrm flipH="1">
              <a:off x="9167261" y="4320035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28027" y="5863163"/>
            <a:ext cx="216261" cy="216261"/>
            <a:chOff x="2218721" y="3717673"/>
            <a:chExt cx="248226" cy="248226"/>
          </a:xfrm>
        </p:grpSpPr>
        <p:sp>
          <p:nvSpPr>
            <p:cNvPr id="57" name="椭圆 56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850120" y="5863163"/>
            <a:ext cx="216261" cy="216261"/>
            <a:chOff x="2218721" y="3717673"/>
            <a:chExt cx="248226" cy="248226"/>
          </a:xfrm>
        </p:grpSpPr>
        <p:sp>
          <p:nvSpPr>
            <p:cNvPr id="60" name="椭圆 59"/>
            <p:cNvSpPr/>
            <p:nvPr/>
          </p:nvSpPr>
          <p:spPr>
            <a:xfrm>
              <a:off x="2218721" y="3717673"/>
              <a:ext cx="248226" cy="248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2262420" y="3763753"/>
              <a:ext cx="156066" cy="15606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76200" dist="25400" dir="135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885480" y="4980518"/>
            <a:ext cx="1923123" cy="962191"/>
            <a:chOff x="223455" y="2735579"/>
            <a:chExt cx="1923123" cy="962191"/>
          </a:xfrm>
        </p:grpSpPr>
        <p:sp>
          <p:nvSpPr>
            <p:cNvPr id="63" name="文本框 62"/>
            <p:cNvSpPr txBox="1"/>
            <p:nvPr/>
          </p:nvSpPr>
          <p:spPr>
            <a:xfrm>
              <a:off x="223455" y="2735579"/>
              <a:ext cx="1923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229376" y="3051439"/>
              <a:ext cx="1708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此处添加详细文本描述，建议与标题相关整体语言风格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975436" y="4397612"/>
            <a:ext cx="1442304" cy="655815"/>
            <a:chOff x="4806096" y="2627316"/>
            <a:chExt cx="1442304" cy="655815"/>
          </a:xfrm>
        </p:grpSpPr>
        <p:sp>
          <p:nvSpPr>
            <p:cNvPr id="66" name="矩形 65"/>
            <p:cNvSpPr/>
            <p:nvPr/>
          </p:nvSpPr>
          <p:spPr>
            <a:xfrm>
              <a:off x="4806316" y="2705100"/>
              <a:ext cx="1442084" cy="495300"/>
            </a:xfrm>
            <a:prstGeom prst="rect">
              <a:avLst/>
            </a:prstGeom>
            <a:solidFill>
              <a:srgbClr val="F763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 flipH="1">
              <a:off x="4505604" y="2927808"/>
              <a:ext cx="655815" cy="54832"/>
            </a:xfrm>
            <a:prstGeom prst="rect">
              <a:avLst/>
            </a:prstGeom>
          </p:spPr>
        </p:pic>
        <p:sp>
          <p:nvSpPr>
            <p:cNvPr id="68" name="文本框 67"/>
            <p:cNvSpPr txBox="1"/>
            <p:nvPr/>
          </p:nvSpPr>
          <p:spPr>
            <a:xfrm>
              <a:off x="4901582" y="2768084"/>
              <a:ext cx="997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OPTION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9" name="Group 4"/>
          <p:cNvGrpSpPr>
            <a:grpSpLocks noChangeAspect="1"/>
          </p:cNvGrpSpPr>
          <p:nvPr/>
        </p:nvGrpSpPr>
        <p:grpSpPr bwMode="auto">
          <a:xfrm>
            <a:off x="8650005" y="2448045"/>
            <a:ext cx="367709" cy="430913"/>
            <a:chOff x="1776" y="1776"/>
            <a:chExt cx="64" cy="75"/>
          </a:xfrm>
          <a:solidFill>
            <a:srgbClr val="FDA93E"/>
          </a:solidFill>
          <a:effectLst/>
        </p:grpSpPr>
        <p:sp>
          <p:nvSpPr>
            <p:cNvPr id="70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roup 18"/>
          <p:cNvGrpSpPr>
            <a:grpSpLocks noChangeAspect="1"/>
          </p:cNvGrpSpPr>
          <p:nvPr/>
        </p:nvGrpSpPr>
        <p:grpSpPr bwMode="auto">
          <a:xfrm>
            <a:off x="8592055" y="5114221"/>
            <a:ext cx="373440" cy="347977"/>
            <a:chOff x="3802" y="2858"/>
            <a:chExt cx="616" cy="574"/>
          </a:xfrm>
          <a:solidFill>
            <a:srgbClr val="F7636B"/>
          </a:solidFill>
          <a:effectLst/>
        </p:grpSpPr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0" name="Group 13"/>
          <p:cNvGrpSpPr>
            <a:grpSpLocks noChangeAspect="1"/>
          </p:cNvGrpSpPr>
          <p:nvPr/>
        </p:nvGrpSpPr>
        <p:grpSpPr bwMode="auto">
          <a:xfrm>
            <a:off x="3040619" y="5067528"/>
            <a:ext cx="370585" cy="374963"/>
            <a:chOff x="2426" y="2781"/>
            <a:chExt cx="593" cy="600"/>
          </a:xfrm>
          <a:solidFill>
            <a:srgbClr val="00A2B3"/>
          </a:solidFill>
          <a:effectLst/>
        </p:grpSpPr>
        <p:sp>
          <p:nvSpPr>
            <p:cNvPr id="81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5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3210" y="2046720"/>
            <a:ext cx="2828034" cy="2828034"/>
            <a:chOff x="1705099" y="2564904"/>
            <a:chExt cx="1800200" cy="1800200"/>
          </a:xfrm>
        </p:grpSpPr>
        <p:sp>
          <p:nvSpPr>
            <p:cNvPr id="3" name="椭圆 2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803050" y="2662855"/>
              <a:ext cx="1604298" cy="1604298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Impact MT Std" pitchFamily="34" charset="0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1345059" y="-2259631"/>
            <a:ext cx="3024336" cy="7246482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EA6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H="1">
            <a:off x="3951442" y="4302925"/>
            <a:ext cx="417953" cy="417953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1443210" y="4736938"/>
            <a:ext cx="275632" cy="275632"/>
          </a:xfrm>
          <a:prstGeom prst="ellipse">
            <a:avLst/>
          </a:prstGeom>
          <a:solidFill>
            <a:srgbClr val="EA610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768995" y="3265628"/>
            <a:ext cx="344324" cy="344322"/>
          </a:xfrm>
          <a:prstGeom prst="ellipse">
            <a:avLst/>
          </a:prstGeom>
          <a:solidFill>
            <a:srgbClr val="FDA93E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2294685" y="5008694"/>
            <a:ext cx="580544" cy="580546"/>
          </a:xfrm>
          <a:prstGeom prst="ellipse">
            <a:avLst/>
          </a:prstGeom>
          <a:solidFill>
            <a:srgbClr val="F7636B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2310341" y="1529033"/>
            <a:ext cx="564888" cy="564890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1777107" y="2105487"/>
            <a:ext cx="275632" cy="275632"/>
          </a:xfrm>
          <a:prstGeom prst="ellipse">
            <a:avLst/>
          </a:prstGeom>
          <a:solidFill>
            <a:srgbClr val="F77A08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3582665" y="1743581"/>
            <a:ext cx="275632" cy="275632"/>
          </a:xfrm>
          <a:prstGeom prst="ellipse">
            <a:avLst/>
          </a:prstGeom>
          <a:solidFill>
            <a:srgbClr val="00A2B3"/>
          </a:solid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98976" y="2329716"/>
            <a:ext cx="4469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感谢您翻开我的简历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837447" y="2867745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37447" y="2924944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081363" y="29249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谢谢欣赏</a:t>
            </a:r>
            <a:endParaRPr lang="zh-CN" altLang="en-US" sz="5400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837447" y="3789040"/>
            <a:ext cx="61926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837447" y="3846239"/>
            <a:ext cx="6192688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848084" y="4045827"/>
            <a:ext cx="6171415" cy="338554"/>
            <a:chOff x="2992618" y="3469364"/>
            <a:chExt cx="6358413" cy="338554"/>
          </a:xfrm>
        </p:grpSpPr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endParaRPr lang="zh-CN" altLang="en-US" sz="160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2992618" y="3609064"/>
              <a:ext cx="2227836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2" name="直接连接符 21"/>
            <p:cNvCxnSpPr/>
            <p:nvPr/>
          </p:nvCxnSpPr>
          <p:spPr bwMode="auto">
            <a:xfrm>
              <a:off x="6917743" y="3609064"/>
              <a:ext cx="2433288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23" name="矩形 22"/>
          <p:cNvSpPr/>
          <p:nvPr/>
        </p:nvSpPr>
        <p:spPr>
          <a:xfrm>
            <a:off x="6996287" y="3934834"/>
            <a:ext cx="1664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EA6103"/>
                </a:solidFill>
                <a:latin typeface="DIN Mittelschrift Std" pitchFamily="50" charset="0"/>
              </a:rPr>
              <a:t>MY RESUME</a:t>
            </a:r>
            <a:endParaRPr lang="zh-CN" altLang="en-US" sz="2800" dirty="0">
              <a:solidFill>
                <a:srgbClr val="EA6103"/>
              </a:solidFill>
              <a:latin typeface="DIN Mittelschrift Std" pitchFamily="50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141703" y="4672413"/>
            <a:ext cx="1584176" cy="484779"/>
            <a:chOff x="2713211" y="2267658"/>
            <a:chExt cx="1584176" cy="484779"/>
          </a:xfrm>
        </p:grpSpPr>
        <p:sp>
          <p:nvSpPr>
            <p:cNvPr id="25" name="圆角矩形 2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00A2B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250273" y="4730136"/>
            <a:ext cx="1367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2DB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小Q</a:t>
            </a:r>
            <a:endParaRPr lang="zh-CN" altLang="en-US" b="1" spc="100" dirty="0">
              <a:solidFill>
                <a:srgbClr val="2DB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6" grpId="0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83126" y="1471176"/>
            <a:ext cx="4753673" cy="1401675"/>
            <a:chOff x="3666426" y="621539"/>
            <a:chExt cx="4753673" cy="1401675"/>
          </a:xfrm>
        </p:grpSpPr>
        <p:sp>
          <p:nvSpPr>
            <p:cNvPr id="3" name="圆角矩形 2"/>
            <p:cNvSpPr/>
            <p:nvPr/>
          </p:nvSpPr>
          <p:spPr>
            <a:xfrm>
              <a:off x="4367263" y="962123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EA6103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666426" y="621539"/>
              <a:ext cx="1401675" cy="1401675"/>
              <a:chOff x="1990026" y="2085034"/>
              <a:chExt cx="1821716" cy="182171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990026" y="2085034"/>
                <a:ext cx="1821716" cy="1821716"/>
                <a:chOff x="475814" y="349984"/>
                <a:chExt cx="1821716" cy="182171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292100" dist="1397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" name="组合 8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10" name="椭圆 9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EA61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" name="椭圆 10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" name="椭圆 11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EA6103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177800" dist="762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7" name="KSO_Shape"/>
              <p:cNvSpPr/>
              <p:nvPr/>
            </p:nvSpPr>
            <p:spPr bwMode="auto">
              <a:xfrm>
                <a:off x="2747908" y="2689943"/>
                <a:ext cx="319141" cy="638281"/>
              </a:xfrm>
              <a:custGeom>
                <a:avLst/>
                <a:gdLst/>
                <a:ahLst/>
                <a:cxnLst/>
                <a:rect l="0" t="0" r="r" b="b"/>
                <a:pathLst>
                  <a:path w="725488" h="1450976">
                    <a:moveTo>
                      <a:pt x="180975" y="543686"/>
                    </a:moveTo>
                    <a:lnTo>
                      <a:pt x="544513" y="543686"/>
                    </a:lnTo>
                    <a:lnTo>
                      <a:pt x="544513" y="785648"/>
                    </a:lnTo>
                    <a:lnTo>
                      <a:pt x="544248" y="794903"/>
                    </a:lnTo>
                    <a:lnTo>
                      <a:pt x="543187" y="804158"/>
                    </a:lnTo>
                    <a:lnTo>
                      <a:pt x="542392" y="813149"/>
                    </a:lnTo>
                    <a:lnTo>
                      <a:pt x="540536" y="822140"/>
                    </a:lnTo>
                    <a:lnTo>
                      <a:pt x="538679" y="830867"/>
                    </a:lnTo>
                    <a:lnTo>
                      <a:pt x="536293" y="839329"/>
                    </a:lnTo>
                    <a:lnTo>
                      <a:pt x="533111" y="847791"/>
                    </a:lnTo>
                    <a:lnTo>
                      <a:pt x="530194" y="856253"/>
                    </a:lnTo>
                    <a:lnTo>
                      <a:pt x="526482" y="864186"/>
                    </a:lnTo>
                    <a:lnTo>
                      <a:pt x="522504" y="871855"/>
                    </a:lnTo>
                    <a:lnTo>
                      <a:pt x="517997" y="879523"/>
                    </a:lnTo>
                    <a:lnTo>
                      <a:pt x="513224" y="886928"/>
                    </a:lnTo>
                    <a:lnTo>
                      <a:pt x="508186" y="893803"/>
                    </a:lnTo>
                    <a:lnTo>
                      <a:pt x="502882" y="900943"/>
                    </a:lnTo>
                    <a:lnTo>
                      <a:pt x="497049" y="907290"/>
                    </a:lnTo>
                    <a:lnTo>
                      <a:pt x="490950" y="913636"/>
                    </a:lnTo>
                    <a:lnTo>
                      <a:pt x="484851" y="919718"/>
                    </a:lnTo>
                    <a:lnTo>
                      <a:pt x="478222" y="925271"/>
                    </a:lnTo>
                    <a:lnTo>
                      <a:pt x="471328" y="930825"/>
                    </a:lnTo>
                    <a:lnTo>
                      <a:pt x="464169" y="935849"/>
                    </a:lnTo>
                    <a:lnTo>
                      <a:pt x="456744" y="940609"/>
                    </a:lnTo>
                    <a:lnTo>
                      <a:pt x="449054" y="944840"/>
                    </a:lnTo>
                    <a:lnTo>
                      <a:pt x="441630" y="949071"/>
                    </a:lnTo>
                    <a:lnTo>
                      <a:pt x="433145" y="952773"/>
                    </a:lnTo>
                    <a:lnTo>
                      <a:pt x="424925" y="955682"/>
                    </a:lnTo>
                    <a:lnTo>
                      <a:pt x="416705" y="958855"/>
                    </a:lnTo>
                    <a:lnTo>
                      <a:pt x="407954" y="961235"/>
                    </a:lnTo>
                    <a:lnTo>
                      <a:pt x="399204" y="963086"/>
                    </a:lnTo>
                    <a:lnTo>
                      <a:pt x="390188" y="964673"/>
                    </a:lnTo>
                    <a:lnTo>
                      <a:pt x="380908" y="965730"/>
                    </a:lnTo>
                    <a:lnTo>
                      <a:pt x="371892" y="966788"/>
                    </a:lnTo>
                    <a:lnTo>
                      <a:pt x="362612" y="966788"/>
                    </a:lnTo>
                    <a:lnTo>
                      <a:pt x="353331" y="966788"/>
                    </a:lnTo>
                    <a:lnTo>
                      <a:pt x="344050" y="965730"/>
                    </a:lnTo>
                    <a:lnTo>
                      <a:pt x="334770" y="964673"/>
                    </a:lnTo>
                    <a:lnTo>
                      <a:pt x="326019" y="963086"/>
                    </a:lnTo>
                    <a:lnTo>
                      <a:pt x="317269" y="961235"/>
                    </a:lnTo>
                    <a:lnTo>
                      <a:pt x="308518" y="958855"/>
                    </a:lnTo>
                    <a:lnTo>
                      <a:pt x="300033" y="955682"/>
                    </a:lnTo>
                    <a:lnTo>
                      <a:pt x="291813" y="952773"/>
                    </a:lnTo>
                    <a:lnTo>
                      <a:pt x="283858" y="949071"/>
                    </a:lnTo>
                    <a:lnTo>
                      <a:pt x="275903" y="944840"/>
                    </a:lnTo>
                    <a:lnTo>
                      <a:pt x="268214" y="940609"/>
                    </a:lnTo>
                    <a:lnTo>
                      <a:pt x="261054" y="935849"/>
                    </a:lnTo>
                    <a:lnTo>
                      <a:pt x="253895" y="930825"/>
                    </a:lnTo>
                    <a:lnTo>
                      <a:pt x="247001" y="925271"/>
                    </a:lnTo>
                    <a:lnTo>
                      <a:pt x="240372" y="919718"/>
                    </a:lnTo>
                    <a:lnTo>
                      <a:pt x="234008" y="913636"/>
                    </a:lnTo>
                    <a:lnTo>
                      <a:pt x="228174" y="907290"/>
                    </a:lnTo>
                    <a:lnTo>
                      <a:pt x="222341" y="900943"/>
                    </a:lnTo>
                    <a:lnTo>
                      <a:pt x="217037" y="893803"/>
                    </a:lnTo>
                    <a:lnTo>
                      <a:pt x="211999" y="886928"/>
                    </a:lnTo>
                    <a:lnTo>
                      <a:pt x="207226" y="879523"/>
                    </a:lnTo>
                    <a:lnTo>
                      <a:pt x="202984" y="871855"/>
                    </a:lnTo>
                    <a:lnTo>
                      <a:pt x="199006" y="864186"/>
                    </a:lnTo>
                    <a:lnTo>
                      <a:pt x="195294" y="856253"/>
                    </a:lnTo>
                    <a:lnTo>
                      <a:pt x="191847" y="847791"/>
                    </a:lnTo>
                    <a:lnTo>
                      <a:pt x="189195" y="839329"/>
                    </a:lnTo>
                    <a:lnTo>
                      <a:pt x="186809" y="830867"/>
                    </a:lnTo>
                    <a:lnTo>
                      <a:pt x="184422" y="822140"/>
                    </a:lnTo>
                    <a:lnTo>
                      <a:pt x="183097" y="813149"/>
                    </a:lnTo>
                    <a:lnTo>
                      <a:pt x="181771" y="804158"/>
                    </a:lnTo>
                    <a:lnTo>
                      <a:pt x="181240" y="794903"/>
                    </a:lnTo>
                    <a:lnTo>
                      <a:pt x="180975" y="785648"/>
                    </a:lnTo>
                    <a:lnTo>
                      <a:pt x="180975" y="543686"/>
                    </a:lnTo>
                    <a:close/>
                    <a:moveTo>
                      <a:pt x="60589" y="484188"/>
                    </a:moveTo>
                    <a:lnTo>
                      <a:pt x="66675" y="484453"/>
                    </a:lnTo>
                    <a:lnTo>
                      <a:pt x="72760" y="485510"/>
                    </a:lnTo>
                    <a:lnTo>
                      <a:pt x="78581" y="487096"/>
                    </a:lnTo>
                    <a:lnTo>
                      <a:pt x="84137" y="488947"/>
                    </a:lnTo>
                    <a:lnTo>
                      <a:pt x="89429" y="491591"/>
                    </a:lnTo>
                    <a:lnTo>
                      <a:pt x="94191" y="494499"/>
                    </a:lnTo>
                    <a:lnTo>
                      <a:pt x="99219" y="497935"/>
                    </a:lnTo>
                    <a:lnTo>
                      <a:pt x="103452" y="501901"/>
                    </a:lnTo>
                    <a:lnTo>
                      <a:pt x="107421" y="506131"/>
                    </a:lnTo>
                    <a:lnTo>
                      <a:pt x="110596" y="510889"/>
                    </a:lnTo>
                    <a:lnTo>
                      <a:pt x="113771" y="515912"/>
                    </a:lnTo>
                    <a:lnTo>
                      <a:pt x="116152" y="521200"/>
                    </a:lnTo>
                    <a:lnTo>
                      <a:pt x="118269" y="526487"/>
                    </a:lnTo>
                    <a:lnTo>
                      <a:pt x="119856" y="532303"/>
                    </a:lnTo>
                    <a:lnTo>
                      <a:pt x="120650" y="538383"/>
                    </a:lnTo>
                    <a:lnTo>
                      <a:pt x="121179" y="544464"/>
                    </a:lnTo>
                    <a:lnTo>
                      <a:pt x="121179" y="786095"/>
                    </a:lnTo>
                    <a:lnTo>
                      <a:pt x="121179" y="793233"/>
                    </a:lnTo>
                    <a:lnTo>
                      <a:pt x="121973" y="803807"/>
                    </a:lnTo>
                    <a:lnTo>
                      <a:pt x="123560" y="817554"/>
                    </a:lnTo>
                    <a:lnTo>
                      <a:pt x="124619" y="825750"/>
                    </a:lnTo>
                    <a:lnTo>
                      <a:pt x="126206" y="834209"/>
                    </a:lnTo>
                    <a:lnTo>
                      <a:pt x="128058" y="843462"/>
                    </a:lnTo>
                    <a:lnTo>
                      <a:pt x="130175" y="853244"/>
                    </a:lnTo>
                    <a:lnTo>
                      <a:pt x="132821" y="863290"/>
                    </a:lnTo>
                    <a:lnTo>
                      <a:pt x="136260" y="873600"/>
                    </a:lnTo>
                    <a:lnTo>
                      <a:pt x="139964" y="883910"/>
                    </a:lnTo>
                    <a:lnTo>
                      <a:pt x="144198" y="894485"/>
                    </a:lnTo>
                    <a:lnTo>
                      <a:pt x="149225" y="905588"/>
                    </a:lnTo>
                    <a:lnTo>
                      <a:pt x="154517" y="916163"/>
                    </a:lnTo>
                    <a:lnTo>
                      <a:pt x="160867" y="927002"/>
                    </a:lnTo>
                    <a:lnTo>
                      <a:pt x="164306" y="932289"/>
                    </a:lnTo>
                    <a:lnTo>
                      <a:pt x="167746" y="937577"/>
                    </a:lnTo>
                    <a:lnTo>
                      <a:pt x="171714" y="942864"/>
                    </a:lnTo>
                    <a:lnTo>
                      <a:pt x="175683" y="947887"/>
                    </a:lnTo>
                    <a:lnTo>
                      <a:pt x="179652" y="953174"/>
                    </a:lnTo>
                    <a:lnTo>
                      <a:pt x="184150" y="957933"/>
                    </a:lnTo>
                    <a:lnTo>
                      <a:pt x="188384" y="962956"/>
                    </a:lnTo>
                    <a:lnTo>
                      <a:pt x="193411" y="967714"/>
                    </a:lnTo>
                    <a:lnTo>
                      <a:pt x="198438" y="972209"/>
                    </a:lnTo>
                    <a:lnTo>
                      <a:pt x="203730" y="976967"/>
                    </a:lnTo>
                    <a:lnTo>
                      <a:pt x="209286" y="981197"/>
                    </a:lnTo>
                    <a:lnTo>
                      <a:pt x="214577" y="985427"/>
                    </a:lnTo>
                    <a:lnTo>
                      <a:pt x="220663" y="989657"/>
                    </a:lnTo>
                    <a:lnTo>
                      <a:pt x="226748" y="993622"/>
                    </a:lnTo>
                    <a:lnTo>
                      <a:pt x="233363" y="997323"/>
                    </a:lnTo>
                    <a:lnTo>
                      <a:pt x="239977" y="1001025"/>
                    </a:lnTo>
                    <a:lnTo>
                      <a:pt x="246857" y="1004461"/>
                    </a:lnTo>
                    <a:lnTo>
                      <a:pt x="254000" y="1007634"/>
                    </a:lnTo>
                    <a:lnTo>
                      <a:pt x="261673" y="1010542"/>
                    </a:lnTo>
                    <a:lnTo>
                      <a:pt x="269346" y="1013714"/>
                    </a:lnTo>
                    <a:lnTo>
                      <a:pt x="277019" y="1016093"/>
                    </a:lnTo>
                    <a:lnTo>
                      <a:pt x="285750" y="1018473"/>
                    </a:lnTo>
                    <a:lnTo>
                      <a:pt x="294217" y="1020852"/>
                    </a:lnTo>
                    <a:lnTo>
                      <a:pt x="302948" y="1022438"/>
                    </a:lnTo>
                    <a:lnTo>
                      <a:pt x="312209" y="1024024"/>
                    </a:lnTo>
                    <a:lnTo>
                      <a:pt x="321734" y="1025611"/>
                    </a:lnTo>
                    <a:lnTo>
                      <a:pt x="331523" y="1026404"/>
                    </a:lnTo>
                    <a:lnTo>
                      <a:pt x="341842" y="1027461"/>
                    </a:lnTo>
                    <a:lnTo>
                      <a:pt x="352161" y="1027726"/>
                    </a:lnTo>
                    <a:lnTo>
                      <a:pt x="362744" y="1027990"/>
                    </a:lnTo>
                    <a:lnTo>
                      <a:pt x="373857" y="1027726"/>
                    </a:lnTo>
                    <a:lnTo>
                      <a:pt x="384440" y="1027197"/>
                    </a:lnTo>
                    <a:lnTo>
                      <a:pt x="394759" y="1026404"/>
                    </a:lnTo>
                    <a:lnTo>
                      <a:pt x="404813" y="1025346"/>
                    </a:lnTo>
                    <a:lnTo>
                      <a:pt x="414602" y="1023760"/>
                    </a:lnTo>
                    <a:lnTo>
                      <a:pt x="424127" y="1022174"/>
                    </a:lnTo>
                    <a:lnTo>
                      <a:pt x="432859" y="1020059"/>
                    </a:lnTo>
                    <a:lnTo>
                      <a:pt x="441854" y="1017944"/>
                    </a:lnTo>
                    <a:lnTo>
                      <a:pt x="450321" y="1015565"/>
                    </a:lnTo>
                    <a:lnTo>
                      <a:pt x="458523" y="1012921"/>
                    </a:lnTo>
                    <a:lnTo>
                      <a:pt x="466196" y="1009749"/>
                    </a:lnTo>
                    <a:lnTo>
                      <a:pt x="473869" y="1006312"/>
                    </a:lnTo>
                    <a:lnTo>
                      <a:pt x="481013" y="1003140"/>
                    </a:lnTo>
                    <a:lnTo>
                      <a:pt x="488157" y="999438"/>
                    </a:lnTo>
                    <a:lnTo>
                      <a:pt x="494771" y="995473"/>
                    </a:lnTo>
                    <a:lnTo>
                      <a:pt x="501386" y="991507"/>
                    </a:lnTo>
                    <a:lnTo>
                      <a:pt x="507736" y="987278"/>
                    </a:lnTo>
                    <a:lnTo>
                      <a:pt x="513821" y="983048"/>
                    </a:lnTo>
                    <a:lnTo>
                      <a:pt x="519113" y="978289"/>
                    </a:lnTo>
                    <a:lnTo>
                      <a:pt x="524669" y="973795"/>
                    </a:lnTo>
                    <a:lnTo>
                      <a:pt x="530225" y="969036"/>
                    </a:lnTo>
                    <a:lnTo>
                      <a:pt x="534988" y="964013"/>
                    </a:lnTo>
                    <a:lnTo>
                      <a:pt x="540015" y="959255"/>
                    </a:lnTo>
                    <a:lnTo>
                      <a:pt x="544248" y="953967"/>
                    </a:lnTo>
                    <a:lnTo>
                      <a:pt x="548746" y="948944"/>
                    </a:lnTo>
                    <a:lnTo>
                      <a:pt x="552715" y="943657"/>
                    </a:lnTo>
                    <a:lnTo>
                      <a:pt x="556684" y="938105"/>
                    </a:lnTo>
                    <a:lnTo>
                      <a:pt x="560388" y="932554"/>
                    </a:lnTo>
                    <a:lnTo>
                      <a:pt x="564092" y="927266"/>
                    </a:lnTo>
                    <a:lnTo>
                      <a:pt x="567267" y="921715"/>
                    </a:lnTo>
                    <a:lnTo>
                      <a:pt x="573352" y="910876"/>
                    </a:lnTo>
                    <a:lnTo>
                      <a:pt x="578644" y="899772"/>
                    </a:lnTo>
                    <a:lnTo>
                      <a:pt x="583407" y="888404"/>
                    </a:lnTo>
                    <a:lnTo>
                      <a:pt x="587375" y="877830"/>
                    </a:lnTo>
                    <a:lnTo>
                      <a:pt x="591080" y="867255"/>
                    </a:lnTo>
                    <a:lnTo>
                      <a:pt x="594255" y="856416"/>
                    </a:lnTo>
                    <a:lnTo>
                      <a:pt x="596636" y="846899"/>
                    </a:lnTo>
                    <a:lnTo>
                      <a:pt x="598752" y="837117"/>
                    </a:lnTo>
                    <a:lnTo>
                      <a:pt x="600605" y="828129"/>
                    </a:lnTo>
                    <a:lnTo>
                      <a:pt x="601928" y="819934"/>
                    </a:lnTo>
                    <a:lnTo>
                      <a:pt x="602721" y="812267"/>
                    </a:lnTo>
                    <a:lnTo>
                      <a:pt x="604044" y="799577"/>
                    </a:lnTo>
                    <a:lnTo>
                      <a:pt x="604573" y="790853"/>
                    </a:lnTo>
                    <a:lnTo>
                      <a:pt x="604573" y="786095"/>
                    </a:lnTo>
                    <a:lnTo>
                      <a:pt x="604573" y="544464"/>
                    </a:lnTo>
                    <a:lnTo>
                      <a:pt x="604838" y="538383"/>
                    </a:lnTo>
                    <a:lnTo>
                      <a:pt x="605896" y="532303"/>
                    </a:lnTo>
                    <a:lnTo>
                      <a:pt x="607219" y="526487"/>
                    </a:lnTo>
                    <a:lnTo>
                      <a:pt x="609336" y="521200"/>
                    </a:lnTo>
                    <a:lnTo>
                      <a:pt x="611982" y="515912"/>
                    </a:lnTo>
                    <a:lnTo>
                      <a:pt x="614892" y="510889"/>
                    </a:lnTo>
                    <a:lnTo>
                      <a:pt x="618332" y="506131"/>
                    </a:lnTo>
                    <a:lnTo>
                      <a:pt x="622300" y="501901"/>
                    </a:lnTo>
                    <a:lnTo>
                      <a:pt x="626534" y="497935"/>
                    </a:lnTo>
                    <a:lnTo>
                      <a:pt x="631296" y="494499"/>
                    </a:lnTo>
                    <a:lnTo>
                      <a:pt x="636323" y="491591"/>
                    </a:lnTo>
                    <a:lnTo>
                      <a:pt x="641350" y="488947"/>
                    </a:lnTo>
                    <a:lnTo>
                      <a:pt x="646907" y="487096"/>
                    </a:lnTo>
                    <a:lnTo>
                      <a:pt x="652992" y="485510"/>
                    </a:lnTo>
                    <a:lnTo>
                      <a:pt x="658813" y="484453"/>
                    </a:lnTo>
                    <a:lnTo>
                      <a:pt x="664898" y="484188"/>
                    </a:lnTo>
                    <a:lnTo>
                      <a:pt x="671248" y="484453"/>
                    </a:lnTo>
                    <a:lnTo>
                      <a:pt x="677069" y="485510"/>
                    </a:lnTo>
                    <a:lnTo>
                      <a:pt x="682890" y="487096"/>
                    </a:lnTo>
                    <a:lnTo>
                      <a:pt x="688711" y="488947"/>
                    </a:lnTo>
                    <a:lnTo>
                      <a:pt x="694003" y="491591"/>
                    </a:lnTo>
                    <a:lnTo>
                      <a:pt x="698765" y="494499"/>
                    </a:lnTo>
                    <a:lnTo>
                      <a:pt x="703528" y="497935"/>
                    </a:lnTo>
                    <a:lnTo>
                      <a:pt x="708026" y="501901"/>
                    </a:lnTo>
                    <a:lnTo>
                      <a:pt x="711994" y="506131"/>
                    </a:lnTo>
                    <a:lnTo>
                      <a:pt x="715169" y="510889"/>
                    </a:lnTo>
                    <a:lnTo>
                      <a:pt x="718344" y="515912"/>
                    </a:lnTo>
                    <a:lnTo>
                      <a:pt x="720726" y="521200"/>
                    </a:lnTo>
                    <a:lnTo>
                      <a:pt x="722842" y="526487"/>
                    </a:lnTo>
                    <a:lnTo>
                      <a:pt x="724430" y="532303"/>
                    </a:lnTo>
                    <a:lnTo>
                      <a:pt x="725223" y="538383"/>
                    </a:lnTo>
                    <a:lnTo>
                      <a:pt x="725488" y="544464"/>
                    </a:lnTo>
                    <a:lnTo>
                      <a:pt x="725488" y="786095"/>
                    </a:lnTo>
                    <a:lnTo>
                      <a:pt x="725223" y="797462"/>
                    </a:lnTo>
                    <a:lnTo>
                      <a:pt x="724694" y="809095"/>
                    </a:lnTo>
                    <a:lnTo>
                      <a:pt x="723636" y="821255"/>
                    </a:lnTo>
                    <a:lnTo>
                      <a:pt x="722313" y="833681"/>
                    </a:lnTo>
                    <a:lnTo>
                      <a:pt x="720461" y="846370"/>
                    </a:lnTo>
                    <a:lnTo>
                      <a:pt x="718080" y="859853"/>
                    </a:lnTo>
                    <a:lnTo>
                      <a:pt x="714905" y="873336"/>
                    </a:lnTo>
                    <a:lnTo>
                      <a:pt x="711465" y="886554"/>
                    </a:lnTo>
                    <a:lnTo>
                      <a:pt x="707496" y="900830"/>
                    </a:lnTo>
                    <a:lnTo>
                      <a:pt x="702998" y="914312"/>
                    </a:lnTo>
                    <a:lnTo>
                      <a:pt x="698236" y="928324"/>
                    </a:lnTo>
                    <a:lnTo>
                      <a:pt x="692415" y="942335"/>
                    </a:lnTo>
                    <a:lnTo>
                      <a:pt x="686065" y="956347"/>
                    </a:lnTo>
                    <a:lnTo>
                      <a:pt x="679186" y="970094"/>
                    </a:lnTo>
                    <a:lnTo>
                      <a:pt x="671513" y="983841"/>
                    </a:lnTo>
                    <a:lnTo>
                      <a:pt x="663311" y="997323"/>
                    </a:lnTo>
                    <a:lnTo>
                      <a:pt x="658813" y="1003933"/>
                    </a:lnTo>
                    <a:lnTo>
                      <a:pt x="654315" y="1010542"/>
                    </a:lnTo>
                    <a:lnTo>
                      <a:pt x="649552" y="1017151"/>
                    </a:lnTo>
                    <a:lnTo>
                      <a:pt x="644525" y="1023496"/>
                    </a:lnTo>
                    <a:lnTo>
                      <a:pt x="639498" y="1029841"/>
                    </a:lnTo>
                    <a:lnTo>
                      <a:pt x="634207" y="1035921"/>
                    </a:lnTo>
                    <a:lnTo>
                      <a:pt x="628650" y="1042001"/>
                    </a:lnTo>
                    <a:lnTo>
                      <a:pt x="623094" y="1048082"/>
                    </a:lnTo>
                    <a:lnTo>
                      <a:pt x="617009" y="1054162"/>
                    </a:lnTo>
                    <a:lnTo>
                      <a:pt x="610923" y="1059978"/>
                    </a:lnTo>
                    <a:lnTo>
                      <a:pt x="604838" y="1065530"/>
                    </a:lnTo>
                    <a:lnTo>
                      <a:pt x="598488" y="1071082"/>
                    </a:lnTo>
                    <a:lnTo>
                      <a:pt x="591873" y="1076369"/>
                    </a:lnTo>
                    <a:lnTo>
                      <a:pt x="584730" y="1081656"/>
                    </a:lnTo>
                    <a:lnTo>
                      <a:pt x="577850" y="1086944"/>
                    </a:lnTo>
                    <a:lnTo>
                      <a:pt x="570442" y="1091702"/>
                    </a:lnTo>
                    <a:lnTo>
                      <a:pt x="563034" y="1096461"/>
                    </a:lnTo>
                    <a:lnTo>
                      <a:pt x="555096" y="1101219"/>
                    </a:lnTo>
                    <a:lnTo>
                      <a:pt x="547159" y="1105714"/>
                    </a:lnTo>
                    <a:lnTo>
                      <a:pt x="538957" y="1109944"/>
                    </a:lnTo>
                    <a:lnTo>
                      <a:pt x="530755" y="1113909"/>
                    </a:lnTo>
                    <a:lnTo>
                      <a:pt x="522288" y="1117875"/>
                    </a:lnTo>
                    <a:lnTo>
                      <a:pt x="513292" y="1121576"/>
                    </a:lnTo>
                    <a:lnTo>
                      <a:pt x="504296" y="1125277"/>
                    </a:lnTo>
                    <a:lnTo>
                      <a:pt x="495036" y="1128185"/>
                    </a:lnTo>
                    <a:lnTo>
                      <a:pt x="485246" y="1131357"/>
                    </a:lnTo>
                    <a:lnTo>
                      <a:pt x="475721" y="1134001"/>
                    </a:lnTo>
                    <a:lnTo>
                      <a:pt x="465932" y="1136909"/>
                    </a:lnTo>
                    <a:lnTo>
                      <a:pt x="455613" y="1139288"/>
                    </a:lnTo>
                    <a:lnTo>
                      <a:pt x="445029" y="1141139"/>
                    </a:lnTo>
                    <a:lnTo>
                      <a:pt x="434182" y="1142989"/>
                    </a:lnTo>
                    <a:lnTo>
                      <a:pt x="423069" y="1144840"/>
                    </a:lnTo>
                    <a:lnTo>
                      <a:pt x="423069" y="1329896"/>
                    </a:lnTo>
                    <a:lnTo>
                      <a:pt x="664898" y="1329896"/>
                    </a:lnTo>
                    <a:lnTo>
                      <a:pt x="671248" y="1330161"/>
                    </a:lnTo>
                    <a:lnTo>
                      <a:pt x="677069" y="1331218"/>
                    </a:lnTo>
                    <a:lnTo>
                      <a:pt x="682890" y="1332540"/>
                    </a:lnTo>
                    <a:lnTo>
                      <a:pt x="688711" y="1334919"/>
                    </a:lnTo>
                    <a:lnTo>
                      <a:pt x="694003" y="1337299"/>
                    </a:lnTo>
                    <a:lnTo>
                      <a:pt x="698765" y="1340207"/>
                    </a:lnTo>
                    <a:lnTo>
                      <a:pt x="703528" y="1343643"/>
                    </a:lnTo>
                    <a:lnTo>
                      <a:pt x="708026" y="1347609"/>
                    </a:lnTo>
                    <a:lnTo>
                      <a:pt x="711994" y="1351839"/>
                    </a:lnTo>
                    <a:lnTo>
                      <a:pt x="715169" y="1356862"/>
                    </a:lnTo>
                    <a:lnTo>
                      <a:pt x="718344" y="1361620"/>
                    </a:lnTo>
                    <a:lnTo>
                      <a:pt x="720726" y="1366908"/>
                    </a:lnTo>
                    <a:lnTo>
                      <a:pt x="722842" y="1372195"/>
                    </a:lnTo>
                    <a:lnTo>
                      <a:pt x="724430" y="1378011"/>
                    </a:lnTo>
                    <a:lnTo>
                      <a:pt x="725223" y="1384092"/>
                    </a:lnTo>
                    <a:lnTo>
                      <a:pt x="725488" y="1390172"/>
                    </a:lnTo>
                    <a:lnTo>
                      <a:pt x="725223" y="1396517"/>
                    </a:lnTo>
                    <a:lnTo>
                      <a:pt x="724430" y="1402333"/>
                    </a:lnTo>
                    <a:lnTo>
                      <a:pt x="722842" y="1408149"/>
                    </a:lnTo>
                    <a:lnTo>
                      <a:pt x="720726" y="1413965"/>
                    </a:lnTo>
                    <a:lnTo>
                      <a:pt x="718344" y="1419252"/>
                    </a:lnTo>
                    <a:lnTo>
                      <a:pt x="715169" y="1424011"/>
                    </a:lnTo>
                    <a:lnTo>
                      <a:pt x="711994" y="1429034"/>
                    </a:lnTo>
                    <a:lnTo>
                      <a:pt x="708026" y="1433264"/>
                    </a:lnTo>
                    <a:lnTo>
                      <a:pt x="703528" y="1436965"/>
                    </a:lnTo>
                    <a:lnTo>
                      <a:pt x="698765" y="1440402"/>
                    </a:lnTo>
                    <a:lnTo>
                      <a:pt x="694003" y="1443574"/>
                    </a:lnTo>
                    <a:lnTo>
                      <a:pt x="688711" y="1445953"/>
                    </a:lnTo>
                    <a:lnTo>
                      <a:pt x="682890" y="1448068"/>
                    </a:lnTo>
                    <a:lnTo>
                      <a:pt x="677069" y="1449654"/>
                    </a:lnTo>
                    <a:lnTo>
                      <a:pt x="671248" y="1450447"/>
                    </a:lnTo>
                    <a:lnTo>
                      <a:pt x="664898" y="1450976"/>
                    </a:lnTo>
                    <a:lnTo>
                      <a:pt x="60589" y="1450976"/>
                    </a:lnTo>
                    <a:lnTo>
                      <a:pt x="54239" y="1450447"/>
                    </a:lnTo>
                    <a:lnTo>
                      <a:pt x="48419" y="1449654"/>
                    </a:lnTo>
                    <a:lnTo>
                      <a:pt x="42598" y="1448068"/>
                    </a:lnTo>
                    <a:lnTo>
                      <a:pt x="37041" y="1445953"/>
                    </a:lnTo>
                    <a:lnTo>
                      <a:pt x="31750" y="1443574"/>
                    </a:lnTo>
                    <a:lnTo>
                      <a:pt x="26723" y="1440402"/>
                    </a:lnTo>
                    <a:lnTo>
                      <a:pt x="21960" y="1436965"/>
                    </a:lnTo>
                    <a:lnTo>
                      <a:pt x="17727" y="1433264"/>
                    </a:lnTo>
                    <a:lnTo>
                      <a:pt x="13758" y="1429034"/>
                    </a:lnTo>
                    <a:lnTo>
                      <a:pt x="10319" y="1424011"/>
                    </a:lnTo>
                    <a:lnTo>
                      <a:pt x="7408" y="1419252"/>
                    </a:lnTo>
                    <a:lnTo>
                      <a:pt x="5027" y="1413965"/>
                    </a:lnTo>
                    <a:lnTo>
                      <a:pt x="2646" y="1408149"/>
                    </a:lnTo>
                    <a:lnTo>
                      <a:pt x="1323" y="1402333"/>
                    </a:lnTo>
                    <a:lnTo>
                      <a:pt x="264" y="1396517"/>
                    </a:lnTo>
                    <a:lnTo>
                      <a:pt x="0" y="1390172"/>
                    </a:lnTo>
                    <a:lnTo>
                      <a:pt x="264" y="1384092"/>
                    </a:lnTo>
                    <a:lnTo>
                      <a:pt x="1323" y="1378011"/>
                    </a:lnTo>
                    <a:lnTo>
                      <a:pt x="2646" y="1372195"/>
                    </a:lnTo>
                    <a:lnTo>
                      <a:pt x="5027" y="1366908"/>
                    </a:lnTo>
                    <a:lnTo>
                      <a:pt x="7408" y="1361620"/>
                    </a:lnTo>
                    <a:lnTo>
                      <a:pt x="10319" y="1356862"/>
                    </a:lnTo>
                    <a:lnTo>
                      <a:pt x="13758" y="1351839"/>
                    </a:lnTo>
                    <a:lnTo>
                      <a:pt x="17727" y="1347609"/>
                    </a:lnTo>
                    <a:lnTo>
                      <a:pt x="21960" y="1343643"/>
                    </a:lnTo>
                    <a:lnTo>
                      <a:pt x="26723" y="1340207"/>
                    </a:lnTo>
                    <a:lnTo>
                      <a:pt x="31750" y="1337299"/>
                    </a:lnTo>
                    <a:lnTo>
                      <a:pt x="37041" y="1334919"/>
                    </a:lnTo>
                    <a:lnTo>
                      <a:pt x="42598" y="1332540"/>
                    </a:lnTo>
                    <a:lnTo>
                      <a:pt x="48419" y="1331218"/>
                    </a:lnTo>
                    <a:lnTo>
                      <a:pt x="54239" y="1330161"/>
                    </a:lnTo>
                    <a:lnTo>
                      <a:pt x="60589" y="1329896"/>
                    </a:lnTo>
                    <a:lnTo>
                      <a:pt x="302419" y="1329896"/>
                    </a:lnTo>
                    <a:lnTo>
                      <a:pt x="302419" y="1144840"/>
                    </a:lnTo>
                    <a:lnTo>
                      <a:pt x="291571" y="1142989"/>
                    </a:lnTo>
                    <a:lnTo>
                      <a:pt x="280459" y="1141139"/>
                    </a:lnTo>
                    <a:lnTo>
                      <a:pt x="270140" y="1139288"/>
                    </a:lnTo>
                    <a:lnTo>
                      <a:pt x="259821" y="1136909"/>
                    </a:lnTo>
                    <a:lnTo>
                      <a:pt x="250032" y="1134001"/>
                    </a:lnTo>
                    <a:lnTo>
                      <a:pt x="240242" y="1131357"/>
                    </a:lnTo>
                    <a:lnTo>
                      <a:pt x="230452" y="1128185"/>
                    </a:lnTo>
                    <a:lnTo>
                      <a:pt x="221457" y="1125277"/>
                    </a:lnTo>
                    <a:lnTo>
                      <a:pt x="212196" y="1121576"/>
                    </a:lnTo>
                    <a:lnTo>
                      <a:pt x="203465" y="1117875"/>
                    </a:lnTo>
                    <a:lnTo>
                      <a:pt x="194734" y="1113909"/>
                    </a:lnTo>
                    <a:lnTo>
                      <a:pt x="186532" y="1109944"/>
                    </a:lnTo>
                    <a:lnTo>
                      <a:pt x="178329" y="1105714"/>
                    </a:lnTo>
                    <a:lnTo>
                      <a:pt x="170392" y="1101219"/>
                    </a:lnTo>
                    <a:lnTo>
                      <a:pt x="162454" y="1096461"/>
                    </a:lnTo>
                    <a:lnTo>
                      <a:pt x="155310" y="1091702"/>
                    </a:lnTo>
                    <a:lnTo>
                      <a:pt x="147902" y="1086944"/>
                    </a:lnTo>
                    <a:lnTo>
                      <a:pt x="140758" y="1081656"/>
                    </a:lnTo>
                    <a:lnTo>
                      <a:pt x="133879" y="1076369"/>
                    </a:lnTo>
                    <a:lnTo>
                      <a:pt x="127264" y="1071082"/>
                    </a:lnTo>
                    <a:lnTo>
                      <a:pt x="120650" y="1065530"/>
                    </a:lnTo>
                    <a:lnTo>
                      <a:pt x="114564" y="1059978"/>
                    </a:lnTo>
                    <a:lnTo>
                      <a:pt x="108479" y="1054162"/>
                    </a:lnTo>
                    <a:lnTo>
                      <a:pt x="102394" y="1048082"/>
                    </a:lnTo>
                    <a:lnTo>
                      <a:pt x="97102" y="1042001"/>
                    </a:lnTo>
                    <a:lnTo>
                      <a:pt x="91546" y="1035921"/>
                    </a:lnTo>
                    <a:lnTo>
                      <a:pt x="85989" y="1029841"/>
                    </a:lnTo>
                    <a:lnTo>
                      <a:pt x="81227" y="1023496"/>
                    </a:lnTo>
                    <a:lnTo>
                      <a:pt x="75935" y="1017151"/>
                    </a:lnTo>
                    <a:lnTo>
                      <a:pt x="71437" y="1010542"/>
                    </a:lnTo>
                    <a:lnTo>
                      <a:pt x="66675" y="1003933"/>
                    </a:lnTo>
                    <a:lnTo>
                      <a:pt x="62177" y="997323"/>
                    </a:lnTo>
                    <a:lnTo>
                      <a:pt x="53975" y="983841"/>
                    </a:lnTo>
                    <a:lnTo>
                      <a:pt x="46302" y="970094"/>
                    </a:lnTo>
                    <a:lnTo>
                      <a:pt x="39687" y="956347"/>
                    </a:lnTo>
                    <a:lnTo>
                      <a:pt x="33337" y="942335"/>
                    </a:lnTo>
                    <a:lnTo>
                      <a:pt x="27516" y="928324"/>
                    </a:lnTo>
                    <a:lnTo>
                      <a:pt x="22489" y="914312"/>
                    </a:lnTo>
                    <a:lnTo>
                      <a:pt x="17991" y="900830"/>
                    </a:lnTo>
                    <a:lnTo>
                      <a:pt x="14023" y="886554"/>
                    </a:lnTo>
                    <a:lnTo>
                      <a:pt x="10583" y="873336"/>
                    </a:lnTo>
                    <a:lnTo>
                      <a:pt x="7673" y="859853"/>
                    </a:lnTo>
                    <a:lnTo>
                      <a:pt x="5291" y="846370"/>
                    </a:lnTo>
                    <a:lnTo>
                      <a:pt x="3439" y="833681"/>
                    </a:lnTo>
                    <a:lnTo>
                      <a:pt x="1852" y="821255"/>
                    </a:lnTo>
                    <a:lnTo>
                      <a:pt x="1058" y="809095"/>
                    </a:lnTo>
                    <a:lnTo>
                      <a:pt x="264" y="797462"/>
                    </a:lnTo>
                    <a:lnTo>
                      <a:pt x="0" y="786095"/>
                    </a:lnTo>
                    <a:lnTo>
                      <a:pt x="0" y="544464"/>
                    </a:lnTo>
                    <a:lnTo>
                      <a:pt x="264" y="538383"/>
                    </a:lnTo>
                    <a:lnTo>
                      <a:pt x="1323" y="532303"/>
                    </a:lnTo>
                    <a:lnTo>
                      <a:pt x="2646" y="526487"/>
                    </a:lnTo>
                    <a:lnTo>
                      <a:pt x="5027" y="521200"/>
                    </a:lnTo>
                    <a:lnTo>
                      <a:pt x="7408" y="515912"/>
                    </a:lnTo>
                    <a:lnTo>
                      <a:pt x="10319" y="510889"/>
                    </a:lnTo>
                    <a:lnTo>
                      <a:pt x="13758" y="506131"/>
                    </a:lnTo>
                    <a:lnTo>
                      <a:pt x="17727" y="501901"/>
                    </a:lnTo>
                    <a:lnTo>
                      <a:pt x="21960" y="497935"/>
                    </a:lnTo>
                    <a:lnTo>
                      <a:pt x="26723" y="494499"/>
                    </a:lnTo>
                    <a:lnTo>
                      <a:pt x="31750" y="491591"/>
                    </a:lnTo>
                    <a:lnTo>
                      <a:pt x="37041" y="488947"/>
                    </a:lnTo>
                    <a:lnTo>
                      <a:pt x="42598" y="487096"/>
                    </a:lnTo>
                    <a:lnTo>
                      <a:pt x="48419" y="485510"/>
                    </a:lnTo>
                    <a:lnTo>
                      <a:pt x="54239" y="484453"/>
                    </a:lnTo>
                    <a:lnTo>
                      <a:pt x="60589" y="484188"/>
                    </a:lnTo>
                    <a:close/>
                    <a:moveTo>
                      <a:pt x="362612" y="0"/>
                    </a:moveTo>
                    <a:lnTo>
                      <a:pt x="372158" y="265"/>
                    </a:lnTo>
                    <a:lnTo>
                      <a:pt x="381438" y="1058"/>
                    </a:lnTo>
                    <a:lnTo>
                      <a:pt x="390454" y="2116"/>
                    </a:lnTo>
                    <a:lnTo>
                      <a:pt x="399204" y="3967"/>
                    </a:lnTo>
                    <a:lnTo>
                      <a:pt x="408219" y="5553"/>
                    </a:lnTo>
                    <a:lnTo>
                      <a:pt x="416705" y="8198"/>
                    </a:lnTo>
                    <a:lnTo>
                      <a:pt x="424925" y="11107"/>
                    </a:lnTo>
                    <a:lnTo>
                      <a:pt x="433145" y="14280"/>
                    </a:lnTo>
                    <a:lnTo>
                      <a:pt x="441630" y="17982"/>
                    </a:lnTo>
                    <a:lnTo>
                      <a:pt x="449054" y="21949"/>
                    </a:lnTo>
                    <a:lnTo>
                      <a:pt x="456744" y="26444"/>
                    </a:lnTo>
                    <a:lnTo>
                      <a:pt x="464169" y="30939"/>
                    </a:lnTo>
                    <a:lnTo>
                      <a:pt x="471328" y="36228"/>
                    </a:lnTo>
                    <a:lnTo>
                      <a:pt x="478222" y="41253"/>
                    </a:lnTo>
                    <a:lnTo>
                      <a:pt x="484851" y="47070"/>
                    </a:lnTo>
                    <a:lnTo>
                      <a:pt x="490950" y="53152"/>
                    </a:lnTo>
                    <a:lnTo>
                      <a:pt x="497049" y="59234"/>
                    </a:lnTo>
                    <a:lnTo>
                      <a:pt x="502882" y="66110"/>
                    </a:lnTo>
                    <a:lnTo>
                      <a:pt x="508186" y="72721"/>
                    </a:lnTo>
                    <a:lnTo>
                      <a:pt x="513224" y="80125"/>
                    </a:lnTo>
                    <a:lnTo>
                      <a:pt x="517997" y="87265"/>
                    </a:lnTo>
                    <a:lnTo>
                      <a:pt x="522504" y="94934"/>
                    </a:lnTo>
                    <a:lnTo>
                      <a:pt x="526482" y="102602"/>
                    </a:lnTo>
                    <a:lnTo>
                      <a:pt x="530194" y="110800"/>
                    </a:lnTo>
                    <a:lnTo>
                      <a:pt x="533111" y="118998"/>
                    </a:lnTo>
                    <a:lnTo>
                      <a:pt x="536293" y="127195"/>
                    </a:lnTo>
                    <a:lnTo>
                      <a:pt x="538679" y="136186"/>
                    </a:lnTo>
                    <a:lnTo>
                      <a:pt x="540536" y="144648"/>
                    </a:lnTo>
                    <a:lnTo>
                      <a:pt x="542392" y="153903"/>
                    </a:lnTo>
                    <a:lnTo>
                      <a:pt x="543187" y="162630"/>
                    </a:lnTo>
                    <a:lnTo>
                      <a:pt x="544248" y="172150"/>
                    </a:lnTo>
                    <a:lnTo>
                      <a:pt x="544513" y="181141"/>
                    </a:lnTo>
                    <a:lnTo>
                      <a:pt x="544513" y="483394"/>
                    </a:lnTo>
                    <a:lnTo>
                      <a:pt x="180975" y="483394"/>
                    </a:lnTo>
                    <a:lnTo>
                      <a:pt x="180975" y="181141"/>
                    </a:lnTo>
                    <a:lnTo>
                      <a:pt x="181240" y="172150"/>
                    </a:lnTo>
                    <a:lnTo>
                      <a:pt x="181771" y="162630"/>
                    </a:lnTo>
                    <a:lnTo>
                      <a:pt x="183097" y="153903"/>
                    </a:lnTo>
                    <a:lnTo>
                      <a:pt x="184422" y="144648"/>
                    </a:lnTo>
                    <a:lnTo>
                      <a:pt x="186809" y="136186"/>
                    </a:lnTo>
                    <a:lnTo>
                      <a:pt x="189195" y="127195"/>
                    </a:lnTo>
                    <a:lnTo>
                      <a:pt x="191847" y="118998"/>
                    </a:lnTo>
                    <a:lnTo>
                      <a:pt x="195294" y="110800"/>
                    </a:lnTo>
                    <a:lnTo>
                      <a:pt x="199006" y="102602"/>
                    </a:lnTo>
                    <a:lnTo>
                      <a:pt x="202984" y="94934"/>
                    </a:lnTo>
                    <a:lnTo>
                      <a:pt x="207226" y="87265"/>
                    </a:lnTo>
                    <a:lnTo>
                      <a:pt x="211999" y="80125"/>
                    </a:lnTo>
                    <a:lnTo>
                      <a:pt x="217037" y="72721"/>
                    </a:lnTo>
                    <a:lnTo>
                      <a:pt x="222341" y="66110"/>
                    </a:lnTo>
                    <a:lnTo>
                      <a:pt x="228174" y="59234"/>
                    </a:lnTo>
                    <a:lnTo>
                      <a:pt x="234008" y="53152"/>
                    </a:lnTo>
                    <a:lnTo>
                      <a:pt x="240372" y="47070"/>
                    </a:lnTo>
                    <a:lnTo>
                      <a:pt x="247266" y="41253"/>
                    </a:lnTo>
                    <a:lnTo>
                      <a:pt x="253895" y="36228"/>
                    </a:lnTo>
                    <a:lnTo>
                      <a:pt x="261054" y="30939"/>
                    </a:lnTo>
                    <a:lnTo>
                      <a:pt x="268479" y="26444"/>
                    </a:lnTo>
                    <a:lnTo>
                      <a:pt x="275903" y="21949"/>
                    </a:lnTo>
                    <a:lnTo>
                      <a:pt x="283858" y="17982"/>
                    </a:lnTo>
                    <a:lnTo>
                      <a:pt x="291813" y="14280"/>
                    </a:lnTo>
                    <a:lnTo>
                      <a:pt x="300033" y="11107"/>
                    </a:lnTo>
                    <a:lnTo>
                      <a:pt x="308518" y="8198"/>
                    </a:lnTo>
                    <a:lnTo>
                      <a:pt x="317269" y="5553"/>
                    </a:lnTo>
                    <a:lnTo>
                      <a:pt x="326019" y="3967"/>
                    </a:lnTo>
                    <a:lnTo>
                      <a:pt x="334770" y="2116"/>
                    </a:lnTo>
                    <a:lnTo>
                      <a:pt x="344050" y="1058"/>
                    </a:lnTo>
                    <a:lnTo>
                      <a:pt x="353331" y="265"/>
                    </a:lnTo>
                    <a:lnTo>
                      <a:pt x="36261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5270843" y="1070915"/>
              <a:ext cx="2627642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bg1">
                      <a:lumMod val="95000"/>
                    </a:schemeClr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关于我 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ABOUT ME</a:t>
              </a:r>
              <a:endParaRPr lang="zh-CN" altLang="en-US" sz="16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51759" y="2465531"/>
            <a:ext cx="4884187" cy="1401675"/>
            <a:chOff x="3812939" y="1914182"/>
            <a:chExt cx="4884187" cy="1401675"/>
          </a:xfrm>
        </p:grpSpPr>
        <p:sp>
          <p:nvSpPr>
            <p:cNvPr id="14" name="圆角矩形 13"/>
            <p:cNvSpPr/>
            <p:nvPr/>
          </p:nvSpPr>
          <p:spPr>
            <a:xfrm>
              <a:off x="3812939" y="2254766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FFAB3F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868062" y="2353409"/>
              <a:ext cx="3542958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岗位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认识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POST COGNITION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295451" y="1914182"/>
              <a:ext cx="1401675" cy="1401675"/>
              <a:chOff x="7295451" y="2177951"/>
              <a:chExt cx="1401675" cy="140167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295451" y="2177951"/>
                <a:ext cx="1401675" cy="1401675"/>
                <a:chOff x="475814" y="349984"/>
                <a:chExt cx="1821716" cy="1821716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475814" y="349984"/>
                  <a:ext cx="1821716" cy="18217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 w="22225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292100" dist="1397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584986" y="459157"/>
                  <a:ext cx="1603371" cy="1603370"/>
                  <a:chOff x="2706461" y="2004333"/>
                  <a:chExt cx="2228850" cy="2228850"/>
                </a:xfrm>
                <a:effectLst/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2706461" y="2004333"/>
                    <a:ext cx="2228850" cy="2228850"/>
                  </a:xfrm>
                  <a:prstGeom prst="ellipse">
                    <a:avLst/>
                  </a:prstGeom>
                  <a:solidFill>
                    <a:srgbClr val="FFAB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椭圆 25"/>
                  <p:cNvSpPr/>
                  <p:nvPr/>
                </p:nvSpPr>
                <p:spPr>
                  <a:xfrm>
                    <a:off x="2819402" y="2117274"/>
                    <a:ext cx="2002968" cy="20029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D5D5D5"/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7" name="椭圆 26"/>
                  <p:cNvSpPr/>
                  <p:nvPr/>
                </p:nvSpPr>
                <p:spPr>
                  <a:xfrm>
                    <a:off x="2977244" y="2275116"/>
                    <a:ext cx="1687284" cy="1687284"/>
                  </a:xfrm>
                  <a:prstGeom prst="ellipse">
                    <a:avLst/>
                  </a:prstGeom>
                  <a:solidFill>
                    <a:srgbClr val="FFAB3F"/>
                  </a:solidFill>
                  <a:ln w="3810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177800" dist="762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8" name="组合 17"/>
              <p:cNvGrpSpPr/>
              <p:nvPr/>
            </p:nvGrpSpPr>
            <p:grpSpPr>
              <a:xfrm>
                <a:off x="7663054" y="2665051"/>
                <a:ext cx="573441" cy="449880"/>
                <a:chOff x="4172643" y="3997027"/>
                <a:chExt cx="736426" cy="577745"/>
              </a:xfrm>
              <a:solidFill>
                <a:schemeClr val="bg1"/>
              </a:solidFill>
            </p:grpSpPr>
            <p:sp>
              <p:nvSpPr>
                <p:cNvPr id="19" name="Freeform 14"/>
                <p:cNvSpPr/>
                <p:nvPr/>
              </p:nvSpPr>
              <p:spPr bwMode="auto">
                <a:xfrm>
                  <a:off x="4409944" y="4129742"/>
                  <a:ext cx="499125" cy="385885"/>
                </a:xfrm>
                <a:custGeom>
                  <a:avLst/>
                  <a:gdLst>
                    <a:gd name="T0" fmla="*/ 272 w 293"/>
                    <a:gd name="T1" fmla="*/ 48 h 226"/>
                    <a:gd name="T2" fmla="*/ 255 w 293"/>
                    <a:gd name="T3" fmla="*/ 46 h 226"/>
                    <a:gd name="T4" fmla="*/ 96 w 293"/>
                    <a:gd name="T5" fmla="*/ 46 h 226"/>
                    <a:gd name="T6" fmla="*/ 96 w 293"/>
                    <a:gd name="T7" fmla="*/ 0 h 226"/>
                    <a:gd name="T8" fmla="*/ 89 w 293"/>
                    <a:gd name="T9" fmla="*/ 0 h 226"/>
                    <a:gd name="T10" fmla="*/ 73 w 293"/>
                    <a:gd name="T11" fmla="*/ 0 h 226"/>
                    <a:gd name="T12" fmla="*/ 23 w 293"/>
                    <a:gd name="T13" fmla="*/ 0 h 226"/>
                    <a:gd name="T14" fmla="*/ 2 w 293"/>
                    <a:gd name="T15" fmla="*/ 25 h 226"/>
                    <a:gd name="T16" fmla="*/ 2 w 293"/>
                    <a:gd name="T17" fmla="*/ 38 h 226"/>
                    <a:gd name="T18" fmla="*/ 89 w 293"/>
                    <a:gd name="T19" fmla="*/ 155 h 226"/>
                    <a:gd name="T20" fmla="*/ 66 w 293"/>
                    <a:gd name="T21" fmla="*/ 226 h 226"/>
                    <a:gd name="T22" fmla="*/ 96 w 293"/>
                    <a:gd name="T23" fmla="*/ 226 h 226"/>
                    <a:gd name="T24" fmla="*/ 255 w 293"/>
                    <a:gd name="T25" fmla="*/ 226 h 226"/>
                    <a:gd name="T26" fmla="*/ 293 w 293"/>
                    <a:gd name="T27" fmla="*/ 201 h 226"/>
                    <a:gd name="T28" fmla="*/ 293 w 293"/>
                    <a:gd name="T29" fmla="*/ 74 h 226"/>
                    <a:gd name="T30" fmla="*/ 272 w 293"/>
                    <a:gd name="T31" fmla="*/ 48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93" h="226">
                      <a:moveTo>
                        <a:pt x="272" y="48"/>
                      </a:moveTo>
                      <a:cubicBezTo>
                        <a:pt x="263" y="46"/>
                        <a:pt x="255" y="46"/>
                        <a:pt x="255" y="46"/>
                      </a:cubicBezTo>
                      <a:cubicBezTo>
                        <a:pt x="96" y="46"/>
                        <a:pt x="96" y="46"/>
                        <a:pt x="96" y="4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9" y="0"/>
                        <a:pt x="83" y="0"/>
                        <a:pt x="73" y="0"/>
                      </a:cubicBezTo>
                      <a:cubicBezTo>
                        <a:pt x="59" y="0"/>
                        <a:pt x="37" y="0"/>
                        <a:pt x="23" y="0"/>
                      </a:cubicBezTo>
                      <a:cubicBezTo>
                        <a:pt x="0" y="0"/>
                        <a:pt x="2" y="25"/>
                        <a:pt x="2" y="25"/>
                      </a:cubicBezTo>
                      <a:cubicBezTo>
                        <a:pt x="2" y="25"/>
                        <a:pt x="2" y="30"/>
                        <a:pt x="2" y="38"/>
                      </a:cubicBezTo>
                      <a:cubicBezTo>
                        <a:pt x="52" y="53"/>
                        <a:pt x="89" y="100"/>
                        <a:pt x="89" y="155"/>
                      </a:cubicBezTo>
                      <a:cubicBezTo>
                        <a:pt x="89" y="182"/>
                        <a:pt x="80" y="206"/>
                        <a:pt x="66" y="226"/>
                      </a:cubicBezTo>
                      <a:cubicBezTo>
                        <a:pt x="96" y="226"/>
                        <a:pt x="96" y="226"/>
                        <a:pt x="96" y="226"/>
                      </a:cubicBezTo>
                      <a:cubicBezTo>
                        <a:pt x="96" y="226"/>
                        <a:pt x="219" y="226"/>
                        <a:pt x="255" y="226"/>
                      </a:cubicBezTo>
                      <a:cubicBezTo>
                        <a:pt x="292" y="226"/>
                        <a:pt x="293" y="201"/>
                        <a:pt x="293" y="201"/>
                      </a:cubicBezTo>
                      <a:cubicBezTo>
                        <a:pt x="293" y="74"/>
                        <a:pt x="293" y="74"/>
                        <a:pt x="293" y="74"/>
                      </a:cubicBezTo>
                      <a:cubicBezTo>
                        <a:pt x="293" y="58"/>
                        <a:pt x="282" y="51"/>
                        <a:pt x="272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4534004" y="3997027"/>
                  <a:ext cx="339001" cy="188975"/>
                </a:xfrm>
                <a:custGeom>
                  <a:avLst/>
                  <a:gdLst>
                    <a:gd name="T0" fmla="*/ 83 w 470"/>
                    <a:gd name="T1" fmla="*/ 262 h 262"/>
                    <a:gd name="T2" fmla="*/ 397 w 470"/>
                    <a:gd name="T3" fmla="*/ 262 h 262"/>
                    <a:gd name="T4" fmla="*/ 470 w 470"/>
                    <a:gd name="T5" fmla="*/ 262 h 262"/>
                    <a:gd name="T6" fmla="*/ 470 w 470"/>
                    <a:gd name="T7" fmla="*/ 0 h 262"/>
                    <a:gd name="T8" fmla="*/ 0 w 470"/>
                    <a:gd name="T9" fmla="*/ 0 h 262"/>
                    <a:gd name="T10" fmla="*/ 0 w 470"/>
                    <a:gd name="T11" fmla="*/ 158 h 262"/>
                    <a:gd name="T12" fmla="*/ 83 w 470"/>
                    <a:gd name="T13" fmla="*/ 158 h 262"/>
                    <a:gd name="T14" fmla="*/ 83 w 470"/>
                    <a:gd name="T15" fmla="*/ 262 h 262"/>
                    <a:gd name="T16" fmla="*/ 123 w 470"/>
                    <a:gd name="T17" fmla="*/ 83 h 262"/>
                    <a:gd name="T18" fmla="*/ 362 w 470"/>
                    <a:gd name="T19" fmla="*/ 83 h 262"/>
                    <a:gd name="T20" fmla="*/ 362 w 470"/>
                    <a:gd name="T21" fmla="*/ 102 h 262"/>
                    <a:gd name="T22" fmla="*/ 123 w 470"/>
                    <a:gd name="T23" fmla="*/ 102 h 262"/>
                    <a:gd name="T24" fmla="*/ 123 w 470"/>
                    <a:gd name="T25" fmla="*/ 83 h 262"/>
                    <a:gd name="T26" fmla="*/ 121 w 470"/>
                    <a:gd name="T27" fmla="*/ 140 h 262"/>
                    <a:gd name="T28" fmla="*/ 362 w 470"/>
                    <a:gd name="T29" fmla="*/ 140 h 262"/>
                    <a:gd name="T30" fmla="*/ 362 w 470"/>
                    <a:gd name="T31" fmla="*/ 158 h 262"/>
                    <a:gd name="T32" fmla="*/ 121 w 470"/>
                    <a:gd name="T33" fmla="*/ 158 h 262"/>
                    <a:gd name="T34" fmla="*/ 121 w 470"/>
                    <a:gd name="T35" fmla="*/ 140 h 262"/>
                    <a:gd name="T36" fmla="*/ 121 w 470"/>
                    <a:gd name="T37" fmla="*/ 196 h 262"/>
                    <a:gd name="T38" fmla="*/ 362 w 470"/>
                    <a:gd name="T39" fmla="*/ 196 h 262"/>
                    <a:gd name="T40" fmla="*/ 362 w 470"/>
                    <a:gd name="T41" fmla="*/ 215 h 262"/>
                    <a:gd name="T42" fmla="*/ 121 w 470"/>
                    <a:gd name="T43" fmla="*/ 215 h 262"/>
                    <a:gd name="T44" fmla="*/ 121 w 470"/>
                    <a:gd name="T45" fmla="*/ 196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0" h="262">
                      <a:moveTo>
                        <a:pt x="83" y="262"/>
                      </a:moveTo>
                      <a:lnTo>
                        <a:pt x="397" y="262"/>
                      </a:lnTo>
                      <a:lnTo>
                        <a:pt x="470" y="262"/>
                      </a:lnTo>
                      <a:lnTo>
                        <a:pt x="470" y="0"/>
                      </a:lnTo>
                      <a:lnTo>
                        <a:pt x="0" y="0"/>
                      </a:lnTo>
                      <a:lnTo>
                        <a:pt x="0" y="158"/>
                      </a:lnTo>
                      <a:lnTo>
                        <a:pt x="83" y="158"/>
                      </a:lnTo>
                      <a:lnTo>
                        <a:pt x="83" y="262"/>
                      </a:lnTo>
                      <a:close/>
                      <a:moveTo>
                        <a:pt x="123" y="83"/>
                      </a:moveTo>
                      <a:lnTo>
                        <a:pt x="362" y="83"/>
                      </a:lnTo>
                      <a:lnTo>
                        <a:pt x="362" y="102"/>
                      </a:lnTo>
                      <a:lnTo>
                        <a:pt x="123" y="102"/>
                      </a:lnTo>
                      <a:lnTo>
                        <a:pt x="123" y="83"/>
                      </a:lnTo>
                      <a:close/>
                      <a:moveTo>
                        <a:pt x="121" y="140"/>
                      </a:moveTo>
                      <a:lnTo>
                        <a:pt x="362" y="140"/>
                      </a:lnTo>
                      <a:lnTo>
                        <a:pt x="362" y="158"/>
                      </a:lnTo>
                      <a:lnTo>
                        <a:pt x="121" y="158"/>
                      </a:lnTo>
                      <a:lnTo>
                        <a:pt x="121" y="140"/>
                      </a:lnTo>
                      <a:close/>
                      <a:moveTo>
                        <a:pt x="121" y="196"/>
                      </a:moveTo>
                      <a:lnTo>
                        <a:pt x="362" y="196"/>
                      </a:lnTo>
                      <a:lnTo>
                        <a:pt x="362" y="215"/>
                      </a:lnTo>
                      <a:lnTo>
                        <a:pt x="121" y="215"/>
                      </a:lnTo>
                      <a:lnTo>
                        <a:pt x="121" y="1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4172643" y="4213411"/>
                  <a:ext cx="361361" cy="361361"/>
                </a:xfrm>
                <a:custGeom>
                  <a:avLst/>
                  <a:gdLst>
                    <a:gd name="T0" fmla="*/ 141 w 212"/>
                    <a:gd name="T1" fmla="*/ 6 h 212"/>
                    <a:gd name="T2" fmla="*/ 106 w 212"/>
                    <a:gd name="T3" fmla="*/ 0 h 212"/>
                    <a:gd name="T4" fmla="*/ 0 w 212"/>
                    <a:gd name="T5" fmla="*/ 106 h 212"/>
                    <a:gd name="T6" fmla="*/ 106 w 212"/>
                    <a:gd name="T7" fmla="*/ 212 h 212"/>
                    <a:gd name="T8" fmla="*/ 185 w 212"/>
                    <a:gd name="T9" fmla="*/ 177 h 212"/>
                    <a:gd name="T10" fmla="*/ 212 w 212"/>
                    <a:gd name="T11" fmla="*/ 106 h 212"/>
                    <a:gd name="T12" fmla="*/ 141 w 212"/>
                    <a:gd name="T13" fmla="*/ 6 h 212"/>
                    <a:gd name="T14" fmla="*/ 106 w 212"/>
                    <a:gd name="T15" fmla="*/ 178 h 212"/>
                    <a:gd name="T16" fmla="*/ 34 w 212"/>
                    <a:gd name="T17" fmla="*/ 106 h 212"/>
                    <a:gd name="T18" fmla="*/ 106 w 212"/>
                    <a:gd name="T19" fmla="*/ 34 h 212"/>
                    <a:gd name="T20" fmla="*/ 141 w 212"/>
                    <a:gd name="T21" fmla="*/ 43 h 212"/>
                    <a:gd name="T22" fmla="*/ 178 w 212"/>
                    <a:gd name="T23" fmla="*/ 106 h 212"/>
                    <a:gd name="T24" fmla="*/ 147 w 212"/>
                    <a:gd name="T25" fmla="*/ 165 h 212"/>
                    <a:gd name="T26" fmla="*/ 106 w 212"/>
                    <a:gd name="T27" fmla="*/ 17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12" h="212">
                      <a:moveTo>
                        <a:pt x="141" y="6"/>
                      </a:moveTo>
                      <a:cubicBezTo>
                        <a:pt x="130" y="2"/>
                        <a:pt x="118" y="0"/>
                        <a:pt x="106" y="0"/>
                      </a:cubicBezTo>
                      <a:cubicBezTo>
                        <a:pt x="47" y="0"/>
                        <a:pt x="0" y="47"/>
                        <a:pt x="0" y="106"/>
                      </a:cubicBezTo>
                      <a:cubicBezTo>
                        <a:pt x="0" y="165"/>
                        <a:pt x="47" y="212"/>
                        <a:pt x="106" y="212"/>
                      </a:cubicBezTo>
                      <a:cubicBezTo>
                        <a:pt x="137" y="212"/>
                        <a:pt x="165" y="199"/>
                        <a:pt x="185" y="177"/>
                      </a:cubicBezTo>
                      <a:cubicBezTo>
                        <a:pt x="202" y="159"/>
                        <a:pt x="212" y="133"/>
                        <a:pt x="212" y="106"/>
                      </a:cubicBezTo>
                      <a:cubicBezTo>
                        <a:pt x="212" y="60"/>
                        <a:pt x="182" y="20"/>
                        <a:pt x="141" y="6"/>
                      </a:cubicBezTo>
                      <a:close/>
                      <a:moveTo>
                        <a:pt x="106" y="178"/>
                      </a:moveTo>
                      <a:cubicBezTo>
                        <a:pt x="66" y="178"/>
                        <a:pt x="34" y="146"/>
                        <a:pt x="34" y="106"/>
                      </a:cubicBezTo>
                      <a:cubicBezTo>
                        <a:pt x="34" y="66"/>
                        <a:pt x="66" y="34"/>
                        <a:pt x="106" y="34"/>
                      </a:cubicBezTo>
                      <a:cubicBezTo>
                        <a:pt x="119" y="34"/>
                        <a:pt x="131" y="38"/>
                        <a:pt x="141" y="43"/>
                      </a:cubicBezTo>
                      <a:cubicBezTo>
                        <a:pt x="163" y="56"/>
                        <a:pt x="178" y="79"/>
                        <a:pt x="178" y="106"/>
                      </a:cubicBezTo>
                      <a:cubicBezTo>
                        <a:pt x="178" y="130"/>
                        <a:pt x="166" y="152"/>
                        <a:pt x="147" y="165"/>
                      </a:cubicBezTo>
                      <a:cubicBezTo>
                        <a:pt x="136" y="173"/>
                        <a:pt x="121" y="178"/>
                        <a:pt x="106" y="1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7"/>
                <p:cNvSpPr/>
                <p:nvPr/>
              </p:nvSpPr>
              <p:spPr bwMode="auto">
                <a:xfrm>
                  <a:off x="4288769" y="4324488"/>
                  <a:ext cx="83668" cy="102422"/>
                </a:xfrm>
                <a:custGeom>
                  <a:avLst/>
                  <a:gdLst>
                    <a:gd name="T0" fmla="*/ 45 w 49"/>
                    <a:gd name="T1" fmla="*/ 0 h 60"/>
                    <a:gd name="T2" fmla="*/ 41 w 49"/>
                    <a:gd name="T3" fmla="*/ 3 h 60"/>
                    <a:gd name="T4" fmla="*/ 41 w 49"/>
                    <a:gd name="T5" fmla="*/ 41 h 60"/>
                    <a:gd name="T6" fmla="*/ 3 w 49"/>
                    <a:gd name="T7" fmla="*/ 52 h 60"/>
                    <a:gd name="T8" fmla="*/ 0 w 49"/>
                    <a:gd name="T9" fmla="*/ 55 h 60"/>
                    <a:gd name="T10" fmla="*/ 1 w 49"/>
                    <a:gd name="T11" fmla="*/ 57 h 60"/>
                    <a:gd name="T12" fmla="*/ 5 w 49"/>
                    <a:gd name="T13" fmla="*/ 60 h 60"/>
                    <a:gd name="T14" fmla="*/ 43 w 49"/>
                    <a:gd name="T15" fmla="*/ 50 h 60"/>
                    <a:gd name="T16" fmla="*/ 47 w 49"/>
                    <a:gd name="T17" fmla="*/ 49 h 60"/>
                    <a:gd name="T18" fmla="*/ 49 w 49"/>
                    <a:gd name="T19" fmla="*/ 45 h 60"/>
                    <a:gd name="T20" fmla="*/ 49 w 49"/>
                    <a:gd name="T21" fmla="*/ 3 h 60"/>
                    <a:gd name="T22" fmla="*/ 48 w 49"/>
                    <a:gd name="T23" fmla="*/ 1 h 60"/>
                    <a:gd name="T24" fmla="*/ 45 w 49"/>
                    <a:gd name="T2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60">
                      <a:moveTo>
                        <a:pt x="45" y="0"/>
                      </a:moveTo>
                      <a:cubicBezTo>
                        <a:pt x="43" y="0"/>
                        <a:pt x="41" y="1"/>
                        <a:pt x="41" y="3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1" y="52"/>
                        <a:pt x="0" y="53"/>
                        <a:pt x="0" y="55"/>
                      </a:cubicBezTo>
                      <a:cubicBezTo>
                        <a:pt x="0" y="56"/>
                        <a:pt x="0" y="56"/>
                        <a:pt x="1" y="57"/>
                      </a:cubicBezTo>
                      <a:cubicBezTo>
                        <a:pt x="1" y="59"/>
                        <a:pt x="3" y="60"/>
                        <a:pt x="5" y="60"/>
                      </a:cubicBezTo>
                      <a:cubicBezTo>
                        <a:pt x="43" y="50"/>
                        <a:pt x="43" y="50"/>
                        <a:pt x="43" y="50"/>
                      </a:cubicBezTo>
                      <a:cubicBezTo>
                        <a:pt x="47" y="49"/>
                        <a:pt x="47" y="49"/>
                        <a:pt x="47" y="49"/>
                      </a:cubicBezTo>
                      <a:cubicBezTo>
                        <a:pt x="49" y="48"/>
                        <a:pt x="49" y="47"/>
                        <a:pt x="49" y="45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2"/>
                        <a:pt x="49" y="1"/>
                        <a:pt x="48" y="1"/>
                      </a:cubicBezTo>
                      <a:cubicBezTo>
                        <a:pt x="47" y="0"/>
                        <a:pt x="46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2683524" y="3488571"/>
            <a:ext cx="4753673" cy="1401675"/>
            <a:chOff x="3666426" y="3206283"/>
            <a:chExt cx="4753673" cy="1401675"/>
          </a:xfrm>
        </p:grpSpPr>
        <p:sp>
          <p:nvSpPr>
            <p:cNvPr id="29" name="圆角矩形 28"/>
            <p:cNvSpPr/>
            <p:nvPr/>
          </p:nvSpPr>
          <p:spPr>
            <a:xfrm>
              <a:off x="4367263" y="3546867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0099A9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666426" y="3206283"/>
              <a:ext cx="1401675" cy="1401675"/>
              <a:chOff x="475814" y="349984"/>
              <a:chExt cx="1821716" cy="1821716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475814" y="349984"/>
                <a:ext cx="1821716" cy="18217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584986" y="459157"/>
                <a:ext cx="1603371" cy="1603370"/>
                <a:chOff x="2706461" y="2004333"/>
                <a:chExt cx="2228850" cy="2228850"/>
              </a:xfrm>
              <a:effectLst/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00A2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00A2B3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1" name="矩形 30"/>
            <p:cNvSpPr/>
            <p:nvPr/>
          </p:nvSpPr>
          <p:spPr>
            <a:xfrm>
              <a:off x="5398227" y="3655659"/>
              <a:ext cx="2901756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胜任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能力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MY ABILITY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75293" y="3676649"/>
              <a:ext cx="578323" cy="479939"/>
              <a:chOff x="9404083" y="1238855"/>
              <a:chExt cx="801342" cy="665020"/>
            </a:xfrm>
            <a:solidFill>
              <a:schemeClr val="bg1"/>
            </a:solidFill>
          </p:grpSpPr>
          <p:sp>
            <p:nvSpPr>
              <p:cNvPr id="33" name="Freeform 583"/>
              <p:cNvSpPr/>
              <p:nvPr/>
            </p:nvSpPr>
            <p:spPr bwMode="auto">
              <a:xfrm>
                <a:off x="9404083" y="1238855"/>
                <a:ext cx="801342" cy="308708"/>
              </a:xfrm>
              <a:custGeom>
                <a:avLst/>
                <a:gdLst>
                  <a:gd name="T0" fmla="*/ 924 w 1111"/>
                  <a:gd name="T1" fmla="*/ 0 h 428"/>
                  <a:gd name="T2" fmla="*/ 958 w 1111"/>
                  <a:gd name="T3" fmla="*/ 55 h 428"/>
                  <a:gd name="T4" fmla="*/ 542 w 1111"/>
                  <a:gd name="T5" fmla="*/ 281 h 428"/>
                  <a:gd name="T6" fmla="*/ 0 w 1111"/>
                  <a:gd name="T7" fmla="*/ 355 h 428"/>
                  <a:gd name="T8" fmla="*/ 3 w 1111"/>
                  <a:gd name="T9" fmla="*/ 428 h 428"/>
                  <a:gd name="T10" fmla="*/ 570 w 1111"/>
                  <a:gd name="T11" fmla="*/ 355 h 428"/>
                  <a:gd name="T12" fmla="*/ 986 w 1111"/>
                  <a:gd name="T13" fmla="*/ 121 h 428"/>
                  <a:gd name="T14" fmla="*/ 1021 w 1111"/>
                  <a:gd name="T15" fmla="*/ 184 h 428"/>
                  <a:gd name="T16" fmla="*/ 1111 w 1111"/>
                  <a:gd name="T17" fmla="*/ 0 h 428"/>
                  <a:gd name="T18" fmla="*/ 924 w 1111"/>
                  <a:gd name="T19" fmla="*/ 0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1" h="428">
                    <a:moveTo>
                      <a:pt x="924" y="0"/>
                    </a:moveTo>
                    <a:lnTo>
                      <a:pt x="958" y="55"/>
                    </a:lnTo>
                    <a:lnTo>
                      <a:pt x="542" y="281"/>
                    </a:lnTo>
                    <a:lnTo>
                      <a:pt x="0" y="355"/>
                    </a:lnTo>
                    <a:lnTo>
                      <a:pt x="3" y="428"/>
                    </a:lnTo>
                    <a:lnTo>
                      <a:pt x="570" y="355"/>
                    </a:lnTo>
                    <a:lnTo>
                      <a:pt x="986" y="121"/>
                    </a:lnTo>
                    <a:lnTo>
                      <a:pt x="1021" y="184"/>
                    </a:lnTo>
                    <a:lnTo>
                      <a:pt x="1111" y="0"/>
                    </a:lnTo>
                    <a:lnTo>
                      <a:pt x="9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584"/>
              <p:cNvSpPr/>
              <p:nvPr/>
            </p:nvSpPr>
            <p:spPr bwMode="auto">
              <a:xfrm>
                <a:off x="9915470" y="1392487"/>
                <a:ext cx="208450" cy="511387"/>
              </a:xfrm>
              <a:custGeom>
                <a:avLst/>
                <a:gdLst>
                  <a:gd name="T0" fmla="*/ 0 w 289"/>
                  <a:gd name="T1" fmla="*/ 709 h 709"/>
                  <a:gd name="T2" fmla="*/ 289 w 289"/>
                  <a:gd name="T3" fmla="*/ 709 h 709"/>
                  <a:gd name="T4" fmla="*/ 289 w 289"/>
                  <a:gd name="T5" fmla="*/ 0 h 709"/>
                  <a:gd name="T6" fmla="*/ 0 w 289"/>
                  <a:gd name="T7" fmla="*/ 161 h 709"/>
                  <a:gd name="T8" fmla="*/ 0 w 289"/>
                  <a:gd name="T9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709">
                    <a:moveTo>
                      <a:pt x="0" y="709"/>
                    </a:moveTo>
                    <a:lnTo>
                      <a:pt x="289" y="709"/>
                    </a:lnTo>
                    <a:lnTo>
                      <a:pt x="289" y="0"/>
                    </a:lnTo>
                    <a:lnTo>
                      <a:pt x="0" y="161"/>
                    </a:lnTo>
                    <a:lnTo>
                      <a:pt x="0" y="7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585"/>
              <p:cNvSpPr/>
              <p:nvPr/>
            </p:nvSpPr>
            <p:spPr bwMode="auto">
              <a:xfrm>
                <a:off x="9663743" y="1528809"/>
                <a:ext cx="180320" cy="375065"/>
              </a:xfrm>
              <a:custGeom>
                <a:avLst/>
                <a:gdLst>
                  <a:gd name="T0" fmla="*/ 0 w 250"/>
                  <a:gd name="T1" fmla="*/ 520 h 520"/>
                  <a:gd name="T2" fmla="*/ 250 w 250"/>
                  <a:gd name="T3" fmla="*/ 520 h 520"/>
                  <a:gd name="T4" fmla="*/ 250 w 250"/>
                  <a:gd name="T5" fmla="*/ 0 h 520"/>
                  <a:gd name="T6" fmla="*/ 0 w 250"/>
                  <a:gd name="T7" fmla="*/ 42 h 520"/>
                  <a:gd name="T8" fmla="*/ 0 w 250"/>
                  <a:gd name="T9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520">
                    <a:moveTo>
                      <a:pt x="0" y="520"/>
                    </a:moveTo>
                    <a:lnTo>
                      <a:pt x="250" y="520"/>
                    </a:lnTo>
                    <a:lnTo>
                      <a:pt x="250" y="0"/>
                    </a:lnTo>
                    <a:lnTo>
                      <a:pt x="0" y="42"/>
                    </a:lnTo>
                    <a:lnTo>
                      <a:pt x="0" y="5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586"/>
              <p:cNvSpPr/>
              <p:nvPr/>
            </p:nvSpPr>
            <p:spPr bwMode="auto">
              <a:xfrm>
                <a:off x="9404083" y="1569922"/>
                <a:ext cx="189697" cy="333953"/>
              </a:xfrm>
              <a:custGeom>
                <a:avLst/>
                <a:gdLst>
                  <a:gd name="T0" fmla="*/ 0 w 263"/>
                  <a:gd name="T1" fmla="*/ 463 h 463"/>
                  <a:gd name="T2" fmla="*/ 263 w 263"/>
                  <a:gd name="T3" fmla="*/ 463 h 463"/>
                  <a:gd name="T4" fmla="*/ 263 w 263"/>
                  <a:gd name="T5" fmla="*/ 0 h 463"/>
                  <a:gd name="T6" fmla="*/ 0 w 263"/>
                  <a:gd name="T7" fmla="*/ 30 h 463"/>
                  <a:gd name="T8" fmla="*/ 0 w 263"/>
                  <a:gd name="T9" fmla="*/ 46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463">
                    <a:moveTo>
                      <a:pt x="0" y="463"/>
                    </a:moveTo>
                    <a:lnTo>
                      <a:pt x="263" y="463"/>
                    </a:lnTo>
                    <a:lnTo>
                      <a:pt x="263" y="0"/>
                    </a:lnTo>
                    <a:lnTo>
                      <a:pt x="0" y="30"/>
                    </a:lnTo>
                    <a:lnTo>
                      <a:pt x="0" y="4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651759" y="4516209"/>
            <a:ext cx="4884187" cy="1401675"/>
            <a:chOff x="3812939" y="4461444"/>
            <a:chExt cx="4884187" cy="1401675"/>
          </a:xfrm>
        </p:grpSpPr>
        <p:sp>
          <p:nvSpPr>
            <p:cNvPr id="43" name="圆角矩形 42"/>
            <p:cNvSpPr/>
            <p:nvPr/>
          </p:nvSpPr>
          <p:spPr>
            <a:xfrm>
              <a:off x="3812939" y="4802028"/>
              <a:ext cx="4052836" cy="740805"/>
            </a:xfrm>
            <a:prstGeom prst="roundRect">
              <a:avLst>
                <a:gd name="adj" fmla="val 26862"/>
              </a:avLst>
            </a:prstGeom>
            <a:solidFill>
              <a:srgbClr val="EA5E66"/>
            </a:solidFill>
            <a:ln w="15875">
              <a:gradFill flip="none" rotWithShape="1">
                <a:gsLst>
                  <a:gs pos="0">
                    <a:srgbClr val="C9C9C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3933238" y="4900671"/>
              <a:ext cx="2811988" cy="523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未来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规划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方正兰亭中粗黑_GBK" panose="02000000000000000000" pitchFamily="2" charset="-122"/>
                  <a:ea typeface="方正兰亭中粗黑_GBK" panose="02000000000000000000" pitchFamily="2" charset="-122"/>
                </a:rPr>
                <a:t>MY FUTUR</a:t>
              </a:r>
              <a:endParaRPr lang="zh-CN" altLang="en-US" sz="1400" dirty="0">
                <a:solidFill>
                  <a:schemeClr val="bg1"/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7295451" y="4461444"/>
              <a:ext cx="1401675" cy="1401675"/>
              <a:chOff x="7295451" y="4461444"/>
              <a:chExt cx="1401675" cy="1401675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7295451" y="4461444"/>
                <a:ext cx="1401675" cy="14016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222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ln>
              <a:effectLst>
                <a:outerShdw blurRad="292100" dist="1397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7379451" y="4545445"/>
                <a:ext cx="1233675" cy="1233674"/>
                <a:chOff x="2706461" y="2004333"/>
                <a:chExt cx="2228850" cy="2228850"/>
              </a:xfrm>
              <a:effectLst/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2706461" y="2004333"/>
                  <a:ext cx="2228850" cy="2228850"/>
                </a:xfrm>
                <a:prstGeom prst="ellipse">
                  <a:avLst/>
                </a:prstGeom>
                <a:solidFill>
                  <a:srgbClr val="F76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2819402" y="2117274"/>
                  <a:ext cx="2002968" cy="200296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5D5D5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977244" y="2275116"/>
                  <a:ext cx="1687284" cy="1687284"/>
                </a:xfrm>
                <a:prstGeom prst="ellipse">
                  <a:avLst/>
                </a:prstGeom>
                <a:solidFill>
                  <a:srgbClr val="F7636B"/>
                </a:solidFill>
                <a:ln w="38100"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77800" dist="762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7738966" y="4925444"/>
                <a:ext cx="561936" cy="527122"/>
                <a:chOff x="3108756" y="2110160"/>
                <a:chExt cx="745081" cy="698920"/>
              </a:xfrm>
              <a:solidFill>
                <a:schemeClr val="bg1"/>
              </a:solidFill>
            </p:grpSpPr>
            <p:sp>
              <p:nvSpPr>
                <p:cNvPr id="49" name="Freeform 489"/>
                <p:cNvSpPr/>
                <p:nvPr/>
              </p:nvSpPr>
              <p:spPr bwMode="auto">
                <a:xfrm>
                  <a:off x="3608602" y="2110160"/>
                  <a:ext cx="245235" cy="303659"/>
                </a:xfrm>
                <a:custGeom>
                  <a:avLst/>
                  <a:gdLst>
                    <a:gd name="T0" fmla="*/ 248 w 340"/>
                    <a:gd name="T1" fmla="*/ 0 h 421"/>
                    <a:gd name="T2" fmla="*/ 0 w 340"/>
                    <a:gd name="T3" fmla="*/ 357 h 421"/>
                    <a:gd name="T4" fmla="*/ 94 w 340"/>
                    <a:gd name="T5" fmla="*/ 421 h 421"/>
                    <a:gd name="T6" fmla="*/ 340 w 340"/>
                    <a:gd name="T7" fmla="*/ 66 h 421"/>
                    <a:gd name="T8" fmla="*/ 248 w 340"/>
                    <a:gd name="T9" fmla="*/ 0 h 4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421">
                      <a:moveTo>
                        <a:pt x="248" y="0"/>
                      </a:moveTo>
                      <a:lnTo>
                        <a:pt x="0" y="357"/>
                      </a:lnTo>
                      <a:lnTo>
                        <a:pt x="94" y="421"/>
                      </a:lnTo>
                      <a:lnTo>
                        <a:pt x="340" y="66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Freeform 490"/>
                <p:cNvSpPr/>
                <p:nvPr/>
              </p:nvSpPr>
              <p:spPr bwMode="auto">
                <a:xfrm>
                  <a:off x="3584800" y="2379197"/>
                  <a:ext cx="81505" cy="68522"/>
                </a:xfrm>
                <a:custGeom>
                  <a:avLst/>
                  <a:gdLst>
                    <a:gd name="T0" fmla="*/ 14 w 113"/>
                    <a:gd name="T1" fmla="*/ 12 h 95"/>
                    <a:gd name="T2" fmla="*/ 0 w 113"/>
                    <a:gd name="T3" fmla="*/ 33 h 95"/>
                    <a:gd name="T4" fmla="*/ 14 w 113"/>
                    <a:gd name="T5" fmla="*/ 43 h 95"/>
                    <a:gd name="T6" fmla="*/ 26 w 113"/>
                    <a:gd name="T7" fmla="*/ 52 h 95"/>
                    <a:gd name="T8" fmla="*/ 90 w 113"/>
                    <a:gd name="T9" fmla="*/ 95 h 95"/>
                    <a:gd name="T10" fmla="*/ 113 w 113"/>
                    <a:gd name="T11" fmla="*/ 62 h 95"/>
                    <a:gd name="T12" fmla="*/ 23 w 113"/>
                    <a:gd name="T13" fmla="*/ 0 h 95"/>
                    <a:gd name="T14" fmla="*/ 14 w 113"/>
                    <a:gd name="T15" fmla="*/ 12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95">
                      <a:moveTo>
                        <a:pt x="14" y="12"/>
                      </a:moveTo>
                      <a:lnTo>
                        <a:pt x="0" y="33"/>
                      </a:lnTo>
                      <a:lnTo>
                        <a:pt x="14" y="43"/>
                      </a:lnTo>
                      <a:lnTo>
                        <a:pt x="26" y="52"/>
                      </a:lnTo>
                      <a:lnTo>
                        <a:pt x="90" y="95"/>
                      </a:lnTo>
                      <a:lnTo>
                        <a:pt x="113" y="62"/>
                      </a:lnTo>
                      <a:lnTo>
                        <a:pt x="23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491"/>
                <p:cNvSpPr/>
                <p:nvPr/>
              </p:nvSpPr>
              <p:spPr bwMode="auto">
                <a:xfrm>
                  <a:off x="3463625" y="2415261"/>
                  <a:ext cx="177435" cy="226482"/>
                </a:xfrm>
                <a:custGeom>
                  <a:avLst/>
                  <a:gdLst>
                    <a:gd name="T0" fmla="*/ 66 w 104"/>
                    <a:gd name="T1" fmla="*/ 0 h 133"/>
                    <a:gd name="T2" fmla="*/ 60 w 104"/>
                    <a:gd name="T3" fmla="*/ 8 h 133"/>
                    <a:gd name="T4" fmla="*/ 59 w 104"/>
                    <a:gd name="T5" fmla="*/ 10 h 133"/>
                    <a:gd name="T6" fmla="*/ 11 w 104"/>
                    <a:gd name="T7" fmla="*/ 29 h 133"/>
                    <a:gd name="T8" fmla="*/ 0 w 104"/>
                    <a:gd name="T9" fmla="*/ 129 h 133"/>
                    <a:gd name="T10" fmla="*/ 37 w 104"/>
                    <a:gd name="T11" fmla="*/ 76 h 133"/>
                    <a:gd name="T12" fmla="*/ 37 w 104"/>
                    <a:gd name="T13" fmla="*/ 51 h 133"/>
                    <a:gd name="T14" fmla="*/ 60 w 104"/>
                    <a:gd name="T15" fmla="*/ 43 h 133"/>
                    <a:gd name="T16" fmla="*/ 63 w 104"/>
                    <a:gd name="T17" fmla="*/ 44 h 133"/>
                    <a:gd name="T18" fmla="*/ 66 w 104"/>
                    <a:gd name="T19" fmla="*/ 71 h 133"/>
                    <a:gd name="T20" fmla="*/ 60 w 104"/>
                    <a:gd name="T21" fmla="*/ 77 h 133"/>
                    <a:gd name="T22" fmla="*/ 42 w 104"/>
                    <a:gd name="T23" fmla="*/ 80 h 133"/>
                    <a:gd name="T24" fmla="*/ 6 w 104"/>
                    <a:gd name="T25" fmla="*/ 133 h 133"/>
                    <a:gd name="T26" fmla="*/ 54 w 104"/>
                    <a:gd name="T27" fmla="*/ 109 h 133"/>
                    <a:gd name="T28" fmla="*/ 60 w 104"/>
                    <a:gd name="T29" fmla="*/ 106 h 133"/>
                    <a:gd name="T30" fmla="*/ 77 w 104"/>
                    <a:gd name="T31" fmla="*/ 98 h 133"/>
                    <a:gd name="T32" fmla="*/ 96 w 104"/>
                    <a:gd name="T33" fmla="*/ 88 h 133"/>
                    <a:gd name="T34" fmla="*/ 97 w 104"/>
                    <a:gd name="T35" fmla="*/ 37 h 133"/>
                    <a:gd name="T36" fmla="*/ 104 w 104"/>
                    <a:gd name="T37" fmla="*/ 26 h 133"/>
                    <a:gd name="T38" fmla="*/ 77 w 104"/>
                    <a:gd name="T39" fmla="*/ 7 h 133"/>
                    <a:gd name="T40" fmla="*/ 66 w 104"/>
                    <a:gd name="T4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4" h="133">
                      <a:moveTo>
                        <a:pt x="66" y="0"/>
                      </a:moveTo>
                      <a:cubicBezTo>
                        <a:pt x="60" y="8"/>
                        <a:pt x="60" y="8"/>
                        <a:pt x="60" y="8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0" y="129"/>
                        <a:pt x="0" y="129"/>
                        <a:pt x="0" y="129"/>
                      </a:cubicBezTo>
                      <a:cubicBezTo>
                        <a:pt x="37" y="76"/>
                        <a:pt x="37" y="76"/>
                        <a:pt x="37" y="76"/>
                      </a:cubicBezTo>
                      <a:cubicBezTo>
                        <a:pt x="32" y="70"/>
                        <a:pt x="31" y="60"/>
                        <a:pt x="37" y="51"/>
                      </a:cubicBezTo>
                      <a:cubicBezTo>
                        <a:pt x="43" y="43"/>
                        <a:pt x="52" y="40"/>
                        <a:pt x="60" y="43"/>
                      </a:cubicBezTo>
                      <a:cubicBezTo>
                        <a:pt x="61" y="43"/>
                        <a:pt x="62" y="44"/>
                        <a:pt x="63" y="44"/>
                      </a:cubicBezTo>
                      <a:cubicBezTo>
                        <a:pt x="71" y="50"/>
                        <a:pt x="72" y="62"/>
                        <a:pt x="66" y="71"/>
                      </a:cubicBezTo>
                      <a:cubicBezTo>
                        <a:pt x="64" y="74"/>
                        <a:pt x="62" y="76"/>
                        <a:pt x="60" y="77"/>
                      </a:cubicBezTo>
                      <a:cubicBezTo>
                        <a:pt x="55" y="81"/>
                        <a:pt x="48" y="82"/>
                        <a:pt x="42" y="80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54" y="109"/>
                        <a:pt x="54" y="109"/>
                        <a:pt x="54" y="109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77" y="98"/>
                        <a:pt x="77" y="98"/>
                        <a:pt x="77" y="98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7" y="37"/>
                        <a:pt x="97" y="37"/>
                        <a:pt x="97" y="37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77" y="7"/>
                        <a:pt x="77" y="7"/>
                        <a:pt x="77" y="7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Rectangle 492"/>
                <p:cNvSpPr>
                  <a:spLocks noChangeArrowheads="1"/>
                </p:cNvSpPr>
                <p:nvPr/>
              </p:nvSpPr>
              <p:spPr bwMode="auto">
                <a:xfrm>
                  <a:off x="3237144" y="2495323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Rectangle 493"/>
                <p:cNvSpPr>
                  <a:spLocks noChangeArrowheads="1"/>
                </p:cNvSpPr>
                <p:nvPr/>
              </p:nvSpPr>
              <p:spPr bwMode="auto">
                <a:xfrm>
                  <a:off x="3237144" y="2449161"/>
                  <a:ext cx="168779" cy="17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Rectangle 494"/>
                <p:cNvSpPr>
                  <a:spLocks noChangeArrowheads="1"/>
                </p:cNvSpPr>
                <p:nvPr/>
              </p:nvSpPr>
              <p:spPr bwMode="auto">
                <a:xfrm>
                  <a:off x="3237144" y="2403000"/>
                  <a:ext cx="168779" cy="1586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Rectangle 495"/>
                <p:cNvSpPr>
                  <a:spLocks noChangeArrowheads="1"/>
                </p:cNvSpPr>
                <p:nvPr/>
              </p:nvSpPr>
              <p:spPr bwMode="auto">
                <a:xfrm>
                  <a:off x="3237144" y="2357559"/>
                  <a:ext cx="168779" cy="1514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496"/>
                <p:cNvSpPr/>
                <p:nvPr/>
              </p:nvSpPr>
              <p:spPr bwMode="auto">
                <a:xfrm>
                  <a:off x="3108756" y="2215467"/>
                  <a:ext cx="489749" cy="593613"/>
                </a:xfrm>
                <a:custGeom>
                  <a:avLst/>
                  <a:gdLst>
                    <a:gd name="T0" fmla="*/ 268 w 287"/>
                    <a:gd name="T1" fmla="*/ 303 h 348"/>
                    <a:gd name="T2" fmla="*/ 245 w 287"/>
                    <a:gd name="T3" fmla="*/ 331 h 348"/>
                    <a:gd name="T4" fmla="*/ 90 w 287"/>
                    <a:gd name="T5" fmla="*/ 331 h 348"/>
                    <a:gd name="T6" fmla="*/ 90 w 287"/>
                    <a:gd name="T7" fmla="*/ 281 h 348"/>
                    <a:gd name="T8" fmla="*/ 76 w 287"/>
                    <a:gd name="T9" fmla="*/ 263 h 348"/>
                    <a:gd name="T10" fmla="*/ 17 w 287"/>
                    <a:gd name="T11" fmla="*/ 263 h 348"/>
                    <a:gd name="T12" fmla="*/ 17 w 287"/>
                    <a:gd name="T13" fmla="*/ 59 h 348"/>
                    <a:gd name="T14" fmla="*/ 40 w 287"/>
                    <a:gd name="T15" fmla="*/ 27 h 348"/>
                    <a:gd name="T16" fmla="*/ 251 w 287"/>
                    <a:gd name="T17" fmla="*/ 27 h 348"/>
                    <a:gd name="T18" fmla="*/ 268 w 287"/>
                    <a:gd name="T19" fmla="*/ 52 h 348"/>
                    <a:gd name="T20" fmla="*/ 268 w 287"/>
                    <a:gd name="T21" fmla="*/ 104 h 348"/>
                    <a:gd name="T22" fmla="*/ 268 w 287"/>
                    <a:gd name="T23" fmla="*/ 104 h 348"/>
                    <a:gd name="T24" fmla="*/ 285 w 287"/>
                    <a:gd name="T25" fmla="*/ 83 h 348"/>
                    <a:gd name="T26" fmla="*/ 285 w 287"/>
                    <a:gd name="T27" fmla="*/ 45 h 348"/>
                    <a:gd name="T28" fmla="*/ 252 w 287"/>
                    <a:gd name="T29" fmla="*/ 8 h 348"/>
                    <a:gd name="T30" fmla="*/ 70 w 287"/>
                    <a:gd name="T31" fmla="*/ 8 h 348"/>
                    <a:gd name="T32" fmla="*/ 40 w 287"/>
                    <a:gd name="T33" fmla="*/ 8 h 348"/>
                    <a:gd name="T34" fmla="*/ 0 w 287"/>
                    <a:gd name="T35" fmla="*/ 44 h 348"/>
                    <a:gd name="T36" fmla="*/ 0 w 287"/>
                    <a:gd name="T37" fmla="*/ 294 h 348"/>
                    <a:gd name="T38" fmla="*/ 82 w 287"/>
                    <a:gd name="T39" fmla="*/ 346 h 348"/>
                    <a:gd name="T40" fmla="*/ 252 w 287"/>
                    <a:gd name="T41" fmla="*/ 346 h 348"/>
                    <a:gd name="T42" fmla="*/ 285 w 287"/>
                    <a:gd name="T43" fmla="*/ 321 h 348"/>
                    <a:gd name="T44" fmla="*/ 285 w 287"/>
                    <a:gd name="T45" fmla="*/ 228 h 348"/>
                    <a:gd name="T46" fmla="*/ 268 w 287"/>
                    <a:gd name="T47" fmla="*/ 238 h 348"/>
                    <a:gd name="T48" fmla="*/ 268 w 287"/>
                    <a:gd name="T49" fmla="*/ 30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7" h="348">
                      <a:moveTo>
                        <a:pt x="268" y="303"/>
                      </a:moveTo>
                      <a:cubicBezTo>
                        <a:pt x="268" y="303"/>
                        <a:pt x="272" y="331"/>
                        <a:pt x="245" y="331"/>
                      </a:cubicBezTo>
                      <a:cubicBezTo>
                        <a:pt x="217" y="331"/>
                        <a:pt x="90" y="331"/>
                        <a:pt x="90" y="331"/>
                      </a:cubicBezTo>
                      <a:cubicBezTo>
                        <a:pt x="90" y="281"/>
                        <a:pt x="90" y="281"/>
                        <a:pt x="90" y="281"/>
                      </a:cubicBezTo>
                      <a:cubicBezTo>
                        <a:pt x="90" y="281"/>
                        <a:pt x="91" y="263"/>
                        <a:pt x="76" y="263"/>
                      </a:cubicBezTo>
                      <a:cubicBezTo>
                        <a:pt x="60" y="263"/>
                        <a:pt x="17" y="263"/>
                        <a:pt x="17" y="263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3" y="27"/>
                        <a:pt x="40" y="27"/>
                      </a:cubicBezTo>
                      <a:cubicBezTo>
                        <a:pt x="251" y="27"/>
                        <a:pt x="251" y="27"/>
                        <a:pt x="251" y="27"/>
                      </a:cubicBezTo>
                      <a:cubicBezTo>
                        <a:pt x="251" y="27"/>
                        <a:pt x="268" y="30"/>
                        <a:pt x="268" y="52"/>
                      </a:cubicBezTo>
                      <a:cubicBezTo>
                        <a:pt x="268" y="57"/>
                        <a:pt x="268" y="77"/>
                        <a:pt x="268" y="104"/>
                      </a:cubicBezTo>
                      <a:cubicBezTo>
                        <a:pt x="268" y="104"/>
                        <a:pt x="268" y="104"/>
                        <a:pt x="268" y="104"/>
                      </a:cubicBezTo>
                      <a:cubicBezTo>
                        <a:pt x="285" y="83"/>
                        <a:pt x="285" y="83"/>
                        <a:pt x="285" y="83"/>
                      </a:cubicBezTo>
                      <a:cubicBezTo>
                        <a:pt x="285" y="60"/>
                        <a:pt x="285" y="45"/>
                        <a:pt x="285" y="45"/>
                      </a:cubicBezTo>
                      <a:cubicBezTo>
                        <a:pt x="285" y="45"/>
                        <a:pt x="287" y="8"/>
                        <a:pt x="252" y="8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8"/>
                        <a:pt x="0" y="0"/>
                        <a:pt x="0" y="44"/>
                      </a:cubicBezTo>
                      <a:cubicBezTo>
                        <a:pt x="0" y="87"/>
                        <a:pt x="0" y="294"/>
                        <a:pt x="0" y="294"/>
                      </a:cubicBezTo>
                      <a:cubicBezTo>
                        <a:pt x="82" y="346"/>
                        <a:pt x="82" y="346"/>
                        <a:pt x="82" y="346"/>
                      </a:cubicBezTo>
                      <a:cubicBezTo>
                        <a:pt x="252" y="346"/>
                        <a:pt x="252" y="346"/>
                        <a:pt x="252" y="346"/>
                      </a:cubicBezTo>
                      <a:cubicBezTo>
                        <a:pt x="252" y="346"/>
                        <a:pt x="285" y="348"/>
                        <a:pt x="285" y="321"/>
                      </a:cubicBezTo>
                      <a:cubicBezTo>
                        <a:pt x="285" y="312"/>
                        <a:pt x="285" y="274"/>
                        <a:pt x="285" y="228"/>
                      </a:cubicBezTo>
                      <a:cubicBezTo>
                        <a:pt x="268" y="238"/>
                        <a:pt x="268" y="238"/>
                        <a:pt x="268" y="238"/>
                      </a:cubicBezTo>
                      <a:cubicBezTo>
                        <a:pt x="268" y="275"/>
                        <a:pt x="268" y="303"/>
                        <a:pt x="268" y="3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0" name="矩形 59"/>
          <p:cNvSpPr/>
          <p:nvPr/>
        </p:nvSpPr>
        <p:spPr>
          <a:xfrm>
            <a:off x="5280650" y="362995"/>
            <a:ext cx="1643399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方正兰亭中粗黑_GBK" panose="02000000000000000000" pitchFamily="2" charset="-122"/>
                <a:ea typeface="方正兰亭中粗黑_GBK" panose="02000000000000000000" pitchFamily="2" charset="-122"/>
              </a:rPr>
              <a:t>目 录 页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方正兰亭中粗黑_GBK" panose="02000000000000000000" pitchFamily="2" charset="-122"/>
              <a:ea typeface="方正兰亭中粗黑_GBK" panose="02000000000000000000" pitchFamily="2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9401" y="694416"/>
            <a:ext cx="3971068" cy="3971068"/>
            <a:chOff x="4029401" y="694416"/>
            <a:chExt cx="3971068" cy="3971068"/>
          </a:xfrm>
        </p:grpSpPr>
        <p:sp>
          <p:nvSpPr>
            <p:cNvPr id="3" name="椭圆 2"/>
            <p:cNvSpPr/>
            <p:nvPr/>
          </p:nvSpPr>
          <p:spPr>
            <a:xfrm>
              <a:off x="4029401" y="694416"/>
              <a:ext cx="3971068" cy="397106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029401" y="694416"/>
              <a:ext cx="3971068" cy="3971068"/>
              <a:chOff x="4029401" y="694416"/>
              <a:chExt cx="3971068" cy="3971068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029401" y="694416"/>
                <a:ext cx="3971068" cy="3971068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302288" y="967303"/>
                <a:ext cx="3425294" cy="3425294"/>
              </a:xfrm>
              <a:prstGeom prst="ellipse">
                <a:avLst/>
              </a:prstGeom>
              <a:solidFill>
                <a:srgbClr val="EA6103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" name="饼形 6"/>
          <p:cNvSpPr/>
          <p:nvPr/>
        </p:nvSpPr>
        <p:spPr>
          <a:xfrm flipH="1">
            <a:off x="4493067" y="1158082"/>
            <a:ext cx="3043734" cy="3043734"/>
          </a:xfrm>
          <a:prstGeom prst="pie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2658" y="1393397"/>
            <a:ext cx="1449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10474" y="2671029"/>
            <a:ext cx="1567895" cy="0"/>
          </a:xfrm>
          <a:prstGeom prst="line">
            <a:avLst/>
          </a:prstGeom>
          <a:ln w="19050">
            <a:solidFill>
              <a:srgbClr val="EA6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43533" y="3050565"/>
            <a:ext cx="2704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4400" b="1" kern="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</a:t>
            </a:r>
            <a:endParaRPr lang="zh-CN" altLang="en-US" sz="4400" b="1" kern="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6507046" y="1526926"/>
            <a:ext cx="523788" cy="1047576"/>
          </a:xfrm>
          <a:custGeom>
            <a:avLst/>
            <a:gdLst/>
            <a:ahLst/>
            <a:cxnLst/>
            <a:rect l="0" t="0" r="r" b="b"/>
            <a:pathLst>
              <a:path w="725488" h="1450976">
                <a:moveTo>
                  <a:pt x="180975" y="543686"/>
                </a:moveTo>
                <a:lnTo>
                  <a:pt x="544513" y="543686"/>
                </a:lnTo>
                <a:lnTo>
                  <a:pt x="544513" y="785648"/>
                </a:lnTo>
                <a:lnTo>
                  <a:pt x="544248" y="794903"/>
                </a:lnTo>
                <a:lnTo>
                  <a:pt x="543187" y="804158"/>
                </a:lnTo>
                <a:lnTo>
                  <a:pt x="542392" y="813149"/>
                </a:lnTo>
                <a:lnTo>
                  <a:pt x="540536" y="822140"/>
                </a:lnTo>
                <a:lnTo>
                  <a:pt x="538679" y="830867"/>
                </a:lnTo>
                <a:lnTo>
                  <a:pt x="536293" y="839329"/>
                </a:lnTo>
                <a:lnTo>
                  <a:pt x="533111" y="847791"/>
                </a:lnTo>
                <a:lnTo>
                  <a:pt x="530194" y="856253"/>
                </a:lnTo>
                <a:lnTo>
                  <a:pt x="526482" y="864186"/>
                </a:lnTo>
                <a:lnTo>
                  <a:pt x="522504" y="871855"/>
                </a:lnTo>
                <a:lnTo>
                  <a:pt x="517997" y="879523"/>
                </a:lnTo>
                <a:lnTo>
                  <a:pt x="513224" y="886928"/>
                </a:lnTo>
                <a:lnTo>
                  <a:pt x="508186" y="893803"/>
                </a:lnTo>
                <a:lnTo>
                  <a:pt x="502882" y="900943"/>
                </a:lnTo>
                <a:lnTo>
                  <a:pt x="497049" y="907290"/>
                </a:lnTo>
                <a:lnTo>
                  <a:pt x="490950" y="913636"/>
                </a:lnTo>
                <a:lnTo>
                  <a:pt x="484851" y="919718"/>
                </a:lnTo>
                <a:lnTo>
                  <a:pt x="478222" y="925271"/>
                </a:lnTo>
                <a:lnTo>
                  <a:pt x="471328" y="930825"/>
                </a:lnTo>
                <a:lnTo>
                  <a:pt x="464169" y="935849"/>
                </a:lnTo>
                <a:lnTo>
                  <a:pt x="456744" y="940609"/>
                </a:lnTo>
                <a:lnTo>
                  <a:pt x="449054" y="944840"/>
                </a:lnTo>
                <a:lnTo>
                  <a:pt x="441630" y="949071"/>
                </a:lnTo>
                <a:lnTo>
                  <a:pt x="433145" y="952773"/>
                </a:lnTo>
                <a:lnTo>
                  <a:pt x="424925" y="955682"/>
                </a:lnTo>
                <a:lnTo>
                  <a:pt x="416705" y="958855"/>
                </a:lnTo>
                <a:lnTo>
                  <a:pt x="407954" y="961235"/>
                </a:lnTo>
                <a:lnTo>
                  <a:pt x="399204" y="963086"/>
                </a:lnTo>
                <a:lnTo>
                  <a:pt x="390188" y="964673"/>
                </a:lnTo>
                <a:lnTo>
                  <a:pt x="380908" y="965730"/>
                </a:lnTo>
                <a:lnTo>
                  <a:pt x="371892" y="966788"/>
                </a:lnTo>
                <a:lnTo>
                  <a:pt x="362612" y="966788"/>
                </a:lnTo>
                <a:lnTo>
                  <a:pt x="353331" y="966788"/>
                </a:lnTo>
                <a:lnTo>
                  <a:pt x="344050" y="965730"/>
                </a:lnTo>
                <a:lnTo>
                  <a:pt x="334770" y="964673"/>
                </a:lnTo>
                <a:lnTo>
                  <a:pt x="326019" y="963086"/>
                </a:lnTo>
                <a:lnTo>
                  <a:pt x="317269" y="961235"/>
                </a:lnTo>
                <a:lnTo>
                  <a:pt x="308518" y="958855"/>
                </a:lnTo>
                <a:lnTo>
                  <a:pt x="300033" y="955682"/>
                </a:lnTo>
                <a:lnTo>
                  <a:pt x="291813" y="952773"/>
                </a:lnTo>
                <a:lnTo>
                  <a:pt x="283858" y="949071"/>
                </a:lnTo>
                <a:lnTo>
                  <a:pt x="275903" y="944840"/>
                </a:lnTo>
                <a:lnTo>
                  <a:pt x="268214" y="940609"/>
                </a:lnTo>
                <a:lnTo>
                  <a:pt x="261054" y="935849"/>
                </a:lnTo>
                <a:lnTo>
                  <a:pt x="253895" y="930825"/>
                </a:lnTo>
                <a:lnTo>
                  <a:pt x="247001" y="925271"/>
                </a:lnTo>
                <a:lnTo>
                  <a:pt x="240372" y="919718"/>
                </a:lnTo>
                <a:lnTo>
                  <a:pt x="234008" y="913636"/>
                </a:lnTo>
                <a:lnTo>
                  <a:pt x="228174" y="907290"/>
                </a:lnTo>
                <a:lnTo>
                  <a:pt x="222341" y="900943"/>
                </a:lnTo>
                <a:lnTo>
                  <a:pt x="217037" y="893803"/>
                </a:lnTo>
                <a:lnTo>
                  <a:pt x="211999" y="886928"/>
                </a:lnTo>
                <a:lnTo>
                  <a:pt x="207226" y="879523"/>
                </a:lnTo>
                <a:lnTo>
                  <a:pt x="202984" y="871855"/>
                </a:lnTo>
                <a:lnTo>
                  <a:pt x="199006" y="864186"/>
                </a:lnTo>
                <a:lnTo>
                  <a:pt x="195294" y="856253"/>
                </a:lnTo>
                <a:lnTo>
                  <a:pt x="191847" y="847791"/>
                </a:lnTo>
                <a:lnTo>
                  <a:pt x="189195" y="839329"/>
                </a:lnTo>
                <a:lnTo>
                  <a:pt x="186809" y="830867"/>
                </a:lnTo>
                <a:lnTo>
                  <a:pt x="184422" y="822140"/>
                </a:lnTo>
                <a:lnTo>
                  <a:pt x="183097" y="813149"/>
                </a:lnTo>
                <a:lnTo>
                  <a:pt x="181771" y="804158"/>
                </a:lnTo>
                <a:lnTo>
                  <a:pt x="181240" y="794903"/>
                </a:lnTo>
                <a:lnTo>
                  <a:pt x="180975" y="785648"/>
                </a:lnTo>
                <a:lnTo>
                  <a:pt x="180975" y="543686"/>
                </a:lnTo>
                <a:close/>
                <a:moveTo>
                  <a:pt x="60589" y="484188"/>
                </a:moveTo>
                <a:lnTo>
                  <a:pt x="66675" y="484453"/>
                </a:lnTo>
                <a:lnTo>
                  <a:pt x="72760" y="485510"/>
                </a:lnTo>
                <a:lnTo>
                  <a:pt x="78581" y="487096"/>
                </a:lnTo>
                <a:lnTo>
                  <a:pt x="84137" y="488947"/>
                </a:lnTo>
                <a:lnTo>
                  <a:pt x="89429" y="491591"/>
                </a:lnTo>
                <a:lnTo>
                  <a:pt x="94191" y="494499"/>
                </a:lnTo>
                <a:lnTo>
                  <a:pt x="99219" y="497935"/>
                </a:lnTo>
                <a:lnTo>
                  <a:pt x="103452" y="501901"/>
                </a:lnTo>
                <a:lnTo>
                  <a:pt x="107421" y="506131"/>
                </a:lnTo>
                <a:lnTo>
                  <a:pt x="110596" y="510889"/>
                </a:lnTo>
                <a:lnTo>
                  <a:pt x="113771" y="515912"/>
                </a:lnTo>
                <a:lnTo>
                  <a:pt x="116152" y="521200"/>
                </a:lnTo>
                <a:lnTo>
                  <a:pt x="118269" y="526487"/>
                </a:lnTo>
                <a:lnTo>
                  <a:pt x="119856" y="532303"/>
                </a:lnTo>
                <a:lnTo>
                  <a:pt x="120650" y="538383"/>
                </a:lnTo>
                <a:lnTo>
                  <a:pt x="121179" y="544464"/>
                </a:lnTo>
                <a:lnTo>
                  <a:pt x="121179" y="786095"/>
                </a:lnTo>
                <a:lnTo>
                  <a:pt x="121179" y="793233"/>
                </a:lnTo>
                <a:lnTo>
                  <a:pt x="121973" y="803807"/>
                </a:lnTo>
                <a:lnTo>
                  <a:pt x="123560" y="817554"/>
                </a:lnTo>
                <a:lnTo>
                  <a:pt x="124619" y="825750"/>
                </a:lnTo>
                <a:lnTo>
                  <a:pt x="126206" y="834209"/>
                </a:lnTo>
                <a:lnTo>
                  <a:pt x="128058" y="843462"/>
                </a:lnTo>
                <a:lnTo>
                  <a:pt x="130175" y="853244"/>
                </a:lnTo>
                <a:lnTo>
                  <a:pt x="132821" y="863290"/>
                </a:lnTo>
                <a:lnTo>
                  <a:pt x="136260" y="873600"/>
                </a:lnTo>
                <a:lnTo>
                  <a:pt x="139964" y="883910"/>
                </a:lnTo>
                <a:lnTo>
                  <a:pt x="144198" y="894485"/>
                </a:lnTo>
                <a:lnTo>
                  <a:pt x="149225" y="905588"/>
                </a:lnTo>
                <a:lnTo>
                  <a:pt x="154517" y="916163"/>
                </a:lnTo>
                <a:lnTo>
                  <a:pt x="160867" y="927002"/>
                </a:lnTo>
                <a:lnTo>
                  <a:pt x="164306" y="932289"/>
                </a:lnTo>
                <a:lnTo>
                  <a:pt x="167746" y="937577"/>
                </a:lnTo>
                <a:lnTo>
                  <a:pt x="171714" y="942864"/>
                </a:lnTo>
                <a:lnTo>
                  <a:pt x="175683" y="947887"/>
                </a:lnTo>
                <a:lnTo>
                  <a:pt x="179652" y="953174"/>
                </a:lnTo>
                <a:lnTo>
                  <a:pt x="184150" y="957933"/>
                </a:lnTo>
                <a:lnTo>
                  <a:pt x="188384" y="962956"/>
                </a:lnTo>
                <a:lnTo>
                  <a:pt x="193411" y="967714"/>
                </a:lnTo>
                <a:lnTo>
                  <a:pt x="198438" y="972209"/>
                </a:lnTo>
                <a:lnTo>
                  <a:pt x="203730" y="976967"/>
                </a:lnTo>
                <a:lnTo>
                  <a:pt x="209286" y="981197"/>
                </a:lnTo>
                <a:lnTo>
                  <a:pt x="214577" y="985427"/>
                </a:lnTo>
                <a:lnTo>
                  <a:pt x="220663" y="989657"/>
                </a:lnTo>
                <a:lnTo>
                  <a:pt x="226748" y="993622"/>
                </a:lnTo>
                <a:lnTo>
                  <a:pt x="233363" y="997323"/>
                </a:lnTo>
                <a:lnTo>
                  <a:pt x="239977" y="1001025"/>
                </a:lnTo>
                <a:lnTo>
                  <a:pt x="246857" y="1004461"/>
                </a:lnTo>
                <a:lnTo>
                  <a:pt x="254000" y="1007634"/>
                </a:lnTo>
                <a:lnTo>
                  <a:pt x="261673" y="1010542"/>
                </a:lnTo>
                <a:lnTo>
                  <a:pt x="269346" y="1013714"/>
                </a:lnTo>
                <a:lnTo>
                  <a:pt x="277019" y="1016093"/>
                </a:lnTo>
                <a:lnTo>
                  <a:pt x="285750" y="1018473"/>
                </a:lnTo>
                <a:lnTo>
                  <a:pt x="294217" y="1020852"/>
                </a:lnTo>
                <a:lnTo>
                  <a:pt x="302948" y="1022438"/>
                </a:lnTo>
                <a:lnTo>
                  <a:pt x="312209" y="1024024"/>
                </a:lnTo>
                <a:lnTo>
                  <a:pt x="321734" y="1025611"/>
                </a:lnTo>
                <a:lnTo>
                  <a:pt x="331523" y="1026404"/>
                </a:lnTo>
                <a:lnTo>
                  <a:pt x="341842" y="1027461"/>
                </a:lnTo>
                <a:lnTo>
                  <a:pt x="352161" y="1027726"/>
                </a:lnTo>
                <a:lnTo>
                  <a:pt x="362744" y="1027990"/>
                </a:lnTo>
                <a:lnTo>
                  <a:pt x="373857" y="1027726"/>
                </a:lnTo>
                <a:lnTo>
                  <a:pt x="384440" y="1027197"/>
                </a:lnTo>
                <a:lnTo>
                  <a:pt x="394759" y="1026404"/>
                </a:lnTo>
                <a:lnTo>
                  <a:pt x="404813" y="1025346"/>
                </a:lnTo>
                <a:lnTo>
                  <a:pt x="414602" y="1023760"/>
                </a:lnTo>
                <a:lnTo>
                  <a:pt x="424127" y="1022174"/>
                </a:lnTo>
                <a:lnTo>
                  <a:pt x="432859" y="1020059"/>
                </a:lnTo>
                <a:lnTo>
                  <a:pt x="441854" y="1017944"/>
                </a:lnTo>
                <a:lnTo>
                  <a:pt x="450321" y="1015565"/>
                </a:lnTo>
                <a:lnTo>
                  <a:pt x="458523" y="1012921"/>
                </a:lnTo>
                <a:lnTo>
                  <a:pt x="466196" y="1009749"/>
                </a:lnTo>
                <a:lnTo>
                  <a:pt x="473869" y="1006312"/>
                </a:lnTo>
                <a:lnTo>
                  <a:pt x="481013" y="1003140"/>
                </a:lnTo>
                <a:lnTo>
                  <a:pt x="488157" y="999438"/>
                </a:lnTo>
                <a:lnTo>
                  <a:pt x="494771" y="995473"/>
                </a:lnTo>
                <a:lnTo>
                  <a:pt x="501386" y="991507"/>
                </a:lnTo>
                <a:lnTo>
                  <a:pt x="507736" y="987278"/>
                </a:lnTo>
                <a:lnTo>
                  <a:pt x="513821" y="983048"/>
                </a:lnTo>
                <a:lnTo>
                  <a:pt x="519113" y="978289"/>
                </a:lnTo>
                <a:lnTo>
                  <a:pt x="524669" y="973795"/>
                </a:lnTo>
                <a:lnTo>
                  <a:pt x="530225" y="969036"/>
                </a:lnTo>
                <a:lnTo>
                  <a:pt x="534988" y="964013"/>
                </a:lnTo>
                <a:lnTo>
                  <a:pt x="540015" y="959255"/>
                </a:lnTo>
                <a:lnTo>
                  <a:pt x="544248" y="953967"/>
                </a:lnTo>
                <a:lnTo>
                  <a:pt x="548746" y="948944"/>
                </a:lnTo>
                <a:lnTo>
                  <a:pt x="552715" y="943657"/>
                </a:lnTo>
                <a:lnTo>
                  <a:pt x="556684" y="938105"/>
                </a:lnTo>
                <a:lnTo>
                  <a:pt x="560388" y="932554"/>
                </a:lnTo>
                <a:lnTo>
                  <a:pt x="564092" y="927266"/>
                </a:lnTo>
                <a:lnTo>
                  <a:pt x="567267" y="921715"/>
                </a:lnTo>
                <a:lnTo>
                  <a:pt x="573352" y="910876"/>
                </a:lnTo>
                <a:lnTo>
                  <a:pt x="578644" y="899772"/>
                </a:lnTo>
                <a:lnTo>
                  <a:pt x="583407" y="888404"/>
                </a:lnTo>
                <a:lnTo>
                  <a:pt x="587375" y="877830"/>
                </a:lnTo>
                <a:lnTo>
                  <a:pt x="591080" y="867255"/>
                </a:lnTo>
                <a:lnTo>
                  <a:pt x="594255" y="856416"/>
                </a:lnTo>
                <a:lnTo>
                  <a:pt x="596636" y="846899"/>
                </a:lnTo>
                <a:lnTo>
                  <a:pt x="598752" y="837117"/>
                </a:lnTo>
                <a:lnTo>
                  <a:pt x="600605" y="828129"/>
                </a:lnTo>
                <a:lnTo>
                  <a:pt x="601928" y="819934"/>
                </a:lnTo>
                <a:lnTo>
                  <a:pt x="602721" y="812267"/>
                </a:lnTo>
                <a:lnTo>
                  <a:pt x="604044" y="799577"/>
                </a:lnTo>
                <a:lnTo>
                  <a:pt x="604573" y="790853"/>
                </a:lnTo>
                <a:lnTo>
                  <a:pt x="604573" y="786095"/>
                </a:lnTo>
                <a:lnTo>
                  <a:pt x="604573" y="544464"/>
                </a:lnTo>
                <a:lnTo>
                  <a:pt x="604838" y="538383"/>
                </a:lnTo>
                <a:lnTo>
                  <a:pt x="605896" y="532303"/>
                </a:lnTo>
                <a:lnTo>
                  <a:pt x="607219" y="526487"/>
                </a:lnTo>
                <a:lnTo>
                  <a:pt x="609336" y="521200"/>
                </a:lnTo>
                <a:lnTo>
                  <a:pt x="611982" y="515912"/>
                </a:lnTo>
                <a:lnTo>
                  <a:pt x="614892" y="510889"/>
                </a:lnTo>
                <a:lnTo>
                  <a:pt x="618332" y="506131"/>
                </a:lnTo>
                <a:lnTo>
                  <a:pt x="622300" y="501901"/>
                </a:lnTo>
                <a:lnTo>
                  <a:pt x="626534" y="497935"/>
                </a:lnTo>
                <a:lnTo>
                  <a:pt x="631296" y="494499"/>
                </a:lnTo>
                <a:lnTo>
                  <a:pt x="636323" y="491591"/>
                </a:lnTo>
                <a:lnTo>
                  <a:pt x="641350" y="488947"/>
                </a:lnTo>
                <a:lnTo>
                  <a:pt x="646907" y="487096"/>
                </a:lnTo>
                <a:lnTo>
                  <a:pt x="652992" y="485510"/>
                </a:lnTo>
                <a:lnTo>
                  <a:pt x="658813" y="484453"/>
                </a:lnTo>
                <a:lnTo>
                  <a:pt x="664898" y="484188"/>
                </a:lnTo>
                <a:lnTo>
                  <a:pt x="671248" y="484453"/>
                </a:lnTo>
                <a:lnTo>
                  <a:pt x="677069" y="485510"/>
                </a:lnTo>
                <a:lnTo>
                  <a:pt x="682890" y="487096"/>
                </a:lnTo>
                <a:lnTo>
                  <a:pt x="688711" y="488947"/>
                </a:lnTo>
                <a:lnTo>
                  <a:pt x="694003" y="491591"/>
                </a:lnTo>
                <a:lnTo>
                  <a:pt x="698765" y="494499"/>
                </a:lnTo>
                <a:lnTo>
                  <a:pt x="703528" y="497935"/>
                </a:lnTo>
                <a:lnTo>
                  <a:pt x="708026" y="501901"/>
                </a:lnTo>
                <a:lnTo>
                  <a:pt x="711994" y="506131"/>
                </a:lnTo>
                <a:lnTo>
                  <a:pt x="715169" y="510889"/>
                </a:lnTo>
                <a:lnTo>
                  <a:pt x="718344" y="515912"/>
                </a:lnTo>
                <a:lnTo>
                  <a:pt x="720726" y="521200"/>
                </a:lnTo>
                <a:lnTo>
                  <a:pt x="722842" y="526487"/>
                </a:lnTo>
                <a:lnTo>
                  <a:pt x="724430" y="532303"/>
                </a:lnTo>
                <a:lnTo>
                  <a:pt x="725223" y="538383"/>
                </a:lnTo>
                <a:lnTo>
                  <a:pt x="725488" y="544464"/>
                </a:lnTo>
                <a:lnTo>
                  <a:pt x="725488" y="786095"/>
                </a:lnTo>
                <a:lnTo>
                  <a:pt x="725223" y="797462"/>
                </a:lnTo>
                <a:lnTo>
                  <a:pt x="724694" y="809095"/>
                </a:lnTo>
                <a:lnTo>
                  <a:pt x="723636" y="821255"/>
                </a:lnTo>
                <a:lnTo>
                  <a:pt x="722313" y="833681"/>
                </a:lnTo>
                <a:lnTo>
                  <a:pt x="720461" y="846370"/>
                </a:lnTo>
                <a:lnTo>
                  <a:pt x="718080" y="859853"/>
                </a:lnTo>
                <a:lnTo>
                  <a:pt x="714905" y="873336"/>
                </a:lnTo>
                <a:lnTo>
                  <a:pt x="711465" y="886554"/>
                </a:lnTo>
                <a:lnTo>
                  <a:pt x="707496" y="900830"/>
                </a:lnTo>
                <a:lnTo>
                  <a:pt x="702998" y="914312"/>
                </a:lnTo>
                <a:lnTo>
                  <a:pt x="698236" y="928324"/>
                </a:lnTo>
                <a:lnTo>
                  <a:pt x="692415" y="942335"/>
                </a:lnTo>
                <a:lnTo>
                  <a:pt x="686065" y="956347"/>
                </a:lnTo>
                <a:lnTo>
                  <a:pt x="679186" y="970094"/>
                </a:lnTo>
                <a:lnTo>
                  <a:pt x="671513" y="983841"/>
                </a:lnTo>
                <a:lnTo>
                  <a:pt x="663311" y="997323"/>
                </a:lnTo>
                <a:lnTo>
                  <a:pt x="658813" y="1003933"/>
                </a:lnTo>
                <a:lnTo>
                  <a:pt x="654315" y="1010542"/>
                </a:lnTo>
                <a:lnTo>
                  <a:pt x="649552" y="1017151"/>
                </a:lnTo>
                <a:lnTo>
                  <a:pt x="644525" y="1023496"/>
                </a:lnTo>
                <a:lnTo>
                  <a:pt x="639498" y="1029841"/>
                </a:lnTo>
                <a:lnTo>
                  <a:pt x="634207" y="1035921"/>
                </a:lnTo>
                <a:lnTo>
                  <a:pt x="628650" y="1042001"/>
                </a:lnTo>
                <a:lnTo>
                  <a:pt x="623094" y="1048082"/>
                </a:lnTo>
                <a:lnTo>
                  <a:pt x="617009" y="1054162"/>
                </a:lnTo>
                <a:lnTo>
                  <a:pt x="610923" y="1059978"/>
                </a:lnTo>
                <a:lnTo>
                  <a:pt x="604838" y="1065530"/>
                </a:lnTo>
                <a:lnTo>
                  <a:pt x="598488" y="1071082"/>
                </a:lnTo>
                <a:lnTo>
                  <a:pt x="591873" y="1076369"/>
                </a:lnTo>
                <a:lnTo>
                  <a:pt x="584730" y="1081656"/>
                </a:lnTo>
                <a:lnTo>
                  <a:pt x="577850" y="1086944"/>
                </a:lnTo>
                <a:lnTo>
                  <a:pt x="570442" y="1091702"/>
                </a:lnTo>
                <a:lnTo>
                  <a:pt x="563034" y="1096461"/>
                </a:lnTo>
                <a:lnTo>
                  <a:pt x="555096" y="1101219"/>
                </a:lnTo>
                <a:lnTo>
                  <a:pt x="547159" y="1105714"/>
                </a:lnTo>
                <a:lnTo>
                  <a:pt x="538957" y="1109944"/>
                </a:lnTo>
                <a:lnTo>
                  <a:pt x="530755" y="1113909"/>
                </a:lnTo>
                <a:lnTo>
                  <a:pt x="522288" y="1117875"/>
                </a:lnTo>
                <a:lnTo>
                  <a:pt x="513292" y="1121576"/>
                </a:lnTo>
                <a:lnTo>
                  <a:pt x="504296" y="1125277"/>
                </a:lnTo>
                <a:lnTo>
                  <a:pt x="495036" y="1128185"/>
                </a:lnTo>
                <a:lnTo>
                  <a:pt x="485246" y="1131357"/>
                </a:lnTo>
                <a:lnTo>
                  <a:pt x="475721" y="1134001"/>
                </a:lnTo>
                <a:lnTo>
                  <a:pt x="465932" y="1136909"/>
                </a:lnTo>
                <a:lnTo>
                  <a:pt x="455613" y="1139288"/>
                </a:lnTo>
                <a:lnTo>
                  <a:pt x="445029" y="1141139"/>
                </a:lnTo>
                <a:lnTo>
                  <a:pt x="434182" y="1142989"/>
                </a:lnTo>
                <a:lnTo>
                  <a:pt x="423069" y="1144840"/>
                </a:lnTo>
                <a:lnTo>
                  <a:pt x="423069" y="1329896"/>
                </a:lnTo>
                <a:lnTo>
                  <a:pt x="664898" y="1329896"/>
                </a:lnTo>
                <a:lnTo>
                  <a:pt x="671248" y="1330161"/>
                </a:lnTo>
                <a:lnTo>
                  <a:pt x="677069" y="1331218"/>
                </a:lnTo>
                <a:lnTo>
                  <a:pt x="682890" y="1332540"/>
                </a:lnTo>
                <a:lnTo>
                  <a:pt x="688711" y="1334919"/>
                </a:lnTo>
                <a:lnTo>
                  <a:pt x="694003" y="1337299"/>
                </a:lnTo>
                <a:lnTo>
                  <a:pt x="698765" y="1340207"/>
                </a:lnTo>
                <a:lnTo>
                  <a:pt x="703528" y="1343643"/>
                </a:lnTo>
                <a:lnTo>
                  <a:pt x="708026" y="1347609"/>
                </a:lnTo>
                <a:lnTo>
                  <a:pt x="711994" y="1351839"/>
                </a:lnTo>
                <a:lnTo>
                  <a:pt x="715169" y="1356862"/>
                </a:lnTo>
                <a:lnTo>
                  <a:pt x="718344" y="1361620"/>
                </a:lnTo>
                <a:lnTo>
                  <a:pt x="720726" y="1366908"/>
                </a:lnTo>
                <a:lnTo>
                  <a:pt x="722842" y="1372195"/>
                </a:lnTo>
                <a:lnTo>
                  <a:pt x="724430" y="1378011"/>
                </a:lnTo>
                <a:lnTo>
                  <a:pt x="725223" y="1384092"/>
                </a:lnTo>
                <a:lnTo>
                  <a:pt x="725488" y="1390172"/>
                </a:lnTo>
                <a:lnTo>
                  <a:pt x="725223" y="1396517"/>
                </a:lnTo>
                <a:lnTo>
                  <a:pt x="724430" y="1402333"/>
                </a:lnTo>
                <a:lnTo>
                  <a:pt x="722842" y="1408149"/>
                </a:lnTo>
                <a:lnTo>
                  <a:pt x="720726" y="1413965"/>
                </a:lnTo>
                <a:lnTo>
                  <a:pt x="718344" y="1419252"/>
                </a:lnTo>
                <a:lnTo>
                  <a:pt x="715169" y="1424011"/>
                </a:lnTo>
                <a:lnTo>
                  <a:pt x="711994" y="1429034"/>
                </a:lnTo>
                <a:lnTo>
                  <a:pt x="708026" y="1433264"/>
                </a:lnTo>
                <a:lnTo>
                  <a:pt x="703528" y="1436965"/>
                </a:lnTo>
                <a:lnTo>
                  <a:pt x="698765" y="1440402"/>
                </a:lnTo>
                <a:lnTo>
                  <a:pt x="694003" y="1443574"/>
                </a:lnTo>
                <a:lnTo>
                  <a:pt x="688711" y="1445953"/>
                </a:lnTo>
                <a:lnTo>
                  <a:pt x="682890" y="1448068"/>
                </a:lnTo>
                <a:lnTo>
                  <a:pt x="677069" y="1449654"/>
                </a:lnTo>
                <a:lnTo>
                  <a:pt x="671248" y="1450447"/>
                </a:lnTo>
                <a:lnTo>
                  <a:pt x="664898" y="1450976"/>
                </a:lnTo>
                <a:lnTo>
                  <a:pt x="60589" y="1450976"/>
                </a:lnTo>
                <a:lnTo>
                  <a:pt x="54239" y="1450447"/>
                </a:lnTo>
                <a:lnTo>
                  <a:pt x="48419" y="1449654"/>
                </a:lnTo>
                <a:lnTo>
                  <a:pt x="42598" y="1448068"/>
                </a:lnTo>
                <a:lnTo>
                  <a:pt x="37041" y="1445953"/>
                </a:lnTo>
                <a:lnTo>
                  <a:pt x="31750" y="1443574"/>
                </a:lnTo>
                <a:lnTo>
                  <a:pt x="26723" y="1440402"/>
                </a:lnTo>
                <a:lnTo>
                  <a:pt x="21960" y="1436965"/>
                </a:lnTo>
                <a:lnTo>
                  <a:pt x="17727" y="1433264"/>
                </a:lnTo>
                <a:lnTo>
                  <a:pt x="13758" y="1429034"/>
                </a:lnTo>
                <a:lnTo>
                  <a:pt x="10319" y="1424011"/>
                </a:lnTo>
                <a:lnTo>
                  <a:pt x="7408" y="1419252"/>
                </a:lnTo>
                <a:lnTo>
                  <a:pt x="5027" y="1413965"/>
                </a:lnTo>
                <a:lnTo>
                  <a:pt x="2646" y="1408149"/>
                </a:lnTo>
                <a:lnTo>
                  <a:pt x="1323" y="1402333"/>
                </a:lnTo>
                <a:lnTo>
                  <a:pt x="264" y="1396517"/>
                </a:lnTo>
                <a:lnTo>
                  <a:pt x="0" y="1390172"/>
                </a:lnTo>
                <a:lnTo>
                  <a:pt x="264" y="1384092"/>
                </a:lnTo>
                <a:lnTo>
                  <a:pt x="1323" y="1378011"/>
                </a:lnTo>
                <a:lnTo>
                  <a:pt x="2646" y="1372195"/>
                </a:lnTo>
                <a:lnTo>
                  <a:pt x="5027" y="1366908"/>
                </a:lnTo>
                <a:lnTo>
                  <a:pt x="7408" y="1361620"/>
                </a:lnTo>
                <a:lnTo>
                  <a:pt x="10319" y="1356862"/>
                </a:lnTo>
                <a:lnTo>
                  <a:pt x="13758" y="1351839"/>
                </a:lnTo>
                <a:lnTo>
                  <a:pt x="17727" y="1347609"/>
                </a:lnTo>
                <a:lnTo>
                  <a:pt x="21960" y="1343643"/>
                </a:lnTo>
                <a:lnTo>
                  <a:pt x="26723" y="1340207"/>
                </a:lnTo>
                <a:lnTo>
                  <a:pt x="31750" y="1337299"/>
                </a:lnTo>
                <a:lnTo>
                  <a:pt x="37041" y="1334919"/>
                </a:lnTo>
                <a:lnTo>
                  <a:pt x="42598" y="1332540"/>
                </a:lnTo>
                <a:lnTo>
                  <a:pt x="48419" y="1331218"/>
                </a:lnTo>
                <a:lnTo>
                  <a:pt x="54239" y="1330161"/>
                </a:lnTo>
                <a:lnTo>
                  <a:pt x="60589" y="1329896"/>
                </a:lnTo>
                <a:lnTo>
                  <a:pt x="302419" y="1329896"/>
                </a:lnTo>
                <a:lnTo>
                  <a:pt x="302419" y="1144840"/>
                </a:lnTo>
                <a:lnTo>
                  <a:pt x="291571" y="1142989"/>
                </a:lnTo>
                <a:lnTo>
                  <a:pt x="280459" y="1141139"/>
                </a:lnTo>
                <a:lnTo>
                  <a:pt x="270140" y="1139288"/>
                </a:lnTo>
                <a:lnTo>
                  <a:pt x="259821" y="1136909"/>
                </a:lnTo>
                <a:lnTo>
                  <a:pt x="250032" y="1134001"/>
                </a:lnTo>
                <a:lnTo>
                  <a:pt x="240242" y="1131357"/>
                </a:lnTo>
                <a:lnTo>
                  <a:pt x="230452" y="1128185"/>
                </a:lnTo>
                <a:lnTo>
                  <a:pt x="221457" y="1125277"/>
                </a:lnTo>
                <a:lnTo>
                  <a:pt x="212196" y="1121576"/>
                </a:lnTo>
                <a:lnTo>
                  <a:pt x="203465" y="1117875"/>
                </a:lnTo>
                <a:lnTo>
                  <a:pt x="194734" y="1113909"/>
                </a:lnTo>
                <a:lnTo>
                  <a:pt x="186532" y="1109944"/>
                </a:lnTo>
                <a:lnTo>
                  <a:pt x="178329" y="1105714"/>
                </a:lnTo>
                <a:lnTo>
                  <a:pt x="170392" y="1101219"/>
                </a:lnTo>
                <a:lnTo>
                  <a:pt x="162454" y="1096461"/>
                </a:lnTo>
                <a:lnTo>
                  <a:pt x="155310" y="1091702"/>
                </a:lnTo>
                <a:lnTo>
                  <a:pt x="147902" y="1086944"/>
                </a:lnTo>
                <a:lnTo>
                  <a:pt x="140758" y="1081656"/>
                </a:lnTo>
                <a:lnTo>
                  <a:pt x="133879" y="1076369"/>
                </a:lnTo>
                <a:lnTo>
                  <a:pt x="127264" y="1071082"/>
                </a:lnTo>
                <a:lnTo>
                  <a:pt x="120650" y="1065530"/>
                </a:lnTo>
                <a:lnTo>
                  <a:pt x="114564" y="1059978"/>
                </a:lnTo>
                <a:lnTo>
                  <a:pt x="108479" y="1054162"/>
                </a:lnTo>
                <a:lnTo>
                  <a:pt x="102394" y="1048082"/>
                </a:lnTo>
                <a:lnTo>
                  <a:pt x="97102" y="1042001"/>
                </a:lnTo>
                <a:lnTo>
                  <a:pt x="91546" y="1035921"/>
                </a:lnTo>
                <a:lnTo>
                  <a:pt x="85989" y="1029841"/>
                </a:lnTo>
                <a:lnTo>
                  <a:pt x="81227" y="1023496"/>
                </a:lnTo>
                <a:lnTo>
                  <a:pt x="75935" y="1017151"/>
                </a:lnTo>
                <a:lnTo>
                  <a:pt x="71437" y="1010542"/>
                </a:lnTo>
                <a:lnTo>
                  <a:pt x="66675" y="1003933"/>
                </a:lnTo>
                <a:lnTo>
                  <a:pt x="62177" y="997323"/>
                </a:lnTo>
                <a:lnTo>
                  <a:pt x="53975" y="983841"/>
                </a:lnTo>
                <a:lnTo>
                  <a:pt x="46302" y="970094"/>
                </a:lnTo>
                <a:lnTo>
                  <a:pt x="39687" y="956347"/>
                </a:lnTo>
                <a:lnTo>
                  <a:pt x="33337" y="942335"/>
                </a:lnTo>
                <a:lnTo>
                  <a:pt x="27516" y="928324"/>
                </a:lnTo>
                <a:lnTo>
                  <a:pt x="22489" y="914312"/>
                </a:lnTo>
                <a:lnTo>
                  <a:pt x="17991" y="900830"/>
                </a:lnTo>
                <a:lnTo>
                  <a:pt x="14023" y="886554"/>
                </a:lnTo>
                <a:lnTo>
                  <a:pt x="10583" y="873336"/>
                </a:lnTo>
                <a:lnTo>
                  <a:pt x="7673" y="859853"/>
                </a:lnTo>
                <a:lnTo>
                  <a:pt x="5291" y="846370"/>
                </a:lnTo>
                <a:lnTo>
                  <a:pt x="3439" y="833681"/>
                </a:lnTo>
                <a:lnTo>
                  <a:pt x="1852" y="821255"/>
                </a:lnTo>
                <a:lnTo>
                  <a:pt x="1058" y="809095"/>
                </a:lnTo>
                <a:lnTo>
                  <a:pt x="264" y="797462"/>
                </a:lnTo>
                <a:lnTo>
                  <a:pt x="0" y="786095"/>
                </a:lnTo>
                <a:lnTo>
                  <a:pt x="0" y="544464"/>
                </a:lnTo>
                <a:lnTo>
                  <a:pt x="264" y="538383"/>
                </a:lnTo>
                <a:lnTo>
                  <a:pt x="1323" y="532303"/>
                </a:lnTo>
                <a:lnTo>
                  <a:pt x="2646" y="526487"/>
                </a:lnTo>
                <a:lnTo>
                  <a:pt x="5027" y="521200"/>
                </a:lnTo>
                <a:lnTo>
                  <a:pt x="7408" y="515912"/>
                </a:lnTo>
                <a:lnTo>
                  <a:pt x="10319" y="510889"/>
                </a:lnTo>
                <a:lnTo>
                  <a:pt x="13758" y="506131"/>
                </a:lnTo>
                <a:lnTo>
                  <a:pt x="17727" y="501901"/>
                </a:lnTo>
                <a:lnTo>
                  <a:pt x="21960" y="497935"/>
                </a:lnTo>
                <a:lnTo>
                  <a:pt x="26723" y="494499"/>
                </a:lnTo>
                <a:lnTo>
                  <a:pt x="31750" y="491591"/>
                </a:lnTo>
                <a:lnTo>
                  <a:pt x="37041" y="488947"/>
                </a:lnTo>
                <a:lnTo>
                  <a:pt x="42598" y="487096"/>
                </a:lnTo>
                <a:lnTo>
                  <a:pt x="48419" y="485510"/>
                </a:lnTo>
                <a:lnTo>
                  <a:pt x="54239" y="484453"/>
                </a:lnTo>
                <a:lnTo>
                  <a:pt x="60589" y="484188"/>
                </a:lnTo>
                <a:close/>
                <a:moveTo>
                  <a:pt x="362612" y="0"/>
                </a:moveTo>
                <a:lnTo>
                  <a:pt x="372158" y="265"/>
                </a:lnTo>
                <a:lnTo>
                  <a:pt x="381438" y="1058"/>
                </a:lnTo>
                <a:lnTo>
                  <a:pt x="390454" y="2116"/>
                </a:lnTo>
                <a:lnTo>
                  <a:pt x="399204" y="3967"/>
                </a:lnTo>
                <a:lnTo>
                  <a:pt x="408219" y="5553"/>
                </a:lnTo>
                <a:lnTo>
                  <a:pt x="416705" y="8198"/>
                </a:lnTo>
                <a:lnTo>
                  <a:pt x="424925" y="11107"/>
                </a:lnTo>
                <a:lnTo>
                  <a:pt x="433145" y="14280"/>
                </a:lnTo>
                <a:lnTo>
                  <a:pt x="441630" y="17982"/>
                </a:lnTo>
                <a:lnTo>
                  <a:pt x="449054" y="21949"/>
                </a:lnTo>
                <a:lnTo>
                  <a:pt x="456744" y="26444"/>
                </a:lnTo>
                <a:lnTo>
                  <a:pt x="464169" y="30939"/>
                </a:lnTo>
                <a:lnTo>
                  <a:pt x="471328" y="36228"/>
                </a:lnTo>
                <a:lnTo>
                  <a:pt x="478222" y="41253"/>
                </a:lnTo>
                <a:lnTo>
                  <a:pt x="484851" y="47070"/>
                </a:lnTo>
                <a:lnTo>
                  <a:pt x="490950" y="53152"/>
                </a:lnTo>
                <a:lnTo>
                  <a:pt x="497049" y="59234"/>
                </a:lnTo>
                <a:lnTo>
                  <a:pt x="502882" y="66110"/>
                </a:lnTo>
                <a:lnTo>
                  <a:pt x="508186" y="72721"/>
                </a:lnTo>
                <a:lnTo>
                  <a:pt x="513224" y="80125"/>
                </a:lnTo>
                <a:lnTo>
                  <a:pt x="517997" y="87265"/>
                </a:lnTo>
                <a:lnTo>
                  <a:pt x="522504" y="94934"/>
                </a:lnTo>
                <a:lnTo>
                  <a:pt x="526482" y="102602"/>
                </a:lnTo>
                <a:lnTo>
                  <a:pt x="530194" y="110800"/>
                </a:lnTo>
                <a:lnTo>
                  <a:pt x="533111" y="118998"/>
                </a:lnTo>
                <a:lnTo>
                  <a:pt x="536293" y="127195"/>
                </a:lnTo>
                <a:lnTo>
                  <a:pt x="538679" y="136186"/>
                </a:lnTo>
                <a:lnTo>
                  <a:pt x="540536" y="144648"/>
                </a:lnTo>
                <a:lnTo>
                  <a:pt x="542392" y="153903"/>
                </a:lnTo>
                <a:lnTo>
                  <a:pt x="543187" y="162630"/>
                </a:lnTo>
                <a:lnTo>
                  <a:pt x="544248" y="172150"/>
                </a:lnTo>
                <a:lnTo>
                  <a:pt x="544513" y="181141"/>
                </a:lnTo>
                <a:lnTo>
                  <a:pt x="544513" y="483394"/>
                </a:lnTo>
                <a:lnTo>
                  <a:pt x="180975" y="483394"/>
                </a:lnTo>
                <a:lnTo>
                  <a:pt x="180975" y="181141"/>
                </a:lnTo>
                <a:lnTo>
                  <a:pt x="181240" y="172150"/>
                </a:lnTo>
                <a:lnTo>
                  <a:pt x="181771" y="162630"/>
                </a:lnTo>
                <a:lnTo>
                  <a:pt x="183097" y="153903"/>
                </a:lnTo>
                <a:lnTo>
                  <a:pt x="184422" y="144648"/>
                </a:lnTo>
                <a:lnTo>
                  <a:pt x="186809" y="136186"/>
                </a:lnTo>
                <a:lnTo>
                  <a:pt x="189195" y="127195"/>
                </a:lnTo>
                <a:lnTo>
                  <a:pt x="191847" y="118998"/>
                </a:lnTo>
                <a:lnTo>
                  <a:pt x="195294" y="110800"/>
                </a:lnTo>
                <a:lnTo>
                  <a:pt x="199006" y="102602"/>
                </a:lnTo>
                <a:lnTo>
                  <a:pt x="202984" y="94934"/>
                </a:lnTo>
                <a:lnTo>
                  <a:pt x="207226" y="87265"/>
                </a:lnTo>
                <a:lnTo>
                  <a:pt x="211999" y="80125"/>
                </a:lnTo>
                <a:lnTo>
                  <a:pt x="217037" y="72721"/>
                </a:lnTo>
                <a:lnTo>
                  <a:pt x="222341" y="66110"/>
                </a:lnTo>
                <a:lnTo>
                  <a:pt x="228174" y="59234"/>
                </a:lnTo>
                <a:lnTo>
                  <a:pt x="234008" y="53152"/>
                </a:lnTo>
                <a:lnTo>
                  <a:pt x="240372" y="47070"/>
                </a:lnTo>
                <a:lnTo>
                  <a:pt x="247266" y="41253"/>
                </a:lnTo>
                <a:lnTo>
                  <a:pt x="253895" y="36228"/>
                </a:lnTo>
                <a:lnTo>
                  <a:pt x="261054" y="30939"/>
                </a:lnTo>
                <a:lnTo>
                  <a:pt x="268479" y="26444"/>
                </a:lnTo>
                <a:lnTo>
                  <a:pt x="275903" y="21949"/>
                </a:lnTo>
                <a:lnTo>
                  <a:pt x="283858" y="17982"/>
                </a:lnTo>
                <a:lnTo>
                  <a:pt x="291813" y="14280"/>
                </a:lnTo>
                <a:lnTo>
                  <a:pt x="300033" y="11107"/>
                </a:lnTo>
                <a:lnTo>
                  <a:pt x="308518" y="8198"/>
                </a:lnTo>
                <a:lnTo>
                  <a:pt x="317269" y="5553"/>
                </a:lnTo>
                <a:lnTo>
                  <a:pt x="326019" y="3967"/>
                </a:lnTo>
                <a:lnTo>
                  <a:pt x="334770" y="2116"/>
                </a:lnTo>
                <a:lnTo>
                  <a:pt x="344050" y="1058"/>
                </a:lnTo>
                <a:lnTo>
                  <a:pt x="353331" y="265"/>
                </a:lnTo>
                <a:lnTo>
                  <a:pt x="362612" y="0"/>
                </a:lnTo>
                <a:close/>
              </a:path>
            </a:pathLst>
          </a:custGeom>
          <a:solidFill>
            <a:srgbClr val="EA610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304219" y="4770377"/>
            <a:ext cx="2036815" cy="92333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lvl="0" algn="l">
              <a:lnSpc>
                <a:spcPct val="120000"/>
              </a:lnSpc>
              <a:defRPr sz="1200" b="0" kern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EA6103"/>
                </a:solidFill>
              </a:rPr>
              <a:t>★基本信息</a:t>
            </a:r>
            <a:endParaRPr lang="en-US" altLang="zh-CN" sz="1800" dirty="0" smtClean="0">
              <a:solidFill>
                <a:srgbClr val="EA6103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EA6103"/>
                </a:solidFill>
              </a:rPr>
              <a:t>★所得荣誉</a:t>
            </a:r>
            <a:endParaRPr lang="en-US" altLang="zh-CN" sz="1800" dirty="0">
              <a:solidFill>
                <a:srgbClr val="EA6103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44732" y="4773134"/>
            <a:ext cx="2885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★个人履历</a:t>
            </a:r>
            <a:endParaRPr lang="en-US" altLang="zh-CN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★语言能力</a:t>
            </a:r>
            <a:endParaRPr lang="en-US" altLang="zh-CN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89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6" grpId="0" animBg="1"/>
          <p:bldP spid="19" grpId="0"/>
          <p:bldP spid="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2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4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5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8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89"/>
                                </p:stCondLst>
                                <p:childTnLst>
                                  <p:par>
                                    <p:cTn id="38" presetID="2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0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1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8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/>
          <p:bldP spid="10" grpId="0"/>
          <p:bldP spid="16" grpId="0" animBg="1"/>
          <p:bldP spid="19" grpId="0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96223" y="46089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2800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966630" y="6746185"/>
            <a:ext cx="1018294" cy="111815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53790" y="1521803"/>
            <a:ext cx="5009922" cy="5009922"/>
          </a:xfrm>
          <a:prstGeom prst="ellipse">
            <a:avLst/>
          </a:prstGeom>
          <a:noFill/>
          <a:ln w="12700">
            <a:solidFill>
              <a:srgbClr val="F76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7A08"/>
              </a:solidFill>
            </a:endParaRPr>
          </a:p>
        </p:txBody>
      </p:sp>
      <p:sp>
        <p:nvSpPr>
          <p:cNvPr id="13" name="文本框 26"/>
          <p:cNvSpPr txBox="1"/>
          <p:nvPr/>
        </p:nvSpPr>
        <p:spPr>
          <a:xfrm>
            <a:off x="2811842" y="2191361"/>
            <a:ext cx="136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个人信息</a:t>
            </a:r>
            <a:endParaRPr lang="zh-CN" altLang="en-US" sz="1600" b="1" spc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703272" y="2520701"/>
            <a:ext cx="1584176" cy="484779"/>
            <a:chOff x="2713211" y="2267658"/>
            <a:chExt cx="1584176" cy="484779"/>
          </a:xfrm>
        </p:grpSpPr>
        <p:sp>
          <p:nvSpPr>
            <p:cNvPr id="15" name="圆角矩形 14"/>
            <p:cNvSpPr/>
            <p:nvPr/>
          </p:nvSpPr>
          <p:spPr>
            <a:xfrm>
              <a:off x="2713211" y="2267658"/>
              <a:ext cx="1584176" cy="484779"/>
            </a:xfrm>
            <a:prstGeom prst="roundRect">
              <a:avLst>
                <a:gd name="adj" fmla="val 50000"/>
              </a:avLst>
            </a:prstGeom>
            <a:solidFill>
              <a:srgbClr val="EA6103"/>
            </a:solidFill>
            <a:ln>
              <a:noFill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781317" y="2306109"/>
              <a:ext cx="1447964" cy="407876"/>
            </a:xfrm>
            <a:prstGeom prst="roundRect">
              <a:avLst>
                <a:gd name="adj" fmla="val 50000"/>
              </a:avLst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26"/>
          <p:cNvSpPr txBox="1"/>
          <p:nvPr/>
        </p:nvSpPr>
        <p:spPr>
          <a:xfrm>
            <a:off x="2811842" y="2578424"/>
            <a:ext cx="13670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100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小Q</a:t>
            </a:r>
            <a:endParaRPr lang="zh-CN" altLang="en-US" b="1" spc="1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2674447" y="3113181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557237" y="310597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3261073" y="3113181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5134338" y="311232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6"/>
          <p:cNvSpPr txBox="1"/>
          <p:nvPr/>
        </p:nvSpPr>
        <p:spPr>
          <a:xfrm>
            <a:off x="2680225" y="4009043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籍贯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4542001" y="3992852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学历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8"/>
          <p:cNvSpPr txBox="1"/>
          <p:nvPr/>
        </p:nvSpPr>
        <p:spPr>
          <a:xfrm>
            <a:off x="4546958" y="3557739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身高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2670920" y="356014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体重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30"/>
          <p:cNvSpPr txBox="1"/>
          <p:nvPr/>
        </p:nvSpPr>
        <p:spPr>
          <a:xfrm>
            <a:off x="3289296" y="3560146"/>
            <a:ext cx="783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70kg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31"/>
          <p:cNvSpPr txBox="1"/>
          <p:nvPr/>
        </p:nvSpPr>
        <p:spPr>
          <a:xfrm>
            <a:off x="5127234" y="3564089"/>
            <a:ext cx="1005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175cm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3270026" y="400904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33"/>
          <p:cNvSpPr txBox="1"/>
          <p:nvPr/>
        </p:nvSpPr>
        <p:spPr>
          <a:xfrm>
            <a:off x="5122277" y="40122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34"/>
          <p:cNvSpPr txBox="1"/>
          <p:nvPr/>
        </p:nvSpPr>
        <p:spPr>
          <a:xfrm>
            <a:off x="4532679" y="445032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政治面貌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5"/>
          <p:cNvSpPr txBox="1"/>
          <p:nvPr/>
        </p:nvSpPr>
        <p:spPr>
          <a:xfrm>
            <a:off x="2671038" y="4912659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6"/>
          <p:cNvSpPr txBox="1"/>
          <p:nvPr/>
        </p:nvSpPr>
        <p:spPr>
          <a:xfrm>
            <a:off x="2671038" y="445297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婚姻状况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7"/>
          <p:cNvSpPr txBox="1"/>
          <p:nvPr/>
        </p:nvSpPr>
        <p:spPr>
          <a:xfrm>
            <a:off x="3796443" y="445850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未婚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5668651" y="44486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党员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3794447" y="4910053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13998xxxxxx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2671038" y="5355125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41"/>
          <p:cNvSpPr txBox="1"/>
          <p:nvPr/>
        </p:nvSpPr>
        <p:spPr>
          <a:xfrm>
            <a:off x="3773431" y="5352519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/>
        </p:txBody>
      </p:sp>
      <p:grpSp>
        <p:nvGrpSpPr>
          <p:cNvPr id="38" name="组合 37"/>
          <p:cNvGrpSpPr/>
          <p:nvPr/>
        </p:nvGrpSpPr>
        <p:grpSpPr>
          <a:xfrm>
            <a:off x="7887848" y="1472145"/>
            <a:ext cx="2484723" cy="2484723"/>
            <a:chOff x="1705099" y="2564904"/>
            <a:chExt cx="1800200" cy="1800200"/>
          </a:xfrm>
        </p:grpSpPr>
        <p:sp>
          <p:nvSpPr>
            <p:cNvPr id="39" name="椭圆 38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779202" y="2631001"/>
              <a:ext cx="1651992" cy="1651992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TextBox 45"/>
          <p:cNvSpPr txBox="1"/>
          <p:nvPr/>
        </p:nvSpPr>
        <p:spPr>
          <a:xfrm>
            <a:off x="7311784" y="4330115"/>
            <a:ext cx="4729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我们一起</a:t>
            </a:r>
            <a:endParaRPr lang="en-US" altLang="zh-CN" sz="2800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创作企业的辉煌，</a:t>
            </a:r>
            <a:br>
              <a:rPr lang="en-US" altLang="zh-CN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0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一起实现我们的理想奋斗。</a:t>
            </a:r>
            <a:endParaRPr lang="zh-CN" altLang="en-US" sz="2800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521910" y="1678989"/>
            <a:ext cx="1181362" cy="1181362"/>
            <a:chOff x="1521910" y="1678989"/>
            <a:chExt cx="1181362" cy="1181362"/>
          </a:xfrm>
        </p:grpSpPr>
        <p:grpSp>
          <p:nvGrpSpPr>
            <p:cNvPr id="9" name="组合 8"/>
            <p:cNvGrpSpPr/>
            <p:nvPr/>
          </p:nvGrpSpPr>
          <p:grpSpPr>
            <a:xfrm>
              <a:off x="1521910" y="1678989"/>
              <a:ext cx="1181362" cy="1181362"/>
              <a:chOff x="1705099" y="2564904"/>
              <a:chExt cx="1800200" cy="18002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705099" y="2564904"/>
                <a:ext cx="1800200" cy="1800200"/>
              </a:xfrm>
              <a:prstGeom prst="ellipse">
                <a:avLst/>
              </a:prstGeom>
              <a:solidFill>
                <a:srgbClr val="EA6103"/>
              </a:solidFill>
              <a:ln>
                <a:noFill/>
              </a:ln>
              <a:effectLst>
                <a:outerShdw blurRad="4445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853307" y="2713112"/>
                <a:ext cx="1503784" cy="1503784"/>
              </a:xfrm>
              <a:prstGeom prst="ellipse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Group 4"/>
            <p:cNvGrpSpPr>
              <a:grpSpLocks noChangeAspect="1"/>
            </p:cNvGrpSpPr>
            <p:nvPr/>
          </p:nvGrpSpPr>
          <p:grpSpPr bwMode="auto">
            <a:xfrm>
              <a:off x="1878568" y="2020486"/>
              <a:ext cx="425272" cy="498368"/>
              <a:chOff x="1776" y="1776"/>
              <a:chExt cx="64" cy="75"/>
            </a:xfrm>
            <a:solidFill>
              <a:srgbClr val="EA6103"/>
            </a:soli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43" name="Freeform 5"/>
              <p:cNvSpPr/>
              <p:nvPr/>
            </p:nvSpPr>
            <p:spPr bwMode="auto">
              <a:xfrm>
                <a:off x="1795" y="1779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1776" y="1810"/>
                <a:ext cx="64" cy="41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7"/>
              <p:cNvSpPr/>
              <p:nvPr/>
            </p:nvSpPr>
            <p:spPr bwMode="auto">
              <a:xfrm>
                <a:off x="1795" y="1776"/>
                <a:ext cx="29" cy="26"/>
              </a:xfrm>
              <a:custGeom>
                <a:avLst/>
                <a:gdLst>
                  <a:gd name="T0" fmla="*/ 5 w 11"/>
                  <a:gd name="T1" fmla="*/ 10 h 10"/>
                  <a:gd name="T2" fmla="*/ 5 w 11"/>
                  <a:gd name="T3" fmla="*/ 10 h 10"/>
                  <a:gd name="T4" fmla="*/ 11 w 11"/>
                  <a:gd name="T5" fmla="*/ 5 h 10"/>
                  <a:gd name="T6" fmla="*/ 5 w 11"/>
                  <a:gd name="T7" fmla="*/ 0 h 10"/>
                  <a:gd name="T8" fmla="*/ 5 w 11"/>
                  <a:gd name="T9" fmla="*/ 0 h 10"/>
                  <a:gd name="T10" fmla="*/ 0 w 11"/>
                  <a:gd name="T11" fmla="*/ 5 h 10"/>
                  <a:gd name="T12" fmla="*/ 5 w 11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8"/>
              <p:cNvSpPr/>
              <p:nvPr/>
            </p:nvSpPr>
            <p:spPr bwMode="auto">
              <a:xfrm>
                <a:off x="1776" y="1807"/>
                <a:ext cx="64" cy="42"/>
              </a:xfrm>
              <a:custGeom>
                <a:avLst/>
                <a:gdLst>
                  <a:gd name="T0" fmla="*/ 23 w 24"/>
                  <a:gd name="T1" fmla="*/ 3 h 16"/>
                  <a:gd name="T2" fmla="*/ 19 w 24"/>
                  <a:gd name="T3" fmla="*/ 0 h 16"/>
                  <a:gd name="T4" fmla="*/ 19 w 24"/>
                  <a:gd name="T5" fmla="*/ 0 h 16"/>
                  <a:gd name="T6" fmla="*/ 17 w 24"/>
                  <a:gd name="T7" fmla="*/ 0 h 16"/>
                  <a:gd name="T8" fmla="*/ 15 w 24"/>
                  <a:gd name="T9" fmla="*/ 5 h 16"/>
                  <a:gd name="T10" fmla="*/ 12 w 24"/>
                  <a:gd name="T11" fmla="*/ 11 h 16"/>
                  <a:gd name="T12" fmla="*/ 14 w 24"/>
                  <a:gd name="T13" fmla="*/ 7 h 16"/>
                  <a:gd name="T14" fmla="*/ 13 w 24"/>
                  <a:gd name="T15" fmla="*/ 1 h 16"/>
                  <a:gd name="T16" fmla="*/ 13 w 24"/>
                  <a:gd name="T17" fmla="*/ 1 h 16"/>
                  <a:gd name="T18" fmla="*/ 12 w 24"/>
                  <a:gd name="T19" fmla="*/ 0 h 16"/>
                  <a:gd name="T20" fmla="*/ 12 w 24"/>
                  <a:gd name="T21" fmla="*/ 0 h 16"/>
                  <a:gd name="T22" fmla="*/ 12 w 24"/>
                  <a:gd name="T23" fmla="*/ 1 h 16"/>
                  <a:gd name="T24" fmla="*/ 12 w 24"/>
                  <a:gd name="T25" fmla="*/ 1 h 16"/>
                  <a:gd name="T26" fmla="*/ 11 w 24"/>
                  <a:gd name="T27" fmla="*/ 7 h 16"/>
                  <a:gd name="T28" fmla="*/ 10 w 24"/>
                  <a:gd name="T29" fmla="*/ 5 h 16"/>
                  <a:gd name="T30" fmla="*/ 8 w 24"/>
                  <a:gd name="T31" fmla="*/ 0 h 16"/>
                  <a:gd name="T32" fmla="*/ 5 w 24"/>
                  <a:gd name="T33" fmla="*/ 0 h 16"/>
                  <a:gd name="T34" fmla="*/ 5 w 24"/>
                  <a:gd name="T35" fmla="*/ 0 h 16"/>
                  <a:gd name="T36" fmla="*/ 1 w 24"/>
                  <a:gd name="T37" fmla="*/ 3 h 16"/>
                  <a:gd name="T38" fmla="*/ 0 w 24"/>
                  <a:gd name="T39" fmla="*/ 16 h 16"/>
                  <a:gd name="T40" fmla="*/ 4 w 24"/>
                  <a:gd name="T41" fmla="*/ 16 h 16"/>
                  <a:gd name="T42" fmla="*/ 4 w 24"/>
                  <a:gd name="T43" fmla="*/ 6 h 16"/>
                  <a:gd name="T44" fmla="*/ 5 w 24"/>
                  <a:gd name="T45" fmla="*/ 6 h 16"/>
                  <a:gd name="T46" fmla="*/ 5 w 24"/>
                  <a:gd name="T47" fmla="*/ 16 h 16"/>
                  <a:gd name="T48" fmla="*/ 12 w 24"/>
                  <a:gd name="T49" fmla="*/ 16 h 16"/>
                  <a:gd name="T50" fmla="*/ 19 w 24"/>
                  <a:gd name="T51" fmla="*/ 16 h 16"/>
                  <a:gd name="T52" fmla="*/ 19 w 24"/>
                  <a:gd name="T53" fmla="*/ 6 h 16"/>
                  <a:gd name="T54" fmla="*/ 19 w 24"/>
                  <a:gd name="T55" fmla="*/ 6 h 16"/>
                  <a:gd name="T56" fmla="*/ 20 w 24"/>
                  <a:gd name="T57" fmla="*/ 6 h 16"/>
                  <a:gd name="T58" fmla="*/ 20 w 24"/>
                  <a:gd name="T59" fmla="*/ 16 h 16"/>
                  <a:gd name="T60" fmla="*/ 23 w 24"/>
                  <a:gd name="T61" fmla="*/ 16 h 16"/>
                  <a:gd name="T62" fmla="*/ 23 w 24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6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9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"/>
                            </p:stCondLst>
                            <p:childTnLst>
                              <p:par>
                                <p:cTn id="1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25297" y="504754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  <a:endParaRPr lang="zh-CN" altLang="en-US" sz="20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0" y="3227012"/>
            <a:ext cx="12192000" cy="8212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79553" y="1866265"/>
            <a:ext cx="1176338" cy="1663700"/>
            <a:chOff x="1279553" y="1866265"/>
            <a:chExt cx="1176338" cy="1663700"/>
          </a:xfrm>
        </p:grpSpPr>
        <p:sp>
          <p:nvSpPr>
            <p:cNvPr id="8" name="Freeform 5"/>
            <p:cNvSpPr/>
            <p:nvPr/>
          </p:nvSpPr>
          <p:spPr bwMode="auto">
            <a:xfrm>
              <a:off x="1279553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EA610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0571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56114" y="1866265"/>
            <a:ext cx="1176338" cy="1663700"/>
            <a:chOff x="4056114" y="1866265"/>
            <a:chExt cx="1176338" cy="1663700"/>
          </a:xfrm>
        </p:grpSpPr>
        <p:sp>
          <p:nvSpPr>
            <p:cNvPr id="12" name="Freeform 5"/>
            <p:cNvSpPr/>
            <p:nvPr/>
          </p:nvSpPr>
          <p:spPr bwMode="auto">
            <a:xfrm>
              <a:off x="4056114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FAB3F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186289" y="2007622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32675" y="1866265"/>
            <a:ext cx="1176338" cy="1663700"/>
            <a:chOff x="6832675" y="1866265"/>
            <a:chExt cx="1176338" cy="1663700"/>
          </a:xfrm>
        </p:grpSpPr>
        <p:sp>
          <p:nvSpPr>
            <p:cNvPr id="16" name="Freeform 5"/>
            <p:cNvSpPr/>
            <p:nvPr/>
          </p:nvSpPr>
          <p:spPr bwMode="auto">
            <a:xfrm>
              <a:off x="6832675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00A2B3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962850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609236" y="1866265"/>
            <a:ext cx="1176338" cy="1663700"/>
            <a:chOff x="9609236" y="1866265"/>
            <a:chExt cx="1176338" cy="1663700"/>
          </a:xfrm>
        </p:grpSpPr>
        <p:sp>
          <p:nvSpPr>
            <p:cNvPr id="20" name="Freeform 5"/>
            <p:cNvSpPr/>
            <p:nvPr/>
          </p:nvSpPr>
          <p:spPr bwMode="auto">
            <a:xfrm>
              <a:off x="9609236" y="1866265"/>
              <a:ext cx="1176338" cy="1663700"/>
            </a:xfrm>
            <a:custGeom>
              <a:avLst/>
              <a:gdLst>
                <a:gd name="T0" fmla="*/ 310 w 310"/>
                <a:gd name="T1" fmla="*/ 168 h 441"/>
                <a:gd name="T2" fmla="*/ 155 w 310"/>
                <a:gd name="T3" fmla="*/ 441 h 441"/>
                <a:gd name="T4" fmla="*/ 0 w 310"/>
                <a:gd name="T5" fmla="*/ 168 h 441"/>
                <a:gd name="T6" fmla="*/ 155 w 310"/>
                <a:gd name="T7" fmla="*/ 0 h 441"/>
                <a:gd name="T8" fmla="*/ 310 w 310"/>
                <a:gd name="T9" fmla="*/ 168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441">
                  <a:moveTo>
                    <a:pt x="310" y="168"/>
                  </a:moveTo>
                  <a:cubicBezTo>
                    <a:pt x="310" y="278"/>
                    <a:pt x="155" y="441"/>
                    <a:pt x="155" y="441"/>
                  </a:cubicBezTo>
                  <a:cubicBezTo>
                    <a:pt x="155" y="441"/>
                    <a:pt x="0" y="278"/>
                    <a:pt x="0" y="168"/>
                  </a:cubicBezTo>
                  <a:cubicBezTo>
                    <a:pt x="0" y="57"/>
                    <a:pt x="69" y="0"/>
                    <a:pt x="155" y="0"/>
                  </a:cubicBezTo>
                  <a:cubicBezTo>
                    <a:pt x="241" y="0"/>
                    <a:pt x="310" y="57"/>
                    <a:pt x="310" y="168"/>
                  </a:cubicBezTo>
                  <a:close/>
                </a:path>
              </a:pathLst>
            </a:custGeom>
            <a:solidFill>
              <a:srgbClr val="F7636B"/>
            </a:solidFill>
            <a:ln>
              <a:noFill/>
            </a:ln>
            <a:effectLst>
              <a:outerShdw blurRad="241300" dist="63500" dir="5400000" algn="t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743203" y="2009896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0" y="3652463"/>
            <a:ext cx="12201099" cy="0"/>
          </a:xfrm>
          <a:custGeom>
            <a:avLst/>
            <a:gdLst>
              <a:gd name="connsiteX0" fmla="*/ 0 w 12201099"/>
              <a:gd name="connsiteY0" fmla="*/ 0 h 0"/>
              <a:gd name="connsiteX1" fmla="*/ 12201099 w 1220109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01099">
                <a:moveTo>
                  <a:pt x="0" y="0"/>
                </a:moveTo>
                <a:lnTo>
                  <a:pt x="12201099" y="0"/>
                </a:ln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17"/>
          <p:cNvSpPr txBox="1"/>
          <p:nvPr/>
        </p:nvSpPr>
        <p:spPr>
          <a:xfrm>
            <a:off x="1182587" y="2263804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初中</a:t>
            </a:r>
            <a:endParaRPr lang="en-US" altLang="zh-CN" sz="2400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7"/>
          <p:cNvSpPr txBox="1"/>
          <p:nvPr/>
        </p:nvSpPr>
        <p:spPr>
          <a:xfrm>
            <a:off x="3930915" y="2246111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</a:t>
            </a:r>
            <a:endParaRPr lang="en-US" altLang="zh-CN" sz="2400" b="1" dirty="0" smtClean="0">
              <a:solidFill>
                <a:srgbClr val="FDA9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6700912" y="2233989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endParaRPr lang="en-US" altLang="zh-CN" sz="2400" b="1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9520401" y="2231799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</a:t>
            </a:r>
            <a:endParaRPr lang="en-US" altLang="zh-CN" sz="2400" b="1" dirty="0" smtClean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841377" y="4276887"/>
            <a:ext cx="3229027" cy="1827300"/>
            <a:chOff x="4291306" y="3171473"/>
            <a:chExt cx="2196850" cy="1827300"/>
          </a:xfrm>
        </p:grpSpPr>
        <p:sp>
          <p:nvSpPr>
            <p:cNvPr id="51" name="文本框 50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EA61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291306" y="3798444"/>
              <a:ext cx="15490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86175" y="4267802"/>
            <a:ext cx="3229027" cy="1827300"/>
            <a:chOff x="4291306" y="3171473"/>
            <a:chExt cx="2196850" cy="1827300"/>
          </a:xfrm>
        </p:grpSpPr>
        <p:sp>
          <p:nvSpPr>
            <p:cNvPr id="54" name="文本框 53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DA9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291306" y="3798444"/>
              <a:ext cx="16650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181151" y="4319531"/>
            <a:ext cx="3229027" cy="1827300"/>
            <a:chOff x="4291306" y="3171473"/>
            <a:chExt cx="2196850" cy="1827300"/>
          </a:xfrm>
        </p:grpSpPr>
        <p:sp>
          <p:nvSpPr>
            <p:cNvPr id="57" name="文本框 56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7636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291306" y="3798444"/>
              <a:ext cx="16650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394499" y="4267802"/>
            <a:ext cx="3229027" cy="1827300"/>
            <a:chOff x="4291306" y="3171473"/>
            <a:chExt cx="2196850" cy="1827300"/>
          </a:xfrm>
        </p:grpSpPr>
        <p:sp>
          <p:nvSpPr>
            <p:cNvPr id="60" name="文本框 59"/>
            <p:cNvSpPr txBox="1"/>
            <p:nvPr/>
          </p:nvSpPr>
          <p:spPr>
            <a:xfrm>
              <a:off x="4291306" y="3171473"/>
              <a:ext cx="2196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A2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2008.9-2011.7</a:t>
              </a:r>
              <a:endParaRPr lang="zh-CN" altLang="en-US" sz="2800" b="1" dirty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291306" y="3798444"/>
              <a:ext cx="16650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点击此处添加录入就读学校，学校情况，在校任职，社团活动等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99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99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99"/>
                            </p:stCondLst>
                            <p:childTnLst>
                              <p:par>
                                <p:cTn id="8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99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5" grpId="0" animBg="1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91732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接连接符 5"/>
          <p:cNvCxnSpPr/>
          <p:nvPr/>
        </p:nvCxnSpPr>
        <p:spPr>
          <a:xfrm flipV="1">
            <a:off x="7693898" y="2877855"/>
            <a:ext cx="1144185" cy="36788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endCxn id="19" idx="3"/>
          </p:cNvCxnSpPr>
          <p:nvPr/>
        </p:nvCxnSpPr>
        <p:spPr>
          <a:xfrm flipV="1">
            <a:off x="5115779" y="3792054"/>
            <a:ext cx="1435958" cy="7357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66897" y="4643524"/>
            <a:ext cx="1487974" cy="1536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385795" y="4048834"/>
            <a:ext cx="1178093" cy="1178093"/>
            <a:chOff x="1705099" y="2564904"/>
            <a:chExt cx="1800200" cy="1800200"/>
          </a:xfrm>
        </p:grpSpPr>
        <p:sp>
          <p:nvSpPr>
            <p:cNvPr id="10" name="椭圆 9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7"/>
          <p:cNvSpPr txBox="1"/>
          <p:nvPr/>
        </p:nvSpPr>
        <p:spPr>
          <a:xfrm>
            <a:off x="1242749" y="4377113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en-US" altLang="zh-CN" sz="2400" b="1" dirty="0" smtClean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844491" y="3859410"/>
            <a:ext cx="1340725" cy="1340725"/>
            <a:chOff x="1705099" y="2564904"/>
            <a:chExt cx="1800200" cy="1800200"/>
          </a:xfrm>
        </p:grpSpPr>
        <p:sp>
          <p:nvSpPr>
            <p:cNvPr id="14" name="椭圆 13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21"/>
          <p:cNvSpPr txBox="1"/>
          <p:nvPr/>
        </p:nvSpPr>
        <p:spPr>
          <a:xfrm>
            <a:off x="3790194" y="4298167"/>
            <a:ext cx="144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DA9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en-US" altLang="zh-CN" sz="2400" b="1" dirty="0" smtClean="0">
              <a:solidFill>
                <a:srgbClr val="FDA9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23892" y="2518012"/>
            <a:ext cx="1601887" cy="1601887"/>
            <a:chOff x="1705099" y="2564904"/>
            <a:chExt cx="1800200" cy="1800200"/>
          </a:xfrm>
        </p:grpSpPr>
        <p:sp>
          <p:nvSpPr>
            <p:cNvPr id="18" name="椭圆 1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25"/>
          <p:cNvSpPr txBox="1"/>
          <p:nvPr/>
        </p:nvSpPr>
        <p:spPr>
          <a:xfrm>
            <a:off x="6109961" y="3075939"/>
            <a:ext cx="172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en-US" altLang="zh-CN" sz="2400" b="1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89875" y="1610078"/>
            <a:ext cx="1800200" cy="1800200"/>
            <a:chOff x="1705099" y="2564904"/>
            <a:chExt cx="1800200" cy="1800200"/>
          </a:xfrm>
        </p:grpSpPr>
        <p:sp>
          <p:nvSpPr>
            <p:cNvPr id="22" name="椭圆 21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9"/>
          <p:cNvSpPr txBox="1"/>
          <p:nvPr/>
        </p:nvSpPr>
        <p:spPr>
          <a:xfrm>
            <a:off x="8615700" y="2283319"/>
            <a:ext cx="193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763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en-US" altLang="zh-CN" sz="2400" b="1" dirty="0" smtClean="0">
              <a:solidFill>
                <a:srgbClr val="F763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0" y="4980077"/>
            <a:ext cx="1482786" cy="18779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1"/>
          <p:cNvSpPr txBox="1"/>
          <p:nvPr/>
        </p:nvSpPr>
        <p:spPr>
          <a:xfrm>
            <a:off x="1076790" y="3163232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3512885" y="3068960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6169595" y="4221088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34"/>
          <p:cNvSpPr txBox="1"/>
          <p:nvPr/>
        </p:nvSpPr>
        <p:spPr>
          <a:xfrm>
            <a:off x="8689875" y="3502749"/>
            <a:ext cx="186462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点击输入简要文字内容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精炼。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99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99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99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99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20" grpId="0"/>
      <p:bldP spid="24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2830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所得荣誉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圆角矩形 5"/>
          <p:cNvSpPr/>
          <p:nvPr/>
        </p:nvSpPr>
        <p:spPr>
          <a:xfrm>
            <a:off x="1150303" y="2707270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EA6103"/>
          </a:solidFill>
          <a:ln w="15875">
            <a:solidFill>
              <a:schemeClr val="bg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p/>
        </p:txBody>
      </p:sp>
      <p:sp>
        <p:nvSpPr>
          <p:cNvPr id="7" name="形状 6"/>
          <p:cNvSpPr/>
          <p:nvPr/>
        </p:nvSpPr>
        <p:spPr>
          <a:xfrm>
            <a:off x="2352688" y="2954358"/>
            <a:ext cx="2424627" cy="2424627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8" name="圆角矩形 7"/>
          <p:cNvSpPr/>
          <p:nvPr/>
        </p:nvSpPr>
        <p:spPr>
          <a:xfrm>
            <a:off x="3809289" y="2789896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FFAB3F"/>
          </a:solidFill>
          <a:ln w="15875">
            <a:solidFill>
              <a:schemeClr val="bg1"/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p/>
        </p:txBody>
      </p:sp>
      <p:sp>
        <p:nvSpPr>
          <p:cNvPr id="9" name="环形箭头 8"/>
          <p:cNvSpPr/>
          <p:nvPr/>
        </p:nvSpPr>
        <p:spPr>
          <a:xfrm>
            <a:off x="5027987" y="1658027"/>
            <a:ext cx="2684845" cy="2684845"/>
          </a:xfrm>
          <a:prstGeom prst="circularArrow">
            <a:avLst>
              <a:gd name="adj1" fmla="val 3510"/>
              <a:gd name="adj2" fmla="val 435572"/>
              <a:gd name="adj3" fmla="val 19388918"/>
              <a:gd name="adj4" fmla="val 12575511"/>
              <a:gd name="adj5" fmla="val 409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0" name="圆角矩形 9"/>
          <p:cNvSpPr/>
          <p:nvPr/>
        </p:nvSpPr>
        <p:spPr>
          <a:xfrm>
            <a:off x="6330698" y="2780319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0099A9"/>
          </a:solidFill>
          <a:ln w="15875">
            <a:solidFill>
              <a:schemeClr val="bg1"/>
            </a:solidFill>
          </a:ln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p/>
        </p:txBody>
      </p:sp>
      <p:sp>
        <p:nvSpPr>
          <p:cNvPr id="11" name="形状 10"/>
          <p:cNvSpPr/>
          <p:nvPr/>
        </p:nvSpPr>
        <p:spPr>
          <a:xfrm>
            <a:off x="7453624" y="3040537"/>
            <a:ext cx="2424627" cy="2424627"/>
          </a:xfrm>
          <a:prstGeom prst="leftCircularArrow">
            <a:avLst>
              <a:gd name="adj1" fmla="val 3886"/>
              <a:gd name="adj2" fmla="val 486698"/>
              <a:gd name="adj3" fmla="val 2262209"/>
              <a:gd name="adj4" fmla="val 9024489"/>
              <a:gd name="adj5" fmla="val 45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12" name="圆角矩形 11"/>
          <p:cNvSpPr/>
          <p:nvPr/>
        </p:nvSpPr>
        <p:spPr>
          <a:xfrm>
            <a:off x="8939934" y="2804237"/>
            <a:ext cx="2036505" cy="1679691"/>
          </a:xfrm>
          <a:prstGeom prst="roundRect">
            <a:avLst>
              <a:gd name="adj" fmla="val 10000"/>
            </a:avLst>
          </a:prstGeom>
          <a:solidFill>
            <a:srgbClr val="EA5E66"/>
          </a:solidFill>
          <a:ln w="15875">
            <a:solidFill>
              <a:schemeClr val="bg1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p/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33" y="2875568"/>
            <a:ext cx="1022326" cy="102232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92" y="3066135"/>
            <a:ext cx="1110987" cy="111098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55" y="3003060"/>
            <a:ext cx="991681" cy="9916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13" y="3082115"/>
            <a:ext cx="1129372" cy="1129372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805259" y="3976684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D95A03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99074" y="4070524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269543" y="2564372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E99C3A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246333" y="2677239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928812" y="4000181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0099A9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15541" y="4093170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9474069" y="2578713"/>
            <a:ext cx="1713152" cy="522904"/>
          </a:xfrm>
          <a:prstGeom prst="roundRect">
            <a:avLst>
              <a:gd name="adj" fmla="val 23715"/>
            </a:avLst>
          </a:prstGeom>
          <a:solidFill>
            <a:srgbClr val="EA5E66"/>
          </a:soli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480676" y="2681641"/>
            <a:ext cx="1678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添加标题</a:t>
            </a:r>
            <a:endParaRPr lang="zh-CN" altLang="en-US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949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949"/>
                                </p:stCondLst>
                                <p:childTnLst>
                                  <p:par>
                                    <p:cTn id="7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accel="6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9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7" grpId="0" animBg="1"/>
          <p:bldP spid="18" grpId="0"/>
          <p:bldP spid="19" grpId="0" animBg="1"/>
          <p:bldP spid="20" grpId="0"/>
          <p:bldP spid="21" grpId="0" animBg="1"/>
          <p:bldP spid="22" grpId="0"/>
          <p:bldP spid="23" grpId="0" animBg="1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3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4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799"/>
                                </p:stCondLst>
                                <p:childTnLst>
                                  <p:par>
                                    <p:cTn id="5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5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949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449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949"/>
                                </p:stCondLst>
                                <p:childTnLst>
                                  <p:par>
                                    <p:cTn id="7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4" ac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99"/>
                                </p:stCondLst>
                                <p:childTnLst>
                                  <p:par>
                                    <p:cTn id="9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7" grpId="0" animBg="1"/>
          <p:bldP spid="18" grpId="0"/>
          <p:bldP spid="19" grpId="0" animBg="1"/>
          <p:bldP spid="20" grpId="0"/>
          <p:bldP spid="21" grpId="0" animBg="1"/>
          <p:bldP spid="22" grpId="0"/>
          <p:bldP spid="23" grpId="0" animBg="1"/>
          <p:bldP spid="2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65668" y="512220"/>
            <a:ext cx="1826141" cy="5847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lang="zh-CN" altLang="en-US" sz="2800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18246" y="1096995"/>
            <a:ext cx="5955507" cy="31432"/>
            <a:chOff x="3060700" y="4724400"/>
            <a:chExt cx="5955507" cy="314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609" y="1879915"/>
            <a:ext cx="3806423" cy="52464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73305" y="2880253"/>
            <a:ext cx="1585543" cy="1585543"/>
            <a:chOff x="1705099" y="2564904"/>
            <a:chExt cx="1800200" cy="1800200"/>
          </a:xfrm>
        </p:grpSpPr>
        <p:sp>
          <p:nvSpPr>
            <p:cNvPr id="8" name="椭圆 7"/>
            <p:cNvSpPr/>
            <p:nvPr/>
          </p:nvSpPr>
          <p:spPr>
            <a:xfrm>
              <a:off x="1705099" y="2564904"/>
              <a:ext cx="1800200" cy="1800200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outerShdw blurRad="4445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853307" y="2713112"/>
              <a:ext cx="1503784" cy="150378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15"/>
          <p:cNvSpPr txBox="1"/>
          <p:nvPr/>
        </p:nvSpPr>
        <p:spPr>
          <a:xfrm>
            <a:off x="2143543" y="3257526"/>
            <a:ext cx="1443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en-US" altLang="zh-CN" sz="2400" b="1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endParaRPr lang="en-US" altLang="zh-CN" sz="2400" b="1" dirty="0" smtClean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354032" y="2203875"/>
            <a:ext cx="5419985" cy="2178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354031" y="2203875"/>
            <a:ext cx="5046469" cy="217884"/>
          </a:xfrm>
          <a:prstGeom prst="roundRect">
            <a:avLst>
              <a:gd name="adj" fmla="val 50000"/>
            </a:avLst>
          </a:prstGeom>
          <a:solidFill>
            <a:srgbClr val="EA6103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54032" y="3206013"/>
            <a:ext cx="5419985" cy="2178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354032" y="3206013"/>
            <a:ext cx="4023364" cy="217884"/>
          </a:xfrm>
          <a:prstGeom prst="roundRect">
            <a:avLst>
              <a:gd name="adj" fmla="val 50000"/>
            </a:avLst>
          </a:prstGeom>
          <a:solidFill>
            <a:srgbClr val="FDA93E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354032" y="4247912"/>
            <a:ext cx="5419985" cy="21788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54032" y="4247912"/>
            <a:ext cx="2612209" cy="217884"/>
          </a:xfrm>
          <a:prstGeom prst="roundRect">
            <a:avLst>
              <a:gd name="adj" fmla="val 50000"/>
            </a:avLst>
          </a:prstGeom>
          <a:solidFill>
            <a:srgbClr val="00A2B3"/>
          </a:solidFill>
          <a:ln w="12700" cap="flat">
            <a:noFill/>
            <a:prstDash val="solid"/>
            <a:miter lim="800000"/>
          </a:ln>
          <a:effectLst>
            <a:outerShdw blurRad="241300" dist="63500" dir="5400000" algn="t" rotWithShape="0">
              <a:schemeClr val="tx1">
                <a:lumMod val="85000"/>
                <a:lumOff val="15000"/>
                <a:alpha val="43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TextBox 7"/>
          <p:cNvSpPr>
            <a:spLocks noChangeArrowheads="1"/>
          </p:cNvSpPr>
          <p:nvPr/>
        </p:nvSpPr>
        <p:spPr bwMode="auto">
          <a:xfrm>
            <a:off x="5663307" y="5235649"/>
            <a:ext cx="58660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在此输入章节详细文字介绍，表达主题的含义合图表的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意义，在此输入章节详细文字介绍，表达主题的含义合图表的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意义。在此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输入章节详细文字介绍，表达主题的含义合图表的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意义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在此输入章节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详细。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TextBox 31"/>
          <p:cNvSpPr txBox="1"/>
          <p:nvPr/>
        </p:nvSpPr>
        <p:spPr>
          <a:xfrm>
            <a:off x="5315439" y="250039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普通话</a:t>
            </a:r>
            <a:endParaRPr lang="zh-CN" altLang="en-US" b="1" dirty="0">
              <a:solidFill>
                <a:srgbClr val="EA610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5" name="TextBox 32"/>
          <p:cNvSpPr txBox="1"/>
          <p:nvPr/>
        </p:nvSpPr>
        <p:spPr>
          <a:xfrm>
            <a:off x="5315439" y="346562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77A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英文</a:t>
            </a:r>
            <a:endParaRPr lang="zh-CN" altLang="en-US" b="1" dirty="0">
              <a:solidFill>
                <a:srgbClr val="F77A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5315439" y="45153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A2B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</a:rPr>
              <a:t>粤语</a:t>
            </a:r>
            <a:endParaRPr lang="zh-CN" altLang="en-US" b="1" dirty="0">
              <a:solidFill>
                <a:srgbClr val="00A2B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9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99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99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p="http://schemas.openxmlformats.org/presentationml/2006/main">
  <p:tag name="MH" val="20160217203636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1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2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4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5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6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7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18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19.xml><?xml version="1.0" encoding="utf-8"?>
<p:tagLst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60217203636"/>
  <p:tag name="MH_LIBRARY" val="GRAPHIC"/>
  <p:tag name="MH_TYPE" val="SubTitle"/>
  <p:tag name="MH_ORDER" val="1"/>
</p:tagLst>
</file>

<file path=ppt/tags/tag20.xml><?xml version="1.0" encoding="utf-8"?>
<p:tagLst xmlns:p="http://schemas.openxmlformats.org/presentationml/2006/main">
  <p:tag name="MH" val="20160203101803"/>
  <p:tag name="MH_LIBRARY" val="GRAPHIC"/>
  <p:tag name="MH_TYPE" val="Title"/>
  <p:tag name="MH_ORDER" val="1"/>
</p:tagLst>
</file>

<file path=ppt/tags/tag21.xml><?xml version="1.0" encoding="utf-8"?>
<p:tagLst xmlns:p="http://schemas.openxmlformats.org/presentationml/2006/main">
  <p:tag name="MH" val="20160202215101"/>
  <p:tag name="MH_LIBRARY" val="GRAPHIC"/>
  <p:tag name="MH_TYPE" val="Other"/>
  <p:tag name="MH_ORDER" val="8"/>
</p:tagLst>
</file>

<file path=ppt/tags/tag22.xml><?xml version="1.0" encoding="utf-8"?>
<p:tagLst xmlns:p="http://schemas.openxmlformats.org/presentationml/2006/main">
  <p:tag name="MH" val="20160202215101"/>
  <p:tag name="MH_LIBRARY" val="GRAPHIC"/>
  <p:tag name="MH_TYPE" val="Other"/>
  <p:tag name="MH_ORDER" val="9"/>
</p:tagLst>
</file>

<file path=ppt/tags/tag23.xml><?xml version="1.0" encoding="utf-8"?>
<p:tagLst xmlns:p="http://schemas.openxmlformats.org/presentationml/2006/main">
  <p:tag name="MH" val="20160202215101"/>
  <p:tag name="MH_LIBRARY" val="GRAPHIC"/>
  <p:tag name="MH_TYPE" val="Other"/>
  <p:tag name="MH_ORDER" val="12"/>
</p:tagLst>
</file>

<file path=ppt/tags/tag24.xml><?xml version="1.0" encoding="utf-8"?>
<p:tagLst xmlns:p="http://schemas.openxmlformats.org/presentationml/2006/main">
  <p:tag name="MH" val="20160202215101"/>
  <p:tag name="MH_LIBRARY" val="GRAPHIC"/>
  <p:tag name="MH_TYPE" val="Other"/>
  <p:tag name="MH_ORDER" val="4"/>
</p:tagLst>
</file>

<file path=ppt/tags/tag25.xml><?xml version="1.0" encoding="utf-8"?>
<p:tagLst xmlns:p="http://schemas.openxmlformats.org/presentationml/2006/main">
  <p:tag name="MH" val="20160202215101"/>
  <p:tag name="MH_LIBRARY" val="GRAPHIC"/>
  <p:tag name="MH_TYPE" val="Other"/>
  <p:tag name="MH_ORDER" val="5"/>
</p:tagLst>
</file>

<file path=ppt/tags/tag26.xml><?xml version="1.0" encoding="utf-8"?>
<p:tagLst xmlns:p="http://schemas.openxmlformats.org/presentationml/2006/main">
  <p:tag name="MH" val="20160202215101"/>
  <p:tag name="MH_LIBRARY" val="GRAPHIC"/>
  <p:tag name="MH_TYPE" val="Other"/>
  <p:tag name="MH_ORDER" val="13"/>
</p:tagLst>
</file>

<file path=ppt/tags/tag27.xml><?xml version="1.0" encoding="utf-8"?>
<p:tagLst xmlns:p="http://schemas.openxmlformats.org/presentationml/2006/main">
  <p:tag name="MH" val="20160202215101"/>
  <p:tag name="MH_LIBRARY" val="GRAPHIC"/>
  <p:tag name="MH_TYPE" val="Other"/>
  <p:tag name="MH_ORDER" val="10"/>
</p:tagLst>
</file>

<file path=ppt/tags/tag28.xml><?xml version="1.0" encoding="utf-8"?>
<p:tagLst xmlns:p="http://schemas.openxmlformats.org/presentationml/2006/main">
  <p:tag name="MH" val="20160202215101"/>
  <p:tag name="MH_LIBRARY" val="GRAPHIC"/>
  <p:tag name="MH_TYPE" val="Other"/>
  <p:tag name="MH_ORDER" val="11"/>
</p:tagLst>
</file>

<file path=ppt/tags/tag29.xml><?xml version="1.0" encoding="utf-8"?>
<p:tagLst xmlns:p="http://schemas.openxmlformats.org/presentationml/2006/main">
  <p:tag name="MH" val="20160202215101"/>
  <p:tag name="MH_LIBRARY" val="GRAPHIC"/>
  <p:tag name="MH_TYPE" val="Other"/>
  <p:tag name="MH_ORDER" val="14"/>
</p:tagLst>
</file>

<file path=ppt/tags/tag3.xml><?xml version="1.0" encoding="utf-8"?>
<p:tagLst xmlns:p="http://schemas.openxmlformats.org/presentationml/2006/main">
  <p:tag name="MH" val="20160217203636"/>
  <p:tag name="MH_LIBRARY" val="GRAPHIC"/>
  <p:tag name="MH_TYPE" val="Other"/>
  <p:tag name="MH_ORDER" val="2"/>
</p:tagLst>
</file>

<file path=ppt/tags/tag30.xml><?xml version="1.0" encoding="utf-8"?>
<p:tagLst xmlns:p="http://schemas.openxmlformats.org/presentationml/2006/main">
  <p:tag name="MH" val="20160202215101"/>
  <p:tag name="MH_LIBRARY" val="GRAPHIC"/>
  <p:tag name="MH_TYPE" val="Other"/>
  <p:tag name="MH_ORDER" val="6"/>
</p:tagLst>
</file>

<file path=ppt/tags/tag31.xml><?xml version="1.0" encoding="utf-8"?>
<p:tagLst xmlns:p="http://schemas.openxmlformats.org/presentationml/2006/main">
  <p:tag name="MH" val="20160202215101"/>
  <p:tag name="MH_LIBRARY" val="GRAPHIC"/>
  <p:tag name="MH_TYPE" val="Other"/>
  <p:tag name="MH_ORDER" val="7"/>
</p:tagLst>
</file>

<file path=ppt/tags/tag32.xml><?xml version="1.0" encoding="utf-8"?>
<p:tagLst xmlns:p="http://schemas.openxmlformats.org/presentationml/2006/main">
  <p:tag name="MH" val="20160202215101"/>
  <p:tag name="MH_LIBRARY" val="GRAPHIC"/>
  <p:tag name="MH_TYPE" val="Other"/>
  <p:tag name="MH_ORDER" val="15"/>
</p:tagLst>
</file>

<file path=ppt/tags/tag33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34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35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36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37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38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39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4.xml><?xml version="1.0" encoding="utf-8"?>
<p:tagLst xmlns:p="http://schemas.openxmlformats.org/presentationml/2006/main">
  <p:tag name="MH" val="20160217203636"/>
  <p:tag name="MH_LIBRARY" val="GRAPHIC"/>
  <p:tag name="MH_TYPE" val="Other"/>
  <p:tag name="MH_ORDER" val="3"/>
</p:tagLst>
</file>

<file path=ppt/tags/tag40.xml><?xml version="1.0" encoding="utf-8"?>
<p:tagLst xmlns:p="http://schemas.openxmlformats.org/presentationml/2006/main">
  <p:tag name="MH" val="20160202082519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60217203636"/>
  <p:tag name="MH_LIBRARY" val="GRAPHIC"/>
  <p:tag name="MH_TYPE" val="Other"/>
  <p:tag name="MH_ORDER" val="4"/>
</p:tagLst>
</file>

<file path=ppt/tags/tag6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7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60202082519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3655</Words>
  <Application>WPS 演示</Application>
  <PresentationFormat>宽屏</PresentationFormat>
  <Paragraphs>587</Paragraphs>
  <Slides>27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5" baseType="lpstr">
      <vt:lpstr>Arial</vt:lpstr>
      <vt:lpstr>宋体</vt:lpstr>
      <vt:lpstr>Wingdings</vt:lpstr>
      <vt:lpstr>Impact MT Std</vt:lpstr>
      <vt:lpstr>微软雅黑</vt:lpstr>
      <vt:lpstr>Calibri</vt:lpstr>
      <vt:lpstr>DIN Mittelschrift Std</vt:lpstr>
      <vt:lpstr>Segoe Print</vt:lpstr>
      <vt:lpstr>方正兰亭准黑_GBK</vt:lpstr>
      <vt:lpstr>黑体</vt:lpstr>
      <vt:lpstr>方正兰亭细黑_GBK_M</vt:lpstr>
      <vt:lpstr>方正兰亭中粗黑_GBK</vt:lpstr>
      <vt:lpstr>Impact</vt:lpstr>
      <vt:lpstr>文泉驿等宽微米黑</vt:lpstr>
      <vt:lpstr>Lato Light</vt:lpstr>
      <vt:lpstr>Arial Unicode MS</vt:lpstr>
      <vt:lpstr>Calibri Light</vt:lpstr>
      <vt:lpstr>Segoe UI Semilight</vt:lpstr>
      <vt:lpstr>Agency FB</vt:lpstr>
      <vt:lpstr>BrowalliaUPC</vt:lpstr>
      <vt:lpstr>Gill Sans</vt:lpstr>
      <vt:lpstr>汉仪中圆简</vt:lpstr>
      <vt:lpstr>Open Sans</vt:lpstr>
      <vt:lpstr>Roboto</vt:lpstr>
      <vt:lpstr>Calibri</vt:lpstr>
      <vt:lpstr>Lato Light</vt:lpstr>
      <vt:lpstr>Gill Sans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</dc:creator>
  <dc:subject>自我介绍PPT模板</dc:subject>
  <cp:lastModifiedBy>Administrator</cp:lastModifiedBy>
  <cp:revision>1</cp:revision>
  <dcterms:created xsi:type="dcterms:W3CDTF">2021-08-26T03:41:48Z</dcterms:created>
  <dcterms:modified xsi:type="dcterms:W3CDTF">2021-08-26T03:41:49Z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