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media1.mp3" ContentType="audio/mp3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12"/>
  </p:handout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</p:sldIdLst>
  <p:sldSz cx="9144000" cy="5143500" type="screen16x9"/>
  <p:notesSz cx="6858000" cy="9144000"/>
  <p:embeddedFontLst>
    <p:embeddedFont>
      <p:font typeface="方正少儿简体" panose="03000509000000000000" pitchFamily="65" charset="-122"/>
      <p:regular r:id="rId16"/>
    </p:embeddedFont>
    <p:embeddedFont>
      <p:font typeface="Calibri" panose="020F0502020204030204" charset="0"/>
      <p:regular r:id="rId17"/>
      <p:bold r:id="rId18"/>
      <p:italic r:id="rId19"/>
      <p:boldItalic r:id="rId20"/>
    </p:embeddedFont>
  </p:embeddedFontLst>
  <p:defaultTextStyle>
    <a:defPPr>
      <a:defRPr lang="zh-CN"/>
    </a:defPPr>
    <a:lvl1pPr marL="0" algn="l" defTabSz="7493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74650" algn="l" defTabSz="7493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49300" algn="l" defTabSz="7493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23950" algn="l" defTabSz="7493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497965" algn="l" defTabSz="7493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872615" algn="l" defTabSz="7493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247265" algn="l" defTabSz="7493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621915" algn="l" defTabSz="7493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2996565" algn="l" defTabSz="7493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D1F6"/>
    <a:srgbClr val="FF6699"/>
    <a:srgbClr val="FF9900"/>
    <a:srgbClr val="FF66CC"/>
    <a:srgbClr val="C200AB"/>
    <a:srgbClr val="F78D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110" autoAdjust="0"/>
  </p:normalViewPr>
  <p:slideViewPr>
    <p:cSldViewPr>
      <p:cViewPr varScale="1">
        <p:scale>
          <a:sx n="102" d="100"/>
          <a:sy n="102" d="100"/>
        </p:scale>
        <p:origin x="442" y="6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font" Target="fonts/font5.fntdata"/><Relationship Id="rId2" Type="http://schemas.openxmlformats.org/officeDocument/2006/relationships/theme" Target="theme/theme1.xml"/><Relationship Id="rId19" Type="http://schemas.openxmlformats.org/officeDocument/2006/relationships/font" Target="fonts/font4.fntdata"/><Relationship Id="rId18" Type="http://schemas.openxmlformats.org/officeDocument/2006/relationships/font" Target="fonts/font3.fntdata"/><Relationship Id="rId17" Type="http://schemas.openxmlformats.org/officeDocument/2006/relationships/font" Target="fonts/font2.fntdata"/><Relationship Id="rId16" Type="http://schemas.openxmlformats.org/officeDocument/2006/relationships/font" Target="fonts/font1.fntdata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handoutMaster" Target="handoutMasters/handoutMaster1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2D7C94-CE65-4532-98CA-DE531F03893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40B7BD-E29C-40E4-8516-C397903BC5C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封面的照片替换方法：右击照片，在弹出的菜单中选择“更改图片”即可。更改的图片最好预先裁剪为正方形即可保持效果不变形。</a:t>
            </a:r>
            <a:endParaRPr lang="en-US" altLang="zh-CN" dirty="0"/>
          </a:p>
          <a:p>
            <a:r>
              <a:rPr lang="zh-CN" altLang="en-US" dirty="0"/>
              <a:t>建议用</a:t>
            </a:r>
            <a:r>
              <a:rPr lang="en-US" altLang="zh-CN" dirty="0"/>
              <a:t>office 2010</a:t>
            </a:r>
            <a:r>
              <a:rPr lang="zh-CN" altLang="en-US"/>
              <a:t>版本软件，保持效果不变。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B7BD-E29C-40E4-8516-C397903BC5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FF0000"/>
                </a:solidFill>
              </a:rPr>
              <a:t>照片的替换方法：</a:t>
            </a:r>
            <a:r>
              <a:rPr lang="zh-CN" altLang="en-US" dirty="0"/>
              <a:t>右击照片，在弹出的菜单中选择“更改图片”即可。（后面的图片修改方法也一样）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B7BD-E29C-40E4-8516-C397903BC5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B7BD-E29C-40E4-8516-C397903BC5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B7BD-E29C-40E4-8516-C397903BC5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B7BD-E29C-40E4-8516-C397903BC5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B7BD-E29C-40E4-8516-C397903BC5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B7BD-E29C-40E4-8516-C397903BC5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B7BD-E29C-40E4-8516-C397903BC5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2" y="1597822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74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49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23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97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72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47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2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96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2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2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3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1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746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493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12395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9796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87261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24726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62191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99656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2" y="1200151"/>
            <a:ext cx="4038600" cy="3394472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1335"/>
            <a:ext cx="4040188" cy="47982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74650" indent="0">
              <a:buNone/>
              <a:defRPr sz="1600" b="1"/>
            </a:lvl2pPr>
            <a:lvl3pPr marL="749300" indent="0">
              <a:buNone/>
              <a:defRPr sz="1500" b="1"/>
            </a:lvl3pPr>
            <a:lvl4pPr marL="1123950" indent="0">
              <a:buNone/>
              <a:defRPr sz="1400" b="1"/>
            </a:lvl4pPr>
            <a:lvl5pPr marL="1497965" indent="0">
              <a:buNone/>
              <a:defRPr sz="1400" b="1"/>
            </a:lvl5pPr>
            <a:lvl6pPr marL="1872615" indent="0">
              <a:buNone/>
              <a:defRPr sz="1400" b="1"/>
            </a:lvl6pPr>
            <a:lvl7pPr marL="2247265" indent="0">
              <a:buNone/>
              <a:defRPr sz="1400" b="1"/>
            </a:lvl7pPr>
            <a:lvl8pPr marL="2621915" indent="0">
              <a:buNone/>
              <a:defRPr sz="1400" b="1"/>
            </a:lvl8pPr>
            <a:lvl9pPr marL="2996565" indent="0">
              <a:buNone/>
              <a:defRPr sz="14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157"/>
            <a:ext cx="4040188" cy="296346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74650" indent="0">
              <a:buNone/>
              <a:defRPr sz="1600" b="1"/>
            </a:lvl2pPr>
            <a:lvl3pPr marL="749300" indent="0">
              <a:buNone/>
              <a:defRPr sz="1500" b="1"/>
            </a:lvl3pPr>
            <a:lvl4pPr marL="1123950" indent="0">
              <a:buNone/>
              <a:defRPr sz="1400" b="1"/>
            </a:lvl4pPr>
            <a:lvl5pPr marL="1497965" indent="0">
              <a:buNone/>
              <a:defRPr sz="1400" b="1"/>
            </a:lvl5pPr>
            <a:lvl6pPr marL="1872615" indent="0">
              <a:buNone/>
              <a:defRPr sz="1400" b="1"/>
            </a:lvl6pPr>
            <a:lvl7pPr marL="2247265" indent="0">
              <a:buNone/>
              <a:defRPr sz="1400" b="1"/>
            </a:lvl7pPr>
            <a:lvl8pPr marL="2621915" indent="0">
              <a:buNone/>
              <a:defRPr sz="1400" b="1"/>
            </a:lvl8pPr>
            <a:lvl9pPr marL="2996565" indent="0">
              <a:buNone/>
              <a:defRPr sz="14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9" y="1631157"/>
            <a:ext cx="4041775" cy="296346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8"/>
            <a:ext cx="3008313" cy="871538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3" y="204790"/>
            <a:ext cx="5111750" cy="4389834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74650" indent="0">
              <a:buNone/>
              <a:defRPr sz="1000"/>
            </a:lvl2pPr>
            <a:lvl3pPr marL="749300" indent="0">
              <a:buNone/>
              <a:defRPr sz="900"/>
            </a:lvl3pPr>
            <a:lvl4pPr marL="1123950" indent="0">
              <a:buNone/>
              <a:defRPr sz="800"/>
            </a:lvl4pPr>
            <a:lvl5pPr marL="1497965" indent="0">
              <a:buNone/>
              <a:defRPr sz="800"/>
            </a:lvl5pPr>
            <a:lvl6pPr marL="1872615" indent="0">
              <a:buNone/>
              <a:defRPr sz="800"/>
            </a:lvl6pPr>
            <a:lvl7pPr marL="2247265" indent="0">
              <a:buNone/>
              <a:defRPr sz="800"/>
            </a:lvl7pPr>
            <a:lvl8pPr marL="2621915" indent="0">
              <a:buNone/>
              <a:defRPr sz="800"/>
            </a:lvl8pPr>
            <a:lvl9pPr marL="2996565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90" y="3600450"/>
            <a:ext cx="5486400" cy="425054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90" y="459581"/>
            <a:ext cx="5486400" cy="3086100"/>
          </a:xfrm>
        </p:spPr>
        <p:txBody>
          <a:bodyPr/>
          <a:lstStyle>
            <a:lvl1pPr marL="0" indent="0">
              <a:buNone/>
              <a:defRPr sz="2600"/>
            </a:lvl1pPr>
            <a:lvl2pPr marL="374650" indent="0">
              <a:buNone/>
              <a:defRPr sz="2300"/>
            </a:lvl2pPr>
            <a:lvl3pPr marL="749300" indent="0">
              <a:buNone/>
              <a:defRPr sz="1900"/>
            </a:lvl3pPr>
            <a:lvl4pPr marL="1123950" indent="0">
              <a:buNone/>
              <a:defRPr sz="1600"/>
            </a:lvl4pPr>
            <a:lvl5pPr marL="1497965" indent="0">
              <a:buNone/>
              <a:defRPr sz="1600"/>
            </a:lvl5pPr>
            <a:lvl6pPr marL="1872615" indent="0">
              <a:buNone/>
              <a:defRPr sz="1600"/>
            </a:lvl6pPr>
            <a:lvl7pPr marL="2247265" indent="0">
              <a:buNone/>
              <a:defRPr sz="1600"/>
            </a:lvl7pPr>
            <a:lvl8pPr marL="2621915" indent="0">
              <a:buNone/>
              <a:defRPr sz="1600"/>
            </a:lvl8pPr>
            <a:lvl9pPr marL="2996565" indent="0">
              <a:buNone/>
              <a:defRPr sz="16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90" y="4025504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74650" indent="0">
              <a:buNone/>
              <a:defRPr sz="1000"/>
            </a:lvl2pPr>
            <a:lvl3pPr marL="749300" indent="0">
              <a:buNone/>
              <a:defRPr sz="900"/>
            </a:lvl3pPr>
            <a:lvl4pPr marL="1123950" indent="0">
              <a:buNone/>
              <a:defRPr sz="800"/>
            </a:lvl4pPr>
            <a:lvl5pPr marL="1497965" indent="0">
              <a:buNone/>
              <a:defRPr sz="800"/>
            </a:lvl5pPr>
            <a:lvl6pPr marL="1872615" indent="0">
              <a:buNone/>
              <a:defRPr sz="800"/>
            </a:lvl6pPr>
            <a:lvl7pPr marL="2247265" indent="0">
              <a:buNone/>
              <a:defRPr sz="800"/>
            </a:lvl7pPr>
            <a:lvl8pPr marL="2621915" indent="0">
              <a:buNone/>
              <a:defRPr sz="800"/>
            </a:lvl8pPr>
            <a:lvl9pPr marL="2996565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  <a:prstGeom prst="rect">
            <a:avLst/>
          </a:prstGeom>
        </p:spPr>
        <p:txBody>
          <a:bodyPr vert="horz" lIns="74912" tIns="37456" rIns="74912" bIns="3745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200151"/>
            <a:ext cx="8229600" cy="3394472"/>
          </a:xfrm>
          <a:prstGeom prst="rect">
            <a:avLst/>
          </a:prstGeom>
        </p:spPr>
        <p:txBody>
          <a:bodyPr vert="horz" lIns="74912" tIns="37456" rIns="74912" bIns="3745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74912" tIns="37456" rIns="74912" bIns="37456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74912" tIns="37456" rIns="74912" bIns="37456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1" y="4767264"/>
            <a:ext cx="2133600" cy="273844"/>
          </a:xfrm>
          <a:prstGeom prst="rect">
            <a:avLst/>
          </a:prstGeom>
        </p:spPr>
        <p:txBody>
          <a:bodyPr vert="horz" lIns="74912" tIns="37456" rIns="74912" bIns="37456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749300" rtl="0" eaLnBrk="1" latinLnBrk="0" hangingPunct="1"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0670" indent="-280670" algn="l" defTabSz="7493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65" indent="-234315" algn="l" defTabSz="7493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936625" indent="-187325" algn="l" defTabSz="7493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10640" indent="-187325" algn="l" defTabSz="7493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85290" indent="-187325" algn="l" defTabSz="7493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9940" indent="-187325" algn="l" defTabSz="7493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4590" indent="-187325" algn="l" defTabSz="7493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09240" indent="-187325" algn="l" defTabSz="7493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83890" indent="-187325" algn="l" defTabSz="7493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493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4650" algn="l" defTabSz="7493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49300" algn="l" defTabSz="7493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23950" algn="l" defTabSz="7493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97965" algn="l" defTabSz="7493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72615" algn="l" defTabSz="7493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47265" algn="l" defTabSz="7493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21915" algn="l" defTabSz="7493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96565" algn="l" defTabSz="7493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9" Type="http://schemas.openxmlformats.org/officeDocument/2006/relationships/audio" Target="../media/media1.mp3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7" Type="http://schemas.openxmlformats.org/officeDocument/2006/relationships/notesSlide" Target="../notesSlides/notesSlide1.xml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13.png"/><Relationship Id="rId14" Type="http://schemas.openxmlformats.org/officeDocument/2006/relationships/image" Target="../media/image12.jpeg"/><Relationship Id="rId13" Type="http://schemas.openxmlformats.org/officeDocument/2006/relationships/image" Target="../media/image11.png"/><Relationship Id="rId12" Type="http://schemas.openxmlformats.org/officeDocument/2006/relationships/image" Target="../media/image10.png"/><Relationship Id="rId11" Type="http://schemas.openxmlformats.org/officeDocument/2006/relationships/image" Target="../media/image9.png"/><Relationship Id="rId10" Type="http://schemas.microsoft.com/office/2007/relationships/media" Target="../media/media1.mp3"/><Relationship Id="rId1" Type="http://schemas.openxmlformats.org/officeDocument/2006/relationships/image" Target="../media/image1.png"/></Relationships>
</file>

<file path=ppt/slides/_rels/slide2.xml.rels><?xml version='1.0' encoding='UTF-8' standalone='yes'?>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24.png"/><Relationship Id="rId10" Type="http://schemas.openxmlformats.org/officeDocument/2006/relationships/image" Target="../media/image23.png"/><Relationship Id="rId1" Type="http://schemas.openxmlformats.org/officeDocument/2006/relationships/image" Target="../media/image14.png"/></Relationships>
</file>

<file path=ppt/slides/_rels/slide3.xml.rels><?xml version='1.0' encoding='UTF-8' standalone='yes'?>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4.xml.rels><?xml version='1.0' encoding='UTF-8' standalone='yes'?>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35.jpeg"/><Relationship Id="rId10" Type="http://schemas.openxmlformats.org/officeDocument/2006/relationships/image" Target="../media/image34.jpeg"/><Relationship Id="rId1" Type="http://schemas.openxmlformats.org/officeDocument/2006/relationships/image" Target="../media/image25.png"/></Relationships>
</file>

<file path=ppt/slides/_rels/slide5.xml.rels><?xml version='1.0' encoding='UTF-8' standalone='yes'?>
<Relationships xmlns="http://schemas.openxmlformats.org/package/2006/relationships"><Relationship Id="rId9" Type="http://schemas.openxmlformats.org/officeDocument/2006/relationships/image" Target="../media/image42.jpeg"/><Relationship Id="rId8" Type="http://schemas.openxmlformats.org/officeDocument/2006/relationships/image" Target="../media/image41.jpeg"/><Relationship Id="rId7" Type="http://schemas.openxmlformats.org/officeDocument/2006/relationships/image" Target="../media/image40.jpeg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19.png"/><Relationship Id="rId3" Type="http://schemas.openxmlformats.org/officeDocument/2006/relationships/image" Target="../media/image37.png"/><Relationship Id="rId2" Type="http://schemas.openxmlformats.org/officeDocument/2006/relationships/image" Target="../media/image17.png"/><Relationship Id="rId17" Type="http://schemas.openxmlformats.org/officeDocument/2006/relationships/notesSlide" Target="../notesSlides/notesSlide5.xml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48.png"/><Relationship Id="rId14" Type="http://schemas.openxmlformats.org/officeDocument/2006/relationships/image" Target="../media/image47.png"/><Relationship Id="rId13" Type="http://schemas.openxmlformats.org/officeDocument/2006/relationships/image" Target="../media/image46.png"/><Relationship Id="rId12" Type="http://schemas.openxmlformats.org/officeDocument/2006/relationships/image" Target="../media/image45.jpeg"/><Relationship Id="rId11" Type="http://schemas.openxmlformats.org/officeDocument/2006/relationships/image" Target="../media/image44.jpeg"/><Relationship Id="rId10" Type="http://schemas.openxmlformats.org/officeDocument/2006/relationships/image" Target="../media/image43.png"/><Relationship Id="rId1" Type="http://schemas.openxmlformats.org/officeDocument/2006/relationships/image" Target="../media/image36.png"/></Relationships>
</file>

<file path=ppt/slides/_rels/slide6.xml.rels><?xml version='1.0' encoding='UTF-8' standalone='yes'?>
<Relationships xmlns="http://schemas.openxmlformats.org/package/2006/relationships"><Relationship Id="rId9" Type="http://schemas.openxmlformats.org/officeDocument/2006/relationships/image" Target="../media/image55.jpeg"/><Relationship Id="rId8" Type="http://schemas.openxmlformats.org/officeDocument/2006/relationships/image" Target="../media/image54.jpeg"/><Relationship Id="rId7" Type="http://schemas.openxmlformats.org/officeDocument/2006/relationships/image" Target="../media/image53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10.png"/><Relationship Id="rId14" Type="http://schemas.openxmlformats.org/officeDocument/2006/relationships/notesSlide" Target="../notesSlides/notesSlide6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58.jpeg"/><Relationship Id="rId11" Type="http://schemas.openxmlformats.org/officeDocument/2006/relationships/image" Target="../media/image57.jpeg"/><Relationship Id="rId10" Type="http://schemas.openxmlformats.org/officeDocument/2006/relationships/image" Target="../media/image56.jpeg"/><Relationship Id="rId1" Type="http://schemas.openxmlformats.org/officeDocument/2006/relationships/image" Target="../media/image1.png"/></Relationships>
</file>

<file path=ppt/slides/_rels/slide7.xml.rels><?xml version='1.0' encoding='UTF-8' standalone='yes'?>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8.xml.rels><?xml version='1.0' encoding='UTF-8' standalone='yes'?>
<Relationships xmlns="http://schemas.openxmlformats.org/package/2006/relationships"><Relationship Id="rId9" Type="http://schemas.openxmlformats.org/officeDocument/2006/relationships/image" Target="../media/image73.png"/><Relationship Id="rId8" Type="http://schemas.openxmlformats.org/officeDocument/2006/relationships/image" Target="../media/image72.png"/><Relationship Id="rId7" Type="http://schemas.openxmlformats.org/officeDocument/2006/relationships/image" Target="../media/image71.png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7" Type="http://schemas.openxmlformats.org/officeDocument/2006/relationships/notesSlide" Target="../notesSlides/notesSlide8.xml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76.png"/><Relationship Id="rId14" Type="http://schemas.openxmlformats.org/officeDocument/2006/relationships/image" Target="../media/image20.png"/><Relationship Id="rId13" Type="http://schemas.openxmlformats.org/officeDocument/2006/relationships/image" Target="../media/image19.png"/><Relationship Id="rId12" Type="http://schemas.openxmlformats.org/officeDocument/2006/relationships/image" Target="../media/image18.png"/><Relationship Id="rId11" Type="http://schemas.openxmlformats.org/officeDocument/2006/relationships/image" Target="../media/image75.png"/><Relationship Id="rId10" Type="http://schemas.openxmlformats.org/officeDocument/2006/relationships/image" Target="../media/image74.png"/><Relationship Id="rId1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38020"/>
            <a:ext cx="1438659" cy="145085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41423"/>
            <a:ext cx="716281" cy="3931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386" y="303615"/>
            <a:ext cx="1216154" cy="7162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77618"/>
            <a:ext cx="1133858" cy="58826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545492"/>
            <a:ext cx="6473965" cy="169773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606" y="354699"/>
            <a:ext cx="1578867" cy="157886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823" y="805598"/>
            <a:ext cx="1402083" cy="167030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449" y="1226521"/>
            <a:ext cx="3869982" cy="226782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811480" y="1648421"/>
            <a:ext cx="295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rPr>
              <a:t>自我介绍</a:t>
            </a:r>
            <a:endParaRPr lang="zh-CN" alt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398533" y="2427735"/>
            <a:ext cx="1859915" cy="4756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500" dirty="0">
                <a:ln w="19050">
                  <a:noFill/>
                  <a:prstDash val="solid"/>
                </a:ln>
                <a:latin typeface="方正少儿简体" panose="03000509000000000000" pitchFamily="65" charset="-122"/>
                <a:ea typeface="方正少儿简体" panose="03000509000000000000" pitchFamily="65" charset="-122"/>
              </a:rPr>
              <a:t>五一班  小Q</a:t>
            </a:r>
            <a:endParaRPr lang="zh-CN" altLang="en-US" sz="2500" dirty="0">
              <a:ln w="19050">
                <a:noFill/>
                <a:prstDash val="solid"/>
              </a:ln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3" name="TFBOYS-青春修炼手册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06680" y="-662938"/>
            <a:ext cx="609600" cy="609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88" y="797100"/>
            <a:ext cx="960122" cy="9326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179" y="-1048306"/>
            <a:ext cx="1365507" cy="255727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602" y="1616010"/>
            <a:ext cx="1946177" cy="1297451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8" y="3076191"/>
            <a:ext cx="3160782" cy="2078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7 0.00339 L -0.51164 0.00339 " pathEditMode="relative" rAng="0" ptsTypes="AA">
                                      <p:cBhvr>
                                        <p:cTn id="21" dur="6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9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17 0.00339 L -0.51164 0.00339 " pathEditMode="relative" rAng="0" ptsTypes="AA">
                                      <p:cBhvr>
                                        <p:cTn id="26" dur="6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9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0017 0.00339 L -0.51164 0.00339 " pathEditMode="relative" rAng="0" ptsTypes="AA">
                                      <p:cBhvr>
                                        <p:cTn id="31" dur="6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90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47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4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6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1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grpId="1" nodeType="withEffect">
                                  <p:stCondLst>
                                    <p:cond delay="8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8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" grpId="0"/>
      <p:bldP spid="2" grpId="1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7494"/>
            <a:ext cx="2209804" cy="97231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53" y="598522"/>
            <a:ext cx="6431293" cy="346863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94" y="1491630"/>
            <a:ext cx="2078601" cy="1385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94" y="648495"/>
            <a:ext cx="1511811" cy="5913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34962"/>
            <a:ext cx="451105" cy="4389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112" y="400494"/>
            <a:ext cx="316993" cy="30784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419622"/>
            <a:ext cx="469393" cy="45720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267" y="205423"/>
            <a:ext cx="1146050" cy="6979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117288"/>
            <a:ext cx="1219202" cy="81991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635" y="3363838"/>
            <a:ext cx="1173482" cy="163068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0" y="3752677"/>
            <a:ext cx="1136906" cy="106070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849691" y="1059582"/>
            <a:ext cx="5682749" cy="263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zh-CN" altLang="en-US" dirty="0">
                <a:solidFill>
                  <a:schemeClr val="bg1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敬爱的老师，亲爱的学生们： </a:t>
            </a:r>
            <a:br>
              <a:rPr lang="zh-CN" altLang="en-US" dirty="0">
                <a:solidFill>
                  <a:schemeClr val="bg1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</a:br>
            <a:r>
              <a:rPr lang="zh-CN" altLang="en-US" dirty="0">
                <a:solidFill>
                  <a:schemeClr val="bg1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        大家好！我叫小Q，是五一班的一名活泼而又阳光的男孩，今天我作为大队委的候选人站在这里，我感到万分的荣幸。 </a:t>
            </a:r>
            <a:br>
              <a:rPr lang="zh-CN" altLang="en-US" dirty="0">
                <a:solidFill>
                  <a:schemeClr val="bg1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</a:br>
            <a:r>
              <a:rPr lang="zh-CN" altLang="en-US" dirty="0">
                <a:solidFill>
                  <a:schemeClr val="bg1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       当美丽的金秋铺满校园时，我已光荣地加入少先队四年了，四年前，我们入队时的誓言时时在我耳边回响：时刻准备着，做共产主义的事业的接班人。这是号角，它激荡着我正直诚实，拼搏进取；这是鞭策，它激励着我热爱集体，关心学生；这是战鼓，它催促我好好学习，天天向上。</a:t>
            </a:r>
            <a:endParaRPr lang="en-US" altLang="zh-CN" dirty="0">
              <a:solidFill>
                <a:schemeClr val="bg1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  <a:p>
            <a:pPr>
              <a:lnSpc>
                <a:spcPts val="2200"/>
              </a:lnSpc>
            </a:pPr>
            <a:r>
              <a:rPr lang="en-US" altLang="zh-CN" dirty="0">
                <a:solidFill>
                  <a:schemeClr val="bg1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        </a:t>
            </a:r>
            <a:r>
              <a:rPr lang="zh-CN" altLang="en-US" dirty="0">
                <a:solidFill>
                  <a:schemeClr val="bg1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下面是我个人的一些情况介绍。</a:t>
            </a:r>
            <a:endParaRPr lang="zh-CN" altLang="en-US" dirty="0">
              <a:solidFill>
                <a:schemeClr val="bg1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7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7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3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715" y="685703"/>
            <a:ext cx="2587757" cy="398374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471" y="3358783"/>
            <a:ext cx="1267971" cy="13959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51" y="1214353"/>
            <a:ext cx="2551181" cy="245364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30" y="2571751"/>
            <a:ext cx="2319533" cy="197206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99" y="3358783"/>
            <a:ext cx="1490475" cy="151181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964" y="580525"/>
            <a:ext cx="6547117" cy="428244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63" y="509184"/>
            <a:ext cx="3291847" cy="6224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679" y="658249"/>
            <a:ext cx="874778" cy="421234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774" y="780170"/>
            <a:ext cx="960122" cy="4090424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3275856" y="555526"/>
            <a:ext cx="23487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dirty="0">
                <a:ln w="19050">
                  <a:noFill/>
                  <a:prstDash val="solid"/>
                </a:ln>
                <a:solidFill>
                  <a:srgbClr val="FF00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个人获得荣誉</a:t>
            </a:r>
            <a:endParaRPr lang="zh-CN" altLang="en-US" sz="2800" dirty="0">
              <a:ln w="19050">
                <a:noFill/>
                <a:prstDash val="solid"/>
              </a:ln>
              <a:solidFill>
                <a:srgbClr val="FF00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16904" y="1419622"/>
            <a:ext cx="2011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2014</a:t>
            </a:r>
            <a:r>
              <a:rPr lang="zh-CN" altLang="en-US" sz="1800" dirty="0">
                <a:solidFill>
                  <a:schemeClr val="accent6">
                    <a:lumMod val="50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年</a:t>
            </a:r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4</a:t>
            </a:r>
            <a:r>
              <a:rPr lang="zh-CN" altLang="en-US" sz="1800" dirty="0">
                <a:solidFill>
                  <a:schemeClr val="accent6">
                    <a:lumMod val="50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月</a:t>
            </a:r>
            <a:endParaRPr lang="zh-CN" altLang="en-US" sz="1800" dirty="0">
              <a:solidFill>
                <a:schemeClr val="accent6">
                  <a:lumMod val="50000"/>
                </a:schemeClr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  <a:p>
            <a:pPr algn="ctr"/>
            <a:r>
              <a:rPr lang="zh-CN" altLang="en-US" dirty="0">
                <a:solidFill>
                  <a:schemeClr val="accent1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获得全国小学生作文比赛一等奖</a:t>
            </a:r>
            <a:endParaRPr lang="zh-CN" altLang="en-US" dirty="0">
              <a:solidFill>
                <a:schemeClr val="accent6">
                  <a:lumMod val="50000"/>
                </a:schemeClr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54522" y="1419622"/>
            <a:ext cx="20110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2014</a:t>
            </a:r>
            <a:r>
              <a:rPr lang="zh-CN" altLang="en-US" sz="1800" dirty="0">
                <a:solidFill>
                  <a:schemeClr val="accent6">
                    <a:lumMod val="50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年</a:t>
            </a:r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10</a:t>
            </a:r>
            <a:r>
              <a:rPr lang="zh-CN" altLang="en-US" sz="1800" dirty="0">
                <a:solidFill>
                  <a:schemeClr val="accent6">
                    <a:lumMod val="50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月</a:t>
            </a:r>
            <a:endParaRPr lang="zh-CN" altLang="en-US" sz="1800" dirty="0">
              <a:solidFill>
                <a:schemeClr val="accent6">
                  <a:lumMod val="50000"/>
                </a:schemeClr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  <a:p>
            <a:pPr algn="ctr"/>
            <a:r>
              <a:rPr lang="zh-CN" altLang="en-US" dirty="0">
                <a:solidFill>
                  <a:schemeClr val="accent1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获得全国小学生画画比赛一等奖</a:t>
            </a:r>
            <a:endParaRPr lang="zh-CN" altLang="en-US" dirty="0">
              <a:solidFill>
                <a:schemeClr val="accent6">
                  <a:lumMod val="50000"/>
                </a:schemeClr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416904" y="2348922"/>
            <a:ext cx="20110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2017</a:t>
            </a:r>
            <a:r>
              <a:rPr lang="zh-CN" altLang="en-US" sz="1800" dirty="0">
                <a:solidFill>
                  <a:schemeClr val="accent6">
                    <a:lumMod val="50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年</a:t>
            </a:r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3</a:t>
            </a:r>
            <a:r>
              <a:rPr lang="zh-CN" altLang="en-US" sz="1800" dirty="0">
                <a:solidFill>
                  <a:schemeClr val="accent6">
                    <a:lumMod val="50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月</a:t>
            </a:r>
            <a:endParaRPr lang="zh-CN" altLang="en-US" sz="1800" dirty="0">
              <a:solidFill>
                <a:schemeClr val="accent6">
                  <a:lumMod val="50000"/>
                </a:schemeClr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  <a:p>
            <a:pPr algn="ctr"/>
            <a:r>
              <a:rPr lang="zh-CN" altLang="en-US" dirty="0">
                <a:solidFill>
                  <a:schemeClr val="accent1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获得全国小学生英语朗诵比赛一等奖</a:t>
            </a:r>
            <a:endParaRPr lang="en-US" altLang="zh-CN" dirty="0">
              <a:solidFill>
                <a:schemeClr val="accent1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54522" y="2348922"/>
            <a:ext cx="20110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accent6">
                    <a:lumMod val="50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2017</a:t>
            </a:r>
            <a:r>
              <a:rPr lang="zh-CN" altLang="en-US" sz="2000" dirty="0">
                <a:solidFill>
                  <a:schemeClr val="accent6">
                    <a:lumMod val="50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年</a:t>
            </a:r>
            <a:r>
              <a:rPr lang="en-US" altLang="zh-CN" sz="2000" dirty="0">
                <a:solidFill>
                  <a:schemeClr val="accent6">
                    <a:lumMod val="50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11</a:t>
            </a:r>
            <a:r>
              <a:rPr lang="zh-CN" altLang="en-US" sz="2000" dirty="0">
                <a:solidFill>
                  <a:schemeClr val="accent6">
                    <a:lumMod val="50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月</a:t>
            </a:r>
            <a:endParaRPr lang="zh-CN" altLang="en-US" sz="2000" dirty="0">
              <a:solidFill>
                <a:schemeClr val="accent6">
                  <a:lumMod val="50000"/>
                </a:schemeClr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  <a:p>
            <a:pPr algn="ctr"/>
            <a:r>
              <a:rPr lang="zh-CN" altLang="en-US" dirty="0">
                <a:solidFill>
                  <a:schemeClr val="accent1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获得全国小学生跳绳比赛一等奖</a:t>
            </a:r>
            <a:endParaRPr lang="zh-CN" altLang="en-US" dirty="0">
              <a:solidFill>
                <a:schemeClr val="accent6">
                  <a:lumMod val="50000"/>
                </a:schemeClr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416904" y="3353125"/>
            <a:ext cx="2011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2017</a:t>
            </a:r>
            <a:r>
              <a:rPr lang="zh-CN" altLang="en-US" sz="1800" dirty="0">
                <a:solidFill>
                  <a:schemeClr val="accent6">
                    <a:lumMod val="50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年</a:t>
            </a:r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3</a:t>
            </a:r>
            <a:r>
              <a:rPr lang="zh-CN" altLang="en-US" sz="1800" dirty="0">
                <a:solidFill>
                  <a:schemeClr val="accent6">
                    <a:lumMod val="50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月</a:t>
            </a:r>
            <a:endParaRPr lang="zh-CN" altLang="en-US" sz="1800" dirty="0">
              <a:solidFill>
                <a:schemeClr val="accent6">
                  <a:lumMod val="50000"/>
                </a:schemeClr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  <a:p>
            <a:pPr algn="ctr"/>
            <a:r>
              <a:rPr lang="zh-CN" altLang="en-US" dirty="0">
                <a:solidFill>
                  <a:schemeClr val="accent1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获得全国小学生书法比赛一等奖</a:t>
            </a:r>
            <a:endParaRPr lang="zh-CN" altLang="en-US" dirty="0">
              <a:solidFill>
                <a:schemeClr val="accent6">
                  <a:lumMod val="50000"/>
                </a:schemeClr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54522" y="3353125"/>
            <a:ext cx="2011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2019</a:t>
            </a:r>
            <a:r>
              <a:rPr lang="zh-CN" altLang="en-US" sz="1800" dirty="0">
                <a:solidFill>
                  <a:schemeClr val="accent6">
                    <a:lumMod val="50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年</a:t>
            </a:r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12</a:t>
            </a:r>
            <a:r>
              <a:rPr lang="zh-CN" altLang="en-US" sz="1800" dirty="0">
                <a:solidFill>
                  <a:schemeClr val="accent6">
                    <a:lumMod val="50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月</a:t>
            </a:r>
            <a:endParaRPr lang="zh-CN" altLang="en-US" sz="1800" dirty="0">
              <a:solidFill>
                <a:schemeClr val="accent6">
                  <a:lumMod val="50000"/>
                </a:schemeClr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  <a:p>
            <a:pPr algn="ctr"/>
            <a:r>
              <a:rPr lang="zh-CN" altLang="en-US" dirty="0">
                <a:solidFill>
                  <a:schemeClr val="accent1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获得全国小学生奥数比赛一等奖</a:t>
            </a:r>
            <a:endParaRPr lang="zh-CN" altLang="en-US" dirty="0">
              <a:solidFill>
                <a:schemeClr val="accent1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32099E-6 L -0.28576 0.00463 " pathEditMode="relative" rAng="0" ptsTypes="AA">
                                      <p:cBhvr>
                                        <p:cTn id="12" dur="2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88" y="21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07407E-6 L 0.32813 -0.00524 " pathEditMode="relative" rAng="0" ptsTypes="AA">
                                      <p:cBhvr>
                                        <p:cTn id="17" dur="2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6" y="-27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2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1" presetClass="entr" presetSubtype="0" fill="hold" grpId="0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6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grpId="1" nodeType="withEffect">
                                  <p:stCondLst>
                                    <p:cond delay="7100"/>
                                  </p:stCondLst>
                                  <p:childTnLst>
                                    <p:animRot by="120000">
                                      <p:cBhvr>
                                        <p:cTn id="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grpId="1" nodeType="withEffect">
                                  <p:stCondLst>
                                    <p:cond delay="7100"/>
                                  </p:stCondLst>
                                  <p:childTnLst>
                                    <p:animRot by="120000">
                                      <p:cBhvr>
                                        <p:cTn id="8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Rot by="120000">
                                      <p:cBhvr>
                                        <p:cTn id="9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Rot by="120000">
                                      <p:cBhvr>
                                        <p:cTn id="9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grpId="1" nodeType="withEffect">
                                  <p:stCondLst>
                                    <p:cond delay="7900"/>
                                  </p:stCondLst>
                                  <p:childTnLst>
                                    <p:animRot by="120000">
                                      <p:cBhvr>
                                        <p:cTn id="10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grpId="1" nodeType="withEffect">
                                  <p:stCondLst>
                                    <p:cond delay="7900"/>
                                  </p:stCondLst>
                                  <p:childTnLst>
                                    <p:animRot by="120000">
                                      <p:cBhvr>
                                        <p:cTn id="10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  <p:bldP spid="25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715" y="685703"/>
            <a:ext cx="2587757" cy="398374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471" y="3358783"/>
            <a:ext cx="1267971" cy="13959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51" y="1214353"/>
            <a:ext cx="2551181" cy="245364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30" y="2571751"/>
            <a:ext cx="2319533" cy="197206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99" y="3358783"/>
            <a:ext cx="1490475" cy="151181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964" y="580525"/>
            <a:ext cx="6547117" cy="428244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63" y="509184"/>
            <a:ext cx="3291847" cy="6224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679" y="658249"/>
            <a:ext cx="874778" cy="421234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774" y="780170"/>
            <a:ext cx="960122" cy="4090424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3636530" y="555526"/>
            <a:ext cx="16273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dirty="0">
                <a:ln w="19050">
                  <a:noFill/>
                  <a:prstDash val="solid"/>
                </a:ln>
                <a:solidFill>
                  <a:srgbClr val="FF00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奖状证书</a:t>
            </a:r>
            <a:endParaRPr lang="zh-CN" altLang="en-US" sz="2800" dirty="0">
              <a:ln w="19050">
                <a:noFill/>
                <a:prstDash val="solid"/>
              </a:ln>
              <a:solidFill>
                <a:srgbClr val="FF00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371" y="1444940"/>
            <a:ext cx="1626875" cy="112681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520" y="1444940"/>
            <a:ext cx="1626875" cy="112681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894" y="2931790"/>
            <a:ext cx="1532137" cy="104593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874" y="3169378"/>
            <a:ext cx="1532137" cy="104593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958" y="2931790"/>
            <a:ext cx="1532137" cy="104593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3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1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3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1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54" y="246617"/>
            <a:ext cx="8002062" cy="456805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787" y="381129"/>
            <a:ext cx="1511811" cy="591313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7628879" y="931952"/>
            <a:ext cx="880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rPr>
              <a:t>我</a:t>
            </a:r>
            <a:endParaRPr lang="zh-CN" alt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8098693" y="1520791"/>
            <a:ext cx="880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rPr>
              <a:t>的</a:t>
            </a:r>
            <a:endParaRPr lang="zh-CN" alt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730242" y="2084080"/>
            <a:ext cx="880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rPr>
              <a:t>爱</a:t>
            </a:r>
            <a:endParaRPr lang="zh-CN" alt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8144490" y="2728540"/>
            <a:ext cx="880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rPr>
              <a:t>好</a:t>
            </a:r>
            <a:endParaRPr lang="zh-CN" alt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838" y="2393307"/>
            <a:ext cx="382224" cy="371894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0446">
            <a:off x="8521369" y="1118119"/>
            <a:ext cx="316993" cy="3078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91122"/>
            <a:ext cx="1461778" cy="967285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769" y="1166419"/>
            <a:ext cx="1416068" cy="1016692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475" y="1114960"/>
            <a:ext cx="1407760" cy="1119609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76" y="2579253"/>
            <a:ext cx="2023918" cy="1350333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93" y="1219961"/>
            <a:ext cx="1368152" cy="909607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929587"/>
            <a:ext cx="2877318" cy="111861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577" y="2594943"/>
            <a:ext cx="1660841" cy="130921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799319"/>
            <a:ext cx="1397680" cy="931786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95886"/>
            <a:ext cx="1883668" cy="113081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528" y="4205432"/>
            <a:ext cx="1758700" cy="56692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385" y="4565096"/>
            <a:ext cx="588265" cy="41452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9" presetClass="path" presetSubtype="0" accel="90000" decel="1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-4.16667E-6 -0.03642 C -4.16667E-6 -0.09167 -0.10954 -0.13457 -0.24253 -0.13457 C -0.37968 -0.13457 -0.48888 -0.09167 -0.48888 -0.03642 C -0.48888 0.01883 -0.59809 0.06204 -0.73541 0.06204 C -0.8684 0.06204 -0.97725 0.01883 -0.97725 -0.03642 " pathEditMode="relative" rAng="0" ptsTypes="fffff">
                                      <p:cBhvr>
                                        <p:cTn id="33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872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Rot by="120000">
                                      <p:cBhvr>
                                        <p:cTn id="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8" presetClass="entr" presetSubtype="0" accel="50000" fill="hold" grpId="2" nodeType="withEffect">
                                  <p:stCondLst>
                                    <p:cond delay="48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8" presetClass="entr" presetSubtype="0" accel="50000" fill="hold" grpId="2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8" presetClass="entr" presetSubtype="0" accel="50000" fill="hold" grpId="2" nodeType="withEffect">
                                  <p:stCondLst>
                                    <p:cond delay="52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8" presetClass="entr" presetSubtype="0" accel="50000" fill="hold" grpId="2" nodeType="withEffect">
                                  <p:stCondLst>
                                    <p:cond delay="54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6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grpId="1" nodeType="withEffect">
                                  <p:stCondLst>
                                    <p:cond delay="6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grpId="1" nodeType="withEffect">
                                  <p:stCondLst>
                                    <p:cond delay="6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grpId="1" nodeType="withEffect">
                                  <p:stCondLst>
                                    <p:cond delay="6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71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840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8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8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2" fill="hold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8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8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6" presetClass="emph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3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1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26" presetClass="emph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3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1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26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3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1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26" presetClass="emph" presetSubtype="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3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1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26" presetClass="emph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3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1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3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1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26" presetClass="emph" presetSubtype="0" fill="hold" nodeType="withEffect">
                                  <p:stCondLst>
                                    <p:cond delay="10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3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1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1"/>
      <p:bldP spid="27" grpId="2"/>
      <p:bldP spid="28" grpId="1"/>
      <p:bldP spid="28" grpId="2"/>
      <p:bldP spid="29" grpId="1"/>
      <p:bldP spid="29" grpId="2"/>
      <p:bldP spid="30" grpId="1"/>
      <p:bldP spid="30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9693" y="92133"/>
            <a:ext cx="1438658" cy="1450851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8960" y="351213"/>
            <a:ext cx="960122" cy="9326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47" y="309252"/>
            <a:ext cx="8479553" cy="4824994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179512" y="619654"/>
            <a:ext cx="880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rPr>
              <a:t>生</a:t>
            </a:r>
            <a:endParaRPr lang="zh-CN" alt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38" y="204862"/>
            <a:ext cx="972314" cy="6492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95" y="3939902"/>
            <a:ext cx="871730" cy="10759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3939902"/>
            <a:ext cx="399289" cy="185928"/>
          </a:xfrm>
          <a:prstGeom prst="rect">
            <a:avLst/>
          </a:prstGeom>
        </p:spPr>
      </p:pic>
      <p:pic>
        <p:nvPicPr>
          <p:cNvPr id="1026" name="Picture 2" descr="F:\辉\桌面\小学生简历\8\4-0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675" y="3111799"/>
            <a:ext cx="1852612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矩形 22"/>
          <p:cNvSpPr/>
          <p:nvPr/>
        </p:nvSpPr>
        <p:spPr>
          <a:xfrm rot="20883121">
            <a:off x="547874" y="1081319"/>
            <a:ext cx="880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rPr>
              <a:t>活</a:t>
            </a:r>
            <a:endParaRPr lang="zh-CN" alt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sp>
        <p:nvSpPr>
          <p:cNvPr id="24" name="矩形 23"/>
          <p:cNvSpPr/>
          <p:nvPr/>
        </p:nvSpPr>
        <p:spPr>
          <a:xfrm rot="550643">
            <a:off x="223181" y="1734123"/>
            <a:ext cx="880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rPr>
              <a:t>中</a:t>
            </a:r>
            <a:endParaRPr lang="zh-CN" alt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69421" y="2085777"/>
            <a:ext cx="880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rPr>
              <a:t>的</a:t>
            </a:r>
            <a:endParaRPr lang="zh-CN" alt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223180" y="2593941"/>
            <a:ext cx="880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rPr>
              <a:t>我</a:t>
            </a:r>
            <a:endParaRPr lang="zh-CN" alt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813" y="492945"/>
            <a:ext cx="972314" cy="6492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9226">
            <a:off x="1677054" y="1489060"/>
            <a:ext cx="1803536" cy="1193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372">
            <a:off x="2191352" y="3097665"/>
            <a:ext cx="2131969" cy="1421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4068">
            <a:off x="6881709" y="2037888"/>
            <a:ext cx="1354499" cy="1067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1484">
            <a:off x="4225438" y="1512555"/>
            <a:ext cx="1967914" cy="1312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0524">
            <a:off x="4756639" y="2909244"/>
            <a:ext cx="1912400" cy="1373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" dur="4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4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39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4000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animRot by="120000">
                                      <p:cBhvr>
                                        <p:cTn id="45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6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56" presetClass="entr" presetSubtype="0" fill="hold" grpId="0" nodeType="withEffect">
                                  <p:stCondLst>
                                    <p:cond delay="2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56" presetClass="entr" presetSubtype="0" fill="hold" grpId="0" nodeType="withEffect">
                                  <p:stCondLst>
                                    <p:cond delay="2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56" presetClass="entr" presetSubtype="0" fill="hold" grpId="0" nodeType="withEffect">
                                  <p:stCondLst>
                                    <p:cond delay="3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8" presetClass="entr" presetSubtype="0" accel="50000" fill="hold" grpId="0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5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5" presetClass="entr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5" presetClass="entr" presetSubtype="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5" presetClass="entr" presetSubtype="0" fill="hold" nodeType="with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5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6" presetClass="emph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mph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mph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26" presetClass="emph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mph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6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46" y="644941"/>
            <a:ext cx="7560840" cy="43030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8586" y="915566"/>
            <a:ext cx="6840760" cy="345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zh-CN" altLang="en-US" sz="1400" dirty="0"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敬爱的老师，亲爱的学生们： </a:t>
            </a:r>
            <a:br>
              <a:rPr lang="zh-CN" altLang="en-US" sz="1400" dirty="0"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</a:br>
            <a:r>
              <a:rPr lang="zh-CN" altLang="en-US" sz="1400" dirty="0"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       四年来，在老师的辛勤培育谆谆教导下，我长大了，我成了一名优秀的少先队员和称职的四年级</a:t>
            </a:r>
            <a:r>
              <a:rPr lang="en-US" altLang="zh-CN" sz="1400" dirty="0"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8</a:t>
            </a:r>
            <a:r>
              <a:rPr lang="zh-CN" altLang="en-US" sz="1400" dirty="0"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班中队长，出色地完成了老师交给我的各项任务，连年被评为“三好”学生和优秀班干部。</a:t>
            </a:r>
            <a:endParaRPr lang="en-US" altLang="zh-CN" sz="1400" dirty="0">
              <a:solidFill>
                <a:schemeClr val="accent2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  <a:p>
            <a:pPr>
              <a:lnSpc>
                <a:spcPts val="2200"/>
              </a:lnSpc>
            </a:pPr>
            <a:r>
              <a:rPr lang="en-US" altLang="zh-CN" sz="1400" dirty="0"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      </a:t>
            </a:r>
            <a:r>
              <a:rPr lang="zh-CN" altLang="en-US" sz="1400" dirty="0"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 老师给我的评价是：做事认真、主动，组织能力强；学生们给我的评价是学习成绩好，举止大方；我给自己的评价是：充满自信，喜欢挑战，乐于奉献。 </a:t>
            </a:r>
            <a:endParaRPr lang="en-US" altLang="zh-CN" sz="1400" dirty="0">
              <a:solidFill>
                <a:schemeClr val="accent2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  <a:p>
            <a:pPr>
              <a:lnSpc>
                <a:spcPts val="2200"/>
              </a:lnSpc>
            </a:pPr>
            <a:r>
              <a:rPr lang="en-US" altLang="zh-CN" sz="1400" dirty="0"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        </a:t>
            </a:r>
            <a:r>
              <a:rPr lang="zh-CN" altLang="en-US" sz="1400" dirty="0"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假如我是大队委，我将用：“热心”为学生服务，用“真诚”做教师的</a:t>
            </a:r>
            <a:endParaRPr lang="en-US" altLang="zh-CN" sz="1400" dirty="0">
              <a:solidFill>
                <a:schemeClr val="accent2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  <a:p>
            <a:pPr>
              <a:lnSpc>
                <a:spcPts val="2200"/>
              </a:lnSpc>
            </a:pPr>
            <a:r>
              <a:rPr lang="zh-CN" altLang="en-US" sz="1400" dirty="0"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得力助手；假如我是大队委，我将用“创新”开展工作；假如我是大队长，</a:t>
            </a:r>
            <a:endParaRPr lang="en-US" altLang="zh-CN" sz="1400" dirty="0">
              <a:solidFill>
                <a:schemeClr val="accent2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  <a:p>
            <a:pPr>
              <a:lnSpc>
                <a:spcPts val="2200"/>
              </a:lnSpc>
            </a:pPr>
            <a:r>
              <a:rPr lang="zh-CN" altLang="en-US" sz="1400" dirty="0"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我将用：“汗水”护卫母校的整洁、有序，因为良好的环境，才能培育出高</a:t>
            </a:r>
            <a:endParaRPr lang="en-US" altLang="zh-CN" sz="1400" dirty="0">
              <a:solidFill>
                <a:schemeClr val="accent2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  <a:p>
            <a:pPr>
              <a:lnSpc>
                <a:spcPts val="2200"/>
              </a:lnSpc>
            </a:pPr>
            <a:r>
              <a:rPr lang="zh-CN" altLang="en-US" sz="1400" dirty="0"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尚文明的人。 </a:t>
            </a:r>
            <a:endParaRPr lang="zh-CN" altLang="en-US" sz="1400" dirty="0">
              <a:solidFill>
                <a:schemeClr val="accent2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  <a:p>
            <a:pPr>
              <a:lnSpc>
                <a:spcPts val="2200"/>
              </a:lnSpc>
            </a:pPr>
            <a:r>
              <a:rPr lang="zh-CN" altLang="en-US" sz="1400" dirty="0"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          老师们、学生们请相信我，我有决心当好大队委，请大家投我一票！</a:t>
            </a:r>
            <a:endParaRPr lang="en-US" altLang="zh-CN" sz="1400" dirty="0">
              <a:solidFill>
                <a:schemeClr val="accent2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  <a:p>
            <a:pPr>
              <a:lnSpc>
                <a:spcPts val="2200"/>
              </a:lnSpc>
            </a:pPr>
            <a:r>
              <a:rPr lang="zh-CN" altLang="en-US" sz="1400" dirty="0"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          谢谢大家。</a:t>
            </a:r>
            <a:endParaRPr lang="zh-CN" altLang="en-US" sz="1400" dirty="0">
              <a:solidFill>
                <a:schemeClr val="accent2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528"/>
            <a:ext cx="1402083" cy="12252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330" y="158048"/>
            <a:ext cx="1469139" cy="128625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842" y="2429971"/>
            <a:ext cx="1604241" cy="24046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331" y="3306545"/>
            <a:ext cx="1123126" cy="748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642" y="3971130"/>
            <a:ext cx="592124" cy="710548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434" y="3012834"/>
            <a:ext cx="1459995" cy="171297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45244"/>
            <a:ext cx="4297689" cy="448056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274" y="327379"/>
            <a:ext cx="615697" cy="47244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86001"/>
            <a:ext cx="588265" cy="51511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43" y="715556"/>
            <a:ext cx="752858" cy="15819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907" y="4155926"/>
            <a:ext cx="1158242" cy="75285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395" y="3610803"/>
            <a:ext cx="509017" cy="31699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516" y="2859782"/>
            <a:ext cx="594361" cy="40843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039559"/>
            <a:ext cx="585423" cy="36542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188" y="2258148"/>
            <a:ext cx="262678" cy="20833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076" y="561352"/>
            <a:ext cx="262678" cy="20833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2629">
            <a:off x="4378352" y="2570222"/>
            <a:ext cx="175026" cy="138814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 rot="21232411">
            <a:off x="258925" y="1479995"/>
            <a:ext cx="4410511" cy="9387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5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rPr>
              <a:t>请投我一票！</a:t>
            </a:r>
            <a:endParaRPr lang="zh-CN" altLang="en-US" sz="55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34835" y="2700780"/>
            <a:ext cx="366158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000" b="1" dirty="0">
                <a:ln w="19050">
                  <a:noFill/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rPr>
              <a:t>我是你们最好的选择</a:t>
            </a:r>
            <a:endParaRPr lang="zh-CN" altLang="en-US" sz="3000" b="1" dirty="0">
              <a:ln w="19050">
                <a:noFill/>
                <a:prstDash val="solid"/>
              </a:ln>
              <a:solidFill>
                <a:schemeClr val="bg1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593356" y="3314986"/>
            <a:ext cx="1729961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000" b="1" dirty="0">
                <a:ln w="19050">
                  <a:noFill/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rPr>
              <a:t>谢谢支持</a:t>
            </a:r>
            <a:endParaRPr lang="zh-CN" altLang="en-US" sz="3000" b="1" dirty="0">
              <a:ln w="19050">
                <a:noFill/>
                <a:prstDash val="solid"/>
              </a:ln>
              <a:solidFill>
                <a:srgbClr val="FFFF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2" y="778025"/>
            <a:ext cx="451105" cy="43891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192" y="939473"/>
            <a:ext cx="316993" cy="30784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64" y="4171951"/>
            <a:ext cx="469393" cy="45720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6467">
            <a:off x="3496979" y="3813770"/>
            <a:ext cx="373090" cy="363006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1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56" presetClass="entr" presetSubtype="0" fill="hold" grpId="0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6" presetClass="entr" presetSubtype="0" fill="hold" grpId="1" nodeType="withEffect">
                                  <p:stCondLst>
                                    <p:cond delay="6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2" presetClass="emph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3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2" presetClass="emp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1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Rot by="120000">
                                      <p:cBhvr>
                                        <p:cTn id="1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31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2" presetClass="emph" presetSubtype="0" fill="hold" nodeType="withEffect">
                                  <p:stCondLst>
                                    <p:cond delay="10300"/>
                                  </p:stCondLst>
                                  <p:childTnLst>
                                    <p:animRot by="120000">
                                      <p:cBhvr>
                                        <p:cTn id="1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758</Words>
  <Application>WPS 演示</Application>
  <PresentationFormat>全屏显示(16:9)</PresentationFormat>
  <Paragraphs>62</Paragraphs>
  <Slides>8</Slides>
  <Notes>8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6" baseType="lpstr">
      <vt:lpstr>Arial</vt:lpstr>
      <vt:lpstr>宋体</vt:lpstr>
      <vt:lpstr>Wingdings</vt:lpstr>
      <vt:lpstr>方正少儿简体</vt:lpstr>
      <vt:lpstr>微软雅黑</vt:lpstr>
      <vt:lpstr>Arial Unicode MS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www.xqppt.com</dc:title>
  <dc:subject>自我介绍主题PPT模板</dc:subject>
  <dc:creator>小Q</dc:creator>
  <dcterms:created xsi:type="dcterms:W3CDTF">2016-02-24T01:50:00Z</dcterms:created>
  <dcterms:modified xsi:type="dcterms:W3CDTF">2021-08-24T09:35:50Z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