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media/media1.m4a" ContentType="audio/mp4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5"/>
  </p:notesMasterIdLst>
  <p:handoutMasterIdLst>
    <p:handoutMasterId r:id="rId70"/>
  </p:handoutMasterIdLst>
  <p:sldIdLst>
    <p:sldId id="256" r:id="rId3"/>
    <p:sldId id="257" r:id="rId4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9" r:id="rId15"/>
    <p:sldId id="267" r:id="rId16"/>
    <p:sldId id="268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281" r:id="rId28"/>
    <p:sldId id="280" r:id="rId29"/>
    <p:sldId id="282" r:id="rId30"/>
    <p:sldId id="283" r:id="rId31"/>
    <p:sldId id="284" r:id="rId32"/>
    <p:sldId id="285" r:id="rId33"/>
    <p:sldId id="286" r:id="rId34"/>
    <p:sldId id="287" r:id="rId35"/>
    <p:sldId id="288" r:id="rId36"/>
    <p:sldId id="289" r:id="rId37"/>
    <p:sldId id="290" r:id="rId38"/>
    <p:sldId id="291" r:id="rId39"/>
    <p:sldId id="292" r:id="rId40"/>
    <p:sldId id="293" r:id="rId41"/>
    <p:sldId id="294" r:id="rId42"/>
    <p:sldId id="295" r:id="rId43"/>
    <p:sldId id="296" r:id="rId44"/>
    <p:sldId id="297" r:id="rId45"/>
    <p:sldId id="299" r:id="rId46"/>
    <p:sldId id="300" r:id="rId47"/>
    <p:sldId id="298" r:id="rId48"/>
    <p:sldId id="301" r:id="rId49"/>
    <p:sldId id="302" r:id="rId50"/>
    <p:sldId id="303" r:id="rId51"/>
    <p:sldId id="304" r:id="rId52"/>
    <p:sldId id="305" r:id="rId53"/>
    <p:sldId id="306" r:id="rId54"/>
    <p:sldId id="307" r:id="rId55"/>
    <p:sldId id="308" r:id="rId56"/>
    <p:sldId id="309" r:id="rId57"/>
    <p:sldId id="311" r:id="rId58"/>
    <p:sldId id="312" r:id="rId59"/>
    <p:sldId id="313" r:id="rId60"/>
    <p:sldId id="310" r:id="rId61"/>
    <p:sldId id="314" r:id="rId62"/>
    <p:sldId id="315" r:id="rId63"/>
    <p:sldId id="316" r:id="rId64"/>
    <p:sldId id="317" r:id="rId65"/>
    <p:sldId id="318" r:id="rId66"/>
    <p:sldId id="319" r:id="rId67"/>
    <p:sldId id="320" r:id="rId68"/>
    <p:sldId id="321" r:id="rId69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>
        <p:scale>
          <a:sx n="25" d="100"/>
          <a:sy n="25" d="100"/>
        </p:scale>
        <p:origin x="1277" y="1229"/>
      </p:cViewPr>
      <p:guideLst>
        <p:guide orient="horz" pos="2160"/>
        <p:guide pos="386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'1.0' encoding='UTF-8' standalone='yes'?>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3" Type="http://schemas.openxmlformats.org/officeDocument/2006/relationships/tableStyles" Target="tableStyles.xml"/><Relationship Id="rId72" Type="http://schemas.openxmlformats.org/officeDocument/2006/relationships/viewProps" Target="viewProps.xml"/><Relationship Id="rId71" Type="http://schemas.openxmlformats.org/officeDocument/2006/relationships/presProps" Target="presProps.xml"/><Relationship Id="rId70" Type="http://schemas.openxmlformats.org/officeDocument/2006/relationships/handoutMaster" Target="handoutMasters/handoutMaster1.xml"/><Relationship Id="rId7" Type="http://schemas.openxmlformats.org/officeDocument/2006/relationships/slide" Target="slides/slide4.xml"/><Relationship Id="rId69" Type="http://schemas.openxmlformats.org/officeDocument/2006/relationships/slide" Target="slides/slide66.xml"/><Relationship Id="rId68" Type="http://schemas.openxmlformats.org/officeDocument/2006/relationships/slide" Target="slides/slide65.xml"/><Relationship Id="rId67" Type="http://schemas.openxmlformats.org/officeDocument/2006/relationships/slide" Target="slides/slide64.xml"/><Relationship Id="rId66" Type="http://schemas.openxmlformats.org/officeDocument/2006/relationships/slide" Target="slides/slide63.xml"/><Relationship Id="rId65" Type="http://schemas.openxmlformats.org/officeDocument/2006/relationships/slide" Target="slides/slide62.xml"/><Relationship Id="rId64" Type="http://schemas.openxmlformats.org/officeDocument/2006/relationships/slide" Target="slides/slide61.xml"/><Relationship Id="rId63" Type="http://schemas.openxmlformats.org/officeDocument/2006/relationships/slide" Target="slides/slide60.xml"/><Relationship Id="rId62" Type="http://schemas.openxmlformats.org/officeDocument/2006/relationships/slide" Target="slides/slide59.xml"/><Relationship Id="rId61" Type="http://schemas.openxmlformats.org/officeDocument/2006/relationships/slide" Target="slides/slide58.xml"/><Relationship Id="rId60" Type="http://schemas.openxmlformats.org/officeDocument/2006/relationships/slide" Target="slides/slide57.xml"/><Relationship Id="rId6" Type="http://schemas.openxmlformats.org/officeDocument/2006/relationships/slide" Target="slides/slide3.xml"/><Relationship Id="rId59" Type="http://schemas.openxmlformats.org/officeDocument/2006/relationships/slide" Target="slides/slide56.xml"/><Relationship Id="rId58" Type="http://schemas.openxmlformats.org/officeDocument/2006/relationships/slide" Target="slides/slide55.xml"/><Relationship Id="rId57" Type="http://schemas.openxmlformats.org/officeDocument/2006/relationships/slide" Target="slides/slide54.xml"/><Relationship Id="rId56" Type="http://schemas.openxmlformats.org/officeDocument/2006/relationships/slide" Target="slides/slide53.xml"/><Relationship Id="rId55" Type="http://schemas.openxmlformats.org/officeDocument/2006/relationships/slide" Target="slides/slide52.xml"/><Relationship Id="rId54" Type="http://schemas.openxmlformats.org/officeDocument/2006/relationships/slide" Target="slides/slide51.xml"/><Relationship Id="rId53" Type="http://schemas.openxmlformats.org/officeDocument/2006/relationships/slide" Target="slides/slide50.xml"/><Relationship Id="rId52" Type="http://schemas.openxmlformats.org/officeDocument/2006/relationships/slide" Target="slides/slide49.xml"/><Relationship Id="rId51" Type="http://schemas.openxmlformats.org/officeDocument/2006/relationships/slide" Target="slides/slide48.xml"/><Relationship Id="rId50" Type="http://schemas.openxmlformats.org/officeDocument/2006/relationships/slide" Target="slides/slide47.xml"/><Relationship Id="rId5" Type="http://schemas.openxmlformats.org/officeDocument/2006/relationships/notesMaster" Target="notesMasters/notesMaster1.xml"/><Relationship Id="rId49" Type="http://schemas.openxmlformats.org/officeDocument/2006/relationships/slide" Target="slides/slide46.xml"/><Relationship Id="rId48" Type="http://schemas.openxmlformats.org/officeDocument/2006/relationships/slide" Target="slides/slide45.xml"/><Relationship Id="rId47" Type="http://schemas.openxmlformats.org/officeDocument/2006/relationships/slide" Target="slides/slide44.xml"/><Relationship Id="rId46" Type="http://schemas.openxmlformats.org/officeDocument/2006/relationships/slide" Target="slides/slide43.xml"/><Relationship Id="rId45" Type="http://schemas.openxmlformats.org/officeDocument/2006/relationships/slide" Target="slides/slide42.xml"/><Relationship Id="rId44" Type="http://schemas.openxmlformats.org/officeDocument/2006/relationships/slide" Target="slides/slide41.xml"/><Relationship Id="rId43" Type="http://schemas.openxmlformats.org/officeDocument/2006/relationships/slide" Target="slides/slide40.xml"/><Relationship Id="rId42" Type="http://schemas.openxmlformats.org/officeDocument/2006/relationships/slide" Target="slides/slide39.xml"/><Relationship Id="rId41" Type="http://schemas.openxmlformats.org/officeDocument/2006/relationships/slide" Target="slides/slide38.xml"/><Relationship Id="rId40" Type="http://schemas.openxmlformats.org/officeDocument/2006/relationships/slide" Target="slides/slide37.xml"/><Relationship Id="rId4" Type="http://schemas.openxmlformats.org/officeDocument/2006/relationships/slide" Target="slides/slide2.xml"/><Relationship Id="rId39" Type="http://schemas.openxmlformats.org/officeDocument/2006/relationships/slide" Target="slides/slide36.xml"/><Relationship Id="rId38" Type="http://schemas.openxmlformats.org/officeDocument/2006/relationships/slide" Target="slides/slide35.xml"/><Relationship Id="rId37" Type="http://schemas.openxmlformats.org/officeDocument/2006/relationships/slide" Target="slides/slide34.xml"/><Relationship Id="rId36" Type="http://schemas.openxmlformats.org/officeDocument/2006/relationships/slide" Target="slides/slide33.xml"/><Relationship Id="rId35" Type="http://schemas.openxmlformats.org/officeDocument/2006/relationships/slide" Target="slides/slide32.xml"/><Relationship Id="rId34" Type="http://schemas.openxmlformats.org/officeDocument/2006/relationships/slide" Target="slides/slide31.xml"/><Relationship Id="rId33" Type="http://schemas.openxmlformats.org/officeDocument/2006/relationships/slide" Target="slides/slide30.xml"/><Relationship Id="rId32" Type="http://schemas.openxmlformats.org/officeDocument/2006/relationships/slide" Target="slides/slide29.xml"/><Relationship Id="rId31" Type="http://schemas.openxmlformats.org/officeDocument/2006/relationships/slide" Target="slides/slide28.xml"/><Relationship Id="rId30" Type="http://schemas.openxmlformats.org/officeDocument/2006/relationships/slide" Target="slides/slide27.xml"/><Relationship Id="rId3" Type="http://schemas.openxmlformats.org/officeDocument/2006/relationships/slide" Target="slides/slide1.xml"/><Relationship Id="rId29" Type="http://schemas.openxmlformats.org/officeDocument/2006/relationships/slide" Target="slides/slide26.xml"/><Relationship Id="rId28" Type="http://schemas.openxmlformats.org/officeDocument/2006/relationships/slide" Target="slides/slide25.xml"/><Relationship Id="rId27" Type="http://schemas.openxmlformats.org/officeDocument/2006/relationships/slide" Target="slides/slide24.xml"/><Relationship Id="rId26" Type="http://schemas.openxmlformats.org/officeDocument/2006/relationships/slide" Target="slides/slide23.xml"/><Relationship Id="rId25" Type="http://schemas.openxmlformats.org/officeDocument/2006/relationships/slide" Target="slides/slide22.xml"/><Relationship Id="rId24" Type="http://schemas.openxmlformats.org/officeDocument/2006/relationships/slide" Target="slides/slide21.xml"/><Relationship Id="rId23" Type="http://schemas.openxmlformats.org/officeDocument/2006/relationships/slide" Target="slides/slide20.xml"/><Relationship Id="rId22" Type="http://schemas.openxmlformats.org/officeDocument/2006/relationships/slide" Target="slides/slide19.xml"/><Relationship Id="rId21" Type="http://schemas.openxmlformats.org/officeDocument/2006/relationships/slide" Target="slides/slide18.xml"/><Relationship Id="rId20" Type="http://schemas.openxmlformats.org/officeDocument/2006/relationships/slide" Target="slides/slide17.xml"/><Relationship Id="rId2" Type="http://schemas.openxmlformats.org/officeDocument/2006/relationships/theme" Target="theme/theme1.xml"/><Relationship Id="rId19" Type="http://schemas.openxmlformats.org/officeDocument/2006/relationships/slide" Target="slides/slide16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handoutMasters/_rels/handoutMaster1.xml.rels><?xml version='1.0' encoding='UTF-8' standalone='yes'?>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'1.0' encoding='UTF-8' standalone='yes'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303DCF-7498-4D94-A764-D485CB14B0CD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772043-2C79-4C24-A595-56C5FC974DA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'1.0' encoding='UTF-8' standalone='yes'?>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2.xml.rels><?xml version='1.0' encoding='UTF-8' standalone='yes'?>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3.xml.rels><?xml version='1.0' encoding='UTF-8' standalone='yes'?>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BA9E17-D5AD-46D7-9E8C-A43546F59BE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BA9E17-D5AD-46D7-9E8C-A43546F59BE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BA9E17-D5AD-46D7-9E8C-A43546F59BE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A54A1-C182-4EBA-B005-11C60FD903D3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CB7F5-DF4B-4151-BAAE-BFE46E255C9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A54A1-C182-4EBA-B005-11C60FD903D3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CB7F5-DF4B-4151-BAAE-BFE46E255C9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A54A1-C182-4EBA-B005-11C60FD903D3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CB7F5-DF4B-4151-BAAE-BFE46E255C9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A54A1-C182-4EBA-B005-11C60FD903D3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CB7F5-DF4B-4151-BAAE-BFE46E255C9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A54A1-C182-4EBA-B005-11C60FD903D3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CB7F5-DF4B-4151-BAAE-BFE46E255C9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A54A1-C182-4EBA-B005-11C60FD903D3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CB7F5-DF4B-4151-BAAE-BFE46E255C9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A54A1-C182-4EBA-B005-11C60FD903D3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CB7F5-DF4B-4151-BAAE-BFE46E255C9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A54A1-C182-4EBA-B005-11C60FD903D3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CB7F5-DF4B-4151-BAAE-BFE46E255C9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A54A1-C182-4EBA-B005-11C60FD903D3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CB7F5-DF4B-4151-BAAE-BFE46E255C9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A54A1-C182-4EBA-B005-11C60FD903D3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CB7F5-DF4B-4151-BAAE-BFE46E255C9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A54A1-C182-4EBA-B005-11C60FD903D3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CB7F5-DF4B-4151-BAAE-BFE46E255C9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CA54A1-C182-4EBA-B005-11C60FD903D3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7CB7F5-DF4B-4151-BAAE-BFE46E255C99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4" Type="http://schemas.openxmlformats.org/officeDocument/2006/relationships/slideLayout" Target="../slideLayouts/slideLayout1.xml"/><Relationship Id="rId3" Type="http://schemas.openxmlformats.org/officeDocument/2006/relationships/image" Target="../media/image1.png"/><Relationship Id="rId2" Type="http://schemas.microsoft.com/office/2007/relationships/media" Target="../media/media1.m4a"/><Relationship Id="rId1" Type="http://schemas.openxmlformats.org/officeDocument/2006/relationships/audio" Target="../media/media1.m4a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'1.0' encoding='UTF-8' standalone='yes'?>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/Relationships>
</file>

<file path=ppt/slides/_rels/slide2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'1.0' encoding='UTF-8' standalone='yes'?>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/Relationships>
</file>

<file path=ppt/slides/_rels/slide3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'1.0' encoding='UTF-8' standalone='yes'?>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.xml"/></Relationships>
</file>

<file path=ppt/slides/_rels/slide4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媒体1">
            <a:hlinkClick r:id="" action="ppaction://media"/>
          </p:cNvPr>
          <p:cNvPicPr>
            <a:picLocks noChangeAspect="1"/>
          </p:cNvPicPr>
          <p:nvPr>
            <a:audioFile r:link="rId1"/>
            <p:extLst>
              <p:ext uri="{DAA4B4D4-6D71-4841-9C94-3DE7FCFB9230}">
                <p14:media xmlns:p14="http://schemas.microsoft.com/office/powerpoint/2010/main" r:embed="rId2"/>
              </p:ext>
            </p:extLst>
          </p:nvPr>
        </p:nvPicPr>
        <p:blipFill>
          <a:blip r:embed="rId3"/>
          <a:stretch>
            <a:fillRect/>
          </a:stretch>
        </p:blipFill>
        <p:spPr>
          <a:xfrm>
            <a:off x="0" y="-625475"/>
            <a:ext cx="487363" cy="487363"/>
          </a:xfrm>
          <a:prstGeom prst="rect">
            <a:avLst/>
          </a:prstGeom>
        </p:spPr>
      </p:pic>
      <p:grpSp>
        <p:nvGrpSpPr>
          <p:cNvPr id="9" name="组合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5" name="矩形 4"/>
            <p:cNvSpPr/>
            <p:nvPr/>
          </p:nvSpPr>
          <p:spPr>
            <a:xfrm>
              <a:off x="0" y="0"/>
              <a:ext cx="6096000" cy="68580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6" name="矩形 5"/>
            <p:cNvSpPr/>
            <p:nvPr/>
          </p:nvSpPr>
          <p:spPr>
            <a:xfrm>
              <a:off x="6096000" y="0"/>
              <a:ext cx="6096000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7" name="文本框 6"/>
          <p:cNvSpPr txBox="1"/>
          <p:nvPr/>
        </p:nvSpPr>
        <p:spPr>
          <a:xfrm>
            <a:off x="6096000" y="1516365"/>
            <a:ext cx="5776277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9900" spc="1500" dirty="0">
                <a:latin typeface="站酷酷黑" panose="02010600030101010101" pitchFamily="2" charset="-122"/>
                <a:ea typeface="站酷酷黑" panose="02010600030101010101" pitchFamily="2" charset="-122"/>
              </a:rPr>
              <a:t>介绍</a:t>
            </a:r>
            <a:endParaRPr lang="zh-CN" altLang="en-US" sz="19900" spc="1500" dirty="0">
              <a:latin typeface="站酷酷黑" panose="02010600030101010101" pitchFamily="2" charset="-122"/>
              <a:ea typeface="站酷酷黑" panose="02010600030101010101" pitchFamily="2" charset="-122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472123" y="1432559"/>
            <a:ext cx="5776277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9900" spc="1500" dirty="0">
                <a:solidFill>
                  <a:schemeClr val="bg1"/>
                </a:solidFill>
                <a:latin typeface="站酷酷黑" panose="02010600030101010101" pitchFamily="2" charset="-122"/>
                <a:ea typeface="站酷酷黑" panose="02010600030101010101" pitchFamily="2" charset="-122"/>
              </a:rPr>
              <a:t>自我</a:t>
            </a:r>
            <a:endParaRPr lang="zh-CN" altLang="en-US" sz="19900" spc="1500" dirty="0">
              <a:solidFill>
                <a:schemeClr val="bg1"/>
              </a:solidFill>
              <a:latin typeface="站酷酷黑" panose="02010600030101010101" pitchFamily="2" charset="-122"/>
              <a:ea typeface="站酷酷黑" panose="02010600030101010101" pitchFamily="2" charset="-122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2042002" y="4673323"/>
            <a:ext cx="842772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6600" spc="1500" dirty="0">
                <a:solidFill>
                  <a:schemeClr val="bg1"/>
                </a:solidFill>
                <a:latin typeface="站酷酷黑" panose="02010600030101010101" pitchFamily="2" charset="-122"/>
                <a:ea typeface="站酷酷黑" panose="02010600030101010101" pitchFamily="2" charset="-122"/>
              </a:rPr>
              <a:t>新人入职</a:t>
            </a:r>
            <a:r>
              <a:rPr lang="zh-CN" altLang="en-US" sz="6600" spc="1500" dirty="0">
                <a:latin typeface="站酷酷黑" panose="02010600030101010101" pitchFamily="2" charset="-122"/>
                <a:ea typeface="站酷酷黑" panose="02010600030101010101" pitchFamily="2" charset="-122"/>
              </a:rPr>
              <a:t>炫酷视频</a:t>
            </a:r>
            <a:endParaRPr lang="zh-CN" altLang="en-US" sz="6600" spc="1500" dirty="0">
              <a:latin typeface="站酷酷黑" panose="02010600030101010101" pitchFamily="2" charset="-122"/>
              <a:ea typeface="站酷酷黑" panose="02010600030101010101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500"/>
    </mc:Choice>
    <mc:Fallback>
      <p:transition spd="slow" advTm="15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numSld="99">
                <p:cTn id="21" repeatCount="indefinite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  <p:bldLst>
      <p:bldP spid="7" grpId="0"/>
      <p:bldP spid="8" grpId="0"/>
      <p:bldP spid="1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394301" y="2105561"/>
            <a:ext cx="9746139" cy="26460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6600" spc="1500" dirty="0">
                <a:solidFill>
                  <a:schemeClr val="bg1"/>
                </a:solidFill>
                <a:latin typeface="站酷酷黑" panose="02010600030101010101" pitchFamily="2" charset="-122"/>
                <a:ea typeface="站酷酷黑" panose="02010600030101010101" pitchFamily="2" charset="-122"/>
              </a:rPr>
              <a:t>小Q办公</a:t>
            </a:r>
            <a:endParaRPr lang="zh-CN" altLang="en-US" sz="16600" spc="1500" dirty="0">
              <a:solidFill>
                <a:schemeClr val="bg1"/>
              </a:solidFill>
              <a:latin typeface="站酷酷黑" panose="02010600030101010101" pitchFamily="2" charset="-122"/>
              <a:ea typeface="站酷酷黑" panose="02010600030101010101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800"/>
    </mc:Choice>
    <mc:Fallback>
      <p:transition spd="slow" advTm="8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7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28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3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3" tmFilter="0, 0; 0.125,0.2665; 0.25,0.4; 0.375,0.465; 0.5,0.5;  0.625,0.535; 0.75,0.6; 0.875,0.7335; 1,1">
                                          <p:stCondLst>
                                            <p:cond delay="83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41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1" tmFilter="0, 0; 0.125,0.2665; 0.25,0.4; 0.375,0.465; 0.5,0.5;  0.625,0.535; 0.75,0.6; 0.875,0.7335; 1,1">
                                          <p:stCondLst>
                                            <p:cond delay="207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3">
                                          <p:stCondLst>
                                            <p:cond delay="81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21" decel="50000">
                                          <p:stCondLst>
                                            <p:cond delay="8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3">
                                          <p:stCondLst>
                                            <p:cond delay="1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21" decel="50000">
                                          <p:stCondLst>
                                            <p:cond delay="167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3">
                                          <p:stCondLst>
                                            <p:cond delay="20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21" decel="50000">
                                          <p:stCondLst>
                                            <p:cond delay="2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3">
                                          <p:stCondLst>
                                            <p:cond delay="22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21" decel="50000">
                                          <p:stCondLst>
                                            <p:cond delay="22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074261" y="2644170"/>
            <a:ext cx="794781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9600" spc="1500" dirty="0">
                <a:solidFill>
                  <a:schemeClr val="bg1"/>
                </a:solidFill>
                <a:latin typeface="站酷酷黑" panose="02010600030101010101" pitchFamily="2" charset="-122"/>
                <a:ea typeface="站酷酷黑" panose="02010600030101010101" pitchFamily="2" charset="-122"/>
              </a:rPr>
              <a:t>与可爱的</a:t>
            </a:r>
            <a:endParaRPr lang="zh-CN" altLang="en-US" sz="9600" spc="1500" dirty="0">
              <a:solidFill>
                <a:schemeClr val="bg1"/>
              </a:solidFill>
              <a:latin typeface="站酷酷黑" panose="02010600030101010101" pitchFamily="2" charset="-122"/>
              <a:ea typeface="站酷酷黑" panose="02010600030101010101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800"/>
    </mc:Choice>
    <mc:Fallback>
      <p:transition spd="slow" advTm="800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074261" y="2644170"/>
            <a:ext cx="954801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9600" spc="1500" dirty="0">
                <a:solidFill>
                  <a:schemeClr val="bg1"/>
                </a:solidFill>
                <a:latin typeface="站酷酷黑" panose="02010600030101010101" pitchFamily="2" charset="-122"/>
                <a:ea typeface="站酷酷黑" panose="02010600030101010101" pitchFamily="2" charset="-122"/>
              </a:rPr>
              <a:t> </a:t>
            </a:r>
            <a:r>
              <a:rPr lang="zh-CN" altLang="en-US" sz="9600" spc="1500" dirty="0">
                <a:solidFill>
                  <a:schemeClr val="bg1"/>
                </a:solidFill>
                <a:latin typeface="站酷酷黑" panose="02010600030101010101" pitchFamily="2" charset="-122"/>
                <a:ea typeface="站酷酷黑" panose="02010600030101010101" pitchFamily="2" charset="-122"/>
              </a:rPr>
              <a:t>       你们</a:t>
            </a:r>
            <a:endParaRPr lang="zh-CN" altLang="en-US" sz="9600" spc="1500" dirty="0">
              <a:solidFill>
                <a:schemeClr val="bg1"/>
              </a:solidFill>
              <a:latin typeface="站酷酷黑" panose="02010600030101010101" pitchFamily="2" charset="-122"/>
              <a:ea typeface="站酷酷黑" panose="02010600030101010101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800"/>
    </mc:Choice>
    <mc:Fallback>
      <p:transition spd="slow" advTm="800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4122261" y="2321004"/>
            <a:ext cx="4229259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3800" spc="1500" dirty="0">
                <a:solidFill>
                  <a:schemeClr val="bg1"/>
                </a:solidFill>
                <a:latin typeface="站酷酷黑" panose="02010600030101010101" pitchFamily="2" charset="-122"/>
                <a:ea typeface="站酷酷黑" panose="02010600030101010101" pitchFamily="2" charset="-122"/>
              </a:rPr>
              <a:t>共事</a:t>
            </a:r>
            <a:endParaRPr lang="zh-CN" altLang="en-US" sz="13800" spc="1500" dirty="0">
              <a:solidFill>
                <a:schemeClr val="bg1"/>
              </a:solidFill>
              <a:latin typeface="站酷酷黑" panose="02010600030101010101" pitchFamily="2" charset="-122"/>
              <a:ea typeface="站酷酷黑" panose="02010600030101010101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800"/>
    </mc:Choice>
    <mc:Fallback>
      <p:transition spd="slow" advTm="800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074261" y="2644170"/>
            <a:ext cx="794781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9600" spc="1500" dirty="0">
                <a:solidFill>
                  <a:schemeClr val="bg1"/>
                </a:solidFill>
                <a:latin typeface="站酷酷黑" panose="02010600030101010101" pitchFamily="2" charset="-122"/>
                <a:ea typeface="站酷酷黑" panose="02010600030101010101" pitchFamily="2" charset="-122"/>
              </a:rPr>
              <a:t> </a:t>
            </a:r>
            <a:r>
              <a:rPr lang="zh-CN" altLang="en-US" sz="9600" spc="1500" dirty="0">
                <a:solidFill>
                  <a:schemeClr val="bg1"/>
                </a:solidFill>
                <a:latin typeface="站酷酷黑" panose="02010600030101010101" pitchFamily="2" charset="-122"/>
                <a:ea typeface="站酷酷黑" panose="02010600030101010101" pitchFamily="2" charset="-122"/>
              </a:rPr>
              <a:t>     </a:t>
            </a:r>
            <a:endParaRPr lang="zh-CN" altLang="en-US" sz="9600" spc="1500" dirty="0">
              <a:solidFill>
                <a:schemeClr val="bg1"/>
              </a:solidFill>
              <a:latin typeface="站酷酷黑" panose="02010600030101010101" pitchFamily="2" charset="-122"/>
              <a:ea typeface="站酷酷黑" panose="02010600030101010101" pitchFamily="2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818911" y="2321004"/>
            <a:ext cx="4229259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3800" spc="1500" dirty="0">
                <a:solidFill>
                  <a:schemeClr val="bg1"/>
                </a:solidFill>
                <a:latin typeface="站酷酷黑" panose="02010600030101010101" pitchFamily="2" charset="-122"/>
                <a:ea typeface="站酷酷黑" panose="02010600030101010101" pitchFamily="2" charset="-122"/>
              </a:rPr>
              <a:t>希望</a:t>
            </a:r>
            <a:endParaRPr lang="zh-CN" altLang="en-US" sz="13800" spc="1500" dirty="0">
              <a:solidFill>
                <a:schemeClr val="bg1"/>
              </a:solidFill>
              <a:latin typeface="站酷酷黑" panose="02010600030101010101" pitchFamily="2" charset="-122"/>
              <a:ea typeface="站酷酷黑" panose="02010600030101010101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800"/>
    </mc:Choice>
    <mc:Fallback>
      <p:transition spd="slow" advTm="800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074261" y="2644170"/>
            <a:ext cx="794781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9600" spc="1500" dirty="0">
                <a:solidFill>
                  <a:schemeClr val="bg1"/>
                </a:solidFill>
                <a:latin typeface="站酷酷黑" panose="02010600030101010101" pitchFamily="2" charset="-122"/>
                <a:ea typeface="站酷酷黑" panose="02010600030101010101" pitchFamily="2" charset="-122"/>
              </a:rPr>
              <a:t> </a:t>
            </a:r>
            <a:r>
              <a:rPr lang="zh-CN" altLang="en-US" sz="9600" spc="1500" dirty="0">
                <a:solidFill>
                  <a:schemeClr val="bg1"/>
                </a:solidFill>
                <a:latin typeface="站酷酷黑" panose="02010600030101010101" pitchFamily="2" charset="-122"/>
                <a:ea typeface="站酷酷黑" panose="02010600030101010101" pitchFamily="2" charset="-122"/>
              </a:rPr>
              <a:t>     </a:t>
            </a:r>
            <a:endParaRPr lang="zh-CN" altLang="en-US" sz="9600" spc="1500" dirty="0">
              <a:solidFill>
                <a:schemeClr val="bg1"/>
              </a:solidFill>
              <a:latin typeface="站酷酷黑" panose="02010600030101010101" pitchFamily="2" charset="-122"/>
              <a:ea typeface="站酷酷黑" panose="02010600030101010101" pitchFamily="2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5192791" y="2321004"/>
            <a:ext cx="6161009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3800" spc="1500" dirty="0">
                <a:solidFill>
                  <a:schemeClr val="bg1"/>
                </a:solidFill>
                <a:latin typeface="站酷酷黑" panose="02010600030101010101" pitchFamily="2" charset="-122"/>
                <a:ea typeface="站酷酷黑" panose="02010600030101010101" pitchFamily="2" charset="-122"/>
              </a:rPr>
              <a:t>接下来</a:t>
            </a:r>
            <a:endParaRPr lang="zh-CN" altLang="en-US" sz="13800" spc="1500" dirty="0">
              <a:solidFill>
                <a:schemeClr val="bg1"/>
              </a:solidFill>
              <a:latin typeface="站酷酷黑" panose="02010600030101010101" pitchFamily="2" charset="-122"/>
              <a:ea typeface="站酷酷黑" panose="02010600030101010101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800"/>
    </mc:Choice>
    <mc:Fallback>
      <p:transition spd="slow" advTm="800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074261" y="2644170"/>
            <a:ext cx="794781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9600" spc="1500" dirty="0">
                <a:solidFill>
                  <a:schemeClr val="bg1"/>
                </a:solidFill>
                <a:latin typeface="站酷酷黑" panose="02010600030101010101" pitchFamily="2" charset="-122"/>
                <a:ea typeface="站酷酷黑" panose="02010600030101010101" pitchFamily="2" charset="-122"/>
              </a:rPr>
              <a:t> </a:t>
            </a:r>
            <a:r>
              <a:rPr lang="zh-CN" altLang="en-US" sz="9600" spc="1500" dirty="0">
                <a:solidFill>
                  <a:schemeClr val="bg1"/>
                </a:solidFill>
                <a:latin typeface="站酷酷黑" panose="02010600030101010101" pitchFamily="2" charset="-122"/>
                <a:ea typeface="站酷酷黑" panose="02010600030101010101" pitchFamily="2" charset="-122"/>
              </a:rPr>
              <a:t>     </a:t>
            </a:r>
            <a:endParaRPr lang="zh-CN" altLang="en-US" sz="9600" spc="1500" dirty="0">
              <a:solidFill>
                <a:schemeClr val="bg1"/>
              </a:solidFill>
              <a:latin typeface="站酷酷黑" panose="02010600030101010101" pitchFamily="2" charset="-122"/>
              <a:ea typeface="站酷酷黑" panose="02010600030101010101" pitchFamily="2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1547020" y="2105561"/>
            <a:ext cx="9570719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6600" spc="1500" dirty="0">
                <a:solidFill>
                  <a:schemeClr val="bg1"/>
                </a:solidFill>
                <a:latin typeface="站酷酷黑" panose="02010600030101010101" pitchFamily="2" charset="-122"/>
                <a:ea typeface="站酷酷黑" panose="02010600030101010101" pitchFamily="2" charset="-122"/>
              </a:rPr>
              <a:t>在工作中</a:t>
            </a:r>
            <a:endParaRPr lang="zh-CN" altLang="en-US" sz="16600" spc="1500" dirty="0">
              <a:solidFill>
                <a:schemeClr val="bg1"/>
              </a:solidFill>
              <a:latin typeface="站酷酷黑" panose="02010600030101010101" pitchFamily="2" charset="-122"/>
              <a:ea typeface="站酷酷黑" panose="02010600030101010101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800"/>
    </mc:Choice>
    <mc:Fallback>
      <p:transition spd="slow" advTm="8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125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63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63" fill="hold">
                                          <p:stCondLst>
                                            <p:cond delay="63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63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63" fill="hold">
                                          <p:stCondLst>
                                            <p:cond delay="18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074261" y="2644170"/>
            <a:ext cx="794781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9600" spc="1500" dirty="0">
                <a:solidFill>
                  <a:schemeClr val="bg1"/>
                </a:solidFill>
                <a:latin typeface="站酷酷黑" panose="02010600030101010101" pitchFamily="2" charset="-122"/>
                <a:ea typeface="站酷酷黑" panose="02010600030101010101" pitchFamily="2" charset="-122"/>
              </a:rPr>
              <a:t> </a:t>
            </a:r>
            <a:r>
              <a:rPr lang="zh-CN" altLang="en-US" sz="9600" spc="1500" dirty="0">
                <a:solidFill>
                  <a:schemeClr val="bg1"/>
                </a:solidFill>
                <a:latin typeface="站酷酷黑" panose="02010600030101010101" pitchFamily="2" charset="-122"/>
                <a:ea typeface="站酷酷黑" panose="02010600030101010101" pitchFamily="2" charset="-122"/>
              </a:rPr>
              <a:t>     </a:t>
            </a:r>
            <a:endParaRPr lang="zh-CN" altLang="en-US" sz="9600" spc="1500" dirty="0">
              <a:solidFill>
                <a:schemeClr val="bg1"/>
              </a:solidFill>
              <a:latin typeface="站酷酷黑" panose="02010600030101010101" pitchFamily="2" charset="-122"/>
              <a:ea typeface="站酷酷黑" panose="02010600030101010101" pitchFamily="2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1547020" y="2105561"/>
            <a:ext cx="9570719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6600" spc="1500" dirty="0">
                <a:solidFill>
                  <a:schemeClr val="bg1"/>
                </a:solidFill>
                <a:latin typeface="站酷酷黑" panose="02010600030101010101" pitchFamily="2" charset="-122"/>
                <a:ea typeface="站酷酷黑" panose="02010600030101010101" pitchFamily="2" charset="-122"/>
              </a:rPr>
              <a:t>能和大家</a:t>
            </a:r>
            <a:endParaRPr lang="zh-CN" altLang="en-US" sz="16600" spc="1500" dirty="0">
              <a:solidFill>
                <a:schemeClr val="bg1"/>
              </a:solidFill>
              <a:latin typeface="站酷酷黑" panose="02010600030101010101" pitchFamily="2" charset="-122"/>
              <a:ea typeface="站酷酷黑" panose="02010600030101010101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800"/>
    </mc:Choice>
    <mc:Fallback>
      <p:transition spd="slow" advTm="8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125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63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63" fill="hold">
                                          <p:stCondLst>
                                            <p:cond delay="63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63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63" fill="hold">
                                          <p:stCondLst>
                                            <p:cond delay="18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074261" y="2644170"/>
            <a:ext cx="794781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9600" spc="1500" dirty="0">
                <a:solidFill>
                  <a:schemeClr val="bg1"/>
                </a:solidFill>
                <a:latin typeface="站酷酷黑" panose="02010600030101010101" pitchFamily="2" charset="-122"/>
                <a:ea typeface="站酷酷黑" panose="02010600030101010101" pitchFamily="2" charset="-122"/>
              </a:rPr>
              <a:t> </a:t>
            </a:r>
            <a:r>
              <a:rPr lang="zh-CN" altLang="en-US" sz="9600" spc="1500" dirty="0">
                <a:solidFill>
                  <a:schemeClr val="bg1"/>
                </a:solidFill>
                <a:latin typeface="站酷酷黑" panose="02010600030101010101" pitchFamily="2" charset="-122"/>
                <a:ea typeface="站酷酷黑" panose="02010600030101010101" pitchFamily="2" charset="-122"/>
              </a:rPr>
              <a:t>     </a:t>
            </a:r>
            <a:endParaRPr lang="zh-CN" altLang="en-US" sz="9600" spc="1500" dirty="0">
              <a:solidFill>
                <a:schemeClr val="bg1"/>
              </a:solidFill>
              <a:latin typeface="站酷酷黑" panose="02010600030101010101" pitchFamily="2" charset="-122"/>
              <a:ea typeface="站酷酷黑" panose="02010600030101010101" pitchFamily="2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1547021" y="2105561"/>
            <a:ext cx="489950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6600" spc="1500" dirty="0">
                <a:solidFill>
                  <a:schemeClr val="bg1"/>
                </a:solidFill>
                <a:latin typeface="站酷酷黑" panose="02010600030101010101" pitchFamily="2" charset="-122"/>
                <a:ea typeface="站酷酷黑" panose="02010600030101010101" pitchFamily="2" charset="-122"/>
              </a:rPr>
              <a:t>携手</a:t>
            </a:r>
            <a:endParaRPr lang="zh-CN" altLang="en-US" sz="16600" spc="1500" dirty="0">
              <a:solidFill>
                <a:schemeClr val="bg1"/>
              </a:solidFill>
              <a:latin typeface="站酷酷黑" panose="02010600030101010101" pitchFamily="2" charset="-122"/>
              <a:ea typeface="站酷酷黑" panose="02010600030101010101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800"/>
    </mc:Choice>
    <mc:Fallback>
      <p:transition spd="slow" advTm="800"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074261" y="2644170"/>
            <a:ext cx="794781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9600" spc="1500" dirty="0">
                <a:solidFill>
                  <a:schemeClr val="bg1"/>
                </a:solidFill>
                <a:latin typeface="站酷酷黑" panose="02010600030101010101" pitchFamily="2" charset="-122"/>
                <a:ea typeface="站酷酷黑" panose="02010600030101010101" pitchFamily="2" charset="-122"/>
              </a:rPr>
              <a:t> </a:t>
            </a:r>
            <a:r>
              <a:rPr lang="zh-CN" altLang="en-US" sz="9600" spc="1500" dirty="0">
                <a:solidFill>
                  <a:schemeClr val="bg1"/>
                </a:solidFill>
                <a:latin typeface="站酷酷黑" panose="02010600030101010101" pitchFamily="2" charset="-122"/>
                <a:ea typeface="站酷酷黑" panose="02010600030101010101" pitchFamily="2" charset="-122"/>
              </a:rPr>
              <a:t>     </a:t>
            </a:r>
            <a:endParaRPr lang="zh-CN" altLang="en-US" sz="9600" spc="1500" dirty="0">
              <a:solidFill>
                <a:schemeClr val="bg1"/>
              </a:solidFill>
              <a:latin typeface="站酷酷黑" panose="02010600030101010101" pitchFamily="2" charset="-122"/>
              <a:ea typeface="站酷酷黑" panose="02010600030101010101" pitchFamily="2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1547020" y="2105561"/>
            <a:ext cx="9898219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600" spc="1500" dirty="0">
                <a:solidFill>
                  <a:schemeClr val="bg1"/>
                </a:solidFill>
                <a:latin typeface="站酷酷黑" panose="02010600030101010101" pitchFamily="2" charset="-122"/>
                <a:ea typeface="站酷酷黑" panose="02010600030101010101" pitchFamily="2" charset="-122"/>
              </a:rPr>
              <a:t> </a:t>
            </a:r>
            <a:r>
              <a:rPr lang="zh-CN" altLang="en-US" sz="16600" spc="1500" dirty="0">
                <a:solidFill>
                  <a:schemeClr val="bg1"/>
                </a:solidFill>
                <a:latin typeface="站酷酷黑" panose="02010600030101010101" pitchFamily="2" charset="-122"/>
                <a:ea typeface="站酷酷黑" panose="02010600030101010101" pitchFamily="2" charset="-122"/>
              </a:rPr>
              <a:t>   并进</a:t>
            </a:r>
            <a:endParaRPr lang="zh-CN" altLang="en-US" sz="16600" spc="1500" dirty="0">
              <a:solidFill>
                <a:schemeClr val="bg1"/>
              </a:solidFill>
              <a:latin typeface="站酷酷黑" panose="02010600030101010101" pitchFamily="2" charset="-122"/>
              <a:ea typeface="站酷酷黑" panose="02010600030101010101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800"/>
    </mc:Choice>
    <mc:Fallback>
      <p:transition spd="slow" advTm="80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-文本框 2"/>
          <p:cNvSpPr txBox="1"/>
          <p:nvPr>
            <p:custDataLst>
              <p:tags r:id="rId1"/>
            </p:custDataLst>
          </p:nvPr>
        </p:nvSpPr>
        <p:spPr>
          <a:xfrm>
            <a:off x="5575236" y="1227538"/>
            <a:ext cx="1041528" cy="470898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>
            <a:defPPr>
              <a:defRPr lang="zh-CN"/>
            </a:defPPr>
            <a:lvl1pPr algn="ctr">
              <a:defRPr sz="700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en-US" altLang="zh-CN" sz="30000" b="1" dirty="0">
                <a:solidFill>
                  <a:srgbClr val="FFFFFF"/>
                </a:solidFill>
              </a:rPr>
              <a:t>3</a:t>
            </a:r>
            <a:endParaRPr lang="zh-CN" altLang="en-US" sz="30000" b="1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500"/>
    </mc:Choice>
    <mc:Fallback>
      <p:transition spd="slow" advTm="15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2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discrete" valueType="num">
                                      <p:cBhvr>
                                        <p:cTn id="7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true"/>
                                          </p:val>
                                        </p:tav>
                                        <p:tav tm="100000">
                                          <p:val>
                                            <p:strVal val="false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shadow.opacity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1"/>
                                          </p:val>
                                        </p:tav>
                                        <p:tav tm="5000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074261" y="2644170"/>
            <a:ext cx="794781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9600" spc="1500" dirty="0">
                <a:solidFill>
                  <a:schemeClr val="bg1"/>
                </a:solidFill>
                <a:latin typeface="站酷酷黑" panose="02010600030101010101" pitchFamily="2" charset="-122"/>
                <a:ea typeface="站酷酷黑" panose="02010600030101010101" pitchFamily="2" charset="-122"/>
              </a:rPr>
              <a:t> </a:t>
            </a:r>
            <a:r>
              <a:rPr lang="zh-CN" altLang="en-US" sz="9600" spc="1500" dirty="0">
                <a:solidFill>
                  <a:schemeClr val="bg1"/>
                </a:solidFill>
                <a:latin typeface="站酷酷黑" panose="02010600030101010101" pitchFamily="2" charset="-122"/>
                <a:ea typeface="站酷酷黑" panose="02010600030101010101" pitchFamily="2" charset="-122"/>
              </a:rPr>
              <a:t>     </a:t>
            </a:r>
            <a:endParaRPr lang="zh-CN" altLang="en-US" sz="9600" spc="1500" dirty="0">
              <a:solidFill>
                <a:schemeClr val="bg1"/>
              </a:solidFill>
              <a:latin typeface="站酷酷黑" panose="02010600030101010101" pitchFamily="2" charset="-122"/>
              <a:ea typeface="站酷酷黑" panose="02010600030101010101" pitchFamily="2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1547021" y="2105561"/>
            <a:ext cx="489950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6600" spc="1500" dirty="0">
                <a:solidFill>
                  <a:schemeClr val="bg1"/>
                </a:solidFill>
                <a:latin typeface="站酷酷黑" panose="02010600030101010101" pitchFamily="2" charset="-122"/>
                <a:ea typeface="站酷酷黑" panose="02010600030101010101" pitchFamily="2" charset="-122"/>
              </a:rPr>
              <a:t>和谐</a:t>
            </a:r>
            <a:endParaRPr lang="zh-CN" altLang="en-US" sz="16600" spc="1500" dirty="0">
              <a:solidFill>
                <a:schemeClr val="bg1"/>
              </a:solidFill>
              <a:latin typeface="站酷酷黑" panose="02010600030101010101" pitchFamily="2" charset="-122"/>
              <a:ea typeface="站酷酷黑" panose="02010600030101010101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800"/>
    </mc:Choice>
    <mc:Fallback>
      <p:transition spd="slow" advTm="800"/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074261" y="2644170"/>
            <a:ext cx="794781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9600" spc="1500" dirty="0">
                <a:solidFill>
                  <a:schemeClr val="bg1"/>
                </a:solidFill>
                <a:latin typeface="站酷酷黑" panose="02010600030101010101" pitchFamily="2" charset="-122"/>
                <a:ea typeface="站酷酷黑" panose="02010600030101010101" pitchFamily="2" charset="-122"/>
              </a:rPr>
              <a:t> </a:t>
            </a:r>
            <a:r>
              <a:rPr lang="zh-CN" altLang="en-US" sz="9600" spc="1500" dirty="0">
                <a:solidFill>
                  <a:schemeClr val="bg1"/>
                </a:solidFill>
                <a:latin typeface="站酷酷黑" panose="02010600030101010101" pitchFamily="2" charset="-122"/>
                <a:ea typeface="站酷酷黑" panose="02010600030101010101" pitchFamily="2" charset="-122"/>
              </a:rPr>
              <a:t>     </a:t>
            </a:r>
            <a:endParaRPr lang="zh-CN" altLang="en-US" sz="9600" spc="1500" dirty="0">
              <a:solidFill>
                <a:schemeClr val="bg1"/>
              </a:solidFill>
              <a:latin typeface="站酷酷黑" panose="02010600030101010101" pitchFamily="2" charset="-122"/>
              <a:ea typeface="站酷酷黑" panose="02010600030101010101" pitchFamily="2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1547020" y="2105561"/>
            <a:ext cx="9898219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600" spc="1500" dirty="0">
                <a:solidFill>
                  <a:schemeClr val="bg1"/>
                </a:solidFill>
                <a:latin typeface="站酷酷黑" panose="02010600030101010101" pitchFamily="2" charset="-122"/>
                <a:ea typeface="站酷酷黑" panose="02010600030101010101" pitchFamily="2" charset="-122"/>
              </a:rPr>
              <a:t> </a:t>
            </a:r>
            <a:r>
              <a:rPr lang="zh-CN" altLang="en-US" sz="16600" spc="1500" dirty="0">
                <a:solidFill>
                  <a:schemeClr val="bg1"/>
                </a:solidFill>
                <a:latin typeface="站酷酷黑" panose="02010600030101010101" pitchFamily="2" charset="-122"/>
                <a:ea typeface="站酷酷黑" panose="02010600030101010101" pitchFamily="2" charset="-122"/>
              </a:rPr>
              <a:t>   相处</a:t>
            </a:r>
            <a:endParaRPr lang="zh-CN" altLang="en-US" sz="16600" spc="1500" dirty="0">
              <a:solidFill>
                <a:schemeClr val="bg1"/>
              </a:solidFill>
              <a:latin typeface="站酷酷黑" panose="02010600030101010101" pitchFamily="2" charset="-122"/>
              <a:ea typeface="站酷酷黑" panose="02010600030101010101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800"/>
    </mc:Choice>
    <mc:Fallback>
      <p:transition spd="slow" advTm="800"/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074261" y="2644170"/>
            <a:ext cx="794781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9600" spc="1500" dirty="0">
                <a:solidFill>
                  <a:schemeClr val="bg1"/>
                </a:solidFill>
                <a:latin typeface="站酷酷黑" panose="02010600030101010101" pitchFamily="2" charset="-122"/>
                <a:ea typeface="站酷酷黑" panose="02010600030101010101" pitchFamily="2" charset="-122"/>
              </a:rPr>
              <a:t> </a:t>
            </a:r>
            <a:r>
              <a:rPr lang="zh-CN" altLang="en-US" sz="9600" spc="1500" dirty="0">
                <a:solidFill>
                  <a:schemeClr val="bg1"/>
                </a:solidFill>
                <a:latin typeface="站酷酷黑" panose="02010600030101010101" pitchFamily="2" charset="-122"/>
                <a:ea typeface="站酷酷黑" panose="02010600030101010101" pitchFamily="2" charset="-122"/>
              </a:rPr>
              <a:t>     </a:t>
            </a:r>
            <a:endParaRPr lang="zh-CN" altLang="en-US" sz="9600" spc="1500" dirty="0">
              <a:solidFill>
                <a:schemeClr val="bg1"/>
              </a:solidFill>
              <a:latin typeface="站酷酷黑" panose="02010600030101010101" pitchFamily="2" charset="-122"/>
              <a:ea typeface="站酷酷黑" panose="02010600030101010101" pitchFamily="2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1547021" y="2105561"/>
            <a:ext cx="489950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6600" spc="1500" dirty="0">
                <a:solidFill>
                  <a:schemeClr val="bg1"/>
                </a:solidFill>
                <a:latin typeface="站酷酷黑" panose="02010600030101010101" pitchFamily="2" charset="-122"/>
                <a:ea typeface="站酷酷黑" panose="02010600030101010101" pitchFamily="2" charset="-122"/>
              </a:rPr>
              <a:t>愉快</a:t>
            </a:r>
            <a:endParaRPr lang="zh-CN" altLang="en-US" sz="16600" spc="1500" dirty="0">
              <a:solidFill>
                <a:schemeClr val="bg1"/>
              </a:solidFill>
              <a:latin typeface="站酷酷黑" panose="02010600030101010101" pitchFamily="2" charset="-122"/>
              <a:ea typeface="站酷酷黑" panose="02010600030101010101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800"/>
    </mc:Choice>
    <mc:Fallback>
      <p:transition spd="slow" advTm="800"/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074261" y="2644170"/>
            <a:ext cx="794781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9600" spc="1500" dirty="0">
                <a:solidFill>
                  <a:schemeClr val="bg1"/>
                </a:solidFill>
                <a:latin typeface="站酷酷黑" panose="02010600030101010101" pitchFamily="2" charset="-122"/>
                <a:ea typeface="站酷酷黑" panose="02010600030101010101" pitchFamily="2" charset="-122"/>
              </a:rPr>
              <a:t> </a:t>
            </a:r>
            <a:r>
              <a:rPr lang="zh-CN" altLang="en-US" sz="9600" spc="1500" dirty="0">
                <a:solidFill>
                  <a:schemeClr val="bg1"/>
                </a:solidFill>
                <a:latin typeface="站酷酷黑" panose="02010600030101010101" pitchFamily="2" charset="-122"/>
                <a:ea typeface="站酷酷黑" panose="02010600030101010101" pitchFamily="2" charset="-122"/>
              </a:rPr>
              <a:t>     </a:t>
            </a:r>
            <a:endParaRPr lang="zh-CN" altLang="en-US" sz="9600" spc="1500" dirty="0">
              <a:solidFill>
                <a:schemeClr val="bg1"/>
              </a:solidFill>
              <a:latin typeface="站酷酷黑" panose="02010600030101010101" pitchFamily="2" charset="-122"/>
              <a:ea typeface="站酷酷黑" panose="02010600030101010101" pitchFamily="2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1547020" y="2105561"/>
            <a:ext cx="9898219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600" spc="1500" dirty="0">
                <a:solidFill>
                  <a:schemeClr val="bg1"/>
                </a:solidFill>
                <a:latin typeface="站酷酷黑" panose="02010600030101010101" pitchFamily="2" charset="-122"/>
                <a:ea typeface="站酷酷黑" panose="02010600030101010101" pitchFamily="2" charset="-122"/>
              </a:rPr>
              <a:t> </a:t>
            </a:r>
            <a:r>
              <a:rPr lang="zh-CN" altLang="en-US" sz="16600" spc="1500" dirty="0">
                <a:solidFill>
                  <a:schemeClr val="bg1"/>
                </a:solidFill>
                <a:latin typeface="站酷酷黑" panose="02010600030101010101" pitchFamily="2" charset="-122"/>
                <a:ea typeface="站酷酷黑" panose="02010600030101010101" pitchFamily="2" charset="-122"/>
              </a:rPr>
              <a:t>   玩耍</a:t>
            </a:r>
            <a:endParaRPr lang="zh-CN" altLang="en-US" sz="16600" spc="1500" dirty="0">
              <a:solidFill>
                <a:schemeClr val="bg1"/>
              </a:solidFill>
              <a:latin typeface="站酷酷黑" panose="02010600030101010101" pitchFamily="2" charset="-122"/>
              <a:ea typeface="站酷酷黑" panose="02010600030101010101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800"/>
    </mc:Choice>
    <mc:Fallback>
      <p:transition spd="slow" advTm="800"/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074261" y="2644170"/>
            <a:ext cx="794781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9600" spc="1500" dirty="0">
                <a:solidFill>
                  <a:schemeClr val="bg1"/>
                </a:solidFill>
                <a:latin typeface="站酷酷黑" panose="02010600030101010101" pitchFamily="2" charset="-122"/>
                <a:ea typeface="站酷酷黑" panose="02010600030101010101" pitchFamily="2" charset="-122"/>
              </a:rPr>
              <a:t> </a:t>
            </a:r>
            <a:r>
              <a:rPr lang="zh-CN" altLang="en-US" sz="9600" spc="1500" dirty="0">
                <a:solidFill>
                  <a:schemeClr val="bg1"/>
                </a:solidFill>
                <a:latin typeface="站酷酷黑" panose="02010600030101010101" pitchFamily="2" charset="-122"/>
                <a:ea typeface="站酷酷黑" panose="02010600030101010101" pitchFamily="2" charset="-122"/>
              </a:rPr>
              <a:t>     </a:t>
            </a:r>
            <a:endParaRPr lang="zh-CN" altLang="en-US" sz="9600" spc="1500" dirty="0">
              <a:solidFill>
                <a:schemeClr val="bg1"/>
              </a:solidFill>
              <a:latin typeface="站酷酷黑" panose="02010600030101010101" pitchFamily="2" charset="-122"/>
              <a:ea typeface="站酷酷黑" panose="02010600030101010101" pitchFamily="2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1547020" y="2105561"/>
            <a:ext cx="9898219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16600" spc="1500" dirty="0">
                <a:solidFill>
                  <a:schemeClr val="bg1"/>
                </a:solidFill>
                <a:latin typeface="站酷酷黑" panose="02010600030101010101" pitchFamily="2" charset="-122"/>
                <a:ea typeface="站酷酷黑" panose="02010600030101010101" pitchFamily="2" charset="-122"/>
              </a:rPr>
              <a:t>共同</a:t>
            </a:r>
            <a:endParaRPr lang="zh-CN" altLang="en-US" sz="16600" spc="1500" dirty="0">
              <a:solidFill>
                <a:schemeClr val="bg1"/>
              </a:solidFill>
              <a:latin typeface="站酷酷黑" panose="02010600030101010101" pitchFamily="2" charset="-122"/>
              <a:ea typeface="站酷酷黑" panose="02010600030101010101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800"/>
    </mc:Choice>
    <mc:Fallback>
      <p:transition spd="slow" advTm="8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074261" y="2644170"/>
            <a:ext cx="794781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9600" spc="1500" dirty="0">
                <a:solidFill>
                  <a:schemeClr val="bg1"/>
                </a:solidFill>
                <a:latin typeface="站酷酷黑" panose="02010600030101010101" pitchFamily="2" charset="-122"/>
                <a:ea typeface="站酷酷黑" panose="02010600030101010101" pitchFamily="2" charset="-122"/>
              </a:rPr>
              <a:t> </a:t>
            </a:r>
            <a:r>
              <a:rPr lang="zh-CN" altLang="en-US" sz="9600" spc="1500" dirty="0">
                <a:solidFill>
                  <a:schemeClr val="bg1"/>
                </a:solidFill>
                <a:latin typeface="站酷酷黑" panose="02010600030101010101" pitchFamily="2" charset="-122"/>
                <a:ea typeface="站酷酷黑" panose="02010600030101010101" pitchFamily="2" charset="-122"/>
              </a:rPr>
              <a:t>     </a:t>
            </a:r>
            <a:endParaRPr lang="zh-CN" altLang="en-US" sz="9600" spc="1500" dirty="0">
              <a:solidFill>
                <a:schemeClr val="bg1"/>
              </a:solidFill>
              <a:latin typeface="站酷酷黑" panose="02010600030101010101" pitchFamily="2" charset="-122"/>
              <a:ea typeface="站酷酷黑" panose="02010600030101010101" pitchFamily="2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1547021" y="2105561"/>
            <a:ext cx="492998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16600" spc="1500" dirty="0">
                <a:solidFill>
                  <a:schemeClr val="bg1"/>
                </a:solidFill>
                <a:latin typeface="站酷酷黑" panose="02010600030101010101" pitchFamily="2" charset="-122"/>
                <a:ea typeface="站酷酷黑" panose="02010600030101010101" pitchFamily="2" charset="-122"/>
              </a:rPr>
              <a:t>走向</a:t>
            </a:r>
            <a:endParaRPr lang="zh-CN" altLang="en-US" sz="16600" spc="1500" dirty="0">
              <a:solidFill>
                <a:schemeClr val="bg1"/>
              </a:solidFill>
              <a:latin typeface="站酷酷黑" panose="02010600030101010101" pitchFamily="2" charset="-122"/>
              <a:ea typeface="站酷酷黑" panose="02010600030101010101" pitchFamily="2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6096000" y="2105561"/>
            <a:ext cx="492998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16600" spc="1500" dirty="0">
                <a:solidFill>
                  <a:schemeClr val="bg1"/>
                </a:solidFill>
                <a:latin typeface="站酷酷黑" panose="02010600030101010101" pitchFamily="2" charset="-122"/>
                <a:ea typeface="站酷酷黑" panose="02010600030101010101" pitchFamily="2" charset="-122"/>
              </a:rPr>
              <a:t>顶峰</a:t>
            </a:r>
            <a:endParaRPr lang="zh-CN" altLang="en-US" sz="16600" spc="1500" dirty="0">
              <a:solidFill>
                <a:schemeClr val="bg1"/>
              </a:solidFill>
              <a:latin typeface="站酷酷黑" panose="02010600030101010101" pitchFamily="2" charset="-122"/>
              <a:ea typeface="站酷酷黑" panose="02010600030101010101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800"/>
    </mc:Choice>
    <mc:Fallback>
      <p:transition spd="slow" advTm="8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074261" y="2644170"/>
            <a:ext cx="794781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9600" spc="1500" dirty="0">
                <a:solidFill>
                  <a:schemeClr val="bg1"/>
                </a:solidFill>
                <a:latin typeface="站酷酷黑" panose="02010600030101010101" pitchFamily="2" charset="-122"/>
                <a:ea typeface="站酷酷黑" panose="02010600030101010101" pitchFamily="2" charset="-122"/>
              </a:rPr>
              <a:t> </a:t>
            </a:r>
            <a:r>
              <a:rPr lang="zh-CN" altLang="en-US" sz="9600" spc="1500" dirty="0">
                <a:solidFill>
                  <a:schemeClr val="bg1"/>
                </a:solidFill>
                <a:latin typeface="站酷酷黑" panose="02010600030101010101" pitchFamily="2" charset="-122"/>
                <a:ea typeface="站酷酷黑" panose="02010600030101010101" pitchFamily="2" charset="-122"/>
              </a:rPr>
              <a:t>     </a:t>
            </a:r>
            <a:endParaRPr lang="zh-CN" altLang="en-US" sz="9600" spc="1500" dirty="0">
              <a:solidFill>
                <a:schemeClr val="bg1"/>
              </a:solidFill>
              <a:latin typeface="站酷酷黑" panose="02010600030101010101" pitchFamily="2" charset="-122"/>
              <a:ea typeface="站酷酷黑" panose="02010600030101010101" pitchFamily="2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1547021" y="2105561"/>
            <a:ext cx="492998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16600" spc="1500" dirty="0">
                <a:solidFill>
                  <a:schemeClr val="bg1"/>
                </a:solidFill>
                <a:latin typeface="站酷酷黑" panose="02010600030101010101" pitchFamily="2" charset="-122"/>
                <a:ea typeface="站酷酷黑" panose="02010600030101010101" pitchFamily="2" charset="-122"/>
              </a:rPr>
              <a:t>成为</a:t>
            </a:r>
            <a:endParaRPr lang="zh-CN" altLang="en-US" sz="16600" spc="1500" dirty="0">
              <a:solidFill>
                <a:schemeClr val="bg1"/>
              </a:solidFill>
              <a:latin typeface="站酷酷黑" panose="02010600030101010101" pitchFamily="2" charset="-122"/>
              <a:ea typeface="站酷酷黑" panose="02010600030101010101" pitchFamily="2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6096000" y="2105561"/>
            <a:ext cx="492998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16600" spc="1500" dirty="0">
                <a:solidFill>
                  <a:schemeClr val="bg1"/>
                </a:solidFill>
                <a:latin typeface="站酷酷黑" panose="02010600030101010101" pitchFamily="2" charset="-122"/>
                <a:ea typeface="站酷酷黑" panose="02010600030101010101" pitchFamily="2" charset="-122"/>
              </a:rPr>
              <a:t>王者</a:t>
            </a:r>
            <a:endParaRPr lang="zh-CN" altLang="en-US" sz="16600" spc="1500" dirty="0">
              <a:solidFill>
                <a:schemeClr val="bg1"/>
              </a:solidFill>
              <a:latin typeface="站酷酷黑" panose="02010600030101010101" pitchFamily="2" charset="-122"/>
              <a:ea typeface="站酷酷黑" panose="02010600030101010101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800"/>
    </mc:Choice>
    <mc:Fallback>
      <p:transition spd="slow" advTm="8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4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0.9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*0.9"/>
                                          </p:val>
                                        </p:tav>
                                      </p:tavLst>
                                    </p:anim>
                                    <p:animMotion origin="layout" path="M 0 0 L -0.05 0" pathEditMode="relative">
                                      <p:cBhvr>
                                        <p:cTn id="9" dur="4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0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4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0.9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4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*0.9"/>
                                          </p:val>
                                        </p:tav>
                                      </p:tavLst>
                                    </p:anim>
                                    <p:animMotion origin="layout" path="M 0 0 L 0.05 0" pathEditMode="relative">
                                      <p:cBhvr>
                                        <p:cTn id="14" dur="4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074261" y="2644170"/>
            <a:ext cx="794781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9600" spc="1500" dirty="0">
                <a:solidFill>
                  <a:schemeClr val="bg1"/>
                </a:solidFill>
                <a:latin typeface="站酷酷黑" panose="02010600030101010101" pitchFamily="2" charset="-122"/>
                <a:ea typeface="站酷酷黑" panose="02010600030101010101" pitchFamily="2" charset="-122"/>
              </a:rPr>
              <a:t> </a:t>
            </a:r>
            <a:r>
              <a:rPr lang="zh-CN" altLang="en-US" sz="9600" spc="1500" dirty="0">
                <a:solidFill>
                  <a:schemeClr val="bg1"/>
                </a:solidFill>
                <a:latin typeface="站酷酷黑" panose="02010600030101010101" pitchFamily="2" charset="-122"/>
                <a:ea typeface="站酷酷黑" panose="02010600030101010101" pitchFamily="2" charset="-122"/>
              </a:rPr>
              <a:t>     </a:t>
            </a:r>
            <a:endParaRPr lang="zh-CN" altLang="en-US" sz="9600" spc="1500" dirty="0">
              <a:solidFill>
                <a:schemeClr val="bg1"/>
              </a:solidFill>
              <a:latin typeface="站酷酷黑" panose="02010600030101010101" pitchFamily="2" charset="-122"/>
              <a:ea typeface="站酷酷黑" panose="02010600030101010101" pitchFamily="2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2122090" y="2105561"/>
            <a:ext cx="7947819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16600" spc="1500" dirty="0">
                <a:solidFill>
                  <a:schemeClr val="bg1"/>
                </a:solidFill>
                <a:latin typeface="站酷酷黑" panose="02010600030101010101" pitchFamily="2" charset="-122"/>
                <a:ea typeface="站酷酷黑" panose="02010600030101010101" pitchFamily="2" charset="-122"/>
              </a:rPr>
              <a:t>我平时</a:t>
            </a:r>
            <a:endParaRPr lang="zh-CN" altLang="en-US" sz="16600" spc="1500" dirty="0">
              <a:solidFill>
                <a:schemeClr val="bg1"/>
              </a:solidFill>
              <a:latin typeface="站酷酷黑" panose="02010600030101010101" pitchFamily="2" charset="-122"/>
              <a:ea typeface="站酷酷黑" panose="02010600030101010101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650"/>
    </mc:Choice>
    <mc:Fallback>
      <p:transition spd="slow" advTm="65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4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0.9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*0.9"/>
                                          </p:val>
                                        </p:tav>
                                      </p:tavLst>
                                    </p:anim>
                                    <p:animMotion origin="layout" path="M 0 0 L -0.05 0" pathEditMode="relative">
                                      <p:cBhvr>
                                        <p:cTn id="9" dur="4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074261" y="2644170"/>
            <a:ext cx="794781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9600" spc="1500" dirty="0">
                <a:solidFill>
                  <a:schemeClr val="bg1"/>
                </a:solidFill>
                <a:latin typeface="站酷酷黑" panose="02010600030101010101" pitchFamily="2" charset="-122"/>
                <a:ea typeface="站酷酷黑" panose="02010600030101010101" pitchFamily="2" charset="-122"/>
              </a:rPr>
              <a:t> </a:t>
            </a:r>
            <a:r>
              <a:rPr lang="zh-CN" altLang="en-US" sz="9600" spc="1500" dirty="0">
                <a:solidFill>
                  <a:schemeClr val="bg1"/>
                </a:solidFill>
                <a:latin typeface="站酷酷黑" panose="02010600030101010101" pitchFamily="2" charset="-122"/>
                <a:ea typeface="站酷酷黑" panose="02010600030101010101" pitchFamily="2" charset="-122"/>
              </a:rPr>
              <a:t>     </a:t>
            </a:r>
            <a:endParaRPr lang="zh-CN" altLang="en-US" sz="9600" spc="1500" dirty="0">
              <a:solidFill>
                <a:schemeClr val="bg1"/>
              </a:solidFill>
              <a:latin typeface="站酷酷黑" panose="02010600030101010101" pitchFamily="2" charset="-122"/>
              <a:ea typeface="站酷酷黑" panose="02010600030101010101" pitchFamily="2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1251545" y="2321004"/>
            <a:ext cx="968891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13800" spc="1500" dirty="0">
                <a:solidFill>
                  <a:schemeClr val="bg1"/>
                </a:solidFill>
                <a:latin typeface="站酷酷黑" panose="02010600030101010101" pitchFamily="2" charset="-122"/>
                <a:ea typeface="站酷酷黑" panose="02010600030101010101" pitchFamily="2" charset="-122"/>
              </a:rPr>
              <a:t>喜欢看书</a:t>
            </a:r>
            <a:endParaRPr lang="zh-CN" altLang="en-US" sz="13800" spc="1500" dirty="0">
              <a:solidFill>
                <a:schemeClr val="bg1"/>
              </a:solidFill>
              <a:latin typeface="站酷酷黑" panose="02010600030101010101" pitchFamily="2" charset="-122"/>
              <a:ea typeface="站酷酷黑" panose="02010600030101010101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650"/>
    </mc:Choice>
    <mc:Fallback>
      <p:transition spd="slow" advTm="65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074261" y="2644170"/>
            <a:ext cx="794781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9600" spc="1500" dirty="0">
                <a:solidFill>
                  <a:schemeClr val="bg1"/>
                </a:solidFill>
                <a:latin typeface="站酷酷黑" panose="02010600030101010101" pitchFamily="2" charset="-122"/>
                <a:ea typeface="站酷酷黑" panose="02010600030101010101" pitchFamily="2" charset="-122"/>
              </a:rPr>
              <a:t> </a:t>
            </a:r>
            <a:r>
              <a:rPr lang="zh-CN" altLang="en-US" sz="9600" spc="1500" dirty="0">
                <a:solidFill>
                  <a:schemeClr val="bg1"/>
                </a:solidFill>
                <a:latin typeface="站酷酷黑" panose="02010600030101010101" pitchFamily="2" charset="-122"/>
                <a:ea typeface="站酷酷黑" panose="02010600030101010101" pitchFamily="2" charset="-122"/>
              </a:rPr>
              <a:t>     </a:t>
            </a:r>
            <a:endParaRPr lang="zh-CN" altLang="en-US" sz="9600" spc="1500" dirty="0">
              <a:solidFill>
                <a:schemeClr val="bg1"/>
              </a:solidFill>
              <a:latin typeface="站酷酷黑" panose="02010600030101010101" pitchFamily="2" charset="-122"/>
              <a:ea typeface="站酷酷黑" panose="02010600030101010101" pitchFamily="2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1251545" y="2321004"/>
            <a:ext cx="968891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13800" spc="1500" dirty="0">
                <a:solidFill>
                  <a:schemeClr val="bg1"/>
                </a:solidFill>
                <a:latin typeface="站酷酷黑" panose="02010600030101010101" pitchFamily="2" charset="-122"/>
                <a:ea typeface="站酷酷黑" panose="02010600030101010101" pitchFamily="2" charset="-122"/>
              </a:rPr>
              <a:t>喜欢电影</a:t>
            </a:r>
            <a:endParaRPr lang="zh-CN" altLang="en-US" sz="13800" spc="1500" dirty="0">
              <a:solidFill>
                <a:schemeClr val="bg1"/>
              </a:solidFill>
              <a:latin typeface="站酷酷黑" panose="02010600030101010101" pitchFamily="2" charset="-122"/>
              <a:ea typeface="站酷酷黑" panose="02010600030101010101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650"/>
    </mc:Choice>
    <mc:Fallback>
      <p:transition spd="slow" advTm="65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-文本框 3"/>
          <p:cNvSpPr txBox="1"/>
          <p:nvPr>
            <p:custDataLst>
              <p:tags r:id="rId1"/>
            </p:custDataLst>
          </p:nvPr>
        </p:nvSpPr>
        <p:spPr>
          <a:xfrm>
            <a:off x="3556000" y="1285075"/>
            <a:ext cx="5080000" cy="470898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r>
              <a:rPr lang="en-US" altLang="zh-CN" sz="30000" b="1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endParaRPr lang="zh-CN" altLang="en-US" sz="30000" b="1" dirty="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500"/>
    </mc:Choice>
    <mc:Fallback>
      <p:transition spd="slow" advTm="15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2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discrete" valueType="num">
                                      <p:cBhvr>
                                        <p:cTn id="7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true"/>
                                          </p:val>
                                        </p:tav>
                                        <p:tav tm="100000">
                                          <p:val>
                                            <p:strVal val="false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shadow.opacity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1"/>
                                          </p:val>
                                        </p:tav>
                                        <p:tav tm="5000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074261" y="2644170"/>
            <a:ext cx="794781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9600" spc="1500" dirty="0">
                <a:solidFill>
                  <a:schemeClr val="bg1"/>
                </a:solidFill>
                <a:latin typeface="站酷酷黑" panose="02010600030101010101" pitchFamily="2" charset="-122"/>
                <a:ea typeface="站酷酷黑" panose="02010600030101010101" pitchFamily="2" charset="-122"/>
              </a:rPr>
              <a:t> </a:t>
            </a:r>
            <a:r>
              <a:rPr lang="zh-CN" altLang="en-US" sz="9600" spc="1500" dirty="0">
                <a:solidFill>
                  <a:schemeClr val="bg1"/>
                </a:solidFill>
                <a:latin typeface="站酷酷黑" panose="02010600030101010101" pitchFamily="2" charset="-122"/>
                <a:ea typeface="站酷酷黑" panose="02010600030101010101" pitchFamily="2" charset="-122"/>
              </a:rPr>
              <a:t>     </a:t>
            </a:r>
            <a:endParaRPr lang="zh-CN" altLang="en-US" sz="9600" spc="1500" dirty="0">
              <a:solidFill>
                <a:schemeClr val="bg1"/>
              </a:solidFill>
              <a:latin typeface="站酷酷黑" panose="02010600030101010101" pitchFamily="2" charset="-122"/>
              <a:ea typeface="站酷酷黑" panose="02010600030101010101" pitchFamily="2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1251545" y="2321004"/>
            <a:ext cx="968891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13800" spc="1500" dirty="0">
                <a:solidFill>
                  <a:schemeClr val="bg1"/>
                </a:solidFill>
                <a:latin typeface="站酷酷黑" panose="02010600030101010101" pitchFamily="2" charset="-122"/>
                <a:ea typeface="站酷酷黑" panose="02010600030101010101" pitchFamily="2" charset="-122"/>
              </a:rPr>
              <a:t>热爱运动</a:t>
            </a:r>
            <a:endParaRPr lang="zh-CN" altLang="en-US" sz="13800" spc="1500" dirty="0">
              <a:solidFill>
                <a:schemeClr val="bg1"/>
              </a:solidFill>
              <a:latin typeface="站酷酷黑" panose="02010600030101010101" pitchFamily="2" charset="-122"/>
              <a:ea typeface="站酷酷黑" panose="02010600030101010101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650"/>
    </mc:Choice>
    <mc:Fallback>
      <p:transition spd="slow" advTm="65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074261" y="2644170"/>
            <a:ext cx="794781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9600" spc="1500" dirty="0">
                <a:solidFill>
                  <a:schemeClr val="bg1"/>
                </a:solidFill>
                <a:latin typeface="站酷酷黑" panose="02010600030101010101" pitchFamily="2" charset="-122"/>
                <a:ea typeface="站酷酷黑" panose="02010600030101010101" pitchFamily="2" charset="-122"/>
              </a:rPr>
              <a:t> </a:t>
            </a:r>
            <a:r>
              <a:rPr lang="zh-CN" altLang="en-US" sz="9600" spc="1500" dirty="0">
                <a:solidFill>
                  <a:schemeClr val="bg1"/>
                </a:solidFill>
                <a:latin typeface="站酷酷黑" panose="02010600030101010101" pitchFamily="2" charset="-122"/>
                <a:ea typeface="站酷酷黑" panose="02010600030101010101" pitchFamily="2" charset="-122"/>
              </a:rPr>
              <a:t>     </a:t>
            </a:r>
            <a:endParaRPr lang="zh-CN" altLang="en-US" sz="9600" spc="1500" dirty="0">
              <a:solidFill>
                <a:schemeClr val="bg1"/>
              </a:solidFill>
              <a:latin typeface="站酷酷黑" panose="02010600030101010101" pitchFamily="2" charset="-122"/>
              <a:ea typeface="站酷酷黑" panose="02010600030101010101" pitchFamily="2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1251545" y="2321004"/>
            <a:ext cx="968891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13800" spc="1500" dirty="0">
                <a:solidFill>
                  <a:schemeClr val="bg1"/>
                </a:solidFill>
                <a:latin typeface="站酷酷黑" panose="02010600030101010101" pitchFamily="2" charset="-122"/>
                <a:ea typeface="站酷酷黑" panose="02010600030101010101" pitchFamily="2" charset="-122"/>
              </a:rPr>
              <a:t>我的性格</a:t>
            </a:r>
            <a:endParaRPr lang="zh-CN" altLang="en-US" sz="13800" spc="1500" dirty="0">
              <a:solidFill>
                <a:schemeClr val="bg1"/>
              </a:solidFill>
              <a:latin typeface="站酷酷黑" panose="02010600030101010101" pitchFamily="2" charset="-122"/>
              <a:ea typeface="站酷酷黑" panose="02010600030101010101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650"/>
    </mc:Choice>
    <mc:Fallback>
      <p:transition spd="slow" advTm="65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074261" y="2644170"/>
            <a:ext cx="794781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9600" spc="1500" dirty="0">
                <a:solidFill>
                  <a:schemeClr val="bg1"/>
                </a:solidFill>
                <a:latin typeface="站酷酷黑" panose="02010600030101010101" pitchFamily="2" charset="-122"/>
                <a:ea typeface="站酷酷黑" panose="02010600030101010101" pitchFamily="2" charset="-122"/>
              </a:rPr>
              <a:t> </a:t>
            </a:r>
            <a:r>
              <a:rPr lang="zh-CN" altLang="en-US" sz="9600" spc="1500" dirty="0">
                <a:solidFill>
                  <a:schemeClr val="bg1"/>
                </a:solidFill>
                <a:latin typeface="站酷酷黑" panose="02010600030101010101" pitchFamily="2" charset="-122"/>
                <a:ea typeface="站酷酷黑" panose="02010600030101010101" pitchFamily="2" charset="-122"/>
              </a:rPr>
              <a:t>     </a:t>
            </a:r>
            <a:endParaRPr lang="zh-CN" altLang="en-US" sz="9600" spc="1500" dirty="0">
              <a:solidFill>
                <a:schemeClr val="bg1"/>
              </a:solidFill>
              <a:latin typeface="站酷酷黑" panose="02010600030101010101" pitchFamily="2" charset="-122"/>
              <a:ea typeface="站酷酷黑" panose="02010600030101010101" pitchFamily="2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1251545" y="2321004"/>
            <a:ext cx="968891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13800" spc="1500" dirty="0">
                <a:solidFill>
                  <a:schemeClr val="bg1"/>
                </a:solidFill>
                <a:latin typeface="站酷酷黑" panose="02010600030101010101" pitchFamily="2" charset="-122"/>
                <a:ea typeface="站酷酷黑" panose="02010600030101010101" pitchFamily="2" charset="-122"/>
              </a:rPr>
              <a:t>比较开朗</a:t>
            </a:r>
            <a:endParaRPr lang="zh-CN" altLang="en-US" sz="13800" spc="1500" dirty="0">
              <a:solidFill>
                <a:schemeClr val="bg1"/>
              </a:solidFill>
              <a:latin typeface="站酷酷黑" panose="02010600030101010101" pitchFamily="2" charset="-122"/>
              <a:ea typeface="站酷酷黑" panose="02010600030101010101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650"/>
    </mc:Choice>
    <mc:Fallback>
      <p:transition spd="slow" advTm="65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50" fill="hold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5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50" fill="hold">
                                          <p:stCondLst>
                                            <p:cond delay="1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5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074261" y="2644170"/>
            <a:ext cx="794781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9600" spc="1500" dirty="0">
                <a:solidFill>
                  <a:schemeClr val="bg1"/>
                </a:solidFill>
                <a:latin typeface="站酷酷黑" panose="02010600030101010101" pitchFamily="2" charset="-122"/>
                <a:ea typeface="站酷酷黑" panose="02010600030101010101" pitchFamily="2" charset="-122"/>
              </a:rPr>
              <a:t> </a:t>
            </a:r>
            <a:r>
              <a:rPr lang="zh-CN" altLang="en-US" sz="9600" spc="1500" dirty="0">
                <a:solidFill>
                  <a:schemeClr val="bg1"/>
                </a:solidFill>
                <a:latin typeface="站酷酷黑" panose="02010600030101010101" pitchFamily="2" charset="-122"/>
                <a:ea typeface="站酷酷黑" panose="02010600030101010101" pitchFamily="2" charset="-122"/>
              </a:rPr>
              <a:t>     </a:t>
            </a:r>
            <a:endParaRPr lang="zh-CN" altLang="en-US" sz="9600" spc="1500" dirty="0">
              <a:solidFill>
                <a:schemeClr val="bg1"/>
              </a:solidFill>
              <a:latin typeface="站酷酷黑" panose="02010600030101010101" pitchFamily="2" charset="-122"/>
              <a:ea typeface="站酷酷黑" panose="02010600030101010101" pitchFamily="2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1251545" y="2321004"/>
            <a:ext cx="968891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13800" spc="1500" dirty="0">
                <a:solidFill>
                  <a:schemeClr val="bg1"/>
                </a:solidFill>
                <a:latin typeface="站酷酷黑" panose="02010600030101010101" pitchFamily="2" charset="-122"/>
                <a:ea typeface="站酷酷黑" panose="02010600030101010101" pitchFamily="2" charset="-122"/>
              </a:rPr>
              <a:t>随和</a:t>
            </a:r>
            <a:endParaRPr lang="zh-CN" altLang="en-US" sz="13800" spc="1500" dirty="0">
              <a:solidFill>
                <a:schemeClr val="bg1"/>
              </a:solidFill>
              <a:latin typeface="站酷酷黑" panose="02010600030101010101" pitchFamily="2" charset="-122"/>
              <a:ea typeface="站酷酷黑" panose="02010600030101010101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650"/>
    </mc:Choice>
    <mc:Fallback>
      <p:transition spd="slow" advTm="65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50" fill="hold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5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50" fill="hold">
                                          <p:stCondLst>
                                            <p:cond delay="1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5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074261" y="2644170"/>
            <a:ext cx="794781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9600" spc="1500" dirty="0">
                <a:solidFill>
                  <a:schemeClr val="bg1"/>
                </a:solidFill>
                <a:latin typeface="站酷酷黑" panose="02010600030101010101" pitchFamily="2" charset="-122"/>
                <a:ea typeface="站酷酷黑" panose="02010600030101010101" pitchFamily="2" charset="-122"/>
              </a:rPr>
              <a:t> </a:t>
            </a:r>
            <a:r>
              <a:rPr lang="zh-CN" altLang="en-US" sz="9600" spc="1500" dirty="0">
                <a:solidFill>
                  <a:schemeClr val="bg1"/>
                </a:solidFill>
                <a:latin typeface="站酷酷黑" panose="02010600030101010101" pitchFamily="2" charset="-122"/>
                <a:ea typeface="站酷酷黑" panose="02010600030101010101" pitchFamily="2" charset="-122"/>
              </a:rPr>
              <a:t>     </a:t>
            </a:r>
            <a:endParaRPr lang="zh-CN" altLang="en-US" sz="9600" spc="1500" dirty="0">
              <a:solidFill>
                <a:schemeClr val="bg1"/>
              </a:solidFill>
              <a:latin typeface="站酷酷黑" panose="02010600030101010101" pitchFamily="2" charset="-122"/>
              <a:ea typeface="站酷酷黑" panose="02010600030101010101" pitchFamily="2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944880" y="1566952"/>
            <a:ext cx="1095009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11500" spc="1500" dirty="0">
                <a:solidFill>
                  <a:schemeClr val="bg1"/>
                </a:solidFill>
                <a:latin typeface="站酷酷黑" panose="02010600030101010101" pitchFamily="2" charset="-122"/>
                <a:ea typeface="站酷酷黑" panose="02010600030101010101" pitchFamily="2" charset="-122"/>
              </a:rPr>
              <a:t>会关心人</a:t>
            </a:r>
            <a:endParaRPr lang="zh-CN" altLang="en-US" sz="11500" spc="1500" dirty="0">
              <a:solidFill>
                <a:schemeClr val="bg1"/>
              </a:solidFill>
              <a:latin typeface="站酷酷黑" panose="02010600030101010101" pitchFamily="2" charset="-122"/>
              <a:ea typeface="站酷酷黑" panose="02010600030101010101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800"/>
    </mc:Choice>
    <mc:Fallback>
      <p:transition spd="slow" advTm="8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8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anim to="1.5" calcmode="lin" valueType="num">
                                      <p:cBhvr override="childStyle"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074261" y="2644170"/>
            <a:ext cx="794781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9600" spc="1500" dirty="0">
                <a:solidFill>
                  <a:schemeClr val="bg1"/>
                </a:solidFill>
                <a:latin typeface="站酷酷黑" panose="02010600030101010101" pitchFamily="2" charset="-122"/>
                <a:ea typeface="站酷酷黑" panose="02010600030101010101" pitchFamily="2" charset="-122"/>
              </a:rPr>
              <a:t> </a:t>
            </a:r>
            <a:r>
              <a:rPr lang="zh-CN" altLang="en-US" sz="9600" spc="1500" dirty="0">
                <a:solidFill>
                  <a:schemeClr val="bg1"/>
                </a:solidFill>
                <a:latin typeface="站酷酷黑" panose="02010600030101010101" pitchFamily="2" charset="-122"/>
                <a:ea typeface="站酷酷黑" panose="02010600030101010101" pitchFamily="2" charset="-122"/>
              </a:rPr>
              <a:t>     </a:t>
            </a:r>
            <a:endParaRPr lang="zh-CN" altLang="en-US" sz="9600" spc="1500" dirty="0">
              <a:solidFill>
                <a:schemeClr val="bg1"/>
              </a:solidFill>
              <a:latin typeface="站酷酷黑" panose="02010600030101010101" pitchFamily="2" charset="-122"/>
              <a:ea typeface="站酷酷黑" panose="02010600030101010101" pitchFamily="2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762000" y="1510219"/>
            <a:ext cx="1095009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9600" spc="1500" dirty="0">
                <a:solidFill>
                  <a:schemeClr val="bg1"/>
                </a:solidFill>
                <a:latin typeface="站酷酷黑" panose="02010600030101010101" pitchFamily="2" charset="-122"/>
                <a:ea typeface="站酷酷黑" panose="02010600030101010101" pitchFamily="2" charset="-122"/>
              </a:rPr>
              <a:t>会细心做事</a:t>
            </a:r>
            <a:endParaRPr lang="zh-CN" altLang="en-US" sz="9600" spc="1500" dirty="0">
              <a:solidFill>
                <a:schemeClr val="bg1"/>
              </a:solidFill>
              <a:latin typeface="站酷酷黑" panose="02010600030101010101" pitchFamily="2" charset="-122"/>
              <a:ea typeface="站酷酷黑" panose="02010600030101010101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800"/>
    </mc:Choice>
    <mc:Fallback>
      <p:transition spd="slow" advTm="8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8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anim to="1.5" calcmode="lin" valueType="num">
                                      <p:cBhvr override="childStyle"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074261" y="2644170"/>
            <a:ext cx="794781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9600" spc="1500" dirty="0">
                <a:solidFill>
                  <a:schemeClr val="bg1"/>
                </a:solidFill>
                <a:latin typeface="站酷酷黑" panose="02010600030101010101" pitchFamily="2" charset="-122"/>
                <a:ea typeface="站酷酷黑" panose="02010600030101010101" pitchFamily="2" charset="-122"/>
              </a:rPr>
              <a:t> </a:t>
            </a:r>
            <a:r>
              <a:rPr lang="zh-CN" altLang="en-US" sz="9600" spc="1500" dirty="0">
                <a:solidFill>
                  <a:schemeClr val="bg1"/>
                </a:solidFill>
                <a:latin typeface="站酷酷黑" panose="02010600030101010101" pitchFamily="2" charset="-122"/>
                <a:ea typeface="站酷酷黑" panose="02010600030101010101" pitchFamily="2" charset="-122"/>
              </a:rPr>
              <a:t>     </a:t>
            </a:r>
            <a:endParaRPr lang="zh-CN" altLang="en-US" sz="9600" spc="1500" dirty="0">
              <a:solidFill>
                <a:schemeClr val="bg1"/>
              </a:solidFill>
              <a:latin typeface="站酷酷黑" panose="02010600030101010101" pitchFamily="2" charset="-122"/>
              <a:ea typeface="站酷酷黑" panose="02010600030101010101" pitchFamily="2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620950" y="2150299"/>
            <a:ext cx="10950099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13800" spc="1500" dirty="0">
                <a:solidFill>
                  <a:schemeClr val="bg1"/>
                </a:solidFill>
                <a:latin typeface="站酷酷黑" panose="02010600030101010101" pitchFamily="2" charset="-122"/>
                <a:ea typeface="站酷酷黑" panose="02010600030101010101" pitchFamily="2" charset="-122"/>
              </a:rPr>
              <a:t>对</a:t>
            </a:r>
            <a:endParaRPr lang="zh-CN" altLang="en-US" sz="13800" spc="1500" dirty="0">
              <a:solidFill>
                <a:schemeClr val="bg1"/>
              </a:solidFill>
              <a:latin typeface="站酷酷黑" panose="02010600030101010101" pitchFamily="2" charset="-122"/>
              <a:ea typeface="站酷酷黑" panose="02010600030101010101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400"/>
    </mc:Choice>
    <mc:Fallback>
      <p:transition spd="slow" advTm="400"/>
    </mc:Fallback>
  </mc:AlternateContent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074261" y="2644170"/>
            <a:ext cx="794781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9600" spc="1500" dirty="0">
                <a:solidFill>
                  <a:schemeClr val="bg1"/>
                </a:solidFill>
                <a:latin typeface="站酷酷黑" panose="02010600030101010101" pitchFamily="2" charset="-122"/>
                <a:ea typeface="站酷酷黑" panose="02010600030101010101" pitchFamily="2" charset="-122"/>
              </a:rPr>
              <a:t> </a:t>
            </a:r>
            <a:r>
              <a:rPr lang="zh-CN" altLang="en-US" sz="9600" spc="1500" dirty="0">
                <a:solidFill>
                  <a:schemeClr val="bg1"/>
                </a:solidFill>
                <a:latin typeface="站酷酷黑" panose="02010600030101010101" pitchFamily="2" charset="-122"/>
                <a:ea typeface="站酷酷黑" panose="02010600030101010101" pitchFamily="2" charset="-122"/>
              </a:rPr>
              <a:t>     </a:t>
            </a:r>
            <a:endParaRPr lang="zh-CN" altLang="en-US" sz="9600" spc="1500" dirty="0">
              <a:solidFill>
                <a:schemeClr val="bg1"/>
              </a:solidFill>
              <a:latin typeface="站酷酷黑" panose="02010600030101010101" pitchFamily="2" charset="-122"/>
              <a:ea typeface="站酷酷黑" panose="02010600030101010101" pitchFamily="2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620950" y="2150299"/>
            <a:ext cx="10950099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13800" spc="1500" dirty="0">
                <a:solidFill>
                  <a:schemeClr val="bg1"/>
                </a:solidFill>
                <a:latin typeface="站酷酷黑" panose="02010600030101010101" pitchFamily="2" charset="-122"/>
                <a:ea typeface="站酷酷黑" panose="02010600030101010101" pitchFamily="2" charset="-122"/>
              </a:rPr>
              <a:t>自己</a:t>
            </a:r>
            <a:endParaRPr lang="zh-CN" altLang="en-US" sz="13800" spc="1500" dirty="0">
              <a:solidFill>
                <a:schemeClr val="bg1"/>
              </a:solidFill>
              <a:latin typeface="站酷酷黑" panose="02010600030101010101" pitchFamily="2" charset="-122"/>
              <a:ea typeface="站酷酷黑" panose="02010600030101010101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400"/>
    </mc:Choice>
    <mc:Fallback>
      <p:transition spd="slow" advTm="400"/>
    </mc:Fallback>
  </mc:AlternateContent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074261" y="2644170"/>
            <a:ext cx="794781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9600" spc="1500" dirty="0">
                <a:solidFill>
                  <a:schemeClr val="bg1"/>
                </a:solidFill>
                <a:latin typeface="站酷酷黑" panose="02010600030101010101" pitchFamily="2" charset="-122"/>
                <a:ea typeface="站酷酷黑" panose="02010600030101010101" pitchFamily="2" charset="-122"/>
              </a:rPr>
              <a:t> </a:t>
            </a:r>
            <a:r>
              <a:rPr lang="zh-CN" altLang="en-US" sz="9600" spc="1500" dirty="0">
                <a:solidFill>
                  <a:schemeClr val="bg1"/>
                </a:solidFill>
                <a:latin typeface="站酷酷黑" panose="02010600030101010101" pitchFamily="2" charset="-122"/>
                <a:ea typeface="站酷酷黑" panose="02010600030101010101" pitchFamily="2" charset="-122"/>
              </a:rPr>
              <a:t>     </a:t>
            </a:r>
            <a:endParaRPr lang="zh-CN" altLang="en-US" sz="9600" spc="1500" dirty="0">
              <a:solidFill>
                <a:schemeClr val="bg1"/>
              </a:solidFill>
              <a:latin typeface="站酷酷黑" panose="02010600030101010101" pitchFamily="2" charset="-122"/>
              <a:ea typeface="站酷酷黑" panose="02010600030101010101" pitchFamily="2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620950" y="2150299"/>
            <a:ext cx="10950099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13800" spc="1500" dirty="0">
                <a:solidFill>
                  <a:schemeClr val="bg1"/>
                </a:solidFill>
                <a:latin typeface="站酷酷黑" panose="02010600030101010101" pitchFamily="2" charset="-122"/>
                <a:ea typeface="站酷酷黑" panose="02010600030101010101" pitchFamily="2" charset="-122"/>
              </a:rPr>
              <a:t>的</a:t>
            </a:r>
            <a:endParaRPr lang="zh-CN" altLang="en-US" sz="13800" spc="1500" dirty="0">
              <a:solidFill>
                <a:schemeClr val="bg1"/>
              </a:solidFill>
              <a:latin typeface="站酷酷黑" panose="02010600030101010101" pitchFamily="2" charset="-122"/>
              <a:ea typeface="站酷酷黑" panose="02010600030101010101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400"/>
    </mc:Choice>
    <mc:Fallback>
      <p:transition spd="slow" advTm="400"/>
    </mc:Fallback>
  </mc:AlternateContent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074261" y="2644170"/>
            <a:ext cx="794781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9600" spc="1500" dirty="0">
                <a:solidFill>
                  <a:schemeClr val="bg1"/>
                </a:solidFill>
                <a:latin typeface="站酷酷黑" panose="02010600030101010101" pitchFamily="2" charset="-122"/>
                <a:ea typeface="站酷酷黑" panose="02010600030101010101" pitchFamily="2" charset="-122"/>
              </a:rPr>
              <a:t> </a:t>
            </a:r>
            <a:r>
              <a:rPr lang="zh-CN" altLang="en-US" sz="9600" spc="1500" dirty="0">
                <a:solidFill>
                  <a:schemeClr val="bg1"/>
                </a:solidFill>
                <a:latin typeface="站酷酷黑" panose="02010600030101010101" pitchFamily="2" charset="-122"/>
                <a:ea typeface="站酷酷黑" panose="02010600030101010101" pitchFamily="2" charset="-122"/>
              </a:rPr>
              <a:t>     </a:t>
            </a:r>
            <a:endParaRPr lang="zh-CN" altLang="en-US" sz="9600" spc="1500" dirty="0">
              <a:solidFill>
                <a:schemeClr val="bg1"/>
              </a:solidFill>
              <a:latin typeface="站酷酷黑" panose="02010600030101010101" pitchFamily="2" charset="-122"/>
              <a:ea typeface="站酷酷黑" panose="02010600030101010101" pitchFamily="2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620950" y="2150299"/>
            <a:ext cx="10950099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13800" spc="1500" dirty="0">
                <a:solidFill>
                  <a:schemeClr val="bg1"/>
                </a:solidFill>
                <a:latin typeface="站酷酷黑" panose="02010600030101010101" pitchFamily="2" charset="-122"/>
                <a:ea typeface="站酷酷黑" panose="02010600030101010101" pitchFamily="2" charset="-122"/>
              </a:rPr>
              <a:t>工作</a:t>
            </a:r>
            <a:endParaRPr lang="zh-CN" altLang="en-US" sz="13800" spc="1500" dirty="0">
              <a:solidFill>
                <a:schemeClr val="bg1"/>
              </a:solidFill>
              <a:latin typeface="站酷酷黑" panose="02010600030101010101" pitchFamily="2" charset="-122"/>
              <a:ea typeface="站酷酷黑" panose="02010600030101010101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400"/>
    </mc:Choice>
    <mc:Fallback>
      <p:transition spd="slow" advTm="400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-文本框 4"/>
          <p:cNvSpPr txBox="1"/>
          <p:nvPr>
            <p:custDataLst>
              <p:tags r:id="rId1"/>
            </p:custDataLst>
          </p:nvPr>
        </p:nvSpPr>
        <p:spPr>
          <a:xfrm>
            <a:off x="3556000" y="1189066"/>
            <a:ext cx="5080000" cy="470898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r>
              <a:rPr lang="en-US" altLang="zh-CN" sz="30000" b="1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endParaRPr lang="zh-CN" altLang="en-US" sz="30000" b="1" dirty="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2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discrete" valueType="num">
                                      <p:cBhvr>
                                        <p:cTn id="7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true"/>
                                          </p:val>
                                        </p:tav>
                                        <p:tav tm="100000">
                                          <p:val>
                                            <p:strVal val="false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shadow.opacity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1"/>
                                          </p:val>
                                        </p:tav>
                                        <p:tav tm="5000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074261" y="2644170"/>
            <a:ext cx="794781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9600" spc="1500" dirty="0">
                <a:solidFill>
                  <a:schemeClr val="bg1"/>
                </a:solidFill>
                <a:latin typeface="站酷酷黑" panose="02010600030101010101" pitchFamily="2" charset="-122"/>
                <a:ea typeface="站酷酷黑" panose="02010600030101010101" pitchFamily="2" charset="-122"/>
              </a:rPr>
              <a:t> </a:t>
            </a:r>
            <a:r>
              <a:rPr lang="zh-CN" altLang="en-US" sz="9600" spc="1500" dirty="0">
                <a:solidFill>
                  <a:schemeClr val="bg1"/>
                </a:solidFill>
                <a:latin typeface="站酷酷黑" panose="02010600030101010101" pitchFamily="2" charset="-122"/>
                <a:ea typeface="站酷酷黑" panose="02010600030101010101" pitchFamily="2" charset="-122"/>
              </a:rPr>
              <a:t>     </a:t>
            </a:r>
            <a:endParaRPr lang="zh-CN" altLang="en-US" sz="9600" spc="1500" dirty="0">
              <a:solidFill>
                <a:schemeClr val="bg1"/>
              </a:solidFill>
              <a:latin typeface="站酷酷黑" panose="02010600030101010101" pitchFamily="2" charset="-122"/>
              <a:ea typeface="站酷酷黑" panose="02010600030101010101" pitchFamily="2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620950" y="2150299"/>
            <a:ext cx="10950099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13800" spc="1500" dirty="0">
                <a:solidFill>
                  <a:schemeClr val="bg1"/>
                </a:solidFill>
                <a:latin typeface="站酷酷黑" panose="02010600030101010101" pitchFamily="2" charset="-122"/>
                <a:ea typeface="站酷酷黑" panose="02010600030101010101" pitchFamily="2" charset="-122"/>
              </a:rPr>
              <a:t>和</a:t>
            </a:r>
            <a:endParaRPr lang="zh-CN" altLang="en-US" sz="13800" spc="1500" dirty="0">
              <a:solidFill>
                <a:schemeClr val="bg1"/>
              </a:solidFill>
              <a:latin typeface="站酷酷黑" panose="02010600030101010101" pitchFamily="2" charset="-122"/>
              <a:ea typeface="站酷酷黑" panose="02010600030101010101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400"/>
    </mc:Choice>
    <mc:Fallback>
      <p:transition spd="slow" advTm="400"/>
    </mc:Fallback>
  </mc:AlternateContent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074261" y="2644170"/>
            <a:ext cx="794781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9600" spc="1500" dirty="0">
                <a:solidFill>
                  <a:schemeClr val="bg1"/>
                </a:solidFill>
                <a:latin typeface="站酷酷黑" panose="02010600030101010101" pitchFamily="2" charset="-122"/>
                <a:ea typeface="站酷酷黑" panose="02010600030101010101" pitchFamily="2" charset="-122"/>
              </a:rPr>
              <a:t> </a:t>
            </a:r>
            <a:r>
              <a:rPr lang="zh-CN" altLang="en-US" sz="9600" spc="1500" dirty="0">
                <a:solidFill>
                  <a:schemeClr val="bg1"/>
                </a:solidFill>
                <a:latin typeface="站酷酷黑" panose="02010600030101010101" pitchFamily="2" charset="-122"/>
                <a:ea typeface="站酷酷黑" panose="02010600030101010101" pitchFamily="2" charset="-122"/>
              </a:rPr>
              <a:t>     </a:t>
            </a:r>
            <a:endParaRPr lang="zh-CN" altLang="en-US" sz="9600" spc="1500" dirty="0">
              <a:solidFill>
                <a:schemeClr val="bg1"/>
              </a:solidFill>
              <a:latin typeface="站酷酷黑" panose="02010600030101010101" pitchFamily="2" charset="-122"/>
              <a:ea typeface="站酷酷黑" panose="02010600030101010101" pitchFamily="2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620950" y="2150299"/>
            <a:ext cx="10950099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13800" spc="1500" dirty="0">
                <a:solidFill>
                  <a:schemeClr val="bg1"/>
                </a:solidFill>
                <a:latin typeface="站酷酷黑" panose="02010600030101010101" pitchFamily="2" charset="-122"/>
                <a:ea typeface="站酷酷黑" panose="02010600030101010101" pitchFamily="2" charset="-122"/>
              </a:rPr>
              <a:t>事业</a:t>
            </a:r>
            <a:endParaRPr lang="zh-CN" altLang="en-US" sz="13800" spc="1500" dirty="0">
              <a:solidFill>
                <a:schemeClr val="bg1"/>
              </a:solidFill>
              <a:latin typeface="站酷酷黑" panose="02010600030101010101" pitchFamily="2" charset="-122"/>
              <a:ea typeface="站酷酷黑" panose="02010600030101010101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400"/>
    </mc:Choice>
    <mc:Fallback>
      <p:transition spd="slow" advTm="400"/>
    </mc:Fallback>
  </mc:AlternateContent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074261" y="2644170"/>
            <a:ext cx="794781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9600" spc="1500" dirty="0">
                <a:solidFill>
                  <a:schemeClr val="bg1"/>
                </a:solidFill>
                <a:latin typeface="站酷酷黑" panose="02010600030101010101" pitchFamily="2" charset="-122"/>
                <a:ea typeface="站酷酷黑" panose="02010600030101010101" pitchFamily="2" charset="-122"/>
              </a:rPr>
              <a:t> </a:t>
            </a:r>
            <a:r>
              <a:rPr lang="zh-CN" altLang="en-US" sz="9600" spc="1500" dirty="0">
                <a:solidFill>
                  <a:schemeClr val="bg1"/>
                </a:solidFill>
                <a:latin typeface="站酷酷黑" panose="02010600030101010101" pitchFamily="2" charset="-122"/>
                <a:ea typeface="站酷酷黑" panose="02010600030101010101" pitchFamily="2" charset="-122"/>
              </a:rPr>
              <a:t>     </a:t>
            </a:r>
            <a:endParaRPr lang="zh-CN" altLang="en-US" sz="9600" spc="1500" dirty="0">
              <a:solidFill>
                <a:schemeClr val="bg1"/>
              </a:solidFill>
              <a:latin typeface="站酷酷黑" panose="02010600030101010101" pitchFamily="2" charset="-122"/>
              <a:ea typeface="站酷酷黑" panose="02010600030101010101" pitchFamily="2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620950" y="2150299"/>
            <a:ext cx="10950099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3800" spc="1500" dirty="0">
                <a:solidFill>
                  <a:schemeClr val="bg1"/>
                </a:solidFill>
                <a:latin typeface="站酷酷黑" panose="02010600030101010101" pitchFamily="2" charset="-122"/>
                <a:ea typeface="站酷酷黑" panose="02010600030101010101" pitchFamily="2" charset="-122"/>
              </a:rPr>
              <a:t>   充   </a:t>
            </a:r>
            <a:endParaRPr lang="zh-CN" altLang="en-US" sz="13800" spc="1500" dirty="0">
              <a:solidFill>
                <a:schemeClr val="bg1"/>
              </a:solidFill>
              <a:latin typeface="站酷酷黑" panose="02010600030101010101" pitchFamily="2" charset="-122"/>
              <a:ea typeface="站酷酷黑" panose="02010600030101010101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400"/>
    </mc:Choice>
    <mc:Fallback>
      <p:transition spd="slow" advTm="400"/>
    </mc:Fallback>
  </mc:AlternateContent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074261" y="2644170"/>
            <a:ext cx="794781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9600" spc="1500" dirty="0">
                <a:solidFill>
                  <a:schemeClr val="bg1"/>
                </a:solidFill>
                <a:latin typeface="站酷酷黑" panose="02010600030101010101" pitchFamily="2" charset="-122"/>
                <a:ea typeface="站酷酷黑" panose="02010600030101010101" pitchFamily="2" charset="-122"/>
              </a:rPr>
              <a:t> </a:t>
            </a:r>
            <a:r>
              <a:rPr lang="zh-CN" altLang="en-US" sz="9600" spc="1500" dirty="0">
                <a:solidFill>
                  <a:schemeClr val="bg1"/>
                </a:solidFill>
                <a:latin typeface="站酷酷黑" panose="02010600030101010101" pitchFamily="2" charset="-122"/>
                <a:ea typeface="站酷酷黑" panose="02010600030101010101" pitchFamily="2" charset="-122"/>
              </a:rPr>
              <a:t>     </a:t>
            </a:r>
            <a:endParaRPr lang="zh-CN" altLang="en-US" sz="9600" spc="1500" dirty="0">
              <a:solidFill>
                <a:schemeClr val="bg1"/>
              </a:solidFill>
              <a:latin typeface="站酷酷黑" panose="02010600030101010101" pitchFamily="2" charset="-122"/>
              <a:ea typeface="站酷酷黑" panose="02010600030101010101" pitchFamily="2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620950" y="2150299"/>
            <a:ext cx="10950099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13800" spc="1500" dirty="0">
                <a:solidFill>
                  <a:schemeClr val="bg1"/>
                </a:solidFill>
                <a:latin typeface="站酷酷黑" panose="02010600030101010101" pitchFamily="2" charset="-122"/>
                <a:ea typeface="站酷酷黑" panose="02010600030101010101" pitchFamily="2" charset="-122"/>
              </a:rPr>
              <a:t>  满</a:t>
            </a:r>
            <a:endParaRPr lang="zh-CN" altLang="en-US" sz="13800" spc="1500" dirty="0">
              <a:solidFill>
                <a:schemeClr val="bg1"/>
              </a:solidFill>
              <a:latin typeface="站酷酷黑" panose="02010600030101010101" pitchFamily="2" charset="-122"/>
              <a:ea typeface="站酷酷黑" panose="02010600030101010101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400"/>
    </mc:Choice>
    <mc:Fallback>
      <p:transition spd="slow" advTm="400"/>
    </mc:Fallback>
  </mc:AlternateContent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074261" y="2644170"/>
            <a:ext cx="794781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9600" spc="1500" dirty="0">
                <a:solidFill>
                  <a:schemeClr val="bg1"/>
                </a:solidFill>
                <a:latin typeface="站酷酷黑" panose="02010600030101010101" pitchFamily="2" charset="-122"/>
                <a:ea typeface="站酷酷黑" panose="02010600030101010101" pitchFamily="2" charset="-122"/>
              </a:rPr>
              <a:t> </a:t>
            </a:r>
            <a:r>
              <a:rPr lang="zh-CN" altLang="en-US" sz="9600" spc="1500" dirty="0">
                <a:solidFill>
                  <a:schemeClr val="bg1"/>
                </a:solidFill>
                <a:latin typeface="站酷酷黑" panose="02010600030101010101" pitchFamily="2" charset="-122"/>
                <a:ea typeface="站酷酷黑" panose="02010600030101010101" pitchFamily="2" charset="-122"/>
              </a:rPr>
              <a:t>     </a:t>
            </a:r>
            <a:endParaRPr lang="zh-CN" altLang="en-US" sz="9600" spc="1500" dirty="0">
              <a:solidFill>
                <a:schemeClr val="bg1"/>
              </a:solidFill>
              <a:latin typeface="站酷酷黑" panose="02010600030101010101" pitchFamily="2" charset="-122"/>
              <a:ea typeface="站酷酷黑" panose="02010600030101010101" pitchFamily="2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620950" y="2150299"/>
            <a:ext cx="10950099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13800" spc="1500" dirty="0">
                <a:solidFill>
                  <a:schemeClr val="bg1"/>
                </a:solidFill>
                <a:latin typeface="站酷酷黑" panose="02010600030101010101" pitchFamily="2" charset="-122"/>
                <a:ea typeface="站酷酷黑" panose="02010600030101010101" pitchFamily="2" charset="-122"/>
              </a:rPr>
              <a:t>充满</a:t>
            </a:r>
            <a:endParaRPr lang="zh-CN" altLang="en-US" sz="13800" spc="1500" dirty="0">
              <a:solidFill>
                <a:schemeClr val="bg1"/>
              </a:solidFill>
              <a:latin typeface="站酷酷黑" panose="02010600030101010101" pitchFamily="2" charset="-122"/>
              <a:ea typeface="站酷酷黑" panose="02010600030101010101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400"/>
    </mc:Choice>
    <mc:Fallback>
      <p:transition spd="slow" advTm="400"/>
    </mc:Fallback>
  </mc:AlternateContent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074261" y="2644170"/>
            <a:ext cx="794781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9600" spc="1500" dirty="0">
                <a:solidFill>
                  <a:schemeClr val="bg1"/>
                </a:solidFill>
                <a:latin typeface="站酷酷黑" panose="02010600030101010101" pitchFamily="2" charset="-122"/>
                <a:ea typeface="站酷酷黑" panose="02010600030101010101" pitchFamily="2" charset="-122"/>
              </a:rPr>
              <a:t> </a:t>
            </a:r>
            <a:r>
              <a:rPr lang="zh-CN" altLang="en-US" sz="9600" spc="1500" dirty="0">
                <a:solidFill>
                  <a:schemeClr val="bg1"/>
                </a:solidFill>
                <a:latin typeface="站酷酷黑" panose="02010600030101010101" pitchFamily="2" charset="-122"/>
                <a:ea typeface="站酷酷黑" panose="02010600030101010101" pitchFamily="2" charset="-122"/>
              </a:rPr>
              <a:t>     </a:t>
            </a:r>
            <a:endParaRPr lang="zh-CN" altLang="en-US" sz="9600" spc="1500" dirty="0">
              <a:solidFill>
                <a:schemeClr val="bg1"/>
              </a:solidFill>
              <a:latin typeface="站酷酷黑" panose="02010600030101010101" pitchFamily="2" charset="-122"/>
              <a:ea typeface="站酷酷黑" panose="02010600030101010101" pitchFamily="2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620950" y="2150299"/>
            <a:ext cx="10950099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13800" spc="1500" dirty="0">
                <a:solidFill>
                  <a:schemeClr val="bg1"/>
                </a:solidFill>
                <a:latin typeface="站酷酷黑" panose="02010600030101010101" pitchFamily="2" charset="-122"/>
                <a:ea typeface="站酷酷黑" panose="02010600030101010101" pitchFamily="2" charset="-122"/>
              </a:rPr>
              <a:t>信心</a:t>
            </a:r>
            <a:endParaRPr lang="zh-CN" altLang="en-US" sz="13800" spc="1500" dirty="0">
              <a:solidFill>
                <a:schemeClr val="bg1"/>
              </a:solidFill>
              <a:latin typeface="站酷酷黑" panose="02010600030101010101" pitchFamily="2" charset="-122"/>
              <a:ea typeface="站酷酷黑" panose="02010600030101010101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400"/>
    </mc:Choice>
    <mc:Fallback>
      <p:transition spd="slow" advTm="4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repeatCount="1000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54167E-6 0 L 3.54167E-6 0.00093 L 3.54167E-6 -0.00093 L 3.54167E-6 0.2 L 3.54167E-6 -0.3 L 3.54167E-6 0.15 L 3.54167E-6 -0.05 L 3.54167E-6 0.03009 L 3.54167E-6 0 " pathEditMode="relative" rAng="0" ptsTypes="AAAAAAAAA">
                                      <p:cBhvr>
                                        <p:cTn id="6" dur="1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5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074261" y="2644170"/>
            <a:ext cx="794781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9600" spc="1500" dirty="0">
                <a:solidFill>
                  <a:schemeClr val="bg1"/>
                </a:solidFill>
                <a:latin typeface="站酷酷黑" panose="02010600030101010101" pitchFamily="2" charset="-122"/>
                <a:ea typeface="站酷酷黑" panose="02010600030101010101" pitchFamily="2" charset="-122"/>
              </a:rPr>
              <a:t> </a:t>
            </a:r>
            <a:r>
              <a:rPr lang="zh-CN" altLang="en-US" sz="9600" spc="1500" dirty="0">
                <a:solidFill>
                  <a:schemeClr val="bg1"/>
                </a:solidFill>
                <a:latin typeface="站酷酷黑" panose="02010600030101010101" pitchFamily="2" charset="-122"/>
                <a:ea typeface="站酷酷黑" panose="02010600030101010101" pitchFamily="2" charset="-122"/>
              </a:rPr>
              <a:t>     </a:t>
            </a:r>
            <a:endParaRPr lang="zh-CN" altLang="en-US" sz="9600" spc="1500" dirty="0">
              <a:solidFill>
                <a:schemeClr val="bg1"/>
              </a:solidFill>
              <a:latin typeface="站酷酷黑" panose="02010600030101010101" pitchFamily="2" charset="-122"/>
              <a:ea typeface="站酷酷黑" panose="02010600030101010101" pitchFamily="2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620950" y="2150299"/>
            <a:ext cx="10950099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3800" spc="1500" dirty="0">
                <a:solidFill>
                  <a:schemeClr val="bg1"/>
                </a:solidFill>
                <a:latin typeface="站酷酷黑" panose="02010600030101010101" pitchFamily="2" charset="-122"/>
                <a:ea typeface="站酷酷黑" panose="02010600030101010101" pitchFamily="2" charset="-122"/>
              </a:rPr>
              <a:t>   以前   </a:t>
            </a:r>
            <a:endParaRPr lang="zh-CN" altLang="en-US" sz="13800" spc="1500" dirty="0">
              <a:solidFill>
                <a:schemeClr val="bg1"/>
              </a:solidFill>
              <a:latin typeface="站酷酷黑" panose="02010600030101010101" pitchFamily="2" charset="-122"/>
              <a:ea typeface="站酷酷黑" panose="02010600030101010101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600"/>
    </mc:Choice>
    <mc:Fallback>
      <p:transition spd="slow" advTm="600"/>
    </mc:Fallback>
  </mc:AlternateContent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074261" y="2644170"/>
            <a:ext cx="794781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9600" spc="1500" dirty="0">
                <a:solidFill>
                  <a:schemeClr val="bg1"/>
                </a:solidFill>
                <a:latin typeface="站酷酷黑" panose="02010600030101010101" pitchFamily="2" charset="-122"/>
                <a:ea typeface="站酷酷黑" panose="02010600030101010101" pitchFamily="2" charset="-122"/>
              </a:rPr>
              <a:t> </a:t>
            </a:r>
            <a:r>
              <a:rPr lang="zh-CN" altLang="en-US" sz="9600" spc="1500" dirty="0">
                <a:solidFill>
                  <a:schemeClr val="bg1"/>
                </a:solidFill>
                <a:latin typeface="站酷酷黑" panose="02010600030101010101" pitchFamily="2" charset="-122"/>
                <a:ea typeface="站酷酷黑" panose="02010600030101010101" pitchFamily="2" charset="-122"/>
              </a:rPr>
              <a:t>     </a:t>
            </a:r>
            <a:endParaRPr lang="zh-CN" altLang="en-US" sz="9600" spc="1500" dirty="0">
              <a:solidFill>
                <a:schemeClr val="bg1"/>
              </a:solidFill>
              <a:latin typeface="站酷酷黑" panose="02010600030101010101" pitchFamily="2" charset="-122"/>
              <a:ea typeface="站酷酷黑" panose="02010600030101010101" pitchFamily="2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937101" y="2321004"/>
            <a:ext cx="9909889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3800" spc="1500" dirty="0">
                <a:solidFill>
                  <a:schemeClr val="bg1"/>
                </a:solidFill>
                <a:latin typeface="站酷酷黑" panose="02010600030101010101" pitchFamily="2" charset="-122"/>
                <a:ea typeface="站酷酷黑" panose="02010600030101010101" pitchFamily="2" charset="-122"/>
              </a:rPr>
              <a:t>  在</a:t>
            </a:r>
            <a:r>
              <a:rPr lang="en-US" altLang="zh-CN" sz="13800" spc="1500" dirty="0">
                <a:solidFill>
                  <a:schemeClr val="bg1"/>
                </a:solidFill>
                <a:latin typeface="站酷酷黑" panose="02010600030101010101" pitchFamily="2" charset="-122"/>
                <a:ea typeface="站酷酷黑" panose="02010600030101010101" pitchFamily="2" charset="-122"/>
              </a:rPr>
              <a:t>××</a:t>
            </a:r>
            <a:r>
              <a:rPr lang="zh-CN" altLang="en-US" sz="13800" spc="1500" dirty="0">
                <a:solidFill>
                  <a:schemeClr val="bg1"/>
                </a:solidFill>
                <a:latin typeface="站酷酷黑" panose="02010600030101010101" pitchFamily="2" charset="-122"/>
                <a:ea typeface="站酷酷黑" panose="02010600030101010101" pitchFamily="2" charset="-122"/>
              </a:rPr>
              <a:t>网   </a:t>
            </a:r>
            <a:endParaRPr lang="zh-CN" altLang="en-US" sz="13800" spc="1500" dirty="0">
              <a:solidFill>
                <a:schemeClr val="bg1"/>
              </a:solidFill>
              <a:latin typeface="站酷酷黑" panose="02010600030101010101" pitchFamily="2" charset="-122"/>
              <a:ea typeface="站酷酷黑" panose="02010600030101010101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600"/>
    </mc:Choice>
    <mc:Fallback>
      <p:transition spd="slow" advTm="600"/>
    </mc:Fallback>
  </mc:AlternateContent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074261" y="2644170"/>
            <a:ext cx="794781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9600" spc="1500" dirty="0">
                <a:solidFill>
                  <a:schemeClr val="bg1"/>
                </a:solidFill>
                <a:latin typeface="站酷酷黑" panose="02010600030101010101" pitchFamily="2" charset="-122"/>
                <a:ea typeface="站酷酷黑" panose="02010600030101010101" pitchFamily="2" charset="-122"/>
              </a:rPr>
              <a:t> </a:t>
            </a:r>
            <a:r>
              <a:rPr lang="zh-CN" altLang="en-US" sz="9600" spc="1500" dirty="0">
                <a:solidFill>
                  <a:schemeClr val="bg1"/>
                </a:solidFill>
                <a:latin typeface="站酷酷黑" panose="02010600030101010101" pitchFamily="2" charset="-122"/>
                <a:ea typeface="站酷酷黑" panose="02010600030101010101" pitchFamily="2" charset="-122"/>
              </a:rPr>
              <a:t>     </a:t>
            </a:r>
            <a:endParaRPr lang="zh-CN" altLang="en-US" sz="9600" spc="1500" dirty="0">
              <a:solidFill>
                <a:schemeClr val="bg1"/>
              </a:solidFill>
              <a:latin typeface="站酷酷黑" panose="02010600030101010101" pitchFamily="2" charset="-122"/>
              <a:ea typeface="站酷酷黑" panose="02010600030101010101" pitchFamily="2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937101" y="2321004"/>
            <a:ext cx="9909889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3800" spc="1500" dirty="0">
                <a:solidFill>
                  <a:schemeClr val="bg1"/>
                </a:solidFill>
                <a:latin typeface="站酷酷黑" panose="02010600030101010101" pitchFamily="2" charset="-122"/>
                <a:ea typeface="站酷酷黑" panose="02010600030101010101" pitchFamily="2" charset="-122"/>
              </a:rPr>
              <a:t>  在</a:t>
            </a:r>
            <a:r>
              <a:rPr lang="en-US" altLang="zh-CN" sz="13800" spc="1500" dirty="0">
                <a:solidFill>
                  <a:schemeClr val="bg1"/>
                </a:solidFill>
                <a:latin typeface="站酷酷黑" panose="02010600030101010101" pitchFamily="2" charset="-122"/>
                <a:ea typeface="站酷酷黑" panose="02010600030101010101" pitchFamily="2" charset="-122"/>
              </a:rPr>
              <a:t>××</a:t>
            </a:r>
            <a:r>
              <a:rPr lang="zh-CN" altLang="en-US" sz="13800" spc="1500" dirty="0">
                <a:solidFill>
                  <a:schemeClr val="bg1"/>
                </a:solidFill>
                <a:latin typeface="站酷酷黑" panose="02010600030101010101" pitchFamily="2" charset="-122"/>
                <a:ea typeface="站酷酷黑" panose="02010600030101010101" pitchFamily="2" charset="-122"/>
              </a:rPr>
              <a:t>网   </a:t>
            </a:r>
            <a:endParaRPr lang="zh-CN" altLang="en-US" sz="13800" spc="1500" dirty="0">
              <a:solidFill>
                <a:schemeClr val="bg1"/>
              </a:solidFill>
              <a:latin typeface="站酷酷黑" panose="02010600030101010101" pitchFamily="2" charset="-122"/>
              <a:ea typeface="站酷酷黑" panose="02010600030101010101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600"/>
    </mc:Choice>
    <mc:Fallback>
      <p:transition spd="slow" advTm="600"/>
    </mc:Fallback>
  </mc:AlternateContent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3985101" y="3131850"/>
            <a:ext cx="448833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9600" spc="1500" dirty="0">
                <a:solidFill>
                  <a:schemeClr val="bg1"/>
                </a:solidFill>
                <a:latin typeface="站酷酷黑" panose="02010600030101010101" pitchFamily="2" charset="-122"/>
                <a:ea typeface="站酷酷黑" panose="02010600030101010101" pitchFamily="2" charset="-122"/>
              </a:rPr>
              <a:t> </a:t>
            </a:r>
            <a:r>
              <a:rPr lang="zh-CN" altLang="en-US" sz="9600" spc="1500" dirty="0">
                <a:solidFill>
                  <a:schemeClr val="bg1"/>
                </a:solidFill>
                <a:latin typeface="站酷酷黑" panose="02010600030101010101" pitchFamily="2" charset="-122"/>
                <a:ea typeface="站酷酷黑" panose="02010600030101010101" pitchFamily="2" charset="-122"/>
              </a:rPr>
              <a:t>     </a:t>
            </a:r>
            <a:endParaRPr lang="zh-CN" altLang="en-US" sz="9600" spc="1500" dirty="0">
              <a:solidFill>
                <a:schemeClr val="bg1"/>
              </a:solidFill>
              <a:latin typeface="站酷酷黑" panose="02010600030101010101" pitchFamily="2" charset="-122"/>
              <a:ea typeface="站酷酷黑" panose="02010600030101010101" pitchFamily="2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2125821" y="2321004"/>
            <a:ext cx="4488339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3800" spc="1500" dirty="0">
                <a:solidFill>
                  <a:schemeClr val="bg1"/>
                </a:solidFill>
                <a:latin typeface="站酷酷黑" panose="02010600030101010101" pitchFamily="2" charset="-122"/>
                <a:ea typeface="站酷酷黑" panose="02010600030101010101" pitchFamily="2" charset="-122"/>
              </a:rPr>
              <a:t>当过   </a:t>
            </a:r>
            <a:endParaRPr lang="zh-CN" altLang="en-US" sz="13800" spc="1500" dirty="0">
              <a:solidFill>
                <a:schemeClr val="bg1"/>
              </a:solidFill>
              <a:latin typeface="站酷酷黑" panose="02010600030101010101" pitchFamily="2" charset="-122"/>
              <a:ea typeface="站酷酷黑" panose="02010600030101010101" pitchFamily="2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6438741" y="2321004"/>
            <a:ext cx="4488339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3800" spc="1500" dirty="0">
                <a:solidFill>
                  <a:schemeClr val="bg1"/>
                </a:solidFill>
                <a:latin typeface="站酷酷黑" panose="02010600030101010101" pitchFamily="2" charset="-122"/>
                <a:ea typeface="站酷酷黑" panose="02010600030101010101" pitchFamily="2" charset="-122"/>
              </a:rPr>
              <a:t>总监   </a:t>
            </a:r>
            <a:endParaRPr lang="zh-CN" altLang="en-US" sz="13800" spc="1500" dirty="0">
              <a:solidFill>
                <a:schemeClr val="bg1"/>
              </a:solidFill>
              <a:latin typeface="站酷酷黑" panose="02010600030101010101" pitchFamily="2" charset="-122"/>
              <a:ea typeface="站酷酷黑" panose="02010600030101010101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600"/>
    </mc:Choice>
    <mc:Fallback>
      <p:transition spd="slow" advTm="6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4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0.9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*0.9"/>
                                          </p:val>
                                        </p:tav>
                                      </p:tavLst>
                                    </p:anim>
                                    <p:animMotion origin="layout" path="M 0 0 L -0.05 0" pathEditMode="relative">
                                      <p:cBhvr>
                                        <p:cTn id="9" dur="4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0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4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0.9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4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*0.9"/>
                                          </p:val>
                                        </p:tav>
                                      </p:tavLst>
                                    </p:anim>
                                    <p:animMotion origin="layout" path="M 0 0 L 0.05 0" pathEditMode="relative">
                                      <p:cBhvr>
                                        <p:cTn id="14" dur="4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2049621" y="2321004"/>
            <a:ext cx="8092757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3800" spc="1500" dirty="0">
                <a:solidFill>
                  <a:schemeClr val="bg1"/>
                </a:solidFill>
                <a:latin typeface="站酷酷黑" panose="02010600030101010101" pitchFamily="2" charset="-122"/>
                <a:ea typeface="站酷酷黑" panose="02010600030101010101" pitchFamily="2" charset="-122"/>
              </a:rPr>
              <a:t>各位同事</a:t>
            </a:r>
            <a:endParaRPr lang="zh-CN" altLang="en-US" sz="13800" spc="1500" dirty="0">
              <a:solidFill>
                <a:schemeClr val="bg1"/>
              </a:solidFill>
              <a:latin typeface="站酷酷黑" panose="02010600030101010101" pitchFamily="2" charset="-122"/>
              <a:ea typeface="站酷酷黑" panose="02010600030101010101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500"/>
    </mc:Choice>
    <mc:Fallback>
      <p:transition spd="slow" advTm="5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2" presetClass="path" presetSubtype="0" decel="10000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 3.7037E-7 L 0.13711 0.12593 " pathEditMode="relative" rAng="0" ptsTypes="AA">
                                      <p:cBhvr>
                                        <p:cTn id="9" dur="250" spd="-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849" y="6296"/>
                                    </p:animMotion>
                                  </p:childTnLst>
                                </p:cTn>
                              </p:par>
                              <p:par>
                                <p:cTn id="10" presetID="8" presetClass="emph" presetSubtype="0" decel="100000" fill="hold" grpId="2" nodeType="withEffect">
                                  <p:stCondLst>
                                    <p:cond delay="5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Rot by="-1800000">
                                      <p:cBhvr>
                                        <p:cTn id="11" dur="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2" presetID="6" presetClass="emph" presetSubtype="0" decel="100000" fill="hold" grpId="3" nodeType="withEffect">
                                  <p:stCondLst>
                                    <p:cond delay="5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13" dur="250" fill="hold"/>
                                        <p:tgtEl>
                                          <p:spTgt spid="2"/>
                                        </p:tgtEl>
                                      </p:cBhvr>
                                      <p:by x="125000" y="125000"/>
                                    </p:animScale>
                                  </p:childTnLst>
                                </p:cTn>
                              </p:par>
                              <p:par>
                                <p:cTn id="14" presetID="8" presetClass="emph" presetSubtype="0" decel="100000" fill="hold" grpId="4" nodeType="withEffect">
                                  <p:stCondLst>
                                    <p:cond delay="25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Rot by="1800000">
                                      <p:cBhvr>
                                        <p:cTn id="15" dur="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6" presetID="6" presetClass="emph" presetSubtype="0" decel="100000" fill="hold" grpId="5" nodeType="withEffect">
                                  <p:stCondLst>
                                    <p:cond delay="25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17" dur="250" fill="hold"/>
                                        <p:tgtEl>
                                          <p:spTgt spid="2"/>
                                        </p:tgtEl>
                                      </p:cBhvr>
                                      <p:by x="80000" y="8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  <p:bldP spid="2" grpId="3"/>
      <p:bldP spid="2" grpId="4"/>
      <p:bldP spid="2" grpId="5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074261" y="2644170"/>
            <a:ext cx="794781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9600" spc="1500" dirty="0">
                <a:solidFill>
                  <a:schemeClr val="bg1"/>
                </a:solidFill>
                <a:latin typeface="站酷酷黑" panose="02010600030101010101" pitchFamily="2" charset="-122"/>
                <a:ea typeface="站酷酷黑" panose="02010600030101010101" pitchFamily="2" charset="-122"/>
              </a:rPr>
              <a:t> </a:t>
            </a:r>
            <a:r>
              <a:rPr lang="zh-CN" altLang="en-US" sz="9600" spc="1500" dirty="0">
                <a:solidFill>
                  <a:schemeClr val="bg1"/>
                </a:solidFill>
                <a:latin typeface="站酷酷黑" panose="02010600030101010101" pitchFamily="2" charset="-122"/>
                <a:ea typeface="站酷酷黑" panose="02010600030101010101" pitchFamily="2" charset="-122"/>
              </a:rPr>
              <a:t>     </a:t>
            </a:r>
            <a:endParaRPr lang="zh-CN" altLang="en-US" sz="9600" spc="1500" dirty="0">
              <a:solidFill>
                <a:schemeClr val="bg1"/>
              </a:solidFill>
              <a:latin typeface="站酷酷黑" panose="02010600030101010101" pitchFamily="2" charset="-122"/>
              <a:ea typeface="站酷酷黑" panose="02010600030101010101" pitchFamily="2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2103121" y="2199084"/>
            <a:ext cx="867156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3800" spc="1500" dirty="0">
                <a:solidFill>
                  <a:schemeClr val="bg1"/>
                </a:solidFill>
                <a:latin typeface="站酷酷黑" panose="02010600030101010101" pitchFamily="2" charset="-122"/>
                <a:ea typeface="站酷酷黑" panose="02010600030101010101" pitchFamily="2" charset="-122"/>
              </a:rPr>
              <a:t>PPT</a:t>
            </a:r>
            <a:r>
              <a:rPr lang="zh-CN" altLang="en-US" sz="13800" spc="1500" dirty="0">
                <a:solidFill>
                  <a:schemeClr val="bg1"/>
                </a:solidFill>
                <a:latin typeface="站酷酷黑" panose="02010600030101010101" pitchFamily="2" charset="-122"/>
                <a:ea typeface="站酷酷黑" panose="02010600030101010101" pitchFamily="2" charset="-122"/>
              </a:rPr>
              <a:t>动效   </a:t>
            </a:r>
            <a:endParaRPr lang="zh-CN" altLang="en-US" sz="13800" spc="1500" dirty="0">
              <a:solidFill>
                <a:schemeClr val="bg1"/>
              </a:solidFill>
              <a:latin typeface="站酷酷黑" panose="02010600030101010101" pitchFamily="2" charset="-122"/>
              <a:ea typeface="站酷酷黑" panose="02010600030101010101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600"/>
    </mc:Choice>
    <mc:Fallback>
      <p:transition spd="slow" advTm="600"/>
    </mc:Fallback>
  </mc:AlternateContent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074261" y="2644170"/>
            <a:ext cx="794781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9600" spc="1500" dirty="0">
                <a:solidFill>
                  <a:schemeClr val="bg1"/>
                </a:solidFill>
                <a:latin typeface="站酷酷黑" panose="02010600030101010101" pitchFamily="2" charset="-122"/>
                <a:ea typeface="站酷酷黑" panose="02010600030101010101" pitchFamily="2" charset="-122"/>
              </a:rPr>
              <a:t> </a:t>
            </a:r>
            <a:r>
              <a:rPr lang="zh-CN" altLang="en-US" sz="9600" spc="1500" dirty="0">
                <a:solidFill>
                  <a:schemeClr val="bg1"/>
                </a:solidFill>
                <a:latin typeface="站酷酷黑" panose="02010600030101010101" pitchFamily="2" charset="-122"/>
                <a:ea typeface="站酷酷黑" panose="02010600030101010101" pitchFamily="2" charset="-122"/>
              </a:rPr>
              <a:t>     </a:t>
            </a:r>
            <a:endParaRPr lang="zh-CN" altLang="en-US" sz="9600" spc="1500" dirty="0">
              <a:solidFill>
                <a:schemeClr val="bg1"/>
              </a:solidFill>
              <a:latin typeface="站酷酷黑" panose="02010600030101010101" pitchFamily="2" charset="-122"/>
              <a:ea typeface="站酷酷黑" panose="02010600030101010101" pitchFamily="2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2262981" y="2321004"/>
            <a:ext cx="8107679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3800" spc="1500" dirty="0">
                <a:solidFill>
                  <a:schemeClr val="bg1"/>
                </a:solidFill>
                <a:latin typeface="站酷酷黑" panose="02010600030101010101" pitchFamily="2" charset="-122"/>
                <a:ea typeface="站酷酷黑" panose="02010600030101010101" pitchFamily="2" charset="-122"/>
              </a:rPr>
              <a:t>不在话下   </a:t>
            </a:r>
            <a:endParaRPr lang="zh-CN" altLang="en-US" sz="13800" spc="1500" dirty="0">
              <a:solidFill>
                <a:schemeClr val="bg1"/>
              </a:solidFill>
              <a:latin typeface="站酷酷黑" panose="02010600030101010101" pitchFamily="2" charset="-122"/>
              <a:ea typeface="站酷酷黑" panose="02010600030101010101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600"/>
    </mc:Choice>
    <mc:Fallback>
      <p:transition spd="slow" advTm="6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074261" y="2644170"/>
            <a:ext cx="794781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9600" spc="1500" dirty="0">
                <a:solidFill>
                  <a:schemeClr val="bg1"/>
                </a:solidFill>
                <a:latin typeface="站酷酷黑" panose="02010600030101010101" pitchFamily="2" charset="-122"/>
                <a:ea typeface="站酷酷黑" panose="02010600030101010101" pitchFamily="2" charset="-122"/>
              </a:rPr>
              <a:t> </a:t>
            </a:r>
            <a:r>
              <a:rPr lang="zh-CN" altLang="en-US" sz="9600" spc="1500" dirty="0">
                <a:solidFill>
                  <a:schemeClr val="bg1"/>
                </a:solidFill>
                <a:latin typeface="站酷酷黑" panose="02010600030101010101" pitchFamily="2" charset="-122"/>
                <a:ea typeface="站酷酷黑" panose="02010600030101010101" pitchFamily="2" charset="-122"/>
              </a:rPr>
              <a:t>     </a:t>
            </a:r>
            <a:endParaRPr lang="zh-CN" altLang="en-US" sz="9600" spc="1500" dirty="0">
              <a:solidFill>
                <a:schemeClr val="bg1"/>
              </a:solidFill>
              <a:latin typeface="站酷酷黑" panose="02010600030101010101" pitchFamily="2" charset="-122"/>
              <a:ea typeface="站酷酷黑" panose="02010600030101010101" pitchFamily="2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2103121" y="2199084"/>
            <a:ext cx="867156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3800" spc="1500" dirty="0">
                <a:solidFill>
                  <a:schemeClr val="bg1"/>
                </a:solidFill>
                <a:latin typeface="站酷酷黑" panose="02010600030101010101" pitchFamily="2" charset="-122"/>
                <a:ea typeface="站酷酷黑" panose="02010600030101010101" pitchFamily="2" charset="-122"/>
              </a:rPr>
              <a:t>希望   </a:t>
            </a:r>
            <a:endParaRPr lang="zh-CN" altLang="en-US" sz="13800" spc="1500" dirty="0">
              <a:solidFill>
                <a:schemeClr val="bg1"/>
              </a:solidFill>
              <a:latin typeface="站酷酷黑" panose="02010600030101010101" pitchFamily="2" charset="-122"/>
              <a:ea typeface="站酷酷黑" panose="02010600030101010101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600"/>
    </mc:Choice>
    <mc:Fallback>
      <p:transition spd="slow" advTm="600"/>
    </mc:Fallback>
  </mc:AlternateContent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074261" y="2644170"/>
            <a:ext cx="794781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9600" spc="1500" dirty="0">
                <a:solidFill>
                  <a:schemeClr val="bg1"/>
                </a:solidFill>
                <a:latin typeface="站酷酷黑" panose="02010600030101010101" pitchFamily="2" charset="-122"/>
                <a:ea typeface="站酷酷黑" panose="02010600030101010101" pitchFamily="2" charset="-122"/>
              </a:rPr>
              <a:t> </a:t>
            </a:r>
            <a:r>
              <a:rPr lang="zh-CN" altLang="en-US" sz="9600" spc="1500" dirty="0">
                <a:solidFill>
                  <a:schemeClr val="bg1"/>
                </a:solidFill>
                <a:latin typeface="站酷酷黑" panose="02010600030101010101" pitchFamily="2" charset="-122"/>
                <a:ea typeface="站酷酷黑" panose="02010600030101010101" pitchFamily="2" charset="-122"/>
              </a:rPr>
              <a:t>     </a:t>
            </a:r>
            <a:endParaRPr lang="zh-CN" altLang="en-US" sz="9600" spc="1500" dirty="0">
              <a:solidFill>
                <a:schemeClr val="bg1"/>
              </a:solidFill>
              <a:latin typeface="站酷酷黑" panose="02010600030101010101" pitchFamily="2" charset="-122"/>
              <a:ea typeface="站酷酷黑" panose="02010600030101010101" pitchFamily="2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2103120" y="2199084"/>
            <a:ext cx="10286999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3800" spc="1500" dirty="0">
                <a:solidFill>
                  <a:schemeClr val="bg1"/>
                </a:solidFill>
                <a:latin typeface="站酷酷黑" panose="02010600030101010101" pitchFamily="2" charset="-122"/>
                <a:ea typeface="站酷酷黑" panose="02010600030101010101" pitchFamily="2" charset="-122"/>
              </a:rPr>
              <a:t>    与各位   </a:t>
            </a:r>
            <a:endParaRPr lang="zh-CN" altLang="en-US" sz="13800" spc="1500" dirty="0">
              <a:solidFill>
                <a:schemeClr val="bg1"/>
              </a:solidFill>
              <a:latin typeface="站酷酷黑" panose="02010600030101010101" pitchFamily="2" charset="-122"/>
              <a:ea typeface="站酷酷黑" panose="02010600030101010101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600"/>
    </mc:Choice>
    <mc:Fallback>
      <p:transition spd="slow" advTm="600"/>
    </mc:Fallback>
  </mc:AlternateContent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074261" y="2644170"/>
            <a:ext cx="794781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9600" spc="1500" dirty="0">
                <a:solidFill>
                  <a:schemeClr val="bg1"/>
                </a:solidFill>
                <a:latin typeface="站酷酷黑" panose="02010600030101010101" pitchFamily="2" charset="-122"/>
                <a:ea typeface="站酷酷黑" panose="02010600030101010101" pitchFamily="2" charset="-122"/>
              </a:rPr>
              <a:t> </a:t>
            </a:r>
            <a:r>
              <a:rPr lang="zh-CN" altLang="en-US" sz="9600" spc="1500" dirty="0">
                <a:solidFill>
                  <a:schemeClr val="bg1"/>
                </a:solidFill>
                <a:latin typeface="站酷酷黑" panose="02010600030101010101" pitchFamily="2" charset="-122"/>
                <a:ea typeface="站酷酷黑" panose="02010600030101010101" pitchFamily="2" charset="-122"/>
              </a:rPr>
              <a:t>     </a:t>
            </a:r>
            <a:endParaRPr lang="zh-CN" altLang="en-US" sz="9600" spc="1500" dirty="0">
              <a:solidFill>
                <a:schemeClr val="bg1"/>
              </a:solidFill>
              <a:latin typeface="站酷酷黑" panose="02010600030101010101" pitchFamily="2" charset="-122"/>
              <a:ea typeface="站酷酷黑" panose="02010600030101010101" pitchFamily="2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2103121" y="2199084"/>
            <a:ext cx="835152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3800" spc="1500" dirty="0">
                <a:solidFill>
                  <a:schemeClr val="bg1"/>
                </a:solidFill>
                <a:latin typeface="站酷酷黑" panose="02010600030101010101" pitchFamily="2" charset="-122"/>
                <a:ea typeface="站酷酷黑" panose="02010600030101010101" pitchFamily="2" charset="-122"/>
              </a:rPr>
              <a:t>互相学习   </a:t>
            </a:r>
            <a:endParaRPr lang="zh-CN" altLang="en-US" sz="13800" spc="1500" dirty="0">
              <a:solidFill>
                <a:schemeClr val="bg1"/>
              </a:solidFill>
              <a:latin typeface="站酷酷黑" panose="02010600030101010101" pitchFamily="2" charset="-122"/>
              <a:ea typeface="站酷酷黑" panose="02010600030101010101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600"/>
    </mc:Choice>
    <mc:Fallback>
      <p:transition spd="slow" advTm="600"/>
    </mc:Fallback>
  </mc:AlternateContent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074261" y="2644170"/>
            <a:ext cx="794781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9600" spc="1500" dirty="0">
                <a:solidFill>
                  <a:schemeClr val="bg1"/>
                </a:solidFill>
                <a:latin typeface="站酷酷黑" panose="02010600030101010101" pitchFamily="2" charset="-122"/>
                <a:ea typeface="站酷酷黑" panose="02010600030101010101" pitchFamily="2" charset="-122"/>
              </a:rPr>
              <a:t> </a:t>
            </a:r>
            <a:r>
              <a:rPr lang="zh-CN" altLang="en-US" sz="9600" spc="1500" dirty="0">
                <a:solidFill>
                  <a:schemeClr val="bg1"/>
                </a:solidFill>
                <a:latin typeface="站酷酷黑" panose="02010600030101010101" pitchFamily="2" charset="-122"/>
                <a:ea typeface="站酷酷黑" panose="02010600030101010101" pitchFamily="2" charset="-122"/>
              </a:rPr>
              <a:t>     </a:t>
            </a:r>
            <a:endParaRPr lang="zh-CN" altLang="en-US" sz="9600" spc="1500" dirty="0">
              <a:solidFill>
                <a:schemeClr val="bg1"/>
              </a:solidFill>
              <a:latin typeface="站酷酷黑" panose="02010600030101010101" pitchFamily="2" charset="-122"/>
              <a:ea typeface="站酷酷黑" panose="02010600030101010101" pitchFamily="2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2103121" y="2199084"/>
            <a:ext cx="835152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3800" spc="1500" dirty="0">
                <a:solidFill>
                  <a:schemeClr val="bg1"/>
                </a:solidFill>
                <a:latin typeface="站酷酷黑" panose="02010600030101010101" pitchFamily="2" charset="-122"/>
                <a:ea typeface="站酷酷黑" panose="02010600030101010101" pitchFamily="2" charset="-122"/>
              </a:rPr>
              <a:t>共同进步   </a:t>
            </a:r>
            <a:endParaRPr lang="zh-CN" altLang="en-US" sz="13800" spc="1500" dirty="0">
              <a:solidFill>
                <a:schemeClr val="bg1"/>
              </a:solidFill>
              <a:latin typeface="站酷酷黑" panose="02010600030101010101" pitchFamily="2" charset="-122"/>
              <a:ea typeface="站酷酷黑" panose="02010600030101010101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600"/>
    </mc:Choice>
    <mc:Fallback>
      <p:transition spd="slow" advTm="600"/>
    </mc:Fallback>
  </mc:AlternateContent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074261" y="2644170"/>
            <a:ext cx="794781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9600" spc="1500" dirty="0">
                <a:solidFill>
                  <a:schemeClr val="bg1"/>
                </a:solidFill>
                <a:latin typeface="站酷酷黑" panose="02010600030101010101" pitchFamily="2" charset="-122"/>
                <a:ea typeface="站酷酷黑" panose="02010600030101010101" pitchFamily="2" charset="-122"/>
              </a:rPr>
              <a:t> </a:t>
            </a:r>
            <a:r>
              <a:rPr lang="zh-CN" altLang="en-US" sz="9600" spc="1500" dirty="0">
                <a:solidFill>
                  <a:schemeClr val="bg1"/>
                </a:solidFill>
                <a:latin typeface="站酷酷黑" panose="02010600030101010101" pitchFamily="2" charset="-122"/>
                <a:ea typeface="站酷酷黑" panose="02010600030101010101" pitchFamily="2" charset="-122"/>
              </a:rPr>
              <a:t>     </a:t>
            </a:r>
            <a:endParaRPr lang="zh-CN" altLang="en-US" sz="9600" spc="1500" dirty="0">
              <a:solidFill>
                <a:schemeClr val="bg1"/>
              </a:solidFill>
              <a:latin typeface="站酷酷黑" panose="02010600030101010101" pitchFamily="2" charset="-122"/>
              <a:ea typeface="站酷酷黑" panose="02010600030101010101" pitchFamily="2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2103121" y="2199084"/>
            <a:ext cx="835152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3800" spc="1500" dirty="0">
                <a:solidFill>
                  <a:schemeClr val="bg1"/>
                </a:solidFill>
                <a:latin typeface="站酷酷黑" panose="02010600030101010101" pitchFamily="2" charset="-122"/>
                <a:ea typeface="站酷酷黑" panose="02010600030101010101" pitchFamily="2" charset="-122"/>
              </a:rPr>
              <a:t>共同成长   </a:t>
            </a:r>
            <a:endParaRPr lang="zh-CN" altLang="en-US" sz="13800" spc="1500" dirty="0">
              <a:solidFill>
                <a:schemeClr val="bg1"/>
              </a:solidFill>
              <a:latin typeface="站酷酷黑" panose="02010600030101010101" pitchFamily="2" charset="-122"/>
              <a:ea typeface="站酷酷黑" panose="02010600030101010101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600"/>
    </mc:Choice>
    <mc:Fallback>
      <p:transition spd="slow" advTm="600"/>
    </mc:Fallback>
  </mc:AlternateContent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074261" y="2644170"/>
            <a:ext cx="794781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9600" spc="1500" dirty="0">
                <a:solidFill>
                  <a:schemeClr val="bg1"/>
                </a:solidFill>
                <a:latin typeface="站酷酷黑" panose="02010600030101010101" pitchFamily="2" charset="-122"/>
                <a:ea typeface="站酷酷黑" panose="02010600030101010101" pitchFamily="2" charset="-122"/>
              </a:rPr>
              <a:t> </a:t>
            </a:r>
            <a:r>
              <a:rPr lang="zh-CN" altLang="en-US" sz="9600" spc="1500" dirty="0">
                <a:solidFill>
                  <a:schemeClr val="bg1"/>
                </a:solidFill>
                <a:latin typeface="站酷酷黑" panose="02010600030101010101" pitchFamily="2" charset="-122"/>
                <a:ea typeface="站酷酷黑" panose="02010600030101010101" pitchFamily="2" charset="-122"/>
              </a:rPr>
              <a:t>     </a:t>
            </a:r>
            <a:endParaRPr lang="zh-CN" altLang="en-US" sz="9600" spc="1500" dirty="0">
              <a:solidFill>
                <a:schemeClr val="bg1"/>
              </a:solidFill>
              <a:latin typeface="站酷酷黑" panose="02010600030101010101" pitchFamily="2" charset="-122"/>
              <a:ea typeface="站酷酷黑" panose="02010600030101010101" pitchFamily="2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2103121" y="2199084"/>
            <a:ext cx="835152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3800" spc="1500" dirty="0">
                <a:solidFill>
                  <a:schemeClr val="bg1"/>
                </a:solidFill>
                <a:latin typeface="站酷酷黑" panose="02010600030101010101" pitchFamily="2" charset="-122"/>
                <a:ea typeface="站酷酷黑" panose="02010600030101010101" pitchFamily="2" charset="-122"/>
              </a:rPr>
              <a:t>希望我们   </a:t>
            </a:r>
            <a:endParaRPr lang="zh-CN" altLang="en-US" sz="13800" spc="1500" dirty="0">
              <a:solidFill>
                <a:schemeClr val="bg1"/>
              </a:solidFill>
              <a:latin typeface="站酷酷黑" panose="02010600030101010101" pitchFamily="2" charset="-122"/>
              <a:ea typeface="站酷酷黑" panose="02010600030101010101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600"/>
    </mc:Choice>
    <mc:Fallback>
      <p:transition spd="slow" advTm="600"/>
    </mc:Fallback>
  </mc:AlternateContent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074261" y="2644170"/>
            <a:ext cx="794781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9600" spc="1500" dirty="0">
                <a:solidFill>
                  <a:schemeClr val="bg1"/>
                </a:solidFill>
                <a:latin typeface="站酷酷黑" panose="02010600030101010101" pitchFamily="2" charset="-122"/>
                <a:ea typeface="站酷酷黑" panose="02010600030101010101" pitchFamily="2" charset="-122"/>
              </a:rPr>
              <a:t> </a:t>
            </a:r>
            <a:r>
              <a:rPr lang="zh-CN" altLang="en-US" sz="9600" spc="1500" dirty="0">
                <a:solidFill>
                  <a:schemeClr val="bg1"/>
                </a:solidFill>
                <a:latin typeface="站酷酷黑" panose="02010600030101010101" pitchFamily="2" charset="-122"/>
                <a:ea typeface="站酷酷黑" panose="02010600030101010101" pitchFamily="2" charset="-122"/>
              </a:rPr>
              <a:t>     </a:t>
            </a:r>
            <a:endParaRPr lang="zh-CN" altLang="en-US" sz="9600" spc="1500" dirty="0">
              <a:solidFill>
                <a:schemeClr val="bg1"/>
              </a:solidFill>
              <a:latin typeface="站酷酷黑" panose="02010600030101010101" pitchFamily="2" charset="-122"/>
              <a:ea typeface="站酷酷黑" panose="02010600030101010101" pitchFamily="2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1074261" y="1025604"/>
            <a:ext cx="835152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3800" spc="1500" dirty="0">
                <a:solidFill>
                  <a:schemeClr val="bg1"/>
                </a:solidFill>
                <a:latin typeface="站酷酷黑" panose="02010600030101010101" pitchFamily="2" charset="-122"/>
                <a:ea typeface="站酷酷黑" panose="02010600030101010101" pitchFamily="2" charset="-122"/>
              </a:rPr>
              <a:t>相处似   </a:t>
            </a:r>
            <a:endParaRPr lang="zh-CN" altLang="en-US" sz="13800" spc="1500" dirty="0">
              <a:solidFill>
                <a:schemeClr val="bg1"/>
              </a:solidFill>
              <a:latin typeface="站酷酷黑" panose="02010600030101010101" pitchFamily="2" charset="-122"/>
              <a:ea typeface="站酷酷黑" panose="02010600030101010101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600"/>
    </mc:Choice>
    <mc:Fallback>
      <p:transition spd="slow" advTm="600"/>
    </mc:Fallback>
  </mc:AlternateContent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074261" y="2644170"/>
            <a:ext cx="794781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9600" spc="1500" dirty="0">
                <a:solidFill>
                  <a:schemeClr val="bg1"/>
                </a:solidFill>
                <a:latin typeface="站酷酷黑" panose="02010600030101010101" pitchFamily="2" charset="-122"/>
                <a:ea typeface="站酷酷黑" panose="02010600030101010101" pitchFamily="2" charset="-122"/>
              </a:rPr>
              <a:t> </a:t>
            </a:r>
            <a:r>
              <a:rPr lang="zh-CN" altLang="en-US" sz="9600" spc="1500" dirty="0">
                <a:solidFill>
                  <a:schemeClr val="bg1"/>
                </a:solidFill>
                <a:latin typeface="站酷酷黑" panose="02010600030101010101" pitchFamily="2" charset="-122"/>
                <a:ea typeface="站酷酷黑" panose="02010600030101010101" pitchFamily="2" charset="-122"/>
              </a:rPr>
              <a:t>     </a:t>
            </a:r>
            <a:endParaRPr lang="zh-CN" altLang="en-US" sz="9600" spc="1500" dirty="0">
              <a:solidFill>
                <a:schemeClr val="bg1"/>
              </a:solidFill>
              <a:latin typeface="站酷酷黑" panose="02010600030101010101" pitchFamily="2" charset="-122"/>
              <a:ea typeface="站酷酷黑" panose="02010600030101010101" pitchFamily="2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4846320" y="2644170"/>
            <a:ext cx="6918960" cy="3770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3900" spc="1500" dirty="0">
                <a:solidFill>
                  <a:schemeClr val="bg1"/>
                </a:solidFill>
                <a:latin typeface="站酷酷黑" panose="02010600030101010101" pitchFamily="2" charset="-122"/>
                <a:ea typeface="站酷酷黑" panose="02010600030101010101" pitchFamily="2" charset="-122"/>
              </a:rPr>
              <a:t>兄弟   </a:t>
            </a:r>
            <a:endParaRPr lang="zh-CN" altLang="en-US" sz="23900" spc="1500" dirty="0">
              <a:solidFill>
                <a:schemeClr val="bg1"/>
              </a:solidFill>
              <a:latin typeface="站酷酷黑" panose="02010600030101010101" pitchFamily="2" charset="-122"/>
              <a:ea typeface="站酷酷黑" panose="02010600030101010101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600"/>
    </mc:Choice>
    <mc:Fallback>
      <p:transition spd="slow" advTm="600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2049621" y="2321004"/>
            <a:ext cx="8092757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3800" spc="1500" dirty="0">
                <a:solidFill>
                  <a:schemeClr val="bg1"/>
                </a:solidFill>
                <a:latin typeface="站酷酷黑" panose="02010600030101010101" pitchFamily="2" charset="-122"/>
                <a:ea typeface="站酷酷黑" panose="02010600030101010101" pitchFamily="2" charset="-122"/>
              </a:rPr>
              <a:t>各位领导</a:t>
            </a:r>
            <a:endParaRPr lang="zh-CN" altLang="en-US" sz="13800" spc="1500" dirty="0">
              <a:solidFill>
                <a:schemeClr val="bg1"/>
              </a:solidFill>
              <a:latin typeface="站酷酷黑" panose="02010600030101010101" pitchFamily="2" charset="-122"/>
              <a:ea typeface="站酷酷黑" panose="02010600030101010101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500"/>
    </mc:Choice>
    <mc:Fallback>
      <p:transition spd="slow" advTm="5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2" presetClass="path" presetSubtype="0" decel="10000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 0 L -0.19753 0.13565 " pathEditMode="relative" rAng="0" ptsTypes="AA">
                                      <p:cBhvr>
                                        <p:cTn id="9" dur="250" spd="-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883" y="6782"/>
                                    </p:animMotion>
                                  </p:childTnLst>
                                </p:cTn>
                              </p:par>
                              <p:par>
                                <p:cTn id="10" presetID="8" presetClass="emph" presetSubtype="0" decel="100000" fill="hold" grpId="2" nodeType="withEffect">
                                  <p:stCondLst>
                                    <p:cond delay="5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Rot by="1800000">
                                      <p:cBhvr>
                                        <p:cTn id="11" dur="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2" presetID="6" presetClass="emph" presetSubtype="0" decel="100000" fill="hold" grpId="3" nodeType="withEffect">
                                  <p:stCondLst>
                                    <p:cond delay="5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13" dur="250" fill="hold"/>
                                        <p:tgtEl>
                                          <p:spTgt spid="2"/>
                                        </p:tgtEl>
                                      </p:cBhvr>
                                      <p:by x="125000" y="125000"/>
                                    </p:animScale>
                                  </p:childTnLst>
                                </p:cTn>
                              </p:par>
                              <p:par>
                                <p:cTn id="14" presetID="8" presetClass="emph" presetSubtype="0" decel="100000" fill="hold" grpId="4" nodeType="withEffect">
                                  <p:stCondLst>
                                    <p:cond delay="25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Rot by="-1800000">
                                      <p:cBhvr>
                                        <p:cTn id="15" dur="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6" presetID="6" presetClass="emph" presetSubtype="0" decel="100000" fill="hold" grpId="5" nodeType="withEffect">
                                  <p:stCondLst>
                                    <p:cond delay="25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17" dur="250" fill="hold"/>
                                        <p:tgtEl>
                                          <p:spTgt spid="2"/>
                                        </p:tgtEl>
                                      </p:cBhvr>
                                      <p:by x="80000" y="8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  <p:bldP spid="2" grpId="3"/>
      <p:bldP spid="2" grpId="4"/>
      <p:bldP spid="2" grpId="5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074261" y="2644170"/>
            <a:ext cx="794781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9600" spc="1500" dirty="0">
                <a:solidFill>
                  <a:schemeClr val="bg1"/>
                </a:solidFill>
                <a:latin typeface="站酷酷黑" panose="02010600030101010101" pitchFamily="2" charset="-122"/>
                <a:ea typeface="站酷酷黑" panose="02010600030101010101" pitchFamily="2" charset="-122"/>
              </a:rPr>
              <a:t> </a:t>
            </a:r>
            <a:r>
              <a:rPr lang="zh-CN" altLang="en-US" sz="9600" spc="1500" dirty="0">
                <a:solidFill>
                  <a:schemeClr val="bg1"/>
                </a:solidFill>
                <a:latin typeface="站酷酷黑" panose="02010600030101010101" pitchFamily="2" charset="-122"/>
                <a:ea typeface="站酷酷黑" panose="02010600030101010101" pitchFamily="2" charset="-122"/>
              </a:rPr>
              <a:t>     </a:t>
            </a:r>
            <a:endParaRPr lang="zh-CN" altLang="en-US" sz="9600" spc="1500" dirty="0">
              <a:solidFill>
                <a:schemeClr val="bg1"/>
              </a:solidFill>
              <a:latin typeface="站酷酷黑" panose="02010600030101010101" pitchFamily="2" charset="-122"/>
              <a:ea typeface="站酷酷黑" panose="02010600030101010101" pitchFamily="2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1074261" y="1025604"/>
            <a:ext cx="835152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3800" spc="1500" dirty="0">
                <a:solidFill>
                  <a:schemeClr val="bg1"/>
                </a:solidFill>
                <a:latin typeface="站酷酷黑" panose="02010600030101010101" pitchFamily="2" charset="-122"/>
                <a:ea typeface="站酷酷黑" panose="02010600030101010101" pitchFamily="2" charset="-122"/>
              </a:rPr>
              <a:t>相伴似   </a:t>
            </a:r>
            <a:endParaRPr lang="zh-CN" altLang="en-US" sz="13800" spc="1500" dirty="0">
              <a:solidFill>
                <a:schemeClr val="bg1"/>
              </a:solidFill>
              <a:latin typeface="站酷酷黑" panose="02010600030101010101" pitchFamily="2" charset="-122"/>
              <a:ea typeface="站酷酷黑" panose="02010600030101010101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600"/>
    </mc:Choice>
    <mc:Fallback>
      <p:transition spd="slow" advTm="600"/>
    </mc:Fallback>
  </mc:AlternateContent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074261" y="2644170"/>
            <a:ext cx="794781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9600" spc="1500" dirty="0">
                <a:solidFill>
                  <a:schemeClr val="bg1"/>
                </a:solidFill>
                <a:latin typeface="站酷酷黑" panose="02010600030101010101" pitchFamily="2" charset="-122"/>
                <a:ea typeface="站酷酷黑" panose="02010600030101010101" pitchFamily="2" charset="-122"/>
              </a:rPr>
              <a:t> </a:t>
            </a:r>
            <a:r>
              <a:rPr lang="zh-CN" altLang="en-US" sz="9600" spc="1500" dirty="0">
                <a:solidFill>
                  <a:schemeClr val="bg1"/>
                </a:solidFill>
                <a:latin typeface="站酷酷黑" panose="02010600030101010101" pitchFamily="2" charset="-122"/>
                <a:ea typeface="站酷酷黑" panose="02010600030101010101" pitchFamily="2" charset="-122"/>
              </a:rPr>
              <a:t>     </a:t>
            </a:r>
            <a:endParaRPr lang="zh-CN" altLang="en-US" sz="9600" spc="1500" dirty="0">
              <a:solidFill>
                <a:schemeClr val="bg1"/>
              </a:solidFill>
              <a:latin typeface="站酷酷黑" panose="02010600030101010101" pitchFamily="2" charset="-122"/>
              <a:ea typeface="站酷酷黑" panose="02010600030101010101" pitchFamily="2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4846320" y="2644170"/>
            <a:ext cx="6918960" cy="3770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3900" spc="1500" dirty="0">
                <a:solidFill>
                  <a:schemeClr val="bg1"/>
                </a:solidFill>
                <a:latin typeface="站酷酷黑" panose="02010600030101010101" pitchFamily="2" charset="-122"/>
                <a:ea typeface="站酷酷黑" panose="02010600030101010101" pitchFamily="2" charset="-122"/>
              </a:rPr>
              <a:t>亲人   </a:t>
            </a:r>
            <a:endParaRPr lang="zh-CN" altLang="en-US" sz="23900" spc="1500" dirty="0">
              <a:solidFill>
                <a:schemeClr val="bg1"/>
              </a:solidFill>
              <a:latin typeface="站酷酷黑" panose="02010600030101010101" pitchFamily="2" charset="-122"/>
              <a:ea typeface="站酷酷黑" panose="02010600030101010101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600"/>
    </mc:Choice>
    <mc:Fallback>
      <p:transition spd="slow" advTm="600"/>
    </mc:Fallback>
  </mc:AlternateContent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074261" y="2644170"/>
            <a:ext cx="794781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9600" spc="1500" dirty="0">
                <a:solidFill>
                  <a:schemeClr val="bg1"/>
                </a:solidFill>
                <a:latin typeface="站酷酷黑" panose="02010600030101010101" pitchFamily="2" charset="-122"/>
                <a:ea typeface="站酷酷黑" panose="02010600030101010101" pitchFamily="2" charset="-122"/>
              </a:rPr>
              <a:t> </a:t>
            </a:r>
            <a:r>
              <a:rPr lang="zh-CN" altLang="en-US" sz="9600" spc="1500" dirty="0">
                <a:solidFill>
                  <a:schemeClr val="bg1"/>
                </a:solidFill>
                <a:latin typeface="站酷酷黑" panose="02010600030101010101" pitchFamily="2" charset="-122"/>
                <a:ea typeface="站酷酷黑" panose="02010600030101010101" pitchFamily="2" charset="-122"/>
              </a:rPr>
              <a:t>     </a:t>
            </a:r>
            <a:endParaRPr lang="zh-CN" altLang="en-US" sz="9600" spc="1500" dirty="0">
              <a:solidFill>
                <a:schemeClr val="bg1"/>
              </a:solidFill>
              <a:latin typeface="站酷酷黑" panose="02010600030101010101" pitchFamily="2" charset="-122"/>
              <a:ea typeface="站酷酷黑" panose="02010600030101010101" pitchFamily="2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2103121" y="2199084"/>
            <a:ext cx="835152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3800" spc="1500" dirty="0">
                <a:solidFill>
                  <a:schemeClr val="bg1"/>
                </a:solidFill>
                <a:latin typeface="站酷酷黑" panose="02010600030101010101" pitchFamily="2" charset="-122"/>
                <a:ea typeface="站酷酷黑" panose="02010600030101010101" pitchFamily="2" charset="-122"/>
              </a:rPr>
              <a:t>希望我们   </a:t>
            </a:r>
            <a:endParaRPr lang="zh-CN" altLang="en-US" sz="13800" spc="1500" dirty="0">
              <a:solidFill>
                <a:schemeClr val="bg1"/>
              </a:solidFill>
              <a:latin typeface="站酷酷黑" panose="02010600030101010101" pitchFamily="2" charset="-122"/>
              <a:ea typeface="站酷酷黑" panose="02010600030101010101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600"/>
    </mc:Choice>
    <mc:Fallback>
      <p:transition spd="slow" advTm="600"/>
    </mc:Fallback>
  </mc:AlternateContent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074261" y="2644170"/>
            <a:ext cx="794781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9600" spc="1500" dirty="0">
                <a:solidFill>
                  <a:schemeClr val="bg1"/>
                </a:solidFill>
                <a:latin typeface="站酷酷黑" panose="02010600030101010101" pitchFamily="2" charset="-122"/>
                <a:ea typeface="站酷酷黑" panose="02010600030101010101" pitchFamily="2" charset="-122"/>
              </a:rPr>
              <a:t> </a:t>
            </a:r>
            <a:r>
              <a:rPr lang="zh-CN" altLang="en-US" sz="9600" spc="1500" dirty="0">
                <a:solidFill>
                  <a:schemeClr val="bg1"/>
                </a:solidFill>
                <a:latin typeface="站酷酷黑" panose="02010600030101010101" pitchFamily="2" charset="-122"/>
                <a:ea typeface="站酷酷黑" panose="02010600030101010101" pitchFamily="2" charset="-122"/>
              </a:rPr>
              <a:t>     </a:t>
            </a:r>
            <a:endParaRPr lang="zh-CN" altLang="en-US" sz="9600" spc="1500" dirty="0">
              <a:solidFill>
                <a:schemeClr val="bg1"/>
              </a:solidFill>
              <a:latin typeface="站酷酷黑" panose="02010600030101010101" pitchFamily="2" charset="-122"/>
              <a:ea typeface="站酷酷黑" panose="02010600030101010101" pitchFamily="2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1325880" y="1997839"/>
            <a:ext cx="10088879" cy="2214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3800" spc="1500" dirty="0">
                <a:solidFill>
                  <a:schemeClr val="bg1"/>
                </a:solidFill>
                <a:latin typeface="站酷酷黑" panose="02010600030101010101" pitchFamily="2" charset="-122"/>
                <a:ea typeface="站酷酷黑" panose="02010600030101010101" pitchFamily="2" charset="-122"/>
              </a:rPr>
              <a:t>在小Q办公   </a:t>
            </a:r>
            <a:endParaRPr lang="zh-CN" altLang="en-US" sz="13800" spc="1500" dirty="0">
              <a:solidFill>
                <a:schemeClr val="bg1"/>
              </a:solidFill>
              <a:latin typeface="站酷酷黑" panose="02010600030101010101" pitchFamily="2" charset="-122"/>
              <a:ea typeface="站酷酷黑" panose="02010600030101010101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600"/>
    </mc:Choice>
    <mc:Fallback>
      <p:transition spd="slow" advTm="6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074261" y="2644170"/>
            <a:ext cx="794781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9600" spc="1500" dirty="0">
                <a:solidFill>
                  <a:schemeClr val="bg1"/>
                </a:solidFill>
                <a:latin typeface="站酷酷黑" panose="02010600030101010101" pitchFamily="2" charset="-122"/>
                <a:ea typeface="站酷酷黑" panose="02010600030101010101" pitchFamily="2" charset="-122"/>
              </a:rPr>
              <a:t> </a:t>
            </a:r>
            <a:r>
              <a:rPr lang="zh-CN" altLang="en-US" sz="9600" spc="1500" dirty="0">
                <a:solidFill>
                  <a:schemeClr val="bg1"/>
                </a:solidFill>
                <a:latin typeface="站酷酷黑" panose="02010600030101010101" pitchFamily="2" charset="-122"/>
                <a:ea typeface="站酷酷黑" panose="02010600030101010101" pitchFamily="2" charset="-122"/>
              </a:rPr>
              <a:t>     </a:t>
            </a:r>
            <a:endParaRPr lang="zh-CN" altLang="en-US" sz="9600" spc="1500" dirty="0">
              <a:solidFill>
                <a:schemeClr val="bg1"/>
              </a:solidFill>
              <a:latin typeface="站酷酷黑" panose="02010600030101010101" pitchFamily="2" charset="-122"/>
              <a:ea typeface="站酷酷黑" panose="02010600030101010101" pitchFamily="2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1325880" y="1997839"/>
            <a:ext cx="10088879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3800" spc="1500" dirty="0">
                <a:solidFill>
                  <a:schemeClr val="bg1"/>
                </a:solidFill>
                <a:latin typeface="站酷酷黑" panose="02010600030101010101" pitchFamily="2" charset="-122"/>
                <a:ea typeface="站酷酷黑" panose="02010600030101010101" pitchFamily="2" charset="-122"/>
              </a:rPr>
              <a:t>能够   </a:t>
            </a:r>
            <a:endParaRPr lang="zh-CN" altLang="en-US" sz="13800" spc="1500" dirty="0">
              <a:solidFill>
                <a:schemeClr val="bg1"/>
              </a:solidFill>
              <a:latin typeface="站酷酷黑" panose="02010600030101010101" pitchFamily="2" charset="-122"/>
              <a:ea typeface="站酷酷黑" panose="02010600030101010101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600"/>
    </mc:Choice>
    <mc:Fallback>
      <p:transition spd="slow" advTm="6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074261" y="2644170"/>
            <a:ext cx="794781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9600" spc="1500" dirty="0">
                <a:solidFill>
                  <a:schemeClr val="bg1"/>
                </a:solidFill>
                <a:latin typeface="站酷酷黑" panose="02010600030101010101" pitchFamily="2" charset="-122"/>
                <a:ea typeface="站酷酷黑" panose="02010600030101010101" pitchFamily="2" charset="-122"/>
              </a:rPr>
              <a:t> </a:t>
            </a:r>
            <a:r>
              <a:rPr lang="zh-CN" altLang="en-US" sz="9600" spc="1500" dirty="0">
                <a:solidFill>
                  <a:schemeClr val="bg1"/>
                </a:solidFill>
                <a:latin typeface="站酷酷黑" panose="02010600030101010101" pitchFamily="2" charset="-122"/>
                <a:ea typeface="站酷酷黑" panose="02010600030101010101" pitchFamily="2" charset="-122"/>
              </a:rPr>
              <a:t>     </a:t>
            </a:r>
            <a:endParaRPr lang="zh-CN" altLang="en-US" sz="9600" spc="1500" dirty="0">
              <a:solidFill>
                <a:schemeClr val="bg1"/>
              </a:solidFill>
              <a:latin typeface="站酷酷黑" panose="02010600030101010101" pitchFamily="2" charset="-122"/>
              <a:ea typeface="站酷酷黑" panose="02010600030101010101" pitchFamily="2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624840" y="1731169"/>
            <a:ext cx="11369039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9900" spc="1500" dirty="0">
                <a:solidFill>
                  <a:schemeClr val="bg1"/>
                </a:solidFill>
                <a:latin typeface="站酷酷黑" panose="02010600030101010101" pitchFamily="2" charset="-122"/>
                <a:ea typeface="站酷酷黑" panose="02010600030101010101" pitchFamily="2" charset="-122"/>
              </a:rPr>
              <a:t>共创美好   </a:t>
            </a:r>
            <a:endParaRPr lang="zh-CN" altLang="en-US" sz="19900" spc="1500" dirty="0">
              <a:solidFill>
                <a:schemeClr val="bg1"/>
              </a:solidFill>
              <a:latin typeface="站酷酷黑" panose="02010600030101010101" pitchFamily="2" charset="-122"/>
              <a:ea typeface="站酷酷黑" panose="02010600030101010101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600"/>
    </mc:Choice>
    <mc:Fallback>
      <p:transition spd="slow" advTm="6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34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9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1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2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3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</p:bld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074261" y="2644170"/>
            <a:ext cx="794781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9600" spc="1500" dirty="0">
                <a:solidFill>
                  <a:schemeClr val="bg1"/>
                </a:solidFill>
                <a:latin typeface="站酷酷黑" panose="02010600030101010101" pitchFamily="2" charset="-122"/>
                <a:ea typeface="站酷酷黑" panose="02010600030101010101" pitchFamily="2" charset="-122"/>
              </a:rPr>
              <a:t> </a:t>
            </a:r>
            <a:r>
              <a:rPr lang="zh-CN" altLang="en-US" sz="9600" spc="1500" dirty="0">
                <a:solidFill>
                  <a:schemeClr val="bg1"/>
                </a:solidFill>
                <a:latin typeface="站酷酷黑" panose="02010600030101010101" pitchFamily="2" charset="-122"/>
                <a:ea typeface="站酷酷黑" panose="02010600030101010101" pitchFamily="2" charset="-122"/>
              </a:rPr>
              <a:t>     </a:t>
            </a:r>
            <a:endParaRPr lang="zh-CN" altLang="en-US" sz="9600" spc="1500" dirty="0">
              <a:solidFill>
                <a:schemeClr val="bg1"/>
              </a:solidFill>
              <a:latin typeface="站酷酷黑" panose="02010600030101010101" pitchFamily="2" charset="-122"/>
              <a:ea typeface="站酷酷黑" panose="02010600030101010101" pitchFamily="2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-320040" y="1265976"/>
            <a:ext cx="16215359" cy="3770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3900" spc="1500" dirty="0">
                <a:solidFill>
                  <a:schemeClr val="bg1"/>
                </a:solidFill>
                <a:latin typeface="站酷酷黑" panose="02010600030101010101" pitchFamily="2" charset="-122"/>
                <a:ea typeface="站酷酷黑" panose="02010600030101010101" pitchFamily="2" charset="-122"/>
              </a:rPr>
              <a:t>共创美好   </a:t>
            </a:r>
            <a:endParaRPr lang="zh-CN" altLang="en-US" sz="23900" spc="1500" dirty="0">
              <a:solidFill>
                <a:schemeClr val="bg1"/>
              </a:solidFill>
              <a:latin typeface="站酷酷黑" panose="02010600030101010101" pitchFamily="2" charset="-122"/>
              <a:ea typeface="站酷酷黑" panose="02010600030101010101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4000"/>
    </mc:Choice>
    <mc:Fallback>
      <p:transition spd="slow" advTm="4000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3192621" y="2321004"/>
            <a:ext cx="6058059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3800" spc="1500" dirty="0">
                <a:solidFill>
                  <a:schemeClr val="bg1"/>
                </a:solidFill>
                <a:latin typeface="站酷酷黑" panose="02010600030101010101" pitchFamily="2" charset="-122"/>
                <a:ea typeface="站酷酷黑" panose="02010600030101010101" pitchFamily="2" charset="-122"/>
              </a:rPr>
              <a:t>大家好</a:t>
            </a:r>
            <a:endParaRPr lang="zh-CN" altLang="en-US" sz="13800" spc="1500" dirty="0">
              <a:solidFill>
                <a:schemeClr val="bg1"/>
              </a:solidFill>
              <a:latin typeface="站酷酷黑" panose="02010600030101010101" pitchFamily="2" charset="-122"/>
              <a:ea typeface="站酷酷黑" panose="02010600030101010101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50"/>
    </mc:Choice>
    <mc:Fallback>
      <p:transition spd="slow" advTm="25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repeatCount="1200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54167E-6 0 L 3.54167E-6 0.00093 L 3.54167E-6 -0.00093 L 3.54167E-6 0.2 L 3.54167E-6 -0.3 L 3.54167E-6 0.15 L 3.54167E-6 -0.05 L 3.54167E-6 0.03009 L 3.54167E-6 0 " pathEditMode="relative" rAng="0" ptsTypes="AAAAAAAAA">
                                      <p:cBhvr>
                                        <p:cTn id="6" dur="1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5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074261" y="2644170"/>
            <a:ext cx="605805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9600" spc="1500" dirty="0">
                <a:solidFill>
                  <a:schemeClr val="bg1"/>
                </a:solidFill>
                <a:latin typeface="站酷酷黑" panose="02010600030101010101" pitchFamily="2" charset="-122"/>
                <a:ea typeface="站酷酷黑" panose="02010600030101010101" pitchFamily="2" charset="-122"/>
              </a:rPr>
              <a:t>很高兴</a:t>
            </a:r>
            <a:endParaRPr lang="zh-CN" altLang="en-US" sz="9600" spc="1500" dirty="0">
              <a:solidFill>
                <a:schemeClr val="bg1"/>
              </a:solidFill>
              <a:latin typeface="站酷酷黑" panose="02010600030101010101" pitchFamily="2" charset="-122"/>
              <a:ea typeface="站酷酷黑" panose="02010600030101010101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800"/>
    </mc:Choice>
    <mc:Fallback>
      <p:transition spd="slow" advTm="800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074261" y="2644170"/>
            <a:ext cx="794781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9600" spc="1500" dirty="0">
                <a:solidFill>
                  <a:schemeClr val="bg1"/>
                </a:solidFill>
                <a:latin typeface="站酷酷黑" panose="02010600030101010101" pitchFamily="2" charset="-122"/>
                <a:ea typeface="站酷酷黑" panose="02010600030101010101" pitchFamily="2" charset="-122"/>
              </a:rPr>
              <a:t> </a:t>
            </a:r>
            <a:r>
              <a:rPr lang="zh-CN" altLang="en-US" sz="9600" spc="1500" dirty="0">
                <a:solidFill>
                  <a:schemeClr val="bg1"/>
                </a:solidFill>
                <a:latin typeface="站酷酷黑" panose="02010600030101010101" pitchFamily="2" charset="-122"/>
                <a:ea typeface="站酷酷黑" panose="02010600030101010101" pitchFamily="2" charset="-122"/>
              </a:rPr>
              <a:t>     来到</a:t>
            </a:r>
            <a:endParaRPr lang="zh-CN" altLang="en-US" sz="9600" spc="1500" dirty="0">
              <a:solidFill>
                <a:schemeClr val="bg1"/>
              </a:solidFill>
              <a:latin typeface="站酷酷黑" panose="02010600030101010101" pitchFamily="2" charset="-122"/>
              <a:ea typeface="站酷酷黑" panose="02010600030101010101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800"/>
    </mc:Choice>
    <mc:Fallback>
      <p:transition spd="slow" advTm="800"/>
    </mc:Fallback>
  </mc:AlternateContent>
</p:sld>
</file>

<file path=ppt/tags/tag1.xml><?xml version="1.0" encoding="utf-8"?>
<p:tagLst xmlns:p="http://schemas.openxmlformats.org/presentationml/2006/main">
  <p:tag name="PA" val="v5.0.0"/>
</p:tagLst>
</file>

<file path=ppt/tags/tag2.xml><?xml version="1.0" encoding="utf-8"?>
<p:tagLst xmlns:p="http://schemas.openxmlformats.org/presentationml/2006/main">
  <p:tag name="PA" val="v5.0.0"/>
</p:tagLst>
</file>

<file path=ppt/tags/tag3.xml><?xml version="1.0" encoding="utf-8"?>
<p:tagLst xmlns:p="http://schemas.openxmlformats.org/presentationml/2006/main">
  <p:tag name="PA" val="v5.0.0"/>
</p:tagLst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629</Words>
  <Application>WPS 演示</Application>
  <PresentationFormat>宽屏</PresentationFormat>
  <Paragraphs>248</Paragraphs>
  <Slides>66</Slides>
  <Notes>3</Notes>
  <HiddenSlides>0</HiddenSlides>
  <MMClips>1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66</vt:i4>
      </vt:variant>
    </vt:vector>
  </HeadingPairs>
  <TitlesOfParts>
    <vt:vector size="77" baseType="lpstr">
      <vt:lpstr>Arial</vt:lpstr>
      <vt:lpstr>宋体</vt:lpstr>
      <vt:lpstr>Wingdings</vt:lpstr>
      <vt:lpstr>站酷酷黑</vt:lpstr>
      <vt:lpstr>黑体</vt:lpstr>
      <vt:lpstr>微软雅黑</vt:lpstr>
      <vt:lpstr>等线</vt:lpstr>
      <vt:lpstr>Arial Unicode MS</vt:lpstr>
      <vt:lpstr>等线 Light</vt:lpstr>
      <vt:lpstr>Calibri</vt:lpstr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www.xqppt.com</dc:title>
  <dc:subject>自我介绍主题PPT模板</dc:subject>
  <dc:creator>小Q</dc:creator>
  <dcterms:created xsi:type="dcterms:W3CDTF">2019-01-19T07:30:00Z</dcterms:created>
  <dcterms:modified xsi:type="dcterms:W3CDTF">2021-08-24T10:40:24Z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2052-11.1.0.10314</vt:lpwstr>
  </property>
</Properties>
</file>