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media/media1.mp3" ContentType="audio/mpe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3" r:id="rId6"/>
    <p:sldId id="264" r:id="rId7"/>
    <p:sldId id="265" r:id="rId8"/>
    <p:sldId id="266" r:id="rId9"/>
    <p:sldId id="267" r:id="rId10"/>
    <p:sldId id="268" r:id="rId11"/>
    <p:sldId id="260" r:id="rId12"/>
    <p:sldId id="269" r:id="rId13"/>
    <p:sldId id="270" r:id="rId14"/>
    <p:sldId id="271" r:id="rId15"/>
    <p:sldId id="272" r:id="rId16"/>
    <p:sldId id="273" r:id="rId17"/>
    <p:sldId id="274" r:id="rId18"/>
    <p:sldId id="261" r:id="rId19"/>
    <p:sldId id="275" r:id="rId20"/>
    <p:sldId id="276" r:id="rId21"/>
    <p:sldId id="277" r:id="rId22"/>
    <p:sldId id="279" r:id="rId23"/>
    <p:sldId id="278" r:id="rId24"/>
    <p:sldId id="280" r:id="rId25"/>
    <p:sldId id="262" r:id="rId26"/>
    <p:sldId id="281" r:id="rId27"/>
    <p:sldId id="282" r:id="rId28"/>
    <p:sldId id="288" r:id="rId29"/>
    <p:sldId id="284" r:id="rId30"/>
    <p:sldId id="285" r:id="rId31"/>
    <p:sldId id="289" r:id="rId32"/>
    <p:sldId id="287" r:id="rId33"/>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74B0"/>
    <a:srgbClr val="00A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86" d="100"/>
          <a:sy n="86" d="100"/>
        </p:scale>
        <p:origin x="533" y="67"/>
      </p:cViewPr>
      <p:guideLst>
        <p:guide orient="horz" pos="275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994CD-D03A-4101-9E89-56D6B0A8209F}" type="datetimeFigureOut">
              <a:rPr lang="zh-CN" altLang="en-US" smtClean="0"/>
              <a:t>2019/1/18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0C85C-E9D3-4231-B599-154D482DB761}" type="slidenum">
              <a:rPr lang="zh-CN" altLang="en-US" smtClean="0"/>
              <a:t>‹#›</a:t>
            </a:fld>
            <a:endParaRPr lang="zh-CN" altLang="en-US"/>
          </a:p>
        </p:txBody>
      </p:sp>
    </p:spTree>
    <p:extLst>
      <p:ext uri="{BB962C8B-B14F-4D97-AF65-F5344CB8AC3E}">
        <p14:creationId xmlns:p14="http://schemas.microsoft.com/office/powerpoint/2010/main" val="377006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1</a:t>
            </a:fld>
            <a:endParaRPr lang="zh-CN" altLang="en-US"/>
          </a:p>
        </p:txBody>
      </p:sp>
    </p:spTree>
    <p:extLst>
      <p:ext uri="{BB962C8B-B14F-4D97-AF65-F5344CB8AC3E}">
        <p14:creationId xmlns:p14="http://schemas.microsoft.com/office/powerpoint/2010/main" val="334961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10</a:t>
            </a:fld>
            <a:endParaRPr lang="zh-CN" altLang="en-US"/>
          </a:p>
        </p:txBody>
      </p:sp>
    </p:spTree>
    <p:extLst>
      <p:ext uri="{BB962C8B-B14F-4D97-AF65-F5344CB8AC3E}">
        <p14:creationId xmlns:p14="http://schemas.microsoft.com/office/powerpoint/2010/main" val="76844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11</a:t>
            </a:fld>
            <a:endParaRPr lang="zh-CN" altLang="en-US"/>
          </a:p>
        </p:txBody>
      </p:sp>
    </p:spTree>
    <p:extLst>
      <p:ext uri="{BB962C8B-B14F-4D97-AF65-F5344CB8AC3E}">
        <p14:creationId xmlns:p14="http://schemas.microsoft.com/office/powerpoint/2010/main" val="3781402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12</a:t>
            </a:fld>
            <a:endParaRPr lang="zh-CN" altLang="en-US"/>
          </a:p>
        </p:txBody>
      </p:sp>
    </p:spTree>
    <p:extLst>
      <p:ext uri="{BB962C8B-B14F-4D97-AF65-F5344CB8AC3E}">
        <p14:creationId xmlns:p14="http://schemas.microsoft.com/office/powerpoint/2010/main" val="393758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13</a:t>
            </a:fld>
            <a:endParaRPr lang="zh-CN" altLang="en-US"/>
          </a:p>
        </p:txBody>
      </p:sp>
    </p:spTree>
    <p:extLst>
      <p:ext uri="{BB962C8B-B14F-4D97-AF65-F5344CB8AC3E}">
        <p14:creationId xmlns:p14="http://schemas.microsoft.com/office/powerpoint/2010/main" val="686913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14</a:t>
            </a:fld>
            <a:endParaRPr lang="zh-CN" altLang="en-US"/>
          </a:p>
        </p:txBody>
      </p:sp>
    </p:spTree>
    <p:extLst>
      <p:ext uri="{BB962C8B-B14F-4D97-AF65-F5344CB8AC3E}">
        <p14:creationId xmlns:p14="http://schemas.microsoft.com/office/powerpoint/2010/main" val="126209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15</a:t>
            </a:fld>
            <a:endParaRPr lang="zh-CN" altLang="en-US"/>
          </a:p>
        </p:txBody>
      </p:sp>
    </p:spTree>
    <p:extLst>
      <p:ext uri="{BB962C8B-B14F-4D97-AF65-F5344CB8AC3E}">
        <p14:creationId xmlns:p14="http://schemas.microsoft.com/office/powerpoint/2010/main" val="603421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16</a:t>
            </a:fld>
            <a:endParaRPr lang="zh-CN" altLang="en-US"/>
          </a:p>
        </p:txBody>
      </p:sp>
    </p:spTree>
    <p:extLst>
      <p:ext uri="{BB962C8B-B14F-4D97-AF65-F5344CB8AC3E}">
        <p14:creationId xmlns:p14="http://schemas.microsoft.com/office/powerpoint/2010/main" val="111883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17</a:t>
            </a:fld>
            <a:endParaRPr lang="zh-CN" altLang="en-US"/>
          </a:p>
        </p:txBody>
      </p:sp>
    </p:spTree>
    <p:extLst>
      <p:ext uri="{BB962C8B-B14F-4D97-AF65-F5344CB8AC3E}">
        <p14:creationId xmlns:p14="http://schemas.microsoft.com/office/powerpoint/2010/main" val="2860519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18</a:t>
            </a:fld>
            <a:endParaRPr lang="zh-CN" altLang="en-US"/>
          </a:p>
        </p:txBody>
      </p:sp>
    </p:spTree>
    <p:extLst>
      <p:ext uri="{BB962C8B-B14F-4D97-AF65-F5344CB8AC3E}">
        <p14:creationId xmlns:p14="http://schemas.microsoft.com/office/powerpoint/2010/main" val="2485810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19</a:t>
            </a:fld>
            <a:endParaRPr lang="zh-CN" altLang="en-US"/>
          </a:p>
        </p:txBody>
      </p:sp>
    </p:spTree>
    <p:extLst>
      <p:ext uri="{BB962C8B-B14F-4D97-AF65-F5344CB8AC3E}">
        <p14:creationId xmlns:p14="http://schemas.microsoft.com/office/powerpoint/2010/main" val="302281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2</a:t>
            </a:fld>
            <a:endParaRPr lang="zh-CN" altLang="en-US"/>
          </a:p>
        </p:txBody>
      </p:sp>
    </p:spTree>
    <p:extLst>
      <p:ext uri="{BB962C8B-B14F-4D97-AF65-F5344CB8AC3E}">
        <p14:creationId xmlns:p14="http://schemas.microsoft.com/office/powerpoint/2010/main" val="3940075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20</a:t>
            </a:fld>
            <a:endParaRPr lang="zh-CN" altLang="en-US"/>
          </a:p>
        </p:txBody>
      </p:sp>
    </p:spTree>
    <p:extLst>
      <p:ext uri="{BB962C8B-B14F-4D97-AF65-F5344CB8AC3E}">
        <p14:creationId xmlns:p14="http://schemas.microsoft.com/office/powerpoint/2010/main" val="1917068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21</a:t>
            </a:fld>
            <a:endParaRPr lang="zh-CN" altLang="en-US"/>
          </a:p>
        </p:txBody>
      </p:sp>
    </p:spTree>
    <p:extLst>
      <p:ext uri="{BB962C8B-B14F-4D97-AF65-F5344CB8AC3E}">
        <p14:creationId xmlns:p14="http://schemas.microsoft.com/office/powerpoint/2010/main" val="1216671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22</a:t>
            </a:fld>
            <a:endParaRPr lang="zh-CN" altLang="en-US"/>
          </a:p>
        </p:txBody>
      </p:sp>
    </p:spTree>
    <p:extLst>
      <p:ext uri="{BB962C8B-B14F-4D97-AF65-F5344CB8AC3E}">
        <p14:creationId xmlns:p14="http://schemas.microsoft.com/office/powerpoint/2010/main" val="1032971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23</a:t>
            </a:fld>
            <a:endParaRPr lang="zh-CN" altLang="en-US"/>
          </a:p>
        </p:txBody>
      </p:sp>
    </p:spTree>
    <p:extLst>
      <p:ext uri="{BB962C8B-B14F-4D97-AF65-F5344CB8AC3E}">
        <p14:creationId xmlns:p14="http://schemas.microsoft.com/office/powerpoint/2010/main" val="1723344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24</a:t>
            </a:fld>
            <a:endParaRPr lang="zh-CN" altLang="en-US"/>
          </a:p>
        </p:txBody>
      </p:sp>
    </p:spTree>
    <p:extLst>
      <p:ext uri="{BB962C8B-B14F-4D97-AF65-F5344CB8AC3E}">
        <p14:creationId xmlns:p14="http://schemas.microsoft.com/office/powerpoint/2010/main" val="3727924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25</a:t>
            </a:fld>
            <a:endParaRPr lang="zh-CN" altLang="en-US"/>
          </a:p>
        </p:txBody>
      </p:sp>
    </p:spTree>
    <p:extLst>
      <p:ext uri="{BB962C8B-B14F-4D97-AF65-F5344CB8AC3E}">
        <p14:creationId xmlns:p14="http://schemas.microsoft.com/office/powerpoint/2010/main" val="3487857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26</a:t>
            </a:fld>
            <a:endParaRPr lang="zh-CN" altLang="en-US"/>
          </a:p>
        </p:txBody>
      </p:sp>
    </p:spTree>
    <p:extLst>
      <p:ext uri="{BB962C8B-B14F-4D97-AF65-F5344CB8AC3E}">
        <p14:creationId xmlns:p14="http://schemas.microsoft.com/office/powerpoint/2010/main" val="1332262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27</a:t>
            </a:fld>
            <a:endParaRPr lang="zh-CN" altLang="en-US"/>
          </a:p>
        </p:txBody>
      </p:sp>
    </p:spTree>
    <p:extLst>
      <p:ext uri="{BB962C8B-B14F-4D97-AF65-F5344CB8AC3E}">
        <p14:creationId xmlns:p14="http://schemas.microsoft.com/office/powerpoint/2010/main" val="3484760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28</a:t>
            </a:fld>
            <a:endParaRPr lang="zh-CN" altLang="en-US"/>
          </a:p>
        </p:txBody>
      </p:sp>
    </p:spTree>
    <p:extLst>
      <p:ext uri="{BB962C8B-B14F-4D97-AF65-F5344CB8AC3E}">
        <p14:creationId xmlns:p14="http://schemas.microsoft.com/office/powerpoint/2010/main" val="1494649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29</a:t>
            </a:fld>
            <a:endParaRPr lang="zh-CN" altLang="en-US"/>
          </a:p>
        </p:txBody>
      </p:sp>
    </p:spTree>
    <p:extLst>
      <p:ext uri="{BB962C8B-B14F-4D97-AF65-F5344CB8AC3E}">
        <p14:creationId xmlns:p14="http://schemas.microsoft.com/office/powerpoint/2010/main" val="150350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3</a:t>
            </a:fld>
            <a:endParaRPr lang="zh-CN" altLang="en-US"/>
          </a:p>
        </p:txBody>
      </p:sp>
    </p:spTree>
    <p:extLst>
      <p:ext uri="{BB962C8B-B14F-4D97-AF65-F5344CB8AC3E}">
        <p14:creationId xmlns:p14="http://schemas.microsoft.com/office/powerpoint/2010/main" val="1518692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30</a:t>
            </a:fld>
            <a:endParaRPr lang="zh-CN" altLang="en-US"/>
          </a:p>
        </p:txBody>
      </p:sp>
    </p:spTree>
    <p:extLst>
      <p:ext uri="{BB962C8B-B14F-4D97-AF65-F5344CB8AC3E}">
        <p14:creationId xmlns:p14="http://schemas.microsoft.com/office/powerpoint/2010/main" val="879481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31</a:t>
            </a:fld>
            <a:endParaRPr lang="zh-CN" altLang="en-US"/>
          </a:p>
        </p:txBody>
      </p:sp>
    </p:spTree>
    <p:extLst>
      <p:ext uri="{BB962C8B-B14F-4D97-AF65-F5344CB8AC3E}">
        <p14:creationId xmlns:p14="http://schemas.microsoft.com/office/powerpoint/2010/main" val="4143619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32</a:t>
            </a:fld>
            <a:endParaRPr lang="zh-CN" altLang="en-US"/>
          </a:p>
        </p:txBody>
      </p:sp>
    </p:spTree>
    <p:extLst>
      <p:ext uri="{BB962C8B-B14F-4D97-AF65-F5344CB8AC3E}">
        <p14:creationId xmlns:p14="http://schemas.microsoft.com/office/powerpoint/2010/main" val="291923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4</a:t>
            </a:fld>
            <a:endParaRPr lang="zh-CN" altLang="en-US"/>
          </a:p>
        </p:txBody>
      </p:sp>
    </p:spTree>
    <p:extLst>
      <p:ext uri="{BB962C8B-B14F-4D97-AF65-F5344CB8AC3E}">
        <p14:creationId xmlns:p14="http://schemas.microsoft.com/office/powerpoint/2010/main" val="400261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5</a:t>
            </a:fld>
            <a:endParaRPr lang="zh-CN" altLang="en-US"/>
          </a:p>
        </p:txBody>
      </p:sp>
    </p:spTree>
    <p:extLst>
      <p:ext uri="{BB962C8B-B14F-4D97-AF65-F5344CB8AC3E}">
        <p14:creationId xmlns:p14="http://schemas.microsoft.com/office/powerpoint/2010/main" val="142335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6</a:t>
            </a:fld>
            <a:endParaRPr lang="zh-CN" altLang="en-US"/>
          </a:p>
        </p:txBody>
      </p:sp>
    </p:spTree>
    <p:extLst>
      <p:ext uri="{BB962C8B-B14F-4D97-AF65-F5344CB8AC3E}">
        <p14:creationId xmlns:p14="http://schemas.microsoft.com/office/powerpoint/2010/main" val="224016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7</a:t>
            </a:fld>
            <a:endParaRPr lang="zh-CN" altLang="en-US"/>
          </a:p>
        </p:txBody>
      </p:sp>
    </p:spTree>
    <p:extLst>
      <p:ext uri="{BB962C8B-B14F-4D97-AF65-F5344CB8AC3E}">
        <p14:creationId xmlns:p14="http://schemas.microsoft.com/office/powerpoint/2010/main" val="290239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8</a:t>
            </a:fld>
            <a:endParaRPr lang="zh-CN" altLang="en-US"/>
          </a:p>
        </p:txBody>
      </p:sp>
    </p:spTree>
    <p:extLst>
      <p:ext uri="{BB962C8B-B14F-4D97-AF65-F5344CB8AC3E}">
        <p14:creationId xmlns:p14="http://schemas.microsoft.com/office/powerpoint/2010/main" val="263609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50C85C-E9D3-4231-B599-154D482DB761}" type="slidenum">
              <a:rPr lang="zh-CN" altLang="en-US" smtClean="0"/>
              <a:t>9</a:t>
            </a:fld>
            <a:endParaRPr lang="zh-CN" altLang="en-US"/>
          </a:p>
        </p:txBody>
      </p:sp>
    </p:spTree>
    <p:extLst>
      <p:ext uri="{BB962C8B-B14F-4D97-AF65-F5344CB8AC3E}">
        <p14:creationId xmlns:p14="http://schemas.microsoft.com/office/powerpoint/2010/main" val="414718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D3627FC-A123-415B-B8B5-C5B726A8BFB1}" type="datetimeFigureOut">
              <a:rPr lang="zh-CN" altLang="en-US" smtClean="0"/>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366230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3627FC-A123-415B-B8B5-C5B726A8BFB1}" type="datetimeFigureOut">
              <a:rPr lang="zh-CN" altLang="en-US" smtClean="0"/>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63361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3627FC-A123-415B-B8B5-C5B726A8BFB1}" type="datetimeFigureOut">
              <a:rPr lang="zh-CN" altLang="en-US" smtClean="0"/>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19576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3627FC-A123-415B-B8B5-C5B726A8BFB1}" type="datetimeFigureOut">
              <a:rPr lang="zh-CN" altLang="en-US" smtClean="0"/>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390440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D3627FC-A123-415B-B8B5-C5B726A8BFB1}" type="datetimeFigureOut">
              <a:rPr lang="zh-CN" altLang="en-US" smtClean="0"/>
              <a:t>2019/1/18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389820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D3627FC-A123-415B-B8B5-C5B726A8BFB1}" type="datetimeFigureOut">
              <a:rPr lang="zh-CN" altLang="en-US" smtClean="0"/>
              <a:t>2019/1/18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17143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D3627FC-A123-415B-B8B5-C5B726A8BFB1}" type="datetimeFigureOut">
              <a:rPr lang="zh-CN" altLang="en-US" smtClean="0"/>
              <a:t>2019/1/18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330178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D3627FC-A123-415B-B8B5-C5B726A8BFB1}" type="datetimeFigureOut">
              <a:rPr lang="zh-CN" altLang="en-US" smtClean="0"/>
              <a:t>2019/1/18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59332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D3627FC-A123-415B-B8B5-C5B726A8BFB1}" type="datetimeFigureOut">
              <a:rPr lang="zh-CN" altLang="en-US" smtClean="0"/>
              <a:t>2019/1/18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59897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D3627FC-A123-415B-B8B5-C5B726A8BFB1}" type="datetimeFigureOut">
              <a:rPr lang="zh-CN" altLang="en-US" smtClean="0"/>
              <a:t>2019/1/18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246164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D3627FC-A123-415B-B8B5-C5B726A8BFB1}" type="datetimeFigureOut">
              <a:rPr lang="zh-CN" altLang="en-US" smtClean="0"/>
              <a:t>2019/1/18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11132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627FC-A123-415B-B8B5-C5B726A8BFB1}" type="datetimeFigureOut">
              <a:rPr lang="zh-CN" altLang="en-US" smtClean="0"/>
              <a:t>2019/1/18</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FC277-0F5F-4CFE-A345-BA92287D4929}" type="slidenum">
              <a:rPr lang="zh-CN" altLang="en-US" smtClean="0"/>
              <a:t>‹#›</a:t>
            </a:fld>
            <a:endParaRPr lang="zh-CN" altLang="en-US"/>
          </a:p>
        </p:txBody>
      </p:sp>
    </p:spTree>
    <p:extLst>
      <p:ext uri="{BB962C8B-B14F-4D97-AF65-F5344CB8AC3E}">
        <p14:creationId xmlns:p14="http://schemas.microsoft.com/office/powerpoint/2010/main" val="205692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14.png"/><Relationship Id="rId12" Type="http://schemas.microsoft.com/office/2007/relationships/hdphoto" Target="../media/hdphoto4.wdp"/><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3.wdp"/><Relationship Id="rId4" Type="http://schemas.openxmlformats.org/officeDocument/2006/relationships/image" Target="../media/image2.jpe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9" name="Picture 2" descr="C:\Users\Administrator\Desktop\12132323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pic>
        <p:nvPicPr>
          <p:cNvPr id="4" name="063_商务总结计划励志">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521" y="-766588"/>
            <a:ext cx="609600" cy="609600"/>
          </a:xfrm>
          <a:prstGeom prst="rect">
            <a:avLst/>
          </a:prstGeom>
        </p:spPr>
      </p:pic>
      <p:grpSp>
        <p:nvGrpSpPr>
          <p:cNvPr id="5" name="Group 4"/>
          <p:cNvGrpSpPr>
            <a:grpSpLocks noChangeAspect="1"/>
          </p:cNvGrpSpPr>
          <p:nvPr/>
        </p:nvGrpSpPr>
        <p:grpSpPr bwMode="auto">
          <a:xfrm>
            <a:off x="7463358" y="799717"/>
            <a:ext cx="3219665" cy="5428944"/>
            <a:chOff x="2560" y="2"/>
            <a:chExt cx="2562" cy="4320"/>
          </a:xfrm>
        </p:grpSpPr>
        <p:sp>
          <p:nvSpPr>
            <p:cNvPr id="6" name="Freeform 5"/>
            <p:cNvSpPr>
              <a:spLocks/>
            </p:cNvSpPr>
            <p:nvPr/>
          </p:nvSpPr>
          <p:spPr bwMode="auto">
            <a:xfrm>
              <a:off x="3184" y="1981"/>
              <a:ext cx="264" cy="96"/>
            </a:xfrm>
            <a:custGeom>
              <a:avLst/>
              <a:gdLst>
                <a:gd name="T0" fmla="*/ 0 w 264"/>
                <a:gd name="T1" fmla="*/ 92 h 96"/>
                <a:gd name="T2" fmla="*/ 258 w 264"/>
                <a:gd name="T3" fmla="*/ 0 h 96"/>
                <a:gd name="T4" fmla="*/ 264 w 264"/>
                <a:gd name="T5" fmla="*/ 15 h 96"/>
                <a:gd name="T6" fmla="*/ 31 w 264"/>
                <a:gd name="T7" fmla="*/ 96 h 96"/>
                <a:gd name="T8" fmla="*/ 0 w 264"/>
                <a:gd name="T9" fmla="*/ 92 h 96"/>
              </a:gdLst>
              <a:ahLst/>
              <a:cxnLst>
                <a:cxn ang="0">
                  <a:pos x="T0" y="T1"/>
                </a:cxn>
                <a:cxn ang="0">
                  <a:pos x="T2" y="T3"/>
                </a:cxn>
                <a:cxn ang="0">
                  <a:pos x="T4" y="T5"/>
                </a:cxn>
                <a:cxn ang="0">
                  <a:pos x="T6" y="T7"/>
                </a:cxn>
                <a:cxn ang="0">
                  <a:pos x="T8" y="T9"/>
                </a:cxn>
              </a:cxnLst>
              <a:rect l="0" t="0" r="r" b="b"/>
              <a:pathLst>
                <a:path w="264" h="96">
                  <a:moveTo>
                    <a:pt x="0" y="92"/>
                  </a:moveTo>
                  <a:lnTo>
                    <a:pt x="258" y="0"/>
                  </a:lnTo>
                  <a:lnTo>
                    <a:pt x="264" y="15"/>
                  </a:lnTo>
                  <a:lnTo>
                    <a:pt x="31" y="96"/>
                  </a:lnTo>
                  <a:lnTo>
                    <a:pt x="0" y="92"/>
                  </a:lnTo>
                  <a:close/>
                </a:path>
              </a:pathLst>
            </a:custGeom>
            <a:solidFill>
              <a:srgbClr val="D1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3381" y="2"/>
              <a:ext cx="891" cy="1652"/>
            </a:xfrm>
            <a:custGeom>
              <a:avLst/>
              <a:gdLst>
                <a:gd name="T0" fmla="*/ 0 w 891"/>
                <a:gd name="T1" fmla="*/ 1652 h 1652"/>
                <a:gd name="T2" fmla="*/ 891 w 891"/>
                <a:gd name="T3" fmla="*/ 1249 h 1652"/>
                <a:gd name="T4" fmla="*/ 891 w 891"/>
                <a:gd name="T5" fmla="*/ 0 h 1652"/>
                <a:gd name="T6" fmla="*/ 9 w 891"/>
                <a:gd name="T7" fmla="*/ 608 h 1652"/>
                <a:gd name="T8" fmla="*/ 0 w 891"/>
                <a:gd name="T9" fmla="*/ 1652 h 1652"/>
              </a:gdLst>
              <a:ahLst/>
              <a:cxnLst>
                <a:cxn ang="0">
                  <a:pos x="T0" y="T1"/>
                </a:cxn>
                <a:cxn ang="0">
                  <a:pos x="T2" y="T3"/>
                </a:cxn>
                <a:cxn ang="0">
                  <a:pos x="T4" y="T5"/>
                </a:cxn>
                <a:cxn ang="0">
                  <a:pos x="T6" y="T7"/>
                </a:cxn>
                <a:cxn ang="0">
                  <a:pos x="T8" y="T9"/>
                </a:cxn>
              </a:cxnLst>
              <a:rect l="0" t="0" r="r" b="b"/>
              <a:pathLst>
                <a:path w="891" h="1652">
                  <a:moveTo>
                    <a:pt x="0" y="1652"/>
                  </a:moveTo>
                  <a:lnTo>
                    <a:pt x="891" y="1249"/>
                  </a:lnTo>
                  <a:lnTo>
                    <a:pt x="891" y="0"/>
                  </a:lnTo>
                  <a:lnTo>
                    <a:pt x="9" y="608"/>
                  </a:lnTo>
                  <a:lnTo>
                    <a:pt x="0" y="16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4272" y="2"/>
              <a:ext cx="850" cy="1650"/>
            </a:xfrm>
            <a:custGeom>
              <a:avLst/>
              <a:gdLst>
                <a:gd name="T0" fmla="*/ 850 w 850"/>
                <a:gd name="T1" fmla="*/ 1650 h 1650"/>
                <a:gd name="T2" fmla="*/ 0 w 850"/>
                <a:gd name="T3" fmla="*/ 1249 h 1650"/>
                <a:gd name="T4" fmla="*/ 0 w 850"/>
                <a:gd name="T5" fmla="*/ 0 h 1650"/>
                <a:gd name="T6" fmla="*/ 850 w 850"/>
                <a:gd name="T7" fmla="*/ 622 h 1650"/>
                <a:gd name="T8" fmla="*/ 850 w 850"/>
                <a:gd name="T9" fmla="*/ 1650 h 1650"/>
              </a:gdLst>
              <a:ahLst/>
              <a:cxnLst>
                <a:cxn ang="0">
                  <a:pos x="T0" y="T1"/>
                </a:cxn>
                <a:cxn ang="0">
                  <a:pos x="T2" y="T3"/>
                </a:cxn>
                <a:cxn ang="0">
                  <a:pos x="T4" y="T5"/>
                </a:cxn>
                <a:cxn ang="0">
                  <a:pos x="T6" y="T7"/>
                </a:cxn>
                <a:cxn ang="0">
                  <a:pos x="T8" y="T9"/>
                </a:cxn>
              </a:cxnLst>
              <a:rect l="0" t="0" r="r" b="b"/>
              <a:pathLst>
                <a:path w="850" h="1650">
                  <a:moveTo>
                    <a:pt x="850" y="1650"/>
                  </a:moveTo>
                  <a:lnTo>
                    <a:pt x="0" y="1249"/>
                  </a:lnTo>
                  <a:lnTo>
                    <a:pt x="0" y="0"/>
                  </a:lnTo>
                  <a:lnTo>
                    <a:pt x="850" y="622"/>
                  </a:lnTo>
                  <a:lnTo>
                    <a:pt x="850" y="1650"/>
                  </a:lnTo>
                  <a:close/>
                </a:path>
              </a:pathLst>
            </a:custGeom>
            <a:solidFill>
              <a:srgbClr val="427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3381" y="1251"/>
              <a:ext cx="1741" cy="722"/>
            </a:xfrm>
            <a:custGeom>
              <a:avLst/>
              <a:gdLst>
                <a:gd name="T0" fmla="*/ 1741 w 1741"/>
                <a:gd name="T1" fmla="*/ 401 h 722"/>
                <a:gd name="T2" fmla="*/ 909 w 1741"/>
                <a:gd name="T3" fmla="*/ 722 h 722"/>
                <a:gd name="T4" fmla="*/ 0 w 1741"/>
                <a:gd name="T5" fmla="*/ 403 h 722"/>
                <a:gd name="T6" fmla="*/ 891 w 1741"/>
                <a:gd name="T7" fmla="*/ 0 h 722"/>
                <a:gd name="T8" fmla="*/ 1741 w 1741"/>
                <a:gd name="T9" fmla="*/ 401 h 722"/>
              </a:gdLst>
              <a:ahLst/>
              <a:cxnLst>
                <a:cxn ang="0">
                  <a:pos x="T0" y="T1"/>
                </a:cxn>
                <a:cxn ang="0">
                  <a:pos x="T2" y="T3"/>
                </a:cxn>
                <a:cxn ang="0">
                  <a:pos x="T4" y="T5"/>
                </a:cxn>
                <a:cxn ang="0">
                  <a:pos x="T6" y="T7"/>
                </a:cxn>
                <a:cxn ang="0">
                  <a:pos x="T8" y="T9"/>
                </a:cxn>
              </a:cxnLst>
              <a:rect l="0" t="0" r="r" b="b"/>
              <a:pathLst>
                <a:path w="1741" h="722">
                  <a:moveTo>
                    <a:pt x="1741" y="401"/>
                  </a:moveTo>
                  <a:lnTo>
                    <a:pt x="909" y="722"/>
                  </a:lnTo>
                  <a:lnTo>
                    <a:pt x="0" y="403"/>
                  </a:lnTo>
                  <a:lnTo>
                    <a:pt x="891" y="0"/>
                  </a:lnTo>
                  <a:lnTo>
                    <a:pt x="1741" y="40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4889" y="687"/>
              <a:ext cx="85" cy="60"/>
            </a:xfrm>
            <a:custGeom>
              <a:avLst/>
              <a:gdLst>
                <a:gd name="T0" fmla="*/ 43 w 44"/>
                <a:gd name="T1" fmla="*/ 0 h 31"/>
                <a:gd name="T2" fmla="*/ 0 w 44"/>
                <a:gd name="T3" fmla="*/ 25 h 31"/>
                <a:gd name="T4" fmla="*/ 3 w 44"/>
                <a:gd name="T5" fmla="*/ 31 h 31"/>
                <a:gd name="T6" fmla="*/ 44 w 44"/>
                <a:gd name="T7" fmla="*/ 7 h 31"/>
                <a:gd name="T8" fmla="*/ 43 w 44"/>
                <a:gd name="T9" fmla="*/ 0 h 31"/>
              </a:gdLst>
              <a:ahLst/>
              <a:cxnLst>
                <a:cxn ang="0">
                  <a:pos x="T0" y="T1"/>
                </a:cxn>
                <a:cxn ang="0">
                  <a:pos x="T2" y="T3"/>
                </a:cxn>
                <a:cxn ang="0">
                  <a:pos x="T4" y="T5"/>
                </a:cxn>
                <a:cxn ang="0">
                  <a:pos x="T6" y="T7"/>
                </a:cxn>
                <a:cxn ang="0">
                  <a:pos x="T8" y="T9"/>
                </a:cxn>
              </a:cxnLst>
              <a:rect l="0" t="0" r="r" b="b"/>
              <a:pathLst>
                <a:path w="44" h="31">
                  <a:moveTo>
                    <a:pt x="43" y="0"/>
                  </a:moveTo>
                  <a:cubicBezTo>
                    <a:pt x="25" y="4"/>
                    <a:pt x="1" y="25"/>
                    <a:pt x="0" y="25"/>
                  </a:cubicBezTo>
                  <a:cubicBezTo>
                    <a:pt x="3" y="31"/>
                    <a:pt x="3" y="31"/>
                    <a:pt x="3" y="31"/>
                  </a:cubicBezTo>
                  <a:cubicBezTo>
                    <a:pt x="3" y="31"/>
                    <a:pt x="26" y="10"/>
                    <a:pt x="44" y="7"/>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762" y="512"/>
              <a:ext cx="34" cy="123"/>
            </a:xfrm>
            <a:custGeom>
              <a:avLst/>
              <a:gdLst>
                <a:gd name="T0" fmla="*/ 18 w 18"/>
                <a:gd name="T1" fmla="*/ 3 h 64"/>
                <a:gd name="T2" fmla="*/ 14 w 18"/>
                <a:gd name="T3" fmla="*/ 0 h 64"/>
                <a:gd name="T4" fmla="*/ 0 w 18"/>
                <a:gd name="T5" fmla="*/ 63 h 64"/>
                <a:gd name="T6" fmla="*/ 5 w 18"/>
                <a:gd name="T7" fmla="*/ 64 h 64"/>
                <a:gd name="T8" fmla="*/ 18 w 18"/>
                <a:gd name="T9" fmla="*/ 3 h 64"/>
              </a:gdLst>
              <a:ahLst/>
              <a:cxnLst>
                <a:cxn ang="0">
                  <a:pos x="T0" y="T1"/>
                </a:cxn>
                <a:cxn ang="0">
                  <a:pos x="T2" y="T3"/>
                </a:cxn>
                <a:cxn ang="0">
                  <a:pos x="T4" y="T5"/>
                </a:cxn>
                <a:cxn ang="0">
                  <a:pos x="T6" y="T7"/>
                </a:cxn>
                <a:cxn ang="0">
                  <a:pos x="T8" y="T9"/>
                </a:cxn>
              </a:cxnLst>
              <a:rect l="0" t="0" r="r" b="b"/>
              <a:pathLst>
                <a:path w="18" h="64">
                  <a:moveTo>
                    <a:pt x="18" y="3"/>
                  </a:moveTo>
                  <a:cubicBezTo>
                    <a:pt x="14" y="0"/>
                    <a:pt x="14" y="0"/>
                    <a:pt x="14" y="0"/>
                  </a:cubicBezTo>
                  <a:cubicBezTo>
                    <a:pt x="4" y="22"/>
                    <a:pt x="0" y="61"/>
                    <a:pt x="0" y="63"/>
                  </a:cubicBezTo>
                  <a:cubicBezTo>
                    <a:pt x="5" y="64"/>
                    <a:pt x="5" y="64"/>
                    <a:pt x="5" y="64"/>
                  </a:cubicBezTo>
                  <a:cubicBezTo>
                    <a:pt x="5" y="63"/>
                    <a:pt x="8" y="25"/>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4929" y="843"/>
              <a:ext cx="89" cy="27"/>
            </a:xfrm>
            <a:custGeom>
              <a:avLst/>
              <a:gdLst>
                <a:gd name="T0" fmla="*/ 0 w 46"/>
                <a:gd name="T1" fmla="*/ 5 h 14"/>
                <a:gd name="T2" fmla="*/ 0 w 46"/>
                <a:gd name="T3" fmla="*/ 11 h 14"/>
                <a:gd name="T4" fmla="*/ 45 w 46"/>
                <a:gd name="T5" fmla="*/ 14 h 14"/>
                <a:gd name="T6" fmla="*/ 46 w 46"/>
                <a:gd name="T7" fmla="*/ 8 h 14"/>
                <a:gd name="T8" fmla="*/ 0 w 46"/>
                <a:gd name="T9" fmla="*/ 5 h 14"/>
              </a:gdLst>
              <a:ahLst/>
              <a:cxnLst>
                <a:cxn ang="0">
                  <a:pos x="T0" y="T1"/>
                </a:cxn>
                <a:cxn ang="0">
                  <a:pos x="T2" y="T3"/>
                </a:cxn>
                <a:cxn ang="0">
                  <a:pos x="T4" y="T5"/>
                </a:cxn>
                <a:cxn ang="0">
                  <a:pos x="T6" y="T7"/>
                </a:cxn>
                <a:cxn ang="0">
                  <a:pos x="T8" y="T9"/>
                </a:cxn>
              </a:cxnLst>
              <a:rect l="0" t="0" r="r" b="b"/>
              <a:pathLst>
                <a:path w="46" h="14">
                  <a:moveTo>
                    <a:pt x="0" y="5"/>
                  </a:moveTo>
                  <a:cubicBezTo>
                    <a:pt x="0" y="11"/>
                    <a:pt x="0" y="11"/>
                    <a:pt x="0" y="11"/>
                  </a:cubicBezTo>
                  <a:cubicBezTo>
                    <a:pt x="0" y="11"/>
                    <a:pt x="28" y="7"/>
                    <a:pt x="45" y="14"/>
                  </a:cubicBezTo>
                  <a:cubicBezTo>
                    <a:pt x="46" y="8"/>
                    <a:pt x="46" y="8"/>
                    <a:pt x="46" y="8"/>
                  </a:cubicBezTo>
                  <a:cubicBezTo>
                    <a:pt x="28" y="0"/>
                    <a:pt x="1"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4494" y="707"/>
              <a:ext cx="87" cy="57"/>
            </a:xfrm>
            <a:custGeom>
              <a:avLst/>
              <a:gdLst>
                <a:gd name="T0" fmla="*/ 0 w 45"/>
                <a:gd name="T1" fmla="*/ 7 h 30"/>
                <a:gd name="T2" fmla="*/ 42 w 45"/>
                <a:gd name="T3" fmla="*/ 30 h 30"/>
                <a:gd name="T4" fmla="*/ 45 w 45"/>
                <a:gd name="T5" fmla="*/ 24 h 30"/>
                <a:gd name="T6" fmla="*/ 1 w 45"/>
                <a:gd name="T7" fmla="*/ 0 h 30"/>
                <a:gd name="T8" fmla="*/ 0 w 45"/>
                <a:gd name="T9" fmla="*/ 7 h 30"/>
              </a:gdLst>
              <a:ahLst/>
              <a:cxnLst>
                <a:cxn ang="0">
                  <a:pos x="T0" y="T1"/>
                </a:cxn>
                <a:cxn ang="0">
                  <a:pos x="T2" y="T3"/>
                </a:cxn>
                <a:cxn ang="0">
                  <a:pos x="T4" y="T5"/>
                </a:cxn>
                <a:cxn ang="0">
                  <a:pos x="T6" y="T7"/>
                </a:cxn>
                <a:cxn ang="0">
                  <a:pos x="T8" y="T9"/>
                </a:cxn>
              </a:cxnLst>
              <a:rect l="0" t="0" r="r" b="b"/>
              <a:pathLst>
                <a:path w="45" h="30">
                  <a:moveTo>
                    <a:pt x="0" y="7"/>
                  </a:moveTo>
                  <a:cubicBezTo>
                    <a:pt x="18" y="9"/>
                    <a:pt x="42" y="29"/>
                    <a:pt x="42" y="30"/>
                  </a:cubicBezTo>
                  <a:cubicBezTo>
                    <a:pt x="45" y="24"/>
                    <a:pt x="45" y="24"/>
                    <a:pt x="45" y="24"/>
                  </a:cubicBezTo>
                  <a:cubicBezTo>
                    <a:pt x="44" y="23"/>
                    <a:pt x="20" y="3"/>
                    <a:pt x="1"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4594" y="535"/>
              <a:ext cx="54" cy="114"/>
            </a:xfrm>
            <a:custGeom>
              <a:avLst/>
              <a:gdLst>
                <a:gd name="T0" fmla="*/ 28 w 28"/>
                <a:gd name="T1" fmla="*/ 56 h 59"/>
                <a:gd name="T2" fmla="*/ 3 w 28"/>
                <a:gd name="T3" fmla="*/ 0 h 59"/>
                <a:gd name="T4" fmla="*/ 0 w 28"/>
                <a:gd name="T5" fmla="*/ 5 h 59"/>
                <a:gd name="T6" fmla="*/ 24 w 28"/>
                <a:gd name="T7" fmla="*/ 59 h 59"/>
                <a:gd name="T8" fmla="*/ 28 w 28"/>
                <a:gd name="T9" fmla="*/ 56 h 59"/>
              </a:gdLst>
              <a:ahLst/>
              <a:cxnLst>
                <a:cxn ang="0">
                  <a:pos x="T0" y="T1"/>
                </a:cxn>
                <a:cxn ang="0">
                  <a:pos x="T2" y="T3"/>
                </a:cxn>
                <a:cxn ang="0">
                  <a:pos x="T4" y="T5"/>
                </a:cxn>
                <a:cxn ang="0">
                  <a:pos x="T6" y="T7"/>
                </a:cxn>
                <a:cxn ang="0">
                  <a:pos x="T8" y="T9"/>
                </a:cxn>
              </a:cxnLst>
              <a:rect l="0" t="0" r="r" b="b"/>
              <a:pathLst>
                <a:path w="28" h="59">
                  <a:moveTo>
                    <a:pt x="28" y="56"/>
                  </a:moveTo>
                  <a:cubicBezTo>
                    <a:pt x="28" y="55"/>
                    <a:pt x="17" y="18"/>
                    <a:pt x="3" y="0"/>
                  </a:cubicBezTo>
                  <a:cubicBezTo>
                    <a:pt x="0" y="5"/>
                    <a:pt x="0" y="5"/>
                    <a:pt x="0" y="5"/>
                  </a:cubicBezTo>
                  <a:cubicBezTo>
                    <a:pt x="13" y="22"/>
                    <a:pt x="24" y="58"/>
                    <a:pt x="24" y="59"/>
                  </a:cubicBezTo>
                  <a:lnTo>
                    <a:pt x="2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4479" y="868"/>
              <a:ext cx="90" cy="29"/>
            </a:xfrm>
            <a:custGeom>
              <a:avLst/>
              <a:gdLst>
                <a:gd name="T0" fmla="*/ 0 w 47"/>
                <a:gd name="T1" fmla="*/ 9 h 15"/>
                <a:gd name="T2" fmla="*/ 2 w 47"/>
                <a:gd name="T3" fmla="*/ 15 h 15"/>
                <a:gd name="T4" fmla="*/ 46 w 47"/>
                <a:gd name="T5" fmla="*/ 11 h 15"/>
                <a:gd name="T6" fmla="*/ 47 w 47"/>
                <a:gd name="T7" fmla="*/ 5 h 15"/>
                <a:gd name="T8" fmla="*/ 0 w 47"/>
                <a:gd name="T9" fmla="*/ 9 h 15"/>
              </a:gdLst>
              <a:ahLst/>
              <a:cxnLst>
                <a:cxn ang="0">
                  <a:pos x="T0" y="T1"/>
                </a:cxn>
                <a:cxn ang="0">
                  <a:pos x="T2" y="T3"/>
                </a:cxn>
                <a:cxn ang="0">
                  <a:pos x="T4" y="T5"/>
                </a:cxn>
                <a:cxn ang="0">
                  <a:pos x="T6" y="T7"/>
                </a:cxn>
                <a:cxn ang="0">
                  <a:pos x="T8" y="T9"/>
                </a:cxn>
              </a:cxnLst>
              <a:rect l="0" t="0" r="r" b="b"/>
              <a:pathLst>
                <a:path w="47" h="15">
                  <a:moveTo>
                    <a:pt x="0" y="9"/>
                  </a:moveTo>
                  <a:cubicBezTo>
                    <a:pt x="2" y="15"/>
                    <a:pt x="2" y="15"/>
                    <a:pt x="2" y="15"/>
                  </a:cubicBezTo>
                  <a:cubicBezTo>
                    <a:pt x="19" y="7"/>
                    <a:pt x="46" y="11"/>
                    <a:pt x="46" y="11"/>
                  </a:cubicBezTo>
                  <a:cubicBezTo>
                    <a:pt x="47" y="5"/>
                    <a:pt x="47" y="5"/>
                    <a:pt x="47" y="5"/>
                  </a:cubicBezTo>
                  <a:cubicBezTo>
                    <a:pt x="46" y="5"/>
                    <a:pt x="18" y="0"/>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4910" y="972"/>
              <a:ext cx="71" cy="70"/>
            </a:xfrm>
            <a:custGeom>
              <a:avLst/>
              <a:gdLst>
                <a:gd name="T0" fmla="*/ 3 w 37"/>
                <a:gd name="T1" fmla="*/ 0 h 36"/>
                <a:gd name="T2" fmla="*/ 0 w 37"/>
                <a:gd name="T3" fmla="*/ 5 h 36"/>
                <a:gd name="T4" fmla="*/ 32 w 37"/>
                <a:gd name="T5" fmla="*/ 36 h 36"/>
                <a:gd name="T6" fmla="*/ 37 w 37"/>
                <a:gd name="T7" fmla="*/ 32 h 36"/>
                <a:gd name="T8" fmla="*/ 3 w 37"/>
                <a:gd name="T9" fmla="*/ 0 h 36"/>
              </a:gdLst>
              <a:ahLst/>
              <a:cxnLst>
                <a:cxn ang="0">
                  <a:pos x="T0" y="T1"/>
                </a:cxn>
                <a:cxn ang="0">
                  <a:pos x="T2" y="T3"/>
                </a:cxn>
                <a:cxn ang="0">
                  <a:pos x="T4" y="T5"/>
                </a:cxn>
                <a:cxn ang="0">
                  <a:pos x="T6" y="T7"/>
                </a:cxn>
                <a:cxn ang="0">
                  <a:pos x="T8" y="T9"/>
                </a:cxn>
              </a:cxnLst>
              <a:rect l="0" t="0" r="r" b="b"/>
              <a:pathLst>
                <a:path w="37" h="36">
                  <a:moveTo>
                    <a:pt x="3" y="0"/>
                  </a:moveTo>
                  <a:cubicBezTo>
                    <a:pt x="0" y="5"/>
                    <a:pt x="0" y="5"/>
                    <a:pt x="0" y="5"/>
                  </a:cubicBezTo>
                  <a:cubicBezTo>
                    <a:pt x="0" y="5"/>
                    <a:pt x="24" y="19"/>
                    <a:pt x="32" y="36"/>
                  </a:cubicBezTo>
                  <a:cubicBezTo>
                    <a:pt x="37" y="32"/>
                    <a:pt x="37" y="32"/>
                    <a:pt x="37" y="32"/>
                  </a:cubicBezTo>
                  <a:cubicBezTo>
                    <a:pt x="29" y="14"/>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4690" y="1072"/>
              <a:ext cx="108" cy="56"/>
            </a:xfrm>
            <a:custGeom>
              <a:avLst/>
              <a:gdLst>
                <a:gd name="T0" fmla="*/ 53 w 56"/>
                <a:gd name="T1" fmla="*/ 22 h 29"/>
                <a:gd name="T2" fmla="*/ 3 w 56"/>
                <a:gd name="T3" fmla="*/ 0 h 29"/>
                <a:gd name="T4" fmla="*/ 0 w 56"/>
                <a:gd name="T5" fmla="*/ 2 h 29"/>
                <a:gd name="T6" fmla="*/ 2 w 56"/>
                <a:gd name="T7" fmla="*/ 6 h 29"/>
                <a:gd name="T8" fmla="*/ 53 w 56"/>
                <a:gd name="T9" fmla="*/ 28 h 29"/>
                <a:gd name="T10" fmla="*/ 56 w 56"/>
                <a:gd name="T11" fmla="*/ 26 h 29"/>
                <a:gd name="T12" fmla="*/ 53 w 56"/>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3" y="22"/>
                  </a:moveTo>
                  <a:cubicBezTo>
                    <a:pt x="3" y="0"/>
                    <a:pt x="3" y="0"/>
                    <a:pt x="3" y="0"/>
                  </a:cubicBezTo>
                  <a:cubicBezTo>
                    <a:pt x="1" y="0"/>
                    <a:pt x="0" y="1"/>
                    <a:pt x="0" y="2"/>
                  </a:cubicBezTo>
                  <a:cubicBezTo>
                    <a:pt x="0" y="4"/>
                    <a:pt x="1" y="6"/>
                    <a:pt x="2" y="6"/>
                  </a:cubicBezTo>
                  <a:cubicBezTo>
                    <a:pt x="53" y="28"/>
                    <a:pt x="53" y="28"/>
                    <a:pt x="53" y="28"/>
                  </a:cubicBezTo>
                  <a:cubicBezTo>
                    <a:pt x="55" y="29"/>
                    <a:pt x="56" y="28"/>
                    <a:pt x="56" y="26"/>
                  </a:cubicBezTo>
                  <a:cubicBezTo>
                    <a:pt x="56" y="25"/>
                    <a:pt x="55"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4690" y="1090"/>
              <a:ext cx="106" cy="56"/>
            </a:xfrm>
            <a:custGeom>
              <a:avLst/>
              <a:gdLst>
                <a:gd name="T0" fmla="*/ 53 w 55"/>
                <a:gd name="T1" fmla="*/ 22 h 29"/>
                <a:gd name="T2" fmla="*/ 2 w 55"/>
                <a:gd name="T3" fmla="*/ 0 h 29"/>
                <a:gd name="T4" fmla="*/ 0 w 55"/>
                <a:gd name="T5" fmla="*/ 2 h 29"/>
                <a:gd name="T6" fmla="*/ 2 w 55"/>
                <a:gd name="T7" fmla="*/ 6 h 29"/>
                <a:gd name="T8" fmla="*/ 53 w 55"/>
                <a:gd name="T9" fmla="*/ 28 h 29"/>
                <a:gd name="T10" fmla="*/ 55 w 55"/>
                <a:gd name="T11" fmla="*/ 26 h 29"/>
                <a:gd name="T12" fmla="*/ 53 w 55"/>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55" h="29">
                  <a:moveTo>
                    <a:pt x="53" y="22"/>
                  </a:moveTo>
                  <a:cubicBezTo>
                    <a:pt x="2" y="0"/>
                    <a:pt x="2" y="0"/>
                    <a:pt x="2" y="0"/>
                  </a:cubicBezTo>
                  <a:cubicBezTo>
                    <a:pt x="1" y="0"/>
                    <a:pt x="0" y="1"/>
                    <a:pt x="0" y="2"/>
                  </a:cubicBezTo>
                  <a:cubicBezTo>
                    <a:pt x="0" y="4"/>
                    <a:pt x="1" y="6"/>
                    <a:pt x="2" y="6"/>
                  </a:cubicBezTo>
                  <a:cubicBezTo>
                    <a:pt x="53" y="28"/>
                    <a:pt x="53" y="28"/>
                    <a:pt x="53" y="28"/>
                  </a:cubicBezTo>
                  <a:cubicBezTo>
                    <a:pt x="54" y="29"/>
                    <a:pt x="55" y="28"/>
                    <a:pt x="55" y="26"/>
                  </a:cubicBezTo>
                  <a:cubicBezTo>
                    <a:pt x="55" y="25"/>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4688" y="1107"/>
              <a:ext cx="108" cy="56"/>
            </a:xfrm>
            <a:custGeom>
              <a:avLst/>
              <a:gdLst>
                <a:gd name="T0" fmla="*/ 54 w 56"/>
                <a:gd name="T1" fmla="*/ 22 h 29"/>
                <a:gd name="T2" fmla="*/ 3 w 56"/>
                <a:gd name="T3" fmla="*/ 0 h 29"/>
                <a:gd name="T4" fmla="*/ 0 w 56"/>
                <a:gd name="T5" fmla="*/ 2 h 29"/>
                <a:gd name="T6" fmla="*/ 3 w 56"/>
                <a:gd name="T7" fmla="*/ 6 h 29"/>
                <a:gd name="T8" fmla="*/ 54 w 56"/>
                <a:gd name="T9" fmla="*/ 28 h 29"/>
                <a:gd name="T10" fmla="*/ 56 w 56"/>
                <a:gd name="T11" fmla="*/ 26 h 29"/>
                <a:gd name="T12" fmla="*/ 54 w 56"/>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4" y="22"/>
                  </a:moveTo>
                  <a:cubicBezTo>
                    <a:pt x="3" y="0"/>
                    <a:pt x="3" y="0"/>
                    <a:pt x="3" y="0"/>
                  </a:cubicBezTo>
                  <a:cubicBezTo>
                    <a:pt x="2" y="0"/>
                    <a:pt x="1" y="1"/>
                    <a:pt x="0" y="2"/>
                  </a:cubicBezTo>
                  <a:cubicBezTo>
                    <a:pt x="0" y="4"/>
                    <a:pt x="1" y="6"/>
                    <a:pt x="3" y="6"/>
                  </a:cubicBezTo>
                  <a:cubicBezTo>
                    <a:pt x="54" y="28"/>
                    <a:pt x="54" y="28"/>
                    <a:pt x="54" y="28"/>
                  </a:cubicBezTo>
                  <a:cubicBezTo>
                    <a:pt x="55" y="29"/>
                    <a:pt x="56" y="28"/>
                    <a:pt x="56" y="26"/>
                  </a:cubicBezTo>
                  <a:cubicBezTo>
                    <a:pt x="56" y="25"/>
                    <a:pt x="55" y="23"/>
                    <a:pt x="5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4690" y="1122"/>
              <a:ext cx="106" cy="70"/>
            </a:xfrm>
            <a:custGeom>
              <a:avLst/>
              <a:gdLst>
                <a:gd name="T0" fmla="*/ 53 w 55"/>
                <a:gd name="T1" fmla="*/ 22 h 36"/>
                <a:gd name="T2" fmla="*/ 2 w 55"/>
                <a:gd name="T3" fmla="*/ 0 h 36"/>
                <a:gd name="T4" fmla="*/ 0 w 55"/>
                <a:gd name="T5" fmla="*/ 1 h 36"/>
                <a:gd name="T6" fmla="*/ 1 w 55"/>
                <a:gd name="T7" fmla="*/ 4 h 36"/>
                <a:gd name="T8" fmla="*/ 5 w 55"/>
                <a:gd name="T9" fmla="*/ 10 h 36"/>
                <a:gd name="T10" fmla="*/ 8 w 55"/>
                <a:gd name="T11" fmla="*/ 15 h 36"/>
                <a:gd name="T12" fmla="*/ 9 w 55"/>
                <a:gd name="T13" fmla="*/ 16 h 36"/>
                <a:gd name="T14" fmla="*/ 9 w 55"/>
                <a:gd name="T15" fmla="*/ 16 h 36"/>
                <a:gd name="T16" fmla="*/ 14 w 55"/>
                <a:gd name="T17" fmla="*/ 24 h 36"/>
                <a:gd name="T18" fmla="*/ 39 w 55"/>
                <a:gd name="T19" fmla="*/ 35 h 36"/>
                <a:gd name="T20" fmla="*/ 44 w 55"/>
                <a:gd name="T21" fmla="*/ 31 h 36"/>
                <a:gd name="T22" fmla="*/ 44 w 55"/>
                <a:gd name="T23" fmla="*/ 31 h 36"/>
                <a:gd name="T24" fmla="*/ 46 w 55"/>
                <a:gd name="T25" fmla="*/ 31 h 36"/>
                <a:gd name="T26" fmla="*/ 53 w 55"/>
                <a:gd name="T27" fmla="*/ 26 h 36"/>
                <a:gd name="T28" fmla="*/ 53 w 55"/>
                <a:gd name="T29" fmla="*/ 26 h 36"/>
                <a:gd name="T30" fmla="*/ 55 w 55"/>
                <a:gd name="T31" fmla="*/ 25 h 36"/>
                <a:gd name="T32" fmla="*/ 53 w 55"/>
                <a:gd name="T3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36">
                  <a:moveTo>
                    <a:pt x="53" y="22"/>
                  </a:moveTo>
                  <a:cubicBezTo>
                    <a:pt x="2" y="0"/>
                    <a:pt x="2" y="0"/>
                    <a:pt x="2" y="0"/>
                  </a:cubicBezTo>
                  <a:cubicBezTo>
                    <a:pt x="1" y="0"/>
                    <a:pt x="0" y="0"/>
                    <a:pt x="0" y="1"/>
                  </a:cubicBezTo>
                  <a:cubicBezTo>
                    <a:pt x="0" y="2"/>
                    <a:pt x="0" y="3"/>
                    <a:pt x="1" y="4"/>
                  </a:cubicBezTo>
                  <a:cubicBezTo>
                    <a:pt x="2" y="5"/>
                    <a:pt x="3" y="7"/>
                    <a:pt x="5" y="10"/>
                  </a:cubicBezTo>
                  <a:cubicBezTo>
                    <a:pt x="7" y="13"/>
                    <a:pt x="7" y="14"/>
                    <a:pt x="8" y="15"/>
                  </a:cubicBezTo>
                  <a:cubicBezTo>
                    <a:pt x="9" y="16"/>
                    <a:pt x="9" y="16"/>
                    <a:pt x="9" y="16"/>
                  </a:cubicBezTo>
                  <a:cubicBezTo>
                    <a:pt x="9" y="16"/>
                    <a:pt x="9" y="16"/>
                    <a:pt x="9" y="16"/>
                  </a:cubicBezTo>
                  <a:cubicBezTo>
                    <a:pt x="9" y="19"/>
                    <a:pt x="11" y="23"/>
                    <a:pt x="14" y="24"/>
                  </a:cubicBezTo>
                  <a:cubicBezTo>
                    <a:pt x="39" y="35"/>
                    <a:pt x="39" y="35"/>
                    <a:pt x="39" y="35"/>
                  </a:cubicBezTo>
                  <a:cubicBezTo>
                    <a:pt x="42" y="36"/>
                    <a:pt x="44" y="34"/>
                    <a:pt x="44" y="31"/>
                  </a:cubicBezTo>
                  <a:cubicBezTo>
                    <a:pt x="44" y="31"/>
                    <a:pt x="44" y="31"/>
                    <a:pt x="44" y="31"/>
                  </a:cubicBezTo>
                  <a:cubicBezTo>
                    <a:pt x="46" y="31"/>
                    <a:pt x="46" y="31"/>
                    <a:pt x="46" y="31"/>
                  </a:cubicBezTo>
                  <a:cubicBezTo>
                    <a:pt x="47" y="31"/>
                    <a:pt x="52" y="27"/>
                    <a:pt x="53" y="26"/>
                  </a:cubicBezTo>
                  <a:cubicBezTo>
                    <a:pt x="53" y="26"/>
                    <a:pt x="53" y="26"/>
                    <a:pt x="53" y="26"/>
                  </a:cubicBezTo>
                  <a:cubicBezTo>
                    <a:pt x="54" y="26"/>
                    <a:pt x="55" y="26"/>
                    <a:pt x="55" y="25"/>
                  </a:cubicBezTo>
                  <a:cubicBezTo>
                    <a:pt x="55" y="24"/>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4690" y="1055"/>
              <a:ext cx="108" cy="56"/>
            </a:xfrm>
            <a:custGeom>
              <a:avLst/>
              <a:gdLst>
                <a:gd name="T0" fmla="*/ 54 w 56"/>
                <a:gd name="T1" fmla="*/ 23 h 29"/>
                <a:gd name="T2" fmla="*/ 2 w 56"/>
                <a:gd name="T3" fmla="*/ 0 h 29"/>
                <a:gd name="T4" fmla="*/ 0 w 56"/>
                <a:gd name="T5" fmla="*/ 2 h 29"/>
                <a:gd name="T6" fmla="*/ 2 w 56"/>
                <a:gd name="T7" fmla="*/ 6 h 29"/>
                <a:gd name="T8" fmla="*/ 54 w 56"/>
                <a:gd name="T9" fmla="*/ 29 h 29"/>
                <a:gd name="T10" fmla="*/ 56 w 56"/>
                <a:gd name="T11" fmla="*/ 27 h 29"/>
                <a:gd name="T12" fmla="*/ 54 w 56"/>
                <a:gd name="T13" fmla="*/ 23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4" y="23"/>
                  </a:moveTo>
                  <a:cubicBezTo>
                    <a:pt x="2" y="0"/>
                    <a:pt x="2" y="0"/>
                    <a:pt x="2" y="0"/>
                  </a:cubicBezTo>
                  <a:cubicBezTo>
                    <a:pt x="1" y="0"/>
                    <a:pt x="0" y="1"/>
                    <a:pt x="0" y="2"/>
                  </a:cubicBezTo>
                  <a:cubicBezTo>
                    <a:pt x="0" y="4"/>
                    <a:pt x="1" y="6"/>
                    <a:pt x="2" y="6"/>
                  </a:cubicBezTo>
                  <a:cubicBezTo>
                    <a:pt x="54" y="29"/>
                    <a:pt x="54" y="29"/>
                    <a:pt x="54" y="29"/>
                  </a:cubicBezTo>
                  <a:cubicBezTo>
                    <a:pt x="55" y="29"/>
                    <a:pt x="56" y="28"/>
                    <a:pt x="56" y="27"/>
                  </a:cubicBezTo>
                  <a:cubicBezTo>
                    <a:pt x="56" y="25"/>
                    <a:pt x="55" y="23"/>
                    <a:pt x="54"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4625" y="685"/>
              <a:ext cx="258" cy="403"/>
            </a:xfrm>
            <a:custGeom>
              <a:avLst/>
              <a:gdLst>
                <a:gd name="T0" fmla="*/ 73 w 134"/>
                <a:gd name="T1" fmla="*/ 10 h 209"/>
                <a:gd name="T2" fmla="*/ 21 w 134"/>
                <a:gd name="T3" fmla="*/ 9 h 209"/>
                <a:gd name="T4" fmla="*/ 0 w 134"/>
                <a:gd name="T5" fmla="*/ 55 h 209"/>
                <a:gd name="T6" fmla="*/ 16 w 134"/>
                <a:gd name="T7" fmla="*/ 120 h 209"/>
                <a:gd name="T8" fmla="*/ 25 w 134"/>
                <a:gd name="T9" fmla="*/ 148 h 209"/>
                <a:gd name="T10" fmla="*/ 34 w 134"/>
                <a:gd name="T11" fmla="*/ 184 h 209"/>
                <a:gd name="T12" fmla="*/ 40 w 134"/>
                <a:gd name="T13" fmla="*/ 188 h 209"/>
                <a:gd name="T14" fmla="*/ 67 w 134"/>
                <a:gd name="T15" fmla="*/ 199 h 209"/>
                <a:gd name="T16" fmla="*/ 87 w 134"/>
                <a:gd name="T17" fmla="*/ 208 h 209"/>
                <a:gd name="T18" fmla="*/ 91 w 134"/>
                <a:gd name="T19" fmla="*/ 208 h 209"/>
                <a:gd name="T20" fmla="*/ 102 w 134"/>
                <a:gd name="T21" fmla="*/ 190 h 209"/>
                <a:gd name="T22" fmla="*/ 111 w 134"/>
                <a:gd name="T23" fmla="*/ 167 h 209"/>
                <a:gd name="T24" fmla="*/ 115 w 134"/>
                <a:gd name="T25" fmla="*/ 161 h 209"/>
                <a:gd name="T26" fmla="*/ 133 w 134"/>
                <a:gd name="T27" fmla="*/ 113 h 209"/>
                <a:gd name="T28" fmla="*/ 129 w 134"/>
                <a:gd name="T29" fmla="*/ 76 h 209"/>
                <a:gd name="T30" fmla="*/ 57 w 134"/>
                <a:gd name="T31" fmla="*/ 181 h 209"/>
                <a:gd name="T32" fmla="*/ 65 w 134"/>
                <a:gd name="T33" fmla="*/ 135 h 209"/>
                <a:gd name="T34" fmla="*/ 68 w 134"/>
                <a:gd name="T35" fmla="*/ 186 h 209"/>
                <a:gd name="T36" fmla="*/ 122 w 134"/>
                <a:gd name="T37" fmla="*/ 108 h 209"/>
                <a:gd name="T38" fmla="*/ 105 w 134"/>
                <a:gd name="T39" fmla="*/ 150 h 209"/>
                <a:gd name="T40" fmla="*/ 101 w 134"/>
                <a:gd name="T41" fmla="*/ 156 h 209"/>
                <a:gd name="T42" fmla="*/ 90 w 134"/>
                <a:gd name="T43" fmla="*/ 184 h 209"/>
                <a:gd name="T44" fmla="*/ 86 w 134"/>
                <a:gd name="T45" fmla="*/ 194 h 209"/>
                <a:gd name="T46" fmla="*/ 68 w 134"/>
                <a:gd name="T47" fmla="*/ 127 h 209"/>
                <a:gd name="T48" fmla="*/ 49 w 134"/>
                <a:gd name="T49" fmla="*/ 178 h 209"/>
                <a:gd name="T50" fmla="*/ 38 w 134"/>
                <a:gd name="T51" fmla="*/ 161 h 209"/>
                <a:gd name="T52" fmla="*/ 28 w 134"/>
                <a:gd name="T53" fmla="*/ 124 h 209"/>
                <a:gd name="T54" fmla="*/ 24 w 134"/>
                <a:gd name="T55" fmla="*/ 111 h 209"/>
                <a:gd name="T56" fmla="*/ 12 w 134"/>
                <a:gd name="T57" fmla="*/ 58 h 209"/>
                <a:gd name="T58" fmla="*/ 68 w 134"/>
                <a:gd name="T59" fmla="*/ 21 h 209"/>
                <a:gd name="T60" fmla="*/ 107 w 134"/>
                <a:gd name="T61" fmla="*/ 56 h 209"/>
                <a:gd name="T62" fmla="*/ 122 w 134"/>
                <a:gd name="T63"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209">
                  <a:moveTo>
                    <a:pt x="116" y="50"/>
                  </a:moveTo>
                  <a:cubicBezTo>
                    <a:pt x="104" y="31"/>
                    <a:pt x="90" y="18"/>
                    <a:pt x="73" y="10"/>
                  </a:cubicBezTo>
                  <a:cubicBezTo>
                    <a:pt x="69" y="7"/>
                    <a:pt x="69" y="7"/>
                    <a:pt x="69" y="7"/>
                  </a:cubicBezTo>
                  <a:cubicBezTo>
                    <a:pt x="50" y="0"/>
                    <a:pt x="33" y="1"/>
                    <a:pt x="21" y="9"/>
                  </a:cubicBezTo>
                  <a:cubicBezTo>
                    <a:pt x="8" y="18"/>
                    <a:pt x="1" y="33"/>
                    <a:pt x="0" y="53"/>
                  </a:cubicBezTo>
                  <a:cubicBezTo>
                    <a:pt x="0" y="55"/>
                    <a:pt x="0" y="55"/>
                    <a:pt x="0" y="55"/>
                  </a:cubicBezTo>
                  <a:cubicBezTo>
                    <a:pt x="0" y="78"/>
                    <a:pt x="7" y="96"/>
                    <a:pt x="13" y="113"/>
                  </a:cubicBezTo>
                  <a:cubicBezTo>
                    <a:pt x="14" y="115"/>
                    <a:pt x="15" y="118"/>
                    <a:pt x="16" y="120"/>
                  </a:cubicBezTo>
                  <a:cubicBezTo>
                    <a:pt x="17" y="122"/>
                    <a:pt x="17" y="124"/>
                    <a:pt x="18" y="126"/>
                  </a:cubicBezTo>
                  <a:cubicBezTo>
                    <a:pt x="21" y="133"/>
                    <a:pt x="24" y="141"/>
                    <a:pt x="25" y="148"/>
                  </a:cubicBezTo>
                  <a:cubicBezTo>
                    <a:pt x="26" y="151"/>
                    <a:pt x="26" y="155"/>
                    <a:pt x="27" y="158"/>
                  </a:cubicBezTo>
                  <a:cubicBezTo>
                    <a:pt x="27" y="167"/>
                    <a:pt x="28" y="176"/>
                    <a:pt x="34" y="184"/>
                  </a:cubicBezTo>
                  <a:cubicBezTo>
                    <a:pt x="36" y="186"/>
                    <a:pt x="36" y="186"/>
                    <a:pt x="36" y="186"/>
                  </a:cubicBezTo>
                  <a:cubicBezTo>
                    <a:pt x="40" y="188"/>
                    <a:pt x="40" y="188"/>
                    <a:pt x="40" y="188"/>
                  </a:cubicBezTo>
                  <a:cubicBezTo>
                    <a:pt x="45" y="190"/>
                    <a:pt x="49" y="192"/>
                    <a:pt x="54" y="194"/>
                  </a:cubicBezTo>
                  <a:cubicBezTo>
                    <a:pt x="58" y="196"/>
                    <a:pt x="63" y="197"/>
                    <a:pt x="67" y="199"/>
                  </a:cubicBezTo>
                  <a:cubicBezTo>
                    <a:pt x="75" y="203"/>
                    <a:pt x="81" y="205"/>
                    <a:pt x="87" y="208"/>
                  </a:cubicBezTo>
                  <a:cubicBezTo>
                    <a:pt x="87" y="208"/>
                    <a:pt x="87" y="208"/>
                    <a:pt x="87" y="208"/>
                  </a:cubicBezTo>
                  <a:cubicBezTo>
                    <a:pt x="89" y="209"/>
                    <a:pt x="89" y="209"/>
                    <a:pt x="89" y="209"/>
                  </a:cubicBezTo>
                  <a:cubicBezTo>
                    <a:pt x="91" y="208"/>
                    <a:pt x="91" y="208"/>
                    <a:pt x="91" y="208"/>
                  </a:cubicBezTo>
                  <a:cubicBezTo>
                    <a:pt x="95" y="206"/>
                    <a:pt x="99" y="203"/>
                    <a:pt x="101" y="196"/>
                  </a:cubicBezTo>
                  <a:cubicBezTo>
                    <a:pt x="101" y="194"/>
                    <a:pt x="101" y="192"/>
                    <a:pt x="102" y="190"/>
                  </a:cubicBezTo>
                  <a:cubicBezTo>
                    <a:pt x="102" y="187"/>
                    <a:pt x="102" y="184"/>
                    <a:pt x="103" y="182"/>
                  </a:cubicBezTo>
                  <a:cubicBezTo>
                    <a:pt x="105" y="176"/>
                    <a:pt x="108" y="171"/>
                    <a:pt x="111" y="167"/>
                  </a:cubicBezTo>
                  <a:cubicBezTo>
                    <a:pt x="112" y="165"/>
                    <a:pt x="113" y="164"/>
                    <a:pt x="114" y="163"/>
                  </a:cubicBezTo>
                  <a:cubicBezTo>
                    <a:pt x="115" y="161"/>
                    <a:pt x="115" y="161"/>
                    <a:pt x="115" y="161"/>
                  </a:cubicBezTo>
                  <a:cubicBezTo>
                    <a:pt x="119" y="155"/>
                    <a:pt x="123" y="150"/>
                    <a:pt x="126" y="143"/>
                  </a:cubicBezTo>
                  <a:cubicBezTo>
                    <a:pt x="130" y="136"/>
                    <a:pt x="132" y="127"/>
                    <a:pt x="133" y="113"/>
                  </a:cubicBezTo>
                  <a:cubicBezTo>
                    <a:pt x="133" y="108"/>
                    <a:pt x="133" y="108"/>
                    <a:pt x="133" y="108"/>
                  </a:cubicBezTo>
                  <a:cubicBezTo>
                    <a:pt x="134" y="98"/>
                    <a:pt x="132" y="87"/>
                    <a:pt x="129" y="76"/>
                  </a:cubicBezTo>
                  <a:cubicBezTo>
                    <a:pt x="125" y="66"/>
                    <a:pt x="121" y="58"/>
                    <a:pt x="116" y="50"/>
                  </a:cubicBezTo>
                  <a:close/>
                  <a:moveTo>
                    <a:pt x="57" y="181"/>
                  </a:moveTo>
                  <a:cubicBezTo>
                    <a:pt x="55" y="164"/>
                    <a:pt x="56" y="140"/>
                    <a:pt x="62" y="135"/>
                  </a:cubicBezTo>
                  <a:cubicBezTo>
                    <a:pt x="62" y="135"/>
                    <a:pt x="63" y="134"/>
                    <a:pt x="65" y="135"/>
                  </a:cubicBezTo>
                  <a:cubicBezTo>
                    <a:pt x="79" y="140"/>
                    <a:pt x="75" y="173"/>
                    <a:pt x="72" y="188"/>
                  </a:cubicBezTo>
                  <a:cubicBezTo>
                    <a:pt x="71" y="187"/>
                    <a:pt x="69" y="187"/>
                    <a:pt x="68" y="186"/>
                  </a:cubicBezTo>
                  <a:cubicBezTo>
                    <a:pt x="64" y="184"/>
                    <a:pt x="61" y="183"/>
                    <a:pt x="57" y="181"/>
                  </a:cubicBezTo>
                  <a:close/>
                  <a:moveTo>
                    <a:pt x="122" y="108"/>
                  </a:moveTo>
                  <a:cubicBezTo>
                    <a:pt x="121" y="119"/>
                    <a:pt x="119" y="127"/>
                    <a:pt x="116" y="133"/>
                  </a:cubicBezTo>
                  <a:cubicBezTo>
                    <a:pt x="112" y="139"/>
                    <a:pt x="109" y="145"/>
                    <a:pt x="105" y="150"/>
                  </a:cubicBezTo>
                  <a:cubicBezTo>
                    <a:pt x="104" y="152"/>
                    <a:pt x="104" y="152"/>
                    <a:pt x="104" y="152"/>
                  </a:cubicBezTo>
                  <a:cubicBezTo>
                    <a:pt x="103" y="153"/>
                    <a:pt x="102" y="154"/>
                    <a:pt x="101" y="156"/>
                  </a:cubicBezTo>
                  <a:cubicBezTo>
                    <a:pt x="98" y="160"/>
                    <a:pt x="94" y="166"/>
                    <a:pt x="92" y="173"/>
                  </a:cubicBezTo>
                  <a:cubicBezTo>
                    <a:pt x="91" y="177"/>
                    <a:pt x="91" y="180"/>
                    <a:pt x="90" y="184"/>
                  </a:cubicBezTo>
                  <a:cubicBezTo>
                    <a:pt x="90" y="186"/>
                    <a:pt x="90" y="187"/>
                    <a:pt x="89" y="189"/>
                  </a:cubicBezTo>
                  <a:cubicBezTo>
                    <a:pt x="89" y="191"/>
                    <a:pt x="87" y="193"/>
                    <a:pt x="86" y="194"/>
                  </a:cubicBezTo>
                  <a:cubicBezTo>
                    <a:pt x="84" y="193"/>
                    <a:pt x="82" y="192"/>
                    <a:pt x="80" y="191"/>
                  </a:cubicBezTo>
                  <a:cubicBezTo>
                    <a:pt x="82" y="181"/>
                    <a:pt x="90" y="136"/>
                    <a:pt x="68" y="127"/>
                  </a:cubicBezTo>
                  <a:cubicBezTo>
                    <a:pt x="63" y="125"/>
                    <a:pt x="59" y="127"/>
                    <a:pt x="57" y="129"/>
                  </a:cubicBezTo>
                  <a:cubicBezTo>
                    <a:pt x="47" y="136"/>
                    <a:pt x="47" y="164"/>
                    <a:pt x="49" y="178"/>
                  </a:cubicBezTo>
                  <a:cubicBezTo>
                    <a:pt x="46" y="177"/>
                    <a:pt x="43" y="176"/>
                    <a:pt x="41" y="175"/>
                  </a:cubicBezTo>
                  <a:cubicBezTo>
                    <a:pt x="39" y="171"/>
                    <a:pt x="39" y="166"/>
                    <a:pt x="38" y="161"/>
                  </a:cubicBezTo>
                  <a:cubicBezTo>
                    <a:pt x="38" y="157"/>
                    <a:pt x="37" y="153"/>
                    <a:pt x="36" y="149"/>
                  </a:cubicBezTo>
                  <a:cubicBezTo>
                    <a:pt x="34" y="140"/>
                    <a:pt x="31" y="132"/>
                    <a:pt x="28" y="124"/>
                  </a:cubicBezTo>
                  <a:cubicBezTo>
                    <a:pt x="28" y="122"/>
                    <a:pt x="27" y="120"/>
                    <a:pt x="26" y="119"/>
                  </a:cubicBezTo>
                  <a:cubicBezTo>
                    <a:pt x="26" y="116"/>
                    <a:pt x="25" y="114"/>
                    <a:pt x="24" y="111"/>
                  </a:cubicBezTo>
                  <a:cubicBezTo>
                    <a:pt x="18" y="95"/>
                    <a:pt x="12" y="79"/>
                    <a:pt x="12" y="60"/>
                  </a:cubicBezTo>
                  <a:cubicBezTo>
                    <a:pt x="12" y="58"/>
                    <a:pt x="12" y="58"/>
                    <a:pt x="12" y="58"/>
                  </a:cubicBezTo>
                  <a:cubicBezTo>
                    <a:pt x="13" y="42"/>
                    <a:pt x="19" y="30"/>
                    <a:pt x="29" y="22"/>
                  </a:cubicBezTo>
                  <a:cubicBezTo>
                    <a:pt x="39" y="15"/>
                    <a:pt x="52" y="15"/>
                    <a:pt x="68" y="21"/>
                  </a:cubicBezTo>
                  <a:cubicBezTo>
                    <a:pt x="73" y="23"/>
                    <a:pt x="73" y="23"/>
                    <a:pt x="73" y="23"/>
                  </a:cubicBezTo>
                  <a:cubicBezTo>
                    <a:pt x="86" y="29"/>
                    <a:pt x="98" y="40"/>
                    <a:pt x="107" y="56"/>
                  </a:cubicBezTo>
                  <a:cubicBezTo>
                    <a:pt x="111" y="62"/>
                    <a:pt x="115" y="69"/>
                    <a:pt x="118" y="77"/>
                  </a:cubicBezTo>
                  <a:cubicBezTo>
                    <a:pt x="121" y="86"/>
                    <a:pt x="122" y="95"/>
                    <a:pt x="122" y="104"/>
                  </a:cubicBezTo>
                  <a:lnTo>
                    <a:pt x="12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4282" y="1552"/>
              <a:ext cx="684" cy="1174"/>
            </a:xfrm>
            <a:custGeom>
              <a:avLst/>
              <a:gdLst>
                <a:gd name="T0" fmla="*/ 684 w 684"/>
                <a:gd name="T1" fmla="*/ 1174 h 1174"/>
                <a:gd name="T2" fmla="*/ 0 w 684"/>
                <a:gd name="T3" fmla="*/ 1091 h 1174"/>
                <a:gd name="T4" fmla="*/ 0 w 684"/>
                <a:gd name="T5" fmla="*/ 0 h 1174"/>
                <a:gd name="T6" fmla="*/ 684 w 684"/>
                <a:gd name="T7" fmla="*/ 294 h 1174"/>
                <a:gd name="T8" fmla="*/ 684 w 684"/>
                <a:gd name="T9" fmla="*/ 1174 h 1174"/>
              </a:gdLst>
              <a:ahLst/>
              <a:cxnLst>
                <a:cxn ang="0">
                  <a:pos x="T0" y="T1"/>
                </a:cxn>
                <a:cxn ang="0">
                  <a:pos x="T2" y="T3"/>
                </a:cxn>
                <a:cxn ang="0">
                  <a:pos x="T4" y="T5"/>
                </a:cxn>
                <a:cxn ang="0">
                  <a:pos x="T6" y="T7"/>
                </a:cxn>
                <a:cxn ang="0">
                  <a:pos x="T8" y="T9"/>
                </a:cxn>
              </a:cxnLst>
              <a:rect l="0" t="0" r="r" b="b"/>
              <a:pathLst>
                <a:path w="684" h="1174">
                  <a:moveTo>
                    <a:pt x="684" y="1174"/>
                  </a:moveTo>
                  <a:lnTo>
                    <a:pt x="0" y="1091"/>
                  </a:lnTo>
                  <a:lnTo>
                    <a:pt x="0" y="0"/>
                  </a:lnTo>
                  <a:lnTo>
                    <a:pt x="684" y="294"/>
                  </a:lnTo>
                  <a:lnTo>
                    <a:pt x="684" y="1174"/>
                  </a:lnTo>
                  <a:close/>
                </a:path>
              </a:pathLst>
            </a:custGeom>
            <a:solidFill>
              <a:srgbClr val="427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631" y="1552"/>
              <a:ext cx="651" cy="1166"/>
            </a:xfrm>
            <a:custGeom>
              <a:avLst/>
              <a:gdLst>
                <a:gd name="T0" fmla="*/ 0 w 651"/>
                <a:gd name="T1" fmla="*/ 1166 h 1166"/>
                <a:gd name="T2" fmla="*/ 651 w 651"/>
                <a:gd name="T3" fmla="*/ 1091 h 1166"/>
                <a:gd name="T4" fmla="*/ 651 w 651"/>
                <a:gd name="T5" fmla="*/ 0 h 1166"/>
                <a:gd name="T6" fmla="*/ 0 w 651"/>
                <a:gd name="T7" fmla="*/ 269 h 1166"/>
                <a:gd name="T8" fmla="*/ 0 w 651"/>
                <a:gd name="T9" fmla="*/ 1166 h 1166"/>
              </a:gdLst>
              <a:ahLst/>
              <a:cxnLst>
                <a:cxn ang="0">
                  <a:pos x="T0" y="T1"/>
                </a:cxn>
                <a:cxn ang="0">
                  <a:pos x="T2" y="T3"/>
                </a:cxn>
                <a:cxn ang="0">
                  <a:pos x="T4" y="T5"/>
                </a:cxn>
                <a:cxn ang="0">
                  <a:pos x="T6" y="T7"/>
                </a:cxn>
                <a:cxn ang="0">
                  <a:pos x="T8" y="T9"/>
                </a:cxn>
              </a:cxnLst>
              <a:rect l="0" t="0" r="r" b="b"/>
              <a:pathLst>
                <a:path w="651" h="1166">
                  <a:moveTo>
                    <a:pt x="0" y="1166"/>
                  </a:moveTo>
                  <a:lnTo>
                    <a:pt x="651" y="1091"/>
                  </a:lnTo>
                  <a:lnTo>
                    <a:pt x="651" y="0"/>
                  </a:lnTo>
                  <a:lnTo>
                    <a:pt x="0" y="269"/>
                  </a:lnTo>
                  <a:lnTo>
                    <a:pt x="0" y="116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3631" y="2641"/>
              <a:ext cx="1335" cy="168"/>
            </a:xfrm>
            <a:custGeom>
              <a:avLst/>
              <a:gdLst>
                <a:gd name="T0" fmla="*/ 0 w 1335"/>
                <a:gd name="T1" fmla="*/ 77 h 168"/>
                <a:gd name="T2" fmla="*/ 840 w 1335"/>
                <a:gd name="T3" fmla="*/ 168 h 168"/>
                <a:gd name="T4" fmla="*/ 1335 w 1335"/>
                <a:gd name="T5" fmla="*/ 85 h 168"/>
                <a:gd name="T6" fmla="*/ 651 w 1335"/>
                <a:gd name="T7" fmla="*/ 0 h 168"/>
                <a:gd name="T8" fmla="*/ 0 w 1335"/>
                <a:gd name="T9" fmla="*/ 77 h 168"/>
              </a:gdLst>
              <a:ahLst/>
              <a:cxnLst>
                <a:cxn ang="0">
                  <a:pos x="T0" y="T1"/>
                </a:cxn>
                <a:cxn ang="0">
                  <a:pos x="T2" y="T3"/>
                </a:cxn>
                <a:cxn ang="0">
                  <a:pos x="T4" y="T5"/>
                </a:cxn>
                <a:cxn ang="0">
                  <a:pos x="T6" y="T7"/>
                </a:cxn>
                <a:cxn ang="0">
                  <a:pos x="T8" y="T9"/>
                </a:cxn>
              </a:cxnLst>
              <a:rect l="0" t="0" r="r" b="b"/>
              <a:pathLst>
                <a:path w="1335" h="168">
                  <a:moveTo>
                    <a:pt x="0" y="77"/>
                  </a:moveTo>
                  <a:lnTo>
                    <a:pt x="840" y="168"/>
                  </a:lnTo>
                  <a:lnTo>
                    <a:pt x="1335" y="85"/>
                  </a:lnTo>
                  <a:lnTo>
                    <a:pt x="651" y="0"/>
                  </a:lnTo>
                  <a:lnTo>
                    <a:pt x="0" y="77"/>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p:nvSpPr>
          <p:spPr bwMode="auto">
            <a:xfrm>
              <a:off x="3774" y="1912"/>
              <a:ext cx="389" cy="496"/>
            </a:xfrm>
            <a:custGeom>
              <a:avLst/>
              <a:gdLst>
                <a:gd name="T0" fmla="*/ 0 w 389"/>
                <a:gd name="T1" fmla="*/ 173 h 496"/>
                <a:gd name="T2" fmla="*/ 0 w 389"/>
                <a:gd name="T3" fmla="*/ 496 h 496"/>
                <a:gd name="T4" fmla="*/ 389 w 389"/>
                <a:gd name="T5" fmla="*/ 396 h 496"/>
                <a:gd name="T6" fmla="*/ 389 w 389"/>
                <a:gd name="T7" fmla="*/ 0 h 496"/>
                <a:gd name="T8" fmla="*/ 0 w 389"/>
                <a:gd name="T9" fmla="*/ 173 h 496"/>
                <a:gd name="T10" fmla="*/ 375 w 389"/>
                <a:gd name="T11" fmla="*/ 36 h 496"/>
                <a:gd name="T12" fmla="*/ 273 w 389"/>
                <a:gd name="T13" fmla="*/ 223 h 496"/>
                <a:gd name="T14" fmla="*/ 377 w 389"/>
                <a:gd name="T15" fmla="*/ 381 h 496"/>
                <a:gd name="T16" fmla="*/ 377 w 389"/>
                <a:gd name="T17" fmla="*/ 381 h 496"/>
                <a:gd name="T18" fmla="*/ 256 w 389"/>
                <a:gd name="T19" fmla="*/ 248 h 496"/>
                <a:gd name="T20" fmla="*/ 188 w 389"/>
                <a:gd name="T21" fmla="*/ 340 h 496"/>
                <a:gd name="T22" fmla="*/ 132 w 389"/>
                <a:gd name="T23" fmla="*/ 298 h 496"/>
                <a:gd name="T24" fmla="*/ 13 w 389"/>
                <a:gd name="T25" fmla="*/ 462 h 496"/>
                <a:gd name="T26" fmla="*/ 13 w 389"/>
                <a:gd name="T27" fmla="*/ 462 h 496"/>
                <a:gd name="T28" fmla="*/ 100 w 389"/>
                <a:gd name="T29" fmla="*/ 281 h 496"/>
                <a:gd name="T30" fmla="*/ 13 w 389"/>
                <a:gd name="T31" fmla="*/ 192 h 496"/>
                <a:gd name="T32" fmla="*/ 182 w 389"/>
                <a:gd name="T33" fmla="*/ 294 h 496"/>
                <a:gd name="T34" fmla="*/ 375 w 389"/>
                <a:gd name="T35" fmla="*/ 36 h 496"/>
                <a:gd name="T36" fmla="*/ 375 w 389"/>
                <a:gd name="T37" fmla="*/ 3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496">
                  <a:moveTo>
                    <a:pt x="0" y="173"/>
                  </a:moveTo>
                  <a:lnTo>
                    <a:pt x="0" y="496"/>
                  </a:lnTo>
                  <a:lnTo>
                    <a:pt x="389" y="396"/>
                  </a:lnTo>
                  <a:lnTo>
                    <a:pt x="389" y="0"/>
                  </a:lnTo>
                  <a:lnTo>
                    <a:pt x="0" y="173"/>
                  </a:lnTo>
                  <a:close/>
                  <a:moveTo>
                    <a:pt x="375" y="36"/>
                  </a:moveTo>
                  <a:lnTo>
                    <a:pt x="273" y="223"/>
                  </a:lnTo>
                  <a:lnTo>
                    <a:pt x="377" y="381"/>
                  </a:lnTo>
                  <a:lnTo>
                    <a:pt x="377" y="381"/>
                  </a:lnTo>
                  <a:lnTo>
                    <a:pt x="256" y="248"/>
                  </a:lnTo>
                  <a:lnTo>
                    <a:pt x="188" y="340"/>
                  </a:lnTo>
                  <a:lnTo>
                    <a:pt x="132" y="298"/>
                  </a:lnTo>
                  <a:lnTo>
                    <a:pt x="13" y="462"/>
                  </a:lnTo>
                  <a:lnTo>
                    <a:pt x="13" y="462"/>
                  </a:lnTo>
                  <a:lnTo>
                    <a:pt x="100" y="281"/>
                  </a:lnTo>
                  <a:lnTo>
                    <a:pt x="13" y="192"/>
                  </a:lnTo>
                  <a:lnTo>
                    <a:pt x="182" y="294"/>
                  </a:lnTo>
                  <a:lnTo>
                    <a:pt x="375" y="36"/>
                  </a:lnTo>
                  <a:lnTo>
                    <a:pt x="375"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4007" y="2664"/>
              <a:ext cx="968" cy="1658"/>
            </a:xfrm>
            <a:custGeom>
              <a:avLst/>
              <a:gdLst>
                <a:gd name="T0" fmla="*/ 968 w 968"/>
                <a:gd name="T1" fmla="*/ 1371 h 1658"/>
                <a:gd name="T2" fmla="*/ 0 w 968"/>
                <a:gd name="T3" fmla="*/ 1658 h 1658"/>
                <a:gd name="T4" fmla="*/ 0 w 968"/>
                <a:gd name="T5" fmla="*/ 0 h 1658"/>
                <a:gd name="T6" fmla="*/ 968 w 968"/>
                <a:gd name="T7" fmla="*/ 112 h 1658"/>
                <a:gd name="T8" fmla="*/ 968 w 968"/>
                <a:gd name="T9" fmla="*/ 1371 h 1658"/>
              </a:gdLst>
              <a:ahLst/>
              <a:cxnLst>
                <a:cxn ang="0">
                  <a:pos x="T0" y="T1"/>
                </a:cxn>
                <a:cxn ang="0">
                  <a:pos x="T2" y="T3"/>
                </a:cxn>
                <a:cxn ang="0">
                  <a:pos x="T4" y="T5"/>
                </a:cxn>
                <a:cxn ang="0">
                  <a:pos x="T6" y="T7"/>
                </a:cxn>
                <a:cxn ang="0">
                  <a:pos x="T8" y="T9"/>
                </a:cxn>
              </a:cxnLst>
              <a:rect l="0" t="0" r="r" b="b"/>
              <a:pathLst>
                <a:path w="968" h="1658">
                  <a:moveTo>
                    <a:pt x="968" y="1371"/>
                  </a:moveTo>
                  <a:lnTo>
                    <a:pt x="0" y="1658"/>
                  </a:lnTo>
                  <a:lnTo>
                    <a:pt x="0" y="0"/>
                  </a:lnTo>
                  <a:lnTo>
                    <a:pt x="968" y="112"/>
                  </a:lnTo>
                  <a:lnTo>
                    <a:pt x="968" y="1371"/>
                  </a:lnTo>
                  <a:close/>
                </a:path>
              </a:pathLst>
            </a:custGeom>
            <a:solidFill>
              <a:srgbClr val="427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095" y="2664"/>
              <a:ext cx="912" cy="1658"/>
            </a:xfrm>
            <a:custGeom>
              <a:avLst/>
              <a:gdLst>
                <a:gd name="T0" fmla="*/ 0 w 912"/>
                <a:gd name="T1" fmla="*/ 1371 h 1658"/>
                <a:gd name="T2" fmla="*/ 912 w 912"/>
                <a:gd name="T3" fmla="*/ 1658 h 1658"/>
                <a:gd name="T4" fmla="*/ 912 w 912"/>
                <a:gd name="T5" fmla="*/ 0 h 1658"/>
                <a:gd name="T6" fmla="*/ 8 w 912"/>
                <a:gd name="T7" fmla="*/ 112 h 1658"/>
                <a:gd name="T8" fmla="*/ 0 w 912"/>
                <a:gd name="T9" fmla="*/ 1371 h 1658"/>
              </a:gdLst>
              <a:ahLst/>
              <a:cxnLst>
                <a:cxn ang="0">
                  <a:pos x="T0" y="T1"/>
                </a:cxn>
                <a:cxn ang="0">
                  <a:pos x="T2" y="T3"/>
                </a:cxn>
                <a:cxn ang="0">
                  <a:pos x="T4" y="T5"/>
                </a:cxn>
                <a:cxn ang="0">
                  <a:pos x="T6" y="T7"/>
                </a:cxn>
                <a:cxn ang="0">
                  <a:pos x="T8" y="T9"/>
                </a:cxn>
              </a:cxnLst>
              <a:rect l="0" t="0" r="r" b="b"/>
              <a:pathLst>
                <a:path w="912" h="1658">
                  <a:moveTo>
                    <a:pt x="0" y="1371"/>
                  </a:moveTo>
                  <a:lnTo>
                    <a:pt x="912" y="1658"/>
                  </a:lnTo>
                  <a:lnTo>
                    <a:pt x="912" y="0"/>
                  </a:lnTo>
                  <a:lnTo>
                    <a:pt x="8" y="112"/>
                  </a:lnTo>
                  <a:lnTo>
                    <a:pt x="0" y="137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4190" y="3032"/>
              <a:ext cx="626" cy="880"/>
            </a:xfrm>
            <a:custGeom>
              <a:avLst/>
              <a:gdLst>
                <a:gd name="T0" fmla="*/ 312 w 325"/>
                <a:gd name="T1" fmla="*/ 325 h 457"/>
                <a:gd name="T2" fmla="*/ 259 w 325"/>
                <a:gd name="T3" fmla="*/ 296 h 457"/>
                <a:gd name="T4" fmla="*/ 237 w 325"/>
                <a:gd name="T5" fmla="*/ 285 h 457"/>
                <a:gd name="T6" fmla="*/ 219 w 325"/>
                <a:gd name="T7" fmla="*/ 233 h 457"/>
                <a:gd name="T8" fmla="*/ 237 w 325"/>
                <a:gd name="T9" fmla="*/ 177 h 457"/>
                <a:gd name="T10" fmla="*/ 252 w 325"/>
                <a:gd name="T11" fmla="*/ 142 h 457"/>
                <a:gd name="T12" fmla="*/ 247 w 325"/>
                <a:gd name="T13" fmla="*/ 119 h 457"/>
                <a:gd name="T14" fmla="*/ 247 w 325"/>
                <a:gd name="T15" fmla="*/ 120 h 457"/>
                <a:gd name="T16" fmla="*/ 247 w 325"/>
                <a:gd name="T17" fmla="*/ 119 h 457"/>
                <a:gd name="T18" fmla="*/ 247 w 325"/>
                <a:gd name="T19" fmla="*/ 119 h 457"/>
                <a:gd name="T20" fmla="*/ 247 w 325"/>
                <a:gd name="T21" fmla="*/ 118 h 457"/>
                <a:gd name="T22" fmla="*/ 248 w 325"/>
                <a:gd name="T23" fmla="*/ 111 h 457"/>
                <a:gd name="T24" fmla="*/ 248 w 325"/>
                <a:gd name="T25" fmla="*/ 110 h 457"/>
                <a:gd name="T26" fmla="*/ 248 w 325"/>
                <a:gd name="T27" fmla="*/ 104 h 457"/>
                <a:gd name="T28" fmla="*/ 248 w 325"/>
                <a:gd name="T29" fmla="*/ 104 h 457"/>
                <a:gd name="T30" fmla="*/ 248 w 325"/>
                <a:gd name="T31" fmla="*/ 104 h 457"/>
                <a:gd name="T32" fmla="*/ 248 w 325"/>
                <a:gd name="T33" fmla="*/ 103 h 457"/>
                <a:gd name="T34" fmla="*/ 248 w 325"/>
                <a:gd name="T35" fmla="*/ 103 h 457"/>
                <a:gd name="T36" fmla="*/ 248 w 325"/>
                <a:gd name="T37" fmla="*/ 103 h 457"/>
                <a:gd name="T38" fmla="*/ 248 w 325"/>
                <a:gd name="T39" fmla="*/ 102 h 457"/>
                <a:gd name="T40" fmla="*/ 248 w 325"/>
                <a:gd name="T41" fmla="*/ 102 h 457"/>
                <a:gd name="T42" fmla="*/ 248 w 325"/>
                <a:gd name="T43" fmla="*/ 102 h 457"/>
                <a:gd name="T44" fmla="*/ 246 w 325"/>
                <a:gd name="T45" fmla="*/ 62 h 457"/>
                <a:gd name="T46" fmla="*/ 103 w 325"/>
                <a:gd name="T47" fmla="*/ 62 h 457"/>
                <a:gd name="T48" fmla="*/ 101 w 325"/>
                <a:gd name="T49" fmla="*/ 102 h 457"/>
                <a:gd name="T50" fmla="*/ 101 w 325"/>
                <a:gd name="T51" fmla="*/ 102 h 457"/>
                <a:gd name="T52" fmla="*/ 101 w 325"/>
                <a:gd name="T53" fmla="*/ 102 h 457"/>
                <a:gd name="T54" fmla="*/ 101 w 325"/>
                <a:gd name="T55" fmla="*/ 104 h 457"/>
                <a:gd name="T56" fmla="*/ 101 w 325"/>
                <a:gd name="T57" fmla="*/ 104 h 457"/>
                <a:gd name="T58" fmla="*/ 101 w 325"/>
                <a:gd name="T59" fmla="*/ 104 h 457"/>
                <a:gd name="T60" fmla="*/ 101 w 325"/>
                <a:gd name="T61" fmla="*/ 105 h 457"/>
                <a:gd name="T62" fmla="*/ 101 w 325"/>
                <a:gd name="T63" fmla="*/ 105 h 457"/>
                <a:gd name="T64" fmla="*/ 101 w 325"/>
                <a:gd name="T65" fmla="*/ 105 h 457"/>
                <a:gd name="T66" fmla="*/ 101 w 325"/>
                <a:gd name="T67" fmla="*/ 105 h 457"/>
                <a:gd name="T68" fmla="*/ 103 w 325"/>
                <a:gd name="T69" fmla="*/ 123 h 457"/>
                <a:gd name="T70" fmla="*/ 96 w 325"/>
                <a:gd name="T71" fmla="*/ 142 h 457"/>
                <a:gd name="T72" fmla="*/ 112 w 325"/>
                <a:gd name="T73" fmla="*/ 177 h 457"/>
                <a:gd name="T74" fmla="*/ 130 w 325"/>
                <a:gd name="T75" fmla="*/ 233 h 457"/>
                <a:gd name="T76" fmla="*/ 112 w 325"/>
                <a:gd name="T77" fmla="*/ 296 h 457"/>
                <a:gd name="T78" fmla="*/ 20 w 325"/>
                <a:gd name="T79" fmla="*/ 363 h 457"/>
                <a:gd name="T80" fmla="*/ 5 w 325"/>
                <a:gd name="T81" fmla="*/ 457 h 457"/>
                <a:gd name="T82" fmla="*/ 321 w 325"/>
                <a:gd name="T83" fmla="*/ 387 h 457"/>
                <a:gd name="T84" fmla="*/ 312 w 325"/>
                <a:gd name="T85" fmla="*/ 32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5" h="457">
                  <a:moveTo>
                    <a:pt x="312" y="325"/>
                  </a:moveTo>
                  <a:cubicBezTo>
                    <a:pt x="297" y="311"/>
                    <a:pt x="280" y="308"/>
                    <a:pt x="259" y="296"/>
                  </a:cubicBezTo>
                  <a:cubicBezTo>
                    <a:pt x="237" y="285"/>
                    <a:pt x="237" y="285"/>
                    <a:pt x="237" y="285"/>
                  </a:cubicBezTo>
                  <a:cubicBezTo>
                    <a:pt x="237" y="285"/>
                    <a:pt x="197" y="262"/>
                    <a:pt x="219" y="233"/>
                  </a:cubicBezTo>
                  <a:cubicBezTo>
                    <a:pt x="228" y="221"/>
                    <a:pt x="233" y="200"/>
                    <a:pt x="237" y="177"/>
                  </a:cubicBezTo>
                  <a:cubicBezTo>
                    <a:pt x="242" y="177"/>
                    <a:pt x="249" y="162"/>
                    <a:pt x="252" y="142"/>
                  </a:cubicBezTo>
                  <a:cubicBezTo>
                    <a:pt x="256" y="126"/>
                    <a:pt x="251" y="121"/>
                    <a:pt x="247" y="119"/>
                  </a:cubicBezTo>
                  <a:cubicBezTo>
                    <a:pt x="247" y="119"/>
                    <a:pt x="247" y="120"/>
                    <a:pt x="247" y="120"/>
                  </a:cubicBezTo>
                  <a:cubicBezTo>
                    <a:pt x="247" y="120"/>
                    <a:pt x="247" y="119"/>
                    <a:pt x="247" y="119"/>
                  </a:cubicBezTo>
                  <a:cubicBezTo>
                    <a:pt x="247" y="119"/>
                    <a:pt x="247" y="119"/>
                    <a:pt x="247" y="119"/>
                  </a:cubicBezTo>
                  <a:cubicBezTo>
                    <a:pt x="247" y="119"/>
                    <a:pt x="247" y="118"/>
                    <a:pt x="247" y="118"/>
                  </a:cubicBezTo>
                  <a:cubicBezTo>
                    <a:pt x="247" y="116"/>
                    <a:pt x="247" y="113"/>
                    <a:pt x="248" y="111"/>
                  </a:cubicBezTo>
                  <a:cubicBezTo>
                    <a:pt x="248" y="110"/>
                    <a:pt x="248" y="110"/>
                    <a:pt x="248" y="110"/>
                  </a:cubicBezTo>
                  <a:cubicBezTo>
                    <a:pt x="248" y="108"/>
                    <a:pt x="248" y="106"/>
                    <a:pt x="248" y="104"/>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3"/>
                    <a:pt x="248" y="103"/>
                  </a:cubicBezTo>
                  <a:cubicBezTo>
                    <a:pt x="248" y="103"/>
                    <a:pt x="248" y="103"/>
                    <a:pt x="248" y="102"/>
                  </a:cubicBezTo>
                  <a:cubicBezTo>
                    <a:pt x="248" y="102"/>
                    <a:pt x="248" y="102"/>
                    <a:pt x="248" y="102"/>
                  </a:cubicBezTo>
                  <a:cubicBezTo>
                    <a:pt x="248" y="102"/>
                    <a:pt x="248" y="102"/>
                    <a:pt x="248" y="102"/>
                  </a:cubicBezTo>
                  <a:cubicBezTo>
                    <a:pt x="250" y="85"/>
                    <a:pt x="248" y="70"/>
                    <a:pt x="246" y="62"/>
                  </a:cubicBezTo>
                  <a:cubicBezTo>
                    <a:pt x="233" y="16"/>
                    <a:pt x="133" y="0"/>
                    <a:pt x="103" y="62"/>
                  </a:cubicBezTo>
                  <a:cubicBezTo>
                    <a:pt x="99" y="69"/>
                    <a:pt x="99" y="85"/>
                    <a:pt x="101" y="102"/>
                  </a:cubicBezTo>
                  <a:cubicBezTo>
                    <a:pt x="101" y="102"/>
                    <a:pt x="101" y="102"/>
                    <a:pt x="101" y="102"/>
                  </a:cubicBezTo>
                  <a:cubicBezTo>
                    <a:pt x="101" y="102"/>
                    <a:pt x="101" y="102"/>
                    <a:pt x="101" y="102"/>
                  </a:cubicBezTo>
                  <a:cubicBezTo>
                    <a:pt x="101" y="103"/>
                    <a:pt x="101" y="103"/>
                    <a:pt x="101" y="104"/>
                  </a:cubicBezTo>
                  <a:cubicBezTo>
                    <a:pt x="101" y="104"/>
                    <a:pt x="101" y="104"/>
                    <a:pt x="101" y="104"/>
                  </a:cubicBezTo>
                  <a:cubicBezTo>
                    <a:pt x="101" y="104"/>
                    <a:pt x="101" y="104"/>
                    <a:pt x="101" y="104"/>
                  </a:cubicBezTo>
                  <a:cubicBezTo>
                    <a:pt x="101" y="104"/>
                    <a:pt x="101" y="104"/>
                    <a:pt x="101" y="105"/>
                  </a:cubicBezTo>
                  <a:cubicBezTo>
                    <a:pt x="101" y="105"/>
                    <a:pt x="101" y="105"/>
                    <a:pt x="101" y="105"/>
                  </a:cubicBezTo>
                  <a:cubicBezTo>
                    <a:pt x="101" y="105"/>
                    <a:pt x="101" y="105"/>
                    <a:pt x="101" y="105"/>
                  </a:cubicBezTo>
                  <a:cubicBezTo>
                    <a:pt x="101" y="105"/>
                    <a:pt x="101" y="105"/>
                    <a:pt x="101" y="105"/>
                  </a:cubicBezTo>
                  <a:cubicBezTo>
                    <a:pt x="102" y="111"/>
                    <a:pt x="102" y="117"/>
                    <a:pt x="103" y="123"/>
                  </a:cubicBezTo>
                  <a:cubicBezTo>
                    <a:pt x="98" y="124"/>
                    <a:pt x="93" y="127"/>
                    <a:pt x="96" y="142"/>
                  </a:cubicBezTo>
                  <a:cubicBezTo>
                    <a:pt x="100" y="162"/>
                    <a:pt x="107" y="177"/>
                    <a:pt x="112" y="177"/>
                  </a:cubicBezTo>
                  <a:cubicBezTo>
                    <a:pt x="115" y="200"/>
                    <a:pt x="121" y="221"/>
                    <a:pt x="130" y="233"/>
                  </a:cubicBezTo>
                  <a:cubicBezTo>
                    <a:pt x="152" y="262"/>
                    <a:pt x="113" y="296"/>
                    <a:pt x="112" y="296"/>
                  </a:cubicBezTo>
                  <a:cubicBezTo>
                    <a:pt x="112" y="296"/>
                    <a:pt x="34" y="348"/>
                    <a:pt x="20" y="363"/>
                  </a:cubicBezTo>
                  <a:cubicBezTo>
                    <a:pt x="0" y="385"/>
                    <a:pt x="5" y="457"/>
                    <a:pt x="5" y="457"/>
                  </a:cubicBezTo>
                  <a:cubicBezTo>
                    <a:pt x="321" y="387"/>
                    <a:pt x="321" y="387"/>
                    <a:pt x="321" y="387"/>
                  </a:cubicBezTo>
                  <a:cubicBezTo>
                    <a:pt x="321" y="387"/>
                    <a:pt x="325" y="338"/>
                    <a:pt x="312" y="3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2637" y="1034"/>
              <a:ext cx="855" cy="3103"/>
            </a:xfrm>
            <a:custGeom>
              <a:avLst/>
              <a:gdLst>
                <a:gd name="T0" fmla="*/ 823 w 855"/>
                <a:gd name="T1" fmla="*/ 0 h 3103"/>
                <a:gd name="T2" fmla="*/ 855 w 855"/>
                <a:gd name="T3" fmla="*/ 0 h 3103"/>
                <a:gd name="T4" fmla="*/ 31 w 855"/>
                <a:gd name="T5" fmla="*/ 3095 h 3103"/>
                <a:gd name="T6" fmla="*/ 0 w 855"/>
                <a:gd name="T7" fmla="*/ 3103 h 3103"/>
                <a:gd name="T8" fmla="*/ 823 w 855"/>
                <a:gd name="T9" fmla="*/ 0 h 3103"/>
              </a:gdLst>
              <a:ahLst/>
              <a:cxnLst>
                <a:cxn ang="0">
                  <a:pos x="T0" y="T1"/>
                </a:cxn>
                <a:cxn ang="0">
                  <a:pos x="T2" y="T3"/>
                </a:cxn>
                <a:cxn ang="0">
                  <a:pos x="T4" y="T5"/>
                </a:cxn>
                <a:cxn ang="0">
                  <a:pos x="T6" y="T7"/>
                </a:cxn>
                <a:cxn ang="0">
                  <a:pos x="T8" y="T9"/>
                </a:cxn>
              </a:cxnLst>
              <a:rect l="0" t="0" r="r" b="b"/>
              <a:pathLst>
                <a:path w="855" h="3103">
                  <a:moveTo>
                    <a:pt x="823" y="0"/>
                  </a:moveTo>
                  <a:lnTo>
                    <a:pt x="855" y="0"/>
                  </a:lnTo>
                  <a:lnTo>
                    <a:pt x="31" y="3095"/>
                  </a:lnTo>
                  <a:lnTo>
                    <a:pt x="0" y="3103"/>
                  </a:lnTo>
                  <a:lnTo>
                    <a:pt x="823"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357" y="1290"/>
              <a:ext cx="253" cy="129"/>
            </a:xfrm>
            <a:custGeom>
              <a:avLst/>
              <a:gdLst>
                <a:gd name="T0" fmla="*/ 0 w 253"/>
                <a:gd name="T1" fmla="*/ 129 h 129"/>
                <a:gd name="T2" fmla="*/ 253 w 253"/>
                <a:gd name="T3" fmla="*/ 0 h 129"/>
                <a:gd name="T4" fmla="*/ 249 w 253"/>
                <a:gd name="T5" fmla="*/ 21 h 129"/>
                <a:gd name="T6" fmla="*/ 35 w 253"/>
                <a:gd name="T7" fmla="*/ 127 h 129"/>
                <a:gd name="T8" fmla="*/ 0 w 253"/>
                <a:gd name="T9" fmla="*/ 129 h 129"/>
              </a:gdLst>
              <a:ahLst/>
              <a:cxnLst>
                <a:cxn ang="0">
                  <a:pos x="T0" y="T1"/>
                </a:cxn>
                <a:cxn ang="0">
                  <a:pos x="T2" y="T3"/>
                </a:cxn>
                <a:cxn ang="0">
                  <a:pos x="T4" y="T5"/>
                </a:cxn>
                <a:cxn ang="0">
                  <a:pos x="T6" y="T7"/>
                </a:cxn>
                <a:cxn ang="0">
                  <a:pos x="T8" y="T9"/>
                </a:cxn>
              </a:cxnLst>
              <a:rect l="0" t="0" r="r" b="b"/>
              <a:pathLst>
                <a:path w="253" h="129">
                  <a:moveTo>
                    <a:pt x="0" y="129"/>
                  </a:moveTo>
                  <a:lnTo>
                    <a:pt x="253" y="0"/>
                  </a:lnTo>
                  <a:lnTo>
                    <a:pt x="249" y="21"/>
                  </a:lnTo>
                  <a:lnTo>
                    <a:pt x="35" y="127"/>
                  </a:lnTo>
                  <a:lnTo>
                    <a:pt x="0" y="129"/>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3275" y="1602"/>
              <a:ext cx="260" cy="133"/>
            </a:xfrm>
            <a:custGeom>
              <a:avLst/>
              <a:gdLst>
                <a:gd name="T0" fmla="*/ 0 w 260"/>
                <a:gd name="T1" fmla="*/ 131 h 133"/>
                <a:gd name="T2" fmla="*/ 260 w 260"/>
                <a:gd name="T3" fmla="*/ 0 h 133"/>
                <a:gd name="T4" fmla="*/ 254 w 260"/>
                <a:gd name="T5" fmla="*/ 27 h 133"/>
                <a:gd name="T6" fmla="*/ 32 w 260"/>
                <a:gd name="T7" fmla="*/ 133 h 133"/>
                <a:gd name="T8" fmla="*/ 0 w 260"/>
                <a:gd name="T9" fmla="*/ 131 h 133"/>
              </a:gdLst>
              <a:ahLst/>
              <a:cxnLst>
                <a:cxn ang="0">
                  <a:pos x="T0" y="T1"/>
                </a:cxn>
                <a:cxn ang="0">
                  <a:pos x="T2" y="T3"/>
                </a:cxn>
                <a:cxn ang="0">
                  <a:pos x="T4" y="T5"/>
                </a:cxn>
                <a:cxn ang="0">
                  <a:pos x="T6" y="T7"/>
                </a:cxn>
                <a:cxn ang="0">
                  <a:pos x="T8" y="T9"/>
                </a:cxn>
              </a:cxnLst>
              <a:rect l="0" t="0" r="r" b="b"/>
              <a:pathLst>
                <a:path w="260" h="133">
                  <a:moveTo>
                    <a:pt x="0" y="131"/>
                  </a:moveTo>
                  <a:lnTo>
                    <a:pt x="260" y="0"/>
                  </a:lnTo>
                  <a:lnTo>
                    <a:pt x="254" y="27"/>
                  </a:lnTo>
                  <a:lnTo>
                    <a:pt x="32" y="133"/>
                  </a:lnTo>
                  <a:lnTo>
                    <a:pt x="0" y="131"/>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099" y="2322"/>
              <a:ext cx="276" cy="69"/>
            </a:xfrm>
            <a:custGeom>
              <a:avLst/>
              <a:gdLst>
                <a:gd name="T0" fmla="*/ 0 w 276"/>
                <a:gd name="T1" fmla="*/ 67 h 69"/>
                <a:gd name="T2" fmla="*/ 270 w 276"/>
                <a:gd name="T3" fmla="*/ 0 h 69"/>
                <a:gd name="T4" fmla="*/ 276 w 276"/>
                <a:gd name="T5" fmla="*/ 17 h 69"/>
                <a:gd name="T6" fmla="*/ 33 w 276"/>
                <a:gd name="T7" fmla="*/ 69 h 69"/>
                <a:gd name="T8" fmla="*/ 0 w 276"/>
                <a:gd name="T9" fmla="*/ 67 h 69"/>
              </a:gdLst>
              <a:ahLst/>
              <a:cxnLst>
                <a:cxn ang="0">
                  <a:pos x="T0" y="T1"/>
                </a:cxn>
                <a:cxn ang="0">
                  <a:pos x="T2" y="T3"/>
                </a:cxn>
                <a:cxn ang="0">
                  <a:pos x="T4" y="T5"/>
                </a:cxn>
                <a:cxn ang="0">
                  <a:pos x="T6" y="T7"/>
                </a:cxn>
                <a:cxn ang="0">
                  <a:pos x="T8" y="T9"/>
                </a:cxn>
              </a:cxnLst>
              <a:rect l="0" t="0" r="r" b="b"/>
              <a:pathLst>
                <a:path w="276" h="69">
                  <a:moveTo>
                    <a:pt x="0" y="67"/>
                  </a:moveTo>
                  <a:lnTo>
                    <a:pt x="270" y="0"/>
                  </a:lnTo>
                  <a:lnTo>
                    <a:pt x="276" y="17"/>
                  </a:lnTo>
                  <a:lnTo>
                    <a:pt x="33" y="69"/>
                  </a:lnTo>
                  <a:lnTo>
                    <a:pt x="0" y="67"/>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07" y="2697"/>
              <a:ext cx="271" cy="43"/>
            </a:xfrm>
            <a:custGeom>
              <a:avLst/>
              <a:gdLst>
                <a:gd name="T0" fmla="*/ 0 w 271"/>
                <a:gd name="T1" fmla="*/ 41 h 43"/>
                <a:gd name="T2" fmla="*/ 266 w 271"/>
                <a:gd name="T3" fmla="*/ 0 h 43"/>
                <a:gd name="T4" fmla="*/ 271 w 271"/>
                <a:gd name="T5" fmla="*/ 17 h 43"/>
                <a:gd name="T6" fmla="*/ 31 w 271"/>
                <a:gd name="T7" fmla="*/ 43 h 43"/>
                <a:gd name="T8" fmla="*/ 0 w 271"/>
                <a:gd name="T9" fmla="*/ 41 h 43"/>
              </a:gdLst>
              <a:ahLst/>
              <a:cxnLst>
                <a:cxn ang="0">
                  <a:pos x="T0" y="T1"/>
                </a:cxn>
                <a:cxn ang="0">
                  <a:pos x="T2" y="T3"/>
                </a:cxn>
                <a:cxn ang="0">
                  <a:pos x="T4" y="T5"/>
                </a:cxn>
                <a:cxn ang="0">
                  <a:pos x="T6" y="T7"/>
                </a:cxn>
                <a:cxn ang="0">
                  <a:pos x="T8" y="T9"/>
                </a:cxn>
              </a:cxnLst>
              <a:rect l="0" t="0" r="r" b="b"/>
              <a:pathLst>
                <a:path w="271" h="43">
                  <a:moveTo>
                    <a:pt x="0" y="41"/>
                  </a:moveTo>
                  <a:lnTo>
                    <a:pt x="266" y="0"/>
                  </a:lnTo>
                  <a:lnTo>
                    <a:pt x="271" y="17"/>
                  </a:lnTo>
                  <a:lnTo>
                    <a:pt x="31" y="43"/>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837" y="3379"/>
              <a:ext cx="278" cy="25"/>
            </a:xfrm>
            <a:custGeom>
              <a:avLst/>
              <a:gdLst>
                <a:gd name="T0" fmla="*/ 0 w 278"/>
                <a:gd name="T1" fmla="*/ 0 h 25"/>
                <a:gd name="T2" fmla="*/ 264 w 278"/>
                <a:gd name="T3" fmla="*/ 25 h 25"/>
                <a:gd name="T4" fmla="*/ 278 w 278"/>
                <a:gd name="T5" fmla="*/ 21 h 25"/>
                <a:gd name="T6" fmla="*/ 31 w 278"/>
                <a:gd name="T7" fmla="*/ 0 h 25"/>
                <a:gd name="T8" fmla="*/ 0 w 278"/>
                <a:gd name="T9" fmla="*/ 0 h 25"/>
              </a:gdLst>
              <a:ahLst/>
              <a:cxnLst>
                <a:cxn ang="0">
                  <a:pos x="T0" y="T1"/>
                </a:cxn>
                <a:cxn ang="0">
                  <a:pos x="T2" y="T3"/>
                </a:cxn>
                <a:cxn ang="0">
                  <a:pos x="T4" y="T5"/>
                </a:cxn>
                <a:cxn ang="0">
                  <a:pos x="T6" y="T7"/>
                </a:cxn>
                <a:cxn ang="0">
                  <a:pos x="T8" y="T9"/>
                </a:cxn>
              </a:cxnLst>
              <a:rect l="0" t="0" r="r" b="b"/>
              <a:pathLst>
                <a:path w="278" h="25">
                  <a:moveTo>
                    <a:pt x="0" y="0"/>
                  </a:moveTo>
                  <a:lnTo>
                    <a:pt x="264" y="25"/>
                  </a:lnTo>
                  <a:lnTo>
                    <a:pt x="278" y="21"/>
                  </a:lnTo>
                  <a:lnTo>
                    <a:pt x="31"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739" y="3746"/>
              <a:ext cx="270" cy="54"/>
            </a:xfrm>
            <a:custGeom>
              <a:avLst/>
              <a:gdLst>
                <a:gd name="T0" fmla="*/ 0 w 270"/>
                <a:gd name="T1" fmla="*/ 0 h 54"/>
                <a:gd name="T2" fmla="*/ 266 w 270"/>
                <a:gd name="T3" fmla="*/ 54 h 54"/>
                <a:gd name="T4" fmla="*/ 270 w 270"/>
                <a:gd name="T5" fmla="*/ 45 h 54"/>
                <a:gd name="T6" fmla="*/ 33 w 270"/>
                <a:gd name="T7" fmla="*/ 0 h 54"/>
                <a:gd name="T8" fmla="*/ 0 w 270"/>
                <a:gd name="T9" fmla="*/ 0 h 54"/>
              </a:gdLst>
              <a:ahLst/>
              <a:cxnLst>
                <a:cxn ang="0">
                  <a:pos x="T0" y="T1"/>
                </a:cxn>
                <a:cxn ang="0">
                  <a:pos x="T2" y="T3"/>
                </a:cxn>
                <a:cxn ang="0">
                  <a:pos x="T4" y="T5"/>
                </a:cxn>
                <a:cxn ang="0">
                  <a:pos x="T6" y="T7"/>
                </a:cxn>
                <a:cxn ang="0">
                  <a:pos x="T8" y="T9"/>
                </a:cxn>
              </a:cxnLst>
              <a:rect l="0" t="0" r="r" b="b"/>
              <a:pathLst>
                <a:path w="270" h="54">
                  <a:moveTo>
                    <a:pt x="0" y="0"/>
                  </a:moveTo>
                  <a:lnTo>
                    <a:pt x="266" y="54"/>
                  </a:lnTo>
                  <a:lnTo>
                    <a:pt x="270" y="45"/>
                  </a:lnTo>
                  <a:lnTo>
                    <a:pt x="33"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noEditPoints="1"/>
            </p:cNvSpPr>
            <p:nvPr/>
          </p:nvSpPr>
          <p:spPr bwMode="auto">
            <a:xfrm>
              <a:off x="2560" y="845"/>
              <a:ext cx="1233" cy="3423"/>
            </a:xfrm>
            <a:custGeom>
              <a:avLst/>
              <a:gdLst>
                <a:gd name="T0" fmla="*/ 1136 w 1233"/>
                <a:gd name="T1" fmla="*/ 89 h 3423"/>
                <a:gd name="T2" fmla="*/ 1077 w 1233"/>
                <a:gd name="T3" fmla="*/ 337 h 3423"/>
                <a:gd name="T4" fmla="*/ 826 w 1233"/>
                <a:gd name="T5" fmla="*/ 466 h 3423"/>
                <a:gd name="T6" fmla="*/ 900 w 1233"/>
                <a:gd name="T7" fmla="*/ 189 h 3423"/>
                <a:gd name="T8" fmla="*/ 821 w 1233"/>
                <a:gd name="T9" fmla="*/ 266 h 3423"/>
                <a:gd name="T10" fmla="*/ 0 w 1233"/>
                <a:gd name="T11" fmla="*/ 3259 h 3423"/>
                <a:gd name="T12" fmla="*/ 77 w 1233"/>
                <a:gd name="T13" fmla="*/ 3292 h 3423"/>
                <a:gd name="T14" fmla="*/ 158 w 1233"/>
                <a:gd name="T15" fmla="*/ 2990 h 3423"/>
                <a:gd name="T16" fmla="*/ 420 w 1233"/>
                <a:gd name="T17" fmla="*/ 3061 h 3423"/>
                <a:gd name="T18" fmla="*/ 343 w 1233"/>
                <a:gd name="T19" fmla="*/ 3383 h 3423"/>
                <a:gd name="T20" fmla="*/ 455 w 1233"/>
                <a:gd name="T21" fmla="*/ 3423 h 3423"/>
                <a:gd name="T22" fmla="*/ 1233 w 1233"/>
                <a:gd name="T23" fmla="*/ 0 h 3423"/>
                <a:gd name="T24" fmla="*/ 1136 w 1233"/>
                <a:gd name="T25" fmla="*/ 89 h 3423"/>
                <a:gd name="T26" fmla="*/ 1050 w 1233"/>
                <a:gd name="T27" fmla="*/ 445 h 3423"/>
                <a:gd name="T28" fmla="*/ 1002 w 1233"/>
                <a:gd name="T29" fmla="*/ 649 h 3423"/>
                <a:gd name="T30" fmla="*/ 742 w 1233"/>
                <a:gd name="T31" fmla="*/ 782 h 3423"/>
                <a:gd name="T32" fmla="*/ 797 w 1233"/>
                <a:gd name="T33" fmla="*/ 572 h 3423"/>
                <a:gd name="T34" fmla="*/ 1050 w 1233"/>
                <a:gd name="T35" fmla="*/ 445 h 3423"/>
                <a:gd name="T36" fmla="*/ 372 w 1233"/>
                <a:gd name="T37" fmla="*/ 2181 h 3423"/>
                <a:gd name="T38" fmla="*/ 449 w 1233"/>
                <a:gd name="T39" fmla="*/ 1893 h 3423"/>
                <a:gd name="T40" fmla="*/ 709 w 1233"/>
                <a:gd name="T41" fmla="*/ 1860 h 3423"/>
                <a:gd name="T42" fmla="*/ 636 w 1233"/>
                <a:gd name="T43" fmla="*/ 2168 h 3423"/>
                <a:gd name="T44" fmla="*/ 372 w 1233"/>
                <a:gd name="T45" fmla="*/ 2181 h 3423"/>
                <a:gd name="T46" fmla="*/ 611 w 1233"/>
                <a:gd name="T47" fmla="*/ 2272 h 3423"/>
                <a:gd name="T48" fmla="*/ 541 w 1233"/>
                <a:gd name="T49" fmla="*/ 2559 h 3423"/>
                <a:gd name="T50" fmla="*/ 277 w 1233"/>
                <a:gd name="T51" fmla="*/ 2534 h 3423"/>
                <a:gd name="T52" fmla="*/ 349 w 1233"/>
                <a:gd name="T53" fmla="*/ 2270 h 3423"/>
                <a:gd name="T54" fmla="*/ 611 w 1233"/>
                <a:gd name="T55" fmla="*/ 2272 h 3423"/>
                <a:gd name="T56" fmla="*/ 474 w 1233"/>
                <a:gd name="T57" fmla="*/ 1798 h 3423"/>
                <a:gd name="T58" fmla="*/ 541 w 1233"/>
                <a:gd name="T59" fmla="*/ 1544 h 3423"/>
                <a:gd name="T60" fmla="*/ 799 w 1233"/>
                <a:gd name="T61" fmla="*/ 1483 h 3423"/>
                <a:gd name="T62" fmla="*/ 734 w 1233"/>
                <a:gd name="T63" fmla="*/ 1754 h 3423"/>
                <a:gd name="T64" fmla="*/ 474 w 1233"/>
                <a:gd name="T65" fmla="*/ 1798 h 3423"/>
                <a:gd name="T66" fmla="*/ 566 w 1233"/>
                <a:gd name="T67" fmla="*/ 1446 h 3423"/>
                <a:gd name="T68" fmla="*/ 624 w 1233"/>
                <a:gd name="T69" fmla="*/ 1228 h 3423"/>
                <a:gd name="T70" fmla="*/ 884 w 1233"/>
                <a:gd name="T71" fmla="*/ 1136 h 3423"/>
                <a:gd name="T72" fmla="*/ 824 w 1233"/>
                <a:gd name="T73" fmla="*/ 1377 h 3423"/>
                <a:gd name="T74" fmla="*/ 566 w 1233"/>
                <a:gd name="T75" fmla="*/ 1446 h 3423"/>
                <a:gd name="T76" fmla="*/ 653 w 1233"/>
                <a:gd name="T77" fmla="*/ 1121 h 3423"/>
                <a:gd name="T78" fmla="*/ 715 w 1233"/>
                <a:gd name="T79" fmla="*/ 888 h 3423"/>
                <a:gd name="T80" fmla="*/ 975 w 1233"/>
                <a:gd name="T81" fmla="*/ 757 h 3423"/>
                <a:gd name="T82" fmla="*/ 911 w 1233"/>
                <a:gd name="T83" fmla="*/ 1019 h 3423"/>
                <a:gd name="T84" fmla="*/ 653 w 1233"/>
                <a:gd name="T85" fmla="*/ 1121 h 3423"/>
                <a:gd name="T86" fmla="*/ 445 w 1233"/>
                <a:gd name="T87" fmla="*/ 2955 h 3423"/>
                <a:gd name="T88" fmla="*/ 181 w 1233"/>
                <a:gd name="T89" fmla="*/ 2901 h 3423"/>
                <a:gd name="T90" fmla="*/ 252 w 1233"/>
                <a:gd name="T91" fmla="*/ 2634 h 3423"/>
                <a:gd name="T92" fmla="*/ 514 w 1233"/>
                <a:gd name="T93" fmla="*/ 2665 h 3423"/>
                <a:gd name="T94" fmla="*/ 445 w 1233"/>
                <a:gd name="T95" fmla="*/ 2955 h 3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3" h="342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3015" y="845"/>
              <a:ext cx="809" cy="3423"/>
            </a:xfrm>
            <a:custGeom>
              <a:avLst/>
              <a:gdLst>
                <a:gd name="T0" fmla="*/ 776 w 809"/>
                <a:gd name="T1" fmla="*/ 0 h 3423"/>
                <a:gd name="T2" fmla="*/ 809 w 809"/>
                <a:gd name="T3" fmla="*/ 0 h 3423"/>
                <a:gd name="T4" fmla="*/ 57 w 809"/>
                <a:gd name="T5" fmla="*/ 3410 h 3423"/>
                <a:gd name="T6" fmla="*/ 0 w 809"/>
                <a:gd name="T7" fmla="*/ 3423 h 3423"/>
                <a:gd name="T8" fmla="*/ 776 w 809"/>
                <a:gd name="T9" fmla="*/ 0 h 3423"/>
              </a:gdLst>
              <a:ahLst/>
              <a:cxnLst>
                <a:cxn ang="0">
                  <a:pos x="T0" y="T1"/>
                </a:cxn>
                <a:cxn ang="0">
                  <a:pos x="T2" y="T3"/>
                </a:cxn>
                <a:cxn ang="0">
                  <a:pos x="T4" y="T5"/>
                </a:cxn>
                <a:cxn ang="0">
                  <a:pos x="T6" y="T7"/>
                </a:cxn>
                <a:cxn ang="0">
                  <a:pos x="T8" y="T9"/>
                </a:cxn>
              </a:cxnLst>
              <a:rect l="0" t="0" r="r" b="b"/>
              <a:pathLst>
                <a:path w="809" h="3423">
                  <a:moveTo>
                    <a:pt x="776" y="0"/>
                  </a:moveTo>
                  <a:lnTo>
                    <a:pt x="809" y="0"/>
                  </a:lnTo>
                  <a:lnTo>
                    <a:pt x="57" y="3410"/>
                  </a:lnTo>
                  <a:lnTo>
                    <a:pt x="0" y="3423"/>
                  </a:lnTo>
                  <a:lnTo>
                    <a:pt x="776"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矩形 38"/>
          <p:cNvSpPr/>
          <p:nvPr/>
        </p:nvSpPr>
        <p:spPr>
          <a:xfrm>
            <a:off x="0" y="1836078"/>
            <a:ext cx="7903924" cy="2494550"/>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标题 4"/>
          <p:cNvSpPr txBox="1">
            <a:spLocks/>
          </p:cNvSpPr>
          <p:nvPr/>
        </p:nvSpPr>
        <p:spPr>
          <a:xfrm>
            <a:off x="90293" y="2400749"/>
            <a:ext cx="6982396"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r>
              <a:rPr lang="en-US" altLang="zh-CN" sz="2300" dirty="0">
                <a:solidFill>
                  <a:schemeClr val="bg1"/>
                </a:solidFill>
                <a:latin typeface="微软雅黑" panose="020B0503020204020204" pitchFamily="34" charset="-122"/>
                <a:ea typeface="微软雅黑" panose="020B0503020204020204" pitchFamily="34" charset="-122"/>
              </a:rPr>
              <a:t>College Students' Career  Planning</a:t>
            </a:r>
          </a:p>
        </p:txBody>
      </p:sp>
      <p:sp>
        <p:nvSpPr>
          <p:cNvPr id="41" name="TextBox 40"/>
          <p:cNvSpPr txBox="1"/>
          <p:nvPr/>
        </p:nvSpPr>
        <p:spPr>
          <a:xfrm>
            <a:off x="563666" y="2793702"/>
            <a:ext cx="7445127" cy="923330"/>
          </a:xfrm>
          <a:prstGeom prst="rect">
            <a:avLst/>
          </a:prstGeom>
          <a:noFill/>
        </p:spPr>
        <p:txBody>
          <a:bodyPr wrap="square" rtlCol="0">
            <a:spAutoFit/>
          </a:bodyPr>
          <a:lstStyle/>
          <a:p>
            <a:r>
              <a:rPr lang="zh-CN" altLang="en-US" sz="5400" dirty="0">
                <a:solidFill>
                  <a:schemeClr val="bg1"/>
                </a:solidFill>
                <a:latin typeface="微软雅黑" panose="020B0503020204020204" pitchFamily="34" charset="-122"/>
                <a:ea typeface="微软雅黑" panose="020B0503020204020204" pitchFamily="34" charset="-122"/>
              </a:rPr>
              <a:t>大学生职业生涯规划</a:t>
            </a:r>
          </a:p>
        </p:txBody>
      </p:sp>
      <p:sp>
        <p:nvSpPr>
          <p:cNvPr id="42" name="标题 4"/>
          <p:cNvSpPr txBox="1">
            <a:spLocks/>
          </p:cNvSpPr>
          <p:nvPr/>
        </p:nvSpPr>
        <p:spPr>
          <a:xfrm>
            <a:off x="873045" y="4500374"/>
            <a:ext cx="4230309"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这里输入学校院系专业信息</a:t>
            </a:r>
          </a:p>
        </p:txBody>
      </p:sp>
      <p:sp>
        <p:nvSpPr>
          <p:cNvPr id="43" name="Freeform 10"/>
          <p:cNvSpPr>
            <a:spLocks noEditPoints="1"/>
          </p:cNvSpPr>
          <p:nvPr/>
        </p:nvSpPr>
        <p:spPr bwMode="auto">
          <a:xfrm>
            <a:off x="622598" y="4572382"/>
            <a:ext cx="264564" cy="255248"/>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矩形 43"/>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952187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1000" fill="hold"/>
                                        <p:tgtEl>
                                          <p:spTgt spid="39"/>
                                        </p:tgtEl>
                                        <p:attrNameLst>
                                          <p:attrName>ppt_x</p:attrName>
                                        </p:attrNameLst>
                                      </p:cBhvr>
                                      <p:tavLst>
                                        <p:tav tm="0">
                                          <p:val>
                                            <p:strVal val="0-#ppt_w/2"/>
                                          </p:val>
                                        </p:tav>
                                        <p:tav tm="100000">
                                          <p:val>
                                            <p:strVal val="#ppt_x"/>
                                          </p:val>
                                        </p:tav>
                                      </p:tavLst>
                                    </p:anim>
                                    <p:anim calcmode="lin" valueType="num">
                                      <p:cBhvr additive="base">
                                        <p:cTn id="17" dur="1000" fill="hold"/>
                                        <p:tgtEl>
                                          <p:spTgt spid="39"/>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0"/>
                                        </p:tgtEl>
                                        <p:attrNameLst>
                                          <p:attrName>ppt_y</p:attrName>
                                        </p:attrNameLst>
                                      </p:cBhvr>
                                      <p:tavLst>
                                        <p:tav tm="0">
                                          <p:val>
                                            <p:strVal val="#ppt_y"/>
                                          </p:val>
                                        </p:tav>
                                        <p:tav tm="100000">
                                          <p:val>
                                            <p:strVal val="#ppt_y"/>
                                          </p:val>
                                        </p:tav>
                                      </p:tavLst>
                                    </p:anim>
                                    <p:anim calcmode="lin" valueType="num">
                                      <p:cBhvr>
                                        <p:cTn id="23"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0"/>
                                        </p:tgtEl>
                                      </p:cBhvr>
                                    </p:animEffect>
                                  </p:childTnLst>
                                </p:cTn>
                              </p:par>
                            </p:childTnLst>
                          </p:cTn>
                        </p:par>
                        <p:par>
                          <p:cTn id="26" fill="hold">
                            <p:stCondLst>
                              <p:cond delay="39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1"/>
                                        </p:tgtEl>
                                        <p:attrNameLst>
                                          <p:attrName>ppt_y</p:attrName>
                                        </p:attrNameLst>
                                      </p:cBhvr>
                                      <p:tavLst>
                                        <p:tav tm="0">
                                          <p:val>
                                            <p:strVal val="#ppt_y"/>
                                          </p:val>
                                        </p:tav>
                                        <p:tav tm="100000">
                                          <p:val>
                                            <p:strVal val="#ppt_y"/>
                                          </p:val>
                                        </p:tav>
                                      </p:tavLst>
                                    </p:anim>
                                    <p:anim calcmode="lin" valueType="num">
                                      <p:cBhvr>
                                        <p:cTn id="31"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1"/>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repeatCount="indefinite" fill="hold" display="0">
                  <p:stCondLst>
                    <p:cond delay="indefinite"/>
                  </p:stCondLst>
                  <p:endCondLst>
                    <p:cond evt="onStopAudio" delay="0">
                      <p:tgtEl>
                        <p:sldTgt/>
                      </p:tgtEl>
                    </p:cond>
                  </p:endCondLst>
                </p:cTn>
                <p:tgtEl>
                  <p:spTgt spid="4"/>
                </p:tgtEl>
              </p:cMediaNode>
            </p:audio>
          </p:childTnLst>
        </p:cTn>
      </p:par>
    </p:tnLst>
    <p:bldLst>
      <p:bldP spid="39" grpId="0" animBg="1"/>
      <p:bldP spid="40" grpId="0"/>
      <p:bldP spid="41" grpId="0"/>
      <p:bldP spid="42" grpId="0"/>
      <p:bldP spid="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10</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自我分析小结</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777107" y="4617132"/>
            <a:ext cx="8712968" cy="612068"/>
            <a:chOff x="1777107" y="4415985"/>
            <a:chExt cx="8712968" cy="612068"/>
          </a:xfrm>
        </p:grpSpPr>
        <p:sp>
          <p:nvSpPr>
            <p:cNvPr id="11" name="矩形 10"/>
            <p:cNvSpPr/>
            <p:nvPr/>
          </p:nvSpPr>
          <p:spPr>
            <a:xfrm rot="21175186">
              <a:off x="1777107" y="4437112"/>
              <a:ext cx="8712968"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07574" y="4415985"/>
              <a:ext cx="180020" cy="1800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6025576" y="4596005"/>
              <a:ext cx="144016" cy="4320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3"/>
          <p:cNvSpPr>
            <a:spLocks noChangeArrowheads="1"/>
          </p:cNvSpPr>
          <p:nvPr/>
        </p:nvSpPr>
        <p:spPr bwMode="auto">
          <a:xfrm>
            <a:off x="2089545" y="3744554"/>
            <a:ext cx="2002453" cy="132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8000" b="1" dirty="0">
                <a:solidFill>
                  <a:schemeClr val="accent1">
                    <a:lumMod val="75000"/>
                  </a:schemeClr>
                </a:solidFill>
                <a:latin typeface="Impact MT Std" pitchFamily="34" charset="0"/>
                <a:ea typeface="微软雅黑" panose="020B0503020204020204" pitchFamily="34" charset="-122"/>
                <a:sym typeface="Arial" pitchFamily="34" charset="0"/>
              </a:rPr>
              <a:t>60%</a:t>
            </a:r>
            <a:endParaRPr lang="zh-CN" altLang="en-US" sz="8000" b="1" dirty="0">
              <a:solidFill>
                <a:schemeClr val="accent1">
                  <a:lumMod val="75000"/>
                </a:schemeClr>
              </a:solidFill>
              <a:latin typeface="Impact MT Std" pitchFamily="34" charset="0"/>
              <a:ea typeface="微软雅黑" panose="020B0503020204020204" pitchFamily="34" charset="-122"/>
              <a:sym typeface="Arial" pitchFamily="34" charset="0"/>
            </a:endParaRPr>
          </a:p>
        </p:txBody>
      </p:sp>
      <p:sp>
        <p:nvSpPr>
          <p:cNvPr id="15" name="矩形 3"/>
          <p:cNvSpPr>
            <a:spLocks noChangeArrowheads="1"/>
          </p:cNvSpPr>
          <p:nvPr/>
        </p:nvSpPr>
        <p:spPr bwMode="auto">
          <a:xfrm>
            <a:off x="8343606" y="2954788"/>
            <a:ext cx="2002453" cy="132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8000" b="1" dirty="0">
                <a:solidFill>
                  <a:schemeClr val="accent1">
                    <a:lumMod val="75000"/>
                  </a:schemeClr>
                </a:solidFill>
                <a:latin typeface="Impact MT Std" pitchFamily="34" charset="0"/>
                <a:ea typeface="微软雅黑" panose="020B0503020204020204" pitchFamily="34" charset="-122"/>
                <a:sym typeface="Arial" pitchFamily="34" charset="0"/>
              </a:rPr>
              <a:t>40%</a:t>
            </a:r>
            <a:endParaRPr lang="zh-CN" altLang="en-US" sz="8000" b="1" dirty="0">
              <a:solidFill>
                <a:schemeClr val="accent1">
                  <a:lumMod val="75000"/>
                </a:schemeClr>
              </a:solidFill>
              <a:latin typeface="Impact MT Std" pitchFamily="34" charset="0"/>
              <a:ea typeface="微软雅黑" panose="020B0503020204020204" pitchFamily="34" charset="-122"/>
              <a:sym typeface="Arial" pitchFamily="34" charset="0"/>
            </a:endParaRPr>
          </a:p>
        </p:txBody>
      </p:sp>
      <p:sp>
        <p:nvSpPr>
          <p:cNvPr id="16" name="TextBox 15"/>
          <p:cNvSpPr txBox="1"/>
          <p:nvPr/>
        </p:nvSpPr>
        <p:spPr>
          <a:xfrm>
            <a:off x="1273051" y="2495798"/>
            <a:ext cx="4176464" cy="1077218"/>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7" name="TextBox 16"/>
          <p:cNvSpPr txBox="1"/>
          <p:nvPr/>
        </p:nvSpPr>
        <p:spPr>
          <a:xfrm>
            <a:off x="1273051" y="2011544"/>
            <a:ext cx="2059343" cy="307777"/>
          </a:xfrm>
          <a:prstGeom prst="rect">
            <a:avLst/>
          </a:prstGeom>
          <a:noFill/>
        </p:spPr>
        <p:txBody>
          <a:bodyPr wrap="square" lIns="0" tIns="0" rIns="0" bIns="0" rtlCol="0">
            <a:spAutoFit/>
          </a:bodyPr>
          <a:lstStyle/>
          <a:p>
            <a:r>
              <a:rPr lang="zh-CN" altLang="en-US" sz="2000" dirty="0">
                <a:solidFill>
                  <a:schemeClr val="tx1">
                    <a:lumMod val="50000"/>
                    <a:lumOff val="50000"/>
                  </a:schemeClr>
                </a:solidFill>
                <a:latin typeface="Impact MT Std" pitchFamily="34" charset="0"/>
                <a:ea typeface="微软雅黑" pitchFamily="34" charset="-122"/>
              </a:rPr>
              <a:t>自身兴趣因素</a:t>
            </a:r>
          </a:p>
        </p:txBody>
      </p:sp>
      <p:sp>
        <p:nvSpPr>
          <p:cNvPr id="18" name="TextBox 17"/>
          <p:cNvSpPr txBox="1"/>
          <p:nvPr/>
        </p:nvSpPr>
        <p:spPr>
          <a:xfrm>
            <a:off x="7033691" y="1991742"/>
            <a:ext cx="4176464" cy="1077218"/>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9" name="TextBox 18"/>
          <p:cNvSpPr txBox="1"/>
          <p:nvPr/>
        </p:nvSpPr>
        <p:spPr>
          <a:xfrm>
            <a:off x="7033691" y="1507488"/>
            <a:ext cx="2059343" cy="307777"/>
          </a:xfrm>
          <a:prstGeom prst="rect">
            <a:avLst/>
          </a:prstGeom>
          <a:noFill/>
        </p:spPr>
        <p:txBody>
          <a:bodyPr wrap="square" lIns="0" tIns="0" rIns="0" bIns="0" rtlCol="0">
            <a:spAutoFit/>
          </a:bodyPr>
          <a:lstStyle/>
          <a:p>
            <a:r>
              <a:rPr lang="zh-CN" altLang="en-US" sz="2000" dirty="0">
                <a:solidFill>
                  <a:schemeClr val="tx1">
                    <a:lumMod val="50000"/>
                    <a:lumOff val="50000"/>
                  </a:schemeClr>
                </a:solidFill>
                <a:latin typeface="Impact MT Std" pitchFamily="34" charset="0"/>
                <a:ea typeface="微软雅黑" pitchFamily="34" charset="-122"/>
              </a:rPr>
              <a:t>职业发展因素</a:t>
            </a:r>
          </a:p>
        </p:txBody>
      </p:sp>
    </p:spTree>
    <p:extLst>
      <p:ext uri="{BB962C8B-B14F-4D97-AF65-F5344CB8AC3E}">
        <p14:creationId xmlns:p14="http://schemas.microsoft.com/office/powerpoint/2010/main" val="40023501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300" fill="hold"/>
                                        <p:tgtEl>
                                          <p:spTgt spid="17"/>
                                        </p:tgtEl>
                                        <p:attrNameLst>
                                          <p:attrName>ppt_x</p:attrName>
                                        </p:attrNameLst>
                                      </p:cBhvr>
                                      <p:tavLst>
                                        <p:tav tm="0">
                                          <p:val>
                                            <p:strVal val="1+#ppt_w/2"/>
                                          </p:val>
                                        </p:tav>
                                        <p:tav tm="100000">
                                          <p:val>
                                            <p:strVal val="#ppt_x"/>
                                          </p:val>
                                        </p:tav>
                                      </p:tavLst>
                                    </p:anim>
                                    <p:anim calcmode="lin" valueType="num">
                                      <p:cBhvr additive="base">
                                        <p:cTn id="25" dur="300" fill="hold"/>
                                        <p:tgtEl>
                                          <p:spTgt spid="17"/>
                                        </p:tgtEl>
                                        <p:attrNameLst>
                                          <p:attrName>ppt_y</p:attrName>
                                        </p:attrNameLst>
                                      </p:cBhvr>
                                      <p:tavLst>
                                        <p:tav tm="0">
                                          <p:val>
                                            <p:strVal val="#ppt_y"/>
                                          </p:val>
                                        </p:tav>
                                        <p:tav tm="100000">
                                          <p:val>
                                            <p:strVal val="#ppt_y"/>
                                          </p:val>
                                        </p:tav>
                                      </p:tavLst>
                                    </p:anim>
                                  </p:childTnLst>
                                </p:cTn>
                              </p:par>
                            </p:childTnLst>
                          </p:cTn>
                        </p:par>
                        <p:par>
                          <p:cTn id="26" fill="hold">
                            <p:stCondLst>
                              <p:cond delay="1800"/>
                            </p:stCondLst>
                            <p:childTnLst>
                              <p:par>
                                <p:cTn id="27" presetID="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300" fill="hold"/>
                                        <p:tgtEl>
                                          <p:spTgt spid="16"/>
                                        </p:tgtEl>
                                        <p:attrNameLst>
                                          <p:attrName>ppt_x</p:attrName>
                                        </p:attrNameLst>
                                      </p:cBhvr>
                                      <p:tavLst>
                                        <p:tav tm="0">
                                          <p:val>
                                            <p:strVal val="1+#ppt_w/2"/>
                                          </p:val>
                                        </p:tav>
                                        <p:tav tm="100000">
                                          <p:val>
                                            <p:strVal val="#ppt_x"/>
                                          </p:val>
                                        </p:tav>
                                      </p:tavLst>
                                    </p:anim>
                                    <p:anim calcmode="lin" valueType="num">
                                      <p:cBhvr additive="base">
                                        <p:cTn id="30" dur="3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2100"/>
                            </p:stCondLst>
                            <p:childTnLst>
                              <p:par>
                                <p:cTn id="32" presetID="2" presetClass="entr" presetSubtype="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300" fill="hold"/>
                                        <p:tgtEl>
                                          <p:spTgt spid="19"/>
                                        </p:tgtEl>
                                        <p:attrNameLst>
                                          <p:attrName>ppt_x</p:attrName>
                                        </p:attrNameLst>
                                      </p:cBhvr>
                                      <p:tavLst>
                                        <p:tav tm="0">
                                          <p:val>
                                            <p:strVal val="1+#ppt_w/2"/>
                                          </p:val>
                                        </p:tav>
                                        <p:tav tm="100000">
                                          <p:val>
                                            <p:strVal val="#ppt_x"/>
                                          </p:val>
                                        </p:tav>
                                      </p:tavLst>
                                    </p:anim>
                                    <p:anim calcmode="lin" valueType="num">
                                      <p:cBhvr additive="base">
                                        <p:cTn id="35" dur="3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2400"/>
                            </p:stCondLst>
                            <p:childTnLst>
                              <p:par>
                                <p:cTn id="37" presetID="2" presetClass="entr" presetSubtype="2"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300" fill="hold"/>
                                        <p:tgtEl>
                                          <p:spTgt spid="18"/>
                                        </p:tgtEl>
                                        <p:attrNameLst>
                                          <p:attrName>ppt_x</p:attrName>
                                        </p:attrNameLst>
                                      </p:cBhvr>
                                      <p:tavLst>
                                        <p:tav tm="0">
                                          <p:val>
                                            <p:strVal val="1+#ppt_w/2"/>
                                          </p:val>
                                        </p:tav>
                                        <p:tav tm="100000">
                                          <p:val>
                                            <p:strVal val="#ppt_x"/>
                                          </p:val>
                                        </p:tav>
                                      </p:tavLst>
                                    </p:anim>
                                    <p:anim calcmode="lin" valueType="num">
                                      <p:cBhvr additive="base">
                                        <p:cTn id="40" dur="3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11</a:t>
            </a:r>
            <a:endParaRPr lang="zh-CN" dirty="0">
              <a:latin typeface="方正兰亭超细黑简体" panose="02000000000000000000" pitchFamily="2" charset="-122"/>
              <a:ea typeface="方正兰亭超细黑简体" panose="02000000000000000000" pitchFamily="2" charset="-122"/>
            </a:endParaRPr>
          </a:p>
        </p:txBody>
      </p:sp>
      <p:sp>
        <p:nvSpPr>
          <p:cNvPr id="9" name="矩形 38"/>
          <p:cNvSpPr/>
          <p:nvPr/>
        </p:nvSpPr>
        <p:spPr>
          <a:xfrm>
            <a:off x="-1609650" y="1836078"/>
            <a:ext cx="7903924" cy="2494550"/>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7"/>
          <p:cNvSpPr>
            <a:spLocks noChangeArrowheads="1"/>
          </p:cNvSpPr>
          <p:nvPr/>
        </p:nvSpPr>
        <p:spPr bwMode="auto">
          <a:xfrm>
            <a:off x="1414686" y="2864549"/>
            <a:ext cx="4889833"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3200" dirty="0">
                <a:solidFill>
                  <a:schemeClr val="bg1"/>
                </a:solidFill>
                <a:latin typeface="微软雅黑" panose="020B0503020204020204" pitchFamily="34" charset="-122"/>
                <a:ea typeface="微软雅黑" panose="020B0503020204020204" pitchFamily="34" charset="-122"/>
                <a:sym typeface="方正兰亭黑_GBK" pitchFamily="2" charset="-122"/>
              </a:rPr>
              <a:t>第二章 </a:t>
            </a:r>
            <a:r>
              <a:rPr lang="en-US" altLang="zh-CN" sz="3200" dirty="0">
                <a:solidFill>
                  <a:schemeClr val="bg1"/>
                </a:solidFill>
                <a:latin typeface="微软雅黑" panose="020B0503020204020204" pitchFamily="34" charset="-122"/>
                <a:ea typeface="微软雅黑" panose="020B0503020204020204" pitchFamily="34" charset="-122"/>
                <a:sym typeface="方正兰亭黑_GBK" pitchFamily="2" charset="-122"/>
              </a:rPr>
              <a:t>/ </a:t>
            </a:r>
            <a:r>
              <a:rPr lang="en-US" altLang="zh-CN" dirty="0">
                <a:solidFill>
                  <a:schemeClr val="bg1"/>
                </a:solidFill>
                <a:latin typeface="微软雅黑" panose="020B0503020204020204" pitchFamily="34" charset="-122"/>
                <a:ea typeface="微软雅黑" panose="020B0503020204020204" pitchFamily="34" charset="-122"/>
                <a:sym typeface="方正兰亭黑_GBK" pitchFamily="2" charset="-122"/>
              </a:rPr>
              <a:t>C   h   a   p   t   e   r</a:t>
            </a:r>
          </a:p>
        </p:txBody>
      </p:sp>
      <p:sp>
        <p:nvSpPr>
          <p:cNvPr id="11" name="TextBox 10"/>
          <p:cNvSpPr txBox="1"/>
          <p:nvPr/>
        </p:nvSpPr>
        <p:spPr>
          <a:xfrm>
            <a:off x="6023198" y="2803575"/>
            <a:ext cx="5027749" cy="923330"/>
          </a:xfrm>
          <a:prstGeom prst="rect">
            <a:avLst/>
          </a:prstGeom>
          <a:noFill/>
        </p:spPr>
        <p:txBody>
          <a:bodyPr wrap="square" rtlCol="0">
            <a:spAutoFit/>
          </a:bodyPr>
          <a:lstStyle>
            <a:defPPr>
              <a:defRPr lang="zh-CN"/>
            </a:defPPr>
            <a:lvl1pPr algn="ctr">
              <a:defRPr sz="2800" b="1">
                <a:solidFill>
                  <a:schemeClr val="accent1"/>
                </a:solidFill>
                <a:latin typeface="微软雅黑"/>
                <a:ea typeface="微软雅黑"/>
              </a:defRPr>
            </a:lvl1pPr>
          </a:lstStyle>
          <a:p>
            <a:pPr algn="l"/>
            <a:r>
              <a:rPr lang="zh-CN" altLang="en-US" sz="5400" b="0" dirty="0">
                <a:solidFill>
                  <a:schemeClr val="accent1">
                    <a:lumMod val="75000"/>
                  </a:schemeClr>
                </a:solidFill>
                <a:latin typeface="微软雅黑" panose="020B0503020204020204" pitchFamily="34" charset="-122"/>
                <a:ea typeface="微软雅黑" panose="020B0503020204020204" pitchFamily="34" charset="-122"/>
              </a:rPr>
              <a:t>外在环境因素</a:t>
            </a:r>
          </a:p>
        </p:txBody>
      </p:sp>
      <p:sp>
        <p:nvSpPr>
          <p:cNvPr id="12" name="TextBox 11"/>
          <p:cNvSpPr txBox="1"/>
          <p:nvPr/>
        </p:nvSpPr>
        <p:spPr>
          <a:xfrm>
            <a:off x="1846734" y="4653136"/>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40002705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250" autoRev="1" fill="hold">
                                          <p:stCondLst>
                                            <p:cond delay="0"/>
                                          </p:stCondLst>
                                        </p:cTn>
                                        <p:tgtEl>
                                          <p:spTgt spid="11"/>
                                        </p:tgtEl>
                                        <p:attrNameLst>
                                          <p:attrName>ppt_w</p:attrName>
                                        </p:attrNameLst>
                                      </p:cBhvr>
                                    </p:anim>
                                    <p:anim by="(#ppt_w*0.50)" calcmode="lin" valueType="num">
                                      <p:cBhvr>
                                        <p:cTn id="15" dur="250" decel="50000" autoRev="1" fill="hold">
                                          <p:stCondLst>
                                            <p:cond delay="0"/>
                                          </p:stCondLst>
                                        </p:cTn>
                                        <p:tgtEl>
                                          <p:spTgt spid="11"/>
                                        </p:tgtEl>
                                        <p:attrNameLst>
                                          <p:attrName>ppt_x</p:attrName>
                                        </p:attrNameLst>
                                      </p:cBhvr>
                                    </p:anim>
                                    <p:anim from="(-#ppt_h/2)" to="(#ppt_y)" calcmode="lin" valueType="num">
                                      <p:cBhvr>
                                        <p:cTn id="16" dur="500" fill="hold">
                                          <p:stCondLst>
                                            <p:cond delay="0"/>
                                          </p:stCondLst>
                                        </p:cTn>
                                        <p:tgtEl>
                                          <p:spTgt spid="11"/>
                                        </p:tgtEl>
                                        <p:attrNameLst>
                                          <p:attrName>ppt_y</p:attrName>
                                        </p:attrNameLst>
                                      </p:cBhvr>
                                    </p:anim>
                                    <p:animRot by="21600000">
                                      <p:cBhvr>
                                        <p:cTn id="17" dur="500" fill="hold">
                                          <p:stCondLst>
                                            <p:cond delay="0"/>
                                          </p:stCondLst>
                                        </p:cTn>
                                        <p:tgtEl>
                                          <p:spTgt spid="11"/>
                                        </p:tgtEl>
                                        <p:attrNameLst>
                                          <p:attrName>r</p:attrName>
                                        </p:attrNameLst>
                                      </p:cBhvr>
                                    </p:animRot>
                                  </p:childTnLst>
                                </p:cTn>
                              </p:par>
                            </p:childTnLst>
                          </p:cTn>
                        </p:par>
                        <p:par>
                          <p:cTn id="18" fill="hold">
                            <p:stCondLst>
                              <p:cond delay="2750"/>
                            </p:stCondLst>
                            <p:childTnLst>
                              <p:par>
                                <p:cTn id="19" presetID="18" presetClass="entr" presetSubtype="3"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upRigh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12</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家庭环境因素</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32"/>
          <p:cNvGrpSpPr/>
          <p:nvPr/>
        </p:nvGrpSpPr>
        <p:grpSpPr>
          <a:xfrm>
            <a:off x="2422798" y="1719377"/>
            <a:ext cx="874884" cy="3551765"/>
            <a:chOff x="4129088" y="2282825"/>
            <a:chExt cx="531813" cy="2159000"/>
          </a:xfrm>
        </p:grpSpPr>
        <p:sp>
          <p:nvSpPr>
            <p:cNvPr id="11" name="Freeform 9"/>
            <p:cNvSpPr>
              <a:spLocks noEditPoints="1"/>
            </p:cNvSpPr>
            <p:nvPr/>
          </p:nvSpPr>
          <p:spPr bwMode="auto">
            <a:xfrm>
              <a:off x="4129088" y="2282825"/>
              <a:ext cx="531813" cy="2159000"/>
            </a:xfrm>
            <a:custGeom>
              <a:avLst/>
              <a:gdLst/>
              <a:ahLst/>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l="0" t="0" r="r" b="b"/>
              <a:pathLst>
                <a:path w="223" h="905">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4343401" y="2589213"/>
              <a:ext cx="127000" cy="244475"/>
            </a:xfrm>
            <a:custGeom>
              <a:avLst/>
              <a:gdLst/>
              <a:ahLst/>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l="0" t="0" r="r" b="b"/>
              <a:pathLst>
                <a:path w="53" h="103">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4279901" y="2927350"/>
              <a:ext cx="23813" cy="52387"/>
            </a:xfrm>
            <a:custGeom>
              <a:avLst/>
              <a:gdLst/>
              <a:ahLst/>
              <a:cxnLst>
                <a:cxn ang="0">
                  <a:pos x="7" y="22"/>
                </a:cxn>
                <a:cxn ang="0">
                  <a:pos x="9" y="9"/>
                </a:cxn>
                <a:cxn ang="0">
                  <a:pos x="9" y="0"/>
                </a:cxn>
                <a:cxn ang="0">
                  <a:pos x="2" y="1"/>
                </a:cxn>
                <a:cxn ang="0">
                  <a:pos x="0" y="19"/>
                </a:cxn>
                <a:cxn ang="0">
                  <a:pos x="7" y="22"/>
                </a:cxn>
              </a:cxnLst>
              <a:rect l="0" t="0" r="r" b="b"/>
              <a:pathLst>
                <a:path w="10" h="22">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4456113" y="3035300"/>
              <a:ext cx="26988" cy="53975"/>
            </a:xfrm>
            <a:custGeom>
              <a:avLst/>
              <a:gdLst/>
              <a:ahLst/>
              <a:cxnLst>
                <a:cxn ang="0">
                  <a:pos x="3" y="0"/>
                </a:cxn>
                <a:cxn ang="0">
                  <a:pos x="1" y="18"/>
                </a:cxn>
                <a:cxn ang="0">
                  <a:pos x="11" y="18"/>
                </a:cxn>
                <a:cxn ang="0">
                  <a:pos x="11" y="0"/>
                </a:cxn>
                <a:cxn ang="0">
                  <a:pos x="3" y="0"/>
                </a:cxn>
              </a:cxnLst>
              <a:rect l="0" t="0" r="r" b="b"/>
              <a:pathLst>
                <a:path w="11" h="23">
                  <a:moveTo>
                    <a:pt x="3" y="0"/>
                  </a:moveTo>
                  <a:cubicBezTo>
                    <a:pt x="3" y="0"/>
                    <a:pt x="1" y="14"/>
                    <a:pt x="1" y="18"/>
                  </a:cubicBezTo>
                  <a:cubicBezTo>
                    <a:pt x="0" y="23"/>
                    <a:pt x="11" y="18"/>
                    <a:pt x="11" y="18"/>
                  </a:cubicBezTo>
                  <a:cubicBezTo>
                    <a:pt x="11" y="0"/>
                    <a:pt x="11" y="0"/>
                    <a:pt x="11"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33"/>
          <p:cNvGrpSpPr/>
          <p:nvPr/>
        </p:nvGrpSpPr>
        <p:grpSpPr>
          <a:xfrm>
            <a:off x="3602169" y="1797308"/>
            <a:ext cx="1020474" cy="3503900"/>
            <a:chOff x="4948238" y="2751138"/>
            <a:chExt cx="585788" cy="2011362"/>
          </a:xfrm>
        </p:grpSpPr>
        <p:sp>
          <p:nvSpPr>
            <p:cNvPr id="16" name="Freeform 13"/>
            <p:cNvSpPr>
              <a:spLocks/>
            </p:cNvSpPr>
            <p:nvPr/>
          </p:nvSpPr>
          <p:spPr bwMode="auto">
            <a:xfrm>
              <a:off x="4948238" y="2751138"/>
              <a:ext cx="585788" cy="2011362"/>
            </a:xfrm>
            <a:custGeom>
              <a:avLst/>
              <a:gdLst/>
              <a:ahLst/>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l="0" t="0" r="r" b="b"/>
              <a:pathLst>
                <a:path w="246" h="843">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solidFill>
              <a:srgbClr val="4274B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5111751" y="3011488"/>
              <a:ext cx="146050" cy="111125"/>
            </a:xfrm>
            <a:custGeom>
              <a:avLst/>
              <a:gdLst/>
              <a:ahLst/>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l="0" t="0" r="r" b="b"/>
              <a:pathLst>
                <a:path w="61" h="47">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5262563" y="3311525"/>
              <a:ext cx="66675" cy="84137"/>
            </a:xfrm>
            <a:custGeom>
              <a:avLst/>
              <a:gdLst/>
              <a:ahLst/>
              <a:cxnLst>
                <a:cxn ang="0">
                  <a:pos x="15" y="1"/>
                </a:cxn>
                <a:cxn ang="0">
                  <a:pos x="0" y="0"/>
                </a:cxn>
                <a:cxn ang="0">
                  <a:pos x="13" y="19"/>
                </a:cxn>
                <a:cxn ang="0">
                  <a:pos x="13" y="33"/>
                </a:cxn>
                <a:cxn ang="0">
                  <a:pos x="24" y="35"/>
                </a:cxn>
                <a:cxn ang="0">
                  <a:pos x="25" y="16"/>
                </a:cxn>
                <a:cxn ang="0">
                  <a:pos x="15" y="1"/>
                </a:cxn>
              </a:cxnLst>
              <a:rect l="0" t="0" r="r" b="b"/>
              <a:pathLst>
                <a:path w="28" h="35">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5300663" y="3514725"/>
              <a:ext cx="25400" cy="73025"/>
            </a:xfrm>
            <a:custGeom>
              <a:avLst/>
              <a:gdLst/>
              <a:ahLst/>
              <a:cxnLst>
                <a:cxn ang="0">
                  <a:pos x="3" y="0"/>
                </a:cxn>
                <a:cxn ang="0">
                  <a:pos x="0" y="23"/>
                </a:cxn>
                <a:cxn ang="0">
                  <a:pos x="0" y="31"/>
                </a:cxn>
                <a:cxn ang="0">
                  <a:pos x="11" y="29"/>
                </a:cxn>
                <a:cxn ang="0">
                  <a:pos x="3" y="0"/>
                </a:cxn>
              </a:cxnLst>
              <a:rect l="0" t="0" r="r" b="b"/>
              <a:pathLst>
                <a:path w="11" h="3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30"/>
          <p:cNvGrpSpPr/>
          <p:nvPr/>
        </p:nvGrpSpPr>
        <p:grpSpPr>
          <a:xfrm>
            <a:off x="5912732" y="1644188"/>
            <a:ext cx="4245516" cy="713984"/>
            <a:chOff x="1315498" y="866086"/>
            <a:chExt cx="3741460" cy="713984"/>
          </a:xfrm>
        </p:grpSpPr>
        <p:sp>
          <p:nvSpPr>
            <p:cNvPr id="21" name="Text Placeholder 3"/>
            <p:cNvSpPr txBox="1">
              <a:spLocks/>
            </p:cNvSpPr>
            <p:nvPr/>
          </p:nvSpPr>
          <p:spPr>
            <a:xfrm>
              <a:off x="1315499" y="866086"/>
              <a:ext cx="1356177"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zh-CN" altLang="en-US" sz="2000" noProof="0" dirty="0">
                  <a:solidFill>
                    <a:schemeClr val="accent1">
                      <a:lumMod val="75000"/>
                    </a:schemeClr>
                  </a:solidFill>
                  <a:latin typeface="微软雅黑" panose="020B0503020204020204" pitchFamily="34" charset="-122"/>
                  <a:ea typeface="微软雅黑" panose="020B0503020204020204" pitchFamily="34" charset="-122"/>
                </a:rPr>
                <a:t>父母寄托厚望</a:t>
              </a:r>
              <a:endParaRPr kumimoji="0" lang="en-US" sz="2000"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endParaRPr>
            </a:p>
          </p:txBody>
        </p:sp>
        <p:sp>
          <p:nvSpPr>
            <p:cNvPr id="22" name="Text Placeholder 3"/>
            <p:cNvSpPr txBox="1">
              <a:spLocks/>
            </p:cNvSpPr>
            <p:nvPr/>
          </p:nvSpPr>
          <p:spPr>
            <a:xfrm>
              <a:off x="1315498" y="1210738"/>
              <a:ext cx="3741460"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3" name="Text Placeholder 3"/>
          <p:cNvSpPr txBox="1">
            <a:spLocks/>
          </p:cNvSpPr>
          <p:nvPr/>
        </p:nvSpPr>
        <p:spPr>
          <a:xfrm>
            <a:off x="5271318" y="1788204"/>
            <a:ext cx="517770"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schemeClr val="accent1">
                    <a:lumMod val="75000"/>
                  </a:schemeClr>
                </a:solidFill>
                <a:effectLst/>
                <a:uLnTx/>
                <a:uFillTx/>
                <a:latin typeface="Impact MT Std" pitchFamily="34" charset="0"/>
              </a:rPr>
              <a:t>01</a:t>
            </a:r>
          </a:p>
        </p:txBody>
      </p:sp>
      <p:grpSp>
        <p:nvGrpSpPr>
          <p:cNvPr id="24" name="Group 31"/>
          <p:cNvGrpSpPr/>
          <p:nvPr/>
        </p:nvGrpSpPr>
        <p:grpSpPr>
          <a:xfrm>
            <a:off x="5921979" y="2652300"/>
            <a:ext cx="4235023" cy="713984"/>
            <a:chOff x="1324745" y="1929884"/>
            <a:chExt cx="3732213" cy="713984"/>
          </a:xfrm>
        </p:grpSpPr>
        <p:sp>
          <p:nvSpPr>
            <p:cNvPr id="25" name="Text Placeholder 3"/>
            <p:cNvSpPr txBox="1">
              <a:spLocks/>
            </p:cNvSpPr>
            <p:nvPr/>
          </p:nvSpPr>
          <p:spPr>
            <a:xfrm>
              <a:off x="1324745" y="1929884"/>
              <a:ext cx="1356177"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传统家风浓厚</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6" name="Text Placeholder 3"/>
            <p:cNvSpPr txBox="1">
              <a:spLocks/>
            </p:cNvSpPr>
            <p:nvPr/>
          </p:nvSpPr>
          <p:spPr>
            <a:xfrm>
              <a:off x="1324745" y="2274536"/>
              <a:ext cx="3732213"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Text Placeholder 3"/>
          <p:cNvSpPr txBox="1">
            <a:spLocks/>
          </p:cNvSpPr>
          <p:nvPr/>
        </p:nvSpPr>
        <p:spPr>
          <a:xfrm>
            <a:off x="5246100" y="2747199"/>
            <a:ext cx="586699"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schemeClr val="accent1">
                    <a:lumMod val="75000"/>
                  </a:schemeClr>
                </a:solidFill>
                <a:effectLst/>
                <a:uLnTx/>
                <a:uFillTx/>
                <a:latin typeface="Impact MT Std" pitchFamily="34" charset="0"/>
              </a:rPr>
              <a:t>02</a:t>
            </a:r>
          </a:p>
        </p:txBody>
      </p:sp>
      <p:grpSp>
        <p:nvGrpSpPr>
          <p:cNvPr id="28" name="Group 32"/>
          <p:cNvGrpSpPr/>
          <p:nvPr/>
        </p:nvGrpSpPr>
        <p:grpSpPr>
          <a:xfrm>
            <a:off x="5911063" y="3588182"/>
            <a:ext cx="4247409" cy="714206"/>
            <a:chOff x="1313830" y="2645657"/>
            <a:chExt cx="3743128" cy="714206"/>
          </a:xfrm>
        </p:grpSpPr>
        <p:sp>
          <p:nvSpPr>
            <p:cNvPr id="29" name="Text Placeholder 3"/>
            <p:cNvSpPr txBox="1">
              <a:spLocks/>
            </p:cNvSpPr>
            <p:nvPr/>
          </p:nvSpPr>
          <p:spPr>
            <a:xfrm>
              <a:off x="1313830" y="2645657"/>
              <a:ext cx="1356176"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家庭职业帮助</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0" name="Text Placeholder 3"/>
            <p:cNvSpPr txBox="1">
              <a:spLocks/>
            </p:cNvSpPr>
            <p:nvPr/>
          </p:nvSpPr>
          <p:spPr>
            <a:xfrm>
              <a:off x="1313830" y="2990531"/>
              <a:ext cx="3743128"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1" name="Text Placeholder 3"/>
          <p:cNvSpPr txBox="1">
            <a:spLocks/>
          </p:cNvSpPr>
          <p:nvPr/>
        </p:nvSpPr>
        <p:spPr>
          <a:xfrm>
            <a:off x="5227170" y="3662157"/>
            <a:ext cx="602729"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schemeClr val="accent1">
                    <a:lumMod val="75000"/>
                  </a:schemeClr>
                </a:solidFill>
                <a:effectLst/>
                <a:uLnTx/>
                <a:uFillTx/>
                <a:latin typeface="Impact MT Std" pitchFamily="34" charset="0"/>
              </a:rPr>
              <a:t>03</a:t>
            </a:r>
          </a:p>
        </p:txBody>
      </p:sp>
      <p:grpSp>
        <p:nvGrpSpPr>
          <p:cNvPr id="32" name="Group 33"/>
          <p:cNvGrpSpPr/>
          <p:nvPr/>
        </p:nvGrpSpPr>
        <p:grpSpPr>
          <a:xfrm>
            <a:off x="5912733" y="4573403"/>
            <a:ext cx="4245515" cy="727805"/>
            <a:chOff x="1315499" y="3569414"/>
            <a:chExt cx="3741459" cy="727805"/>
          </a:xfrm>
        </p:grpSpPr>
        <p:sp>
          <p:nvSpPr>
            <p:cNvPr id="33" name="Text Placeholder 3"/>
            <p:cNvSpPr txBox="1">
              <a:spLocks/>
            </p:cNvSpPr>
            <p:nvPr/>
          </p:nvSpPr>
          <p:spPr>
            <a:xfrm>
              <a:off x="1315499" y="3569414"/>
              <a:ext cx="1356176"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添加文字标题</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4" name="Text Placeholder 3"/>
            <p:cNvSpPr txBox="1">
              <a:spLocks/>
            </p:cNvSpPr>
            <p:nvPr/>
          </p:nvSpPr>
          <p:spPr>
            <a:xfrm>
              <a:off x="1315499" y="3927887"/>
              <a:ext cx="3741459"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5" name="Text Placeholder 3"/>
          <p:cNvSpPr txBox="1">
            <a:spLocks/>
          </p:cNvSpPr>
          <p:nvPr/>
        </p:nvSpPr>
        <p:spPr>
          <a:xfrm>
            <a:off x="5237655" y="4621152"/>
            <a:ext cx="585097" cy="67710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schemeClr val="accent1">
                    <a:lumMod val="75000"/>
                  </a:schemeClr>
                </a:solidFill>
                <a:effectLst/>
                <a:uLnTx/>
                <a:uFillTx/>
                <a:latin typeface="Impact MT Std" pitchFamily="34" charset="0"/>
              </a:rPr>
              <a:t>04</a:t>
            </a:r>
          </a:p>
        </p:txBody>
      </p:sp>
    </p:spTree>
    <p:extLst>
      <p:ext uri="{BB962C8B-B14F-4D97-AF65-F5344CB8AC3E}">
        <p14:creationId xmlns:p14="http://schemas.microsoft.com/office/powerpoint/2010/main" val="10947268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0-#ppt_w/2"/>
                                          </p:val>
                                        </p:tav>
                                        <p:tav tm="100000">
                                          <p:val>
                                            <p:strVal val="#ppt_x"/>
                                          </p:val>
                                        </p:tav>
                                      </p:tavLst>
                                    </p:anim>
                                    <p:anim calcmode="lin" valueType="num">
                                      <p:cBhvr additive="base">
                                        <p:cTn id="23" dur="10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4" accel="50000" decel="5000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4" accel="50000" decel="5000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8" accel="50000" decel="5000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1000" fill="hold"/>
                                        <p:tgtEl>
                                          <p:spTgt spid="31"/>
                                        </p:tgtEl>
                                        <p:attrNameLst>
                                          <p:attrName>ppt_x</p:attrName>
                                        </p:attrNameLst>
                                      </p:cBhvr>
                                      <p:tavLst>
                                        <p:tav tm="0">
                                          <p:val>
                                            <p:strVal val="0-#ppt_w/2"/>
                                          </p:val>
                                        </p:tav>
                                        <p:tav tm="100000">
                                          <p:val>
                                            <p:strVal val="#ppt_x"/>
                                          </p:val>
                                        </p:tav>
                                      </p:tavLst>
                                    </p:anim>
                                    <p:anim calcmode="lin" valueType="num">
                                      <p:cBhvr additive="base">
                                        <p:cTn id="41" dur="1000" fill="hold"/>
                                        <p:tgtEl>
                                          <p:spTgt spid="31"/>
                                        </p:tgtEl>
                                        <p:attrNameLst>
                                          <p:attrName>ppt_y</p:attrName>
                                        </p:attrNameLst>
                                      </p:cBhvr>
                                      <p:tavLst>
                                        <p:tav tm="0">
                                          <p:val>
                                            <p:strVal val="#ppt_y"/>
                                          </p:val>
                                        </p:tav>
                                        <p:tav tm="100000">
                                          <p:val>
                                            <p:strVal val="#ppt_y"/>
                                          </p:val>
                                        </p:tav>
                                      </p:tavLst>
                                    </p:anim>
                                  </p:childTnLst>
                                </p:cTn>
                              </p:par>
                              <p:par>
                                <p:cTn id="42" presetID="2" presetClass="entr" presetSubtype="4" accel="50000" decel="5000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1000" fill="hold"/>
                                        <p:tgtEl>
                                          <p:spTgt spid="35"/>
                                        </p:tgtEl>
                                        <p:attrNameLst>
                                          <p:attrName>ppt_x</p:attrName>
                                        </p:attrNameLst>
                                      </p:cBhvr>
                                      <p:tavLst>
                                        <p:tav tm="0">
                                          <p:val>
                                            <p:strVal val="0-#ppt_w/2"/>
                                          </p:val>
                                        </p:tav>
                                        <p:tav tm="100000">
                                          <p:val>
                                            <p:strVal val="#ppt_x"/>
                                          </p:val>
                                        </p:tav>
                                      </p:tavLst>
                                    </p:anim>
                                    <p:anim calcmode="lin" valueType="num">
                                      <p:cBhvr additive="base">
                                        <p:cTn id="50" dur="1000" fill="hold"/>
                                        <p:tgtEl>
                                          <p:spTgt spid="35"/>
                                        </p:tgtEl>
                                        <p:attrNameLst>
                                          <p:attrName>ppt_y</p:attrName>
                                        </p:attrNameLst>
                                      </p:cBhvr>
                                      <p:tavLst>
                                        <p:tav tm="0">
                                          <p:val>
                                            <p:strVal val="#ppt_y"/>
                                          </p:val>
                                        </p:tav>
                                        <p:tav tm="100000">
                                          <p:val>
                                            <p:strVal val="#ppt_y"/>
                                          </p:val>
                                        </p:tav>
                                      </p:tavLst>
                                    </p:anim>
                                  </p:childTnLst>
                                </p:cTn>
                              </p:par>
                              <p:par>
                                <p:cTn id="51" presetID="2" presetClass="entr" presetSubtype="4" accel="50000" decel="5000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7" grpId="0"/>
      <p:bldP spid="31"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13</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大学专业因素</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1774726" y="1754841"/>
            <a:ext cx="3888432" cy="666047"/>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9"/>
          <p:cNvSpPr txBox="1"/>
          <p:nvPr/>
        </p:nvSpPr>
        <p:spPr>
          <a:xfrm>
            <a:off x="2278782" y="1916832"/>
            <a:ext cx="2880320" cy="377026"/>
          </a:xfrm>
          <a:prstGeom prst="rect">
            <a:avLst/>
          </a:prstGeom>
          <a:noFill/>
        </p:spPr>
        <p:txBody>
          <a:bodyPr wrap="square" lIns="68580" tIns="34290" rIns="68580" bIns="34290" rtlCol="0">
            <a:spAutoFit/>
          </a:bodyPr>
          <a:lstStyle/>
          <a:p>
            <a:pPr marL="0" lvl="1" algn="ctr"/>
            <a:r>
              <a:rPr lang="zh-CN" altLang="en-US" sz="2000" dirty="0">
                <a:solidFill>
                  <a:schemeClr val="bg1"/>
                </a:solidFill>
                <a:latin typeface="微软雅黑" pitchFamily="34" charset="-122"/>
                <a:ea typeface="微软雅黑" pitchFamily="34" charset="-122"/>
              </a:rPr>
              <a:t>硬件教学设施分析</a:t>
            </a:r>
            <a:endParaRPr lang="zh-CN" altLang="en-US" sz="2400" dirty="0">
              <a:solidFill>
                <a:schemeClr val="bg1"/>
              </a:solidFill>
              <a:latin typeface="微软雅黑" pitchFamily="34" charset="-122"/>
              <a:ea typeface="微软雅黑" pitchFamily="34" charset="-122"/>
            </a:endParaRPr>
          </a:p>
        </p:txBody>
      </p:sp>
      <p:sp>
        <p:nvSpPr>
          <p:cNvPr id="12" name="Freeform 31"/>
          <p:cNvSpPr/>
          <p:nvPr/>
        </p:nvSpPr>
        <p:spPr>
          <a:xfrm>
            <a:off x="1627441" y="2914439"/>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13" name="Group 58"/>
          <p:cNvGrpSpPr/>
          <p:nvPr/>
        </p:nvGrpSpPr>
        <p:grpSpPr>
          <a:xfrm>
            <a:off x="1915473" y="2656172"/>
            <a:ext cx="3747685" cy="768675"/>
            <a:chOff x="7174424" y="1256132"/>
            <a:chExt cx="3747685" cy="768675"/>
          </a:xfrm>
        </p:grpSpPr>
        <p:sp>
          <p:nvSpPr>
            <p:cNvPr id="14" name="TextBox 13"/>
            <p:cNvSpPr txBox="1"/>
            <p:nvPr/>
          </p:nvSpPr>
          <p:spPr>
            <a:xfrm>
              <a:off x="7174424" y="1600395"/>
              <a:ext cx="3747685" cy="424412"/>
            </a:xfrm>
            <a:prstGeom prst="rect">
              <a:avLst/>
            </a:prstGeom>
            <a:noFill/>
          </p:spPr>
          <p:txBody>
            <a:bodyPr wrap="square" lIns="0" tIns="0" rIns="0" bIns="0" rtlCol="0">
              <a:spAutoFit/>
            </a:bodyPr>
            <a:lstStyle/>
            <a:p>
              <a:pPr>
                <a:lnSpc>
                  <a:spcPct val="12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a:t>
              </a:r>
            </a:p>
          </p:txBody>
        </p:sp>
        <p:sp>
          <p:nvSpPr>
            <p:cNvPr id="15" name="Rectangle 47"/>
            <p:cNvSpPr/>
            <p:nvPr/>
          </p:nvSpPr>
          <p:spPr>
            <a:xfrm>
              <a:off x="7174424" y="1256132"/>
              <a:ext cx="1538883" cy="307777"/>
            </a:xfrm>
            <a:prstGeom prst="rect">
              <a:avLst/>
            </a:prstGeom>
          </p:spPr>
          <p:txBody>
            <a:bodyPr wrap="none" lIns="0" tIns="0" rIns="0" bIns="0">
              <a:spAutoFit/>
            </a:body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添加标题信息</a:t>
              </a:r>
              <a:endParaRPr lang="en-US" sz="2000" dirty="0">
                <a:solidFill>
                  <a:schemeClr val="accent1">
                    <a:lumMod val="75000"/>
                  </a:schemeClr>
                </a:solidFill>
                <a:latin typeface="微软雅黑" panose="020B0503020204020204" pitchFamily="34" charset="-122"/>
                <a:ea typeface="微软雅黑" panose="020B0503020204020204" pitchFamily="34" charset="-122"/>
              </a:endParaRPr>
            </a:p>
          </p:txBody>
        </p:sp>
      </p:grpSp>
      <p:sp>
        <p:nvSpPr>
          <p:cNvPr id="16" name="Freeform 31"/>
          <p:cNvSpPr/>
          <p:nvPr/>
        </p:nvSpPr>
        <p:spPr>
          <a:xfrm>
            <a:off x="1627441" y="3965059"/>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17" name="Group 58"/>
          <p:cNvGrpSpPr/>
          <p:nvPr/>
        </p:nvGrpSpPr>
        <p:grpSpPr>
          <a:xfrm>
            <a:off x="1915473" y="3706792"/>
            <a:ext cx="3747685" cy="1655071"/>
            <a:chOff x="7174424" y="1256132"/>
            <a:chExt cx="3747685" cy="1655071"/>
          </a:xfrm>
        </p:grpSpPr>
        <p:sp>
          <p:nvSpPr>
            <p:cNvPr id="18" name="TextBox 17"/>
            <p:cNvSpPr txBox="1"/>
            <p:nvPr/>
          </p:nvSpPr>
          <p:spPr>
            <a:xfrm>
              <a:off x="7174424" y="1600395"/>
              <a:ext cx="3747685" cy="1310808"/>
            </a:xfrm>
            <a:prstGeom prst="rect">
              <a:avLst/>
            </a:prstGeom>
            <a:noFill/>
          </p:spPr>
          <p:txBody>
            <a:bodyPr wrap="square" lIns="0" tIns="0" rIns="0" bIns="0" rtlCol="0">
              <a:spAutoFit/>
            </a:bodyPr>
            <a:lstStyle/>
            <a:p>
              <a:pPr>
                <a:lnSpc>
                  <a:spcPct val="12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在此录入上述图表的综合描述说明，此录入上述图表的。在此录入上述图表的综合描述说明在此录入上述图表的综合描述说明。</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endParaRPr>
            </a:p>
            <a:p>
              <a:pPr>
                <a:lnSpc>
                  <a:spcPct val="120000"/>
                </a:lnSpc>
                <a:spcBef>
                  <a:spcPct val="0"/>
                </a:spcBef>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endParaRPr>
            </a:p>
            <a:p>
              <a:pPr>
                <a:lnSpc>
                  <a:spcPct val="12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此录入上述图表的。在此录入上述在此录在此录在此录在此录图表的综合描述说明。</a:t>
              </a:r>
            </a:p>
          </p:txBody>
        </p:sp>
        <p:sp>
          <p:nvSpPr>
            <p:cNvPr id="19" name="Rectangle 47"/>
            <p:cNvSpPr/>
            <p:nvPr/>
          </p:nvSpPr>
          <p:spPr>
            <a:xfrm>
              <a:off x="7174424" y="1256132"/>
              <a:ext cx="1538883" cy="307777"/>
            </a:xfrm>
            <a:prstGeom prst="rect">
              <a:avLst/>
            </a:prstGeom>
          </p:spPr>
          <p:txBody>
            <a:bodyPr wrap="none" lIns="0" tIns="0" rIns="0" bIns="0">
              <a:spAutoFit/>
            </a:body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添加标题信息</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grpSp>
      <p:sp>
        <p:nvSpPr>
          <p:cNvPr id="20" name="六边形 19"/>
          <p:cNvSpPr/>
          <p:nvPr/>
        </p:nvSpPr>
        <p:spPr>
          <a:xfrm>
            <a:off x="6455246" y="1754841"/>
            <a:ext cx="3888432" cy="666047"/>
          </a:xfrm>
          <a:prstGeom prst="hexagon">
            <a:avLst/>
          </a:prstGeom>
          <a:solidFill>
            <a:srgbClr val="427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9"/>
          <p:cNvSpPr txBox="1"/>
          <p:nvPr/>
        </p:nvSpPr>
        <p:spPr>
          <a:xfrm>
            <a:off x="6959302" y="1916832"/>
            <a:ext cx="2880320" cy="377026"/>
          </a:xfrm>
          <a:prstGeom prst="rect">
            <a:avLst/>
          </a:prstGeom>
          <a:noFill/>
        </p:spPr>
        <p:txBody>
          <a:bodyPr wrap="square" lIns="68580" tIns="34290" rIns="68580" bIns="34290" rtlCol="0">
            <a:spAutoFit/>
          </a:bodyPr>
          <a:lstStyle/>
          <a:p>
            <a:pPr marL="0" lvl="1" algn="ctr"/>
            <a:r>
              <a:rPr lang="zh-CN" altLang="en-US" sz="2000" dirty="0">
                <a:solidFill>
                  <a:schemeClr val="bg1"/>
                </a:solidFill>
                <a:latin typeface="微软雅黑" pitchFamily="34" charset="-122"/>
                <a:ea typeface="微软雅黑" pitchFamily="34" charset="-122"/>
              </a:rPr>
              <a:t>学校师资力量分析</a:t>
            </a:r>
            <a:endParaRPr lang="zh-CN" altLang="en-US" sz="2400" dirty="0">
              <a:solidFill>
                <a:schemeClr val="bg1"/>
              </a:solidFill>
              <a:latin typeface="微软雅黑" pitchFamily="34" charset="-122"/>
              <a:ea typeface="微软雅黑" pitchFamily="34" charset="-122"/>
            </a:endParaRPr>
          </a:p>
        </p:txBody>
      </p:sp>
      <p:sp>
        <p:nvSpPr>
          <p:cNvPr id="22" name="Freeform 31"/>
          <p:cNvSpPr/>
          <p:nvPr/>
        </p:nvSpPr>
        <p:spPr>
          <a:xfrm>
            <a:off x="6451977" y="2895179"/>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274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23" name="Group 58"/>
          <p:cNvGrpSpPr/>
          <p:nvPr/>
        </p:nvGrpSpPr>
        <p:grpSpPr>
          <a:xfrm>
            <a:off x="6740009" y="2636912"/>
            <a:ext cx="3747685" cy="768675"/>
            <a:chOff x="7174424" y="1256132"/>
            <a:chExt cx="3747685" cy="768675"/>
          </a:xfrm>
        </p:grpSpPr>
        <p:sp>
          <p:nvSpPr>
            <p:cNvPr id="24" name="TextBox 23"/>
            <p:cNvSpPr txBox="1"/>
            <p:nvPr/>
          </p:nvSpPr>
          <p:spPr>
            <a:xfrm>
              <a:off x="7174424" y="1600395"/>
              <a:ext cx="3747685" cy="424412"/>
            </a:xfrm>
            <a:prstGeom prst="rect">
              <a:avLst/>
            </a:prstGeom>
            <a:noFill/>
          </p:spPr>
          <p:txBody>
            <a:bodyPr wrap="square" lIns="0" tIns="0" rIns="0" bIns="0" rtlCol="0">
              <a:spAutoFit/>
            </a:bodyPr>
            <a:lstStyle/>
            <a:p>
              <a:pPr>
                <a:lnSpc>
                  <a:spcPct val="12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a:t>
              </a:r>
            </a:p>
          </p:txBody>
        </p:sp>
        <p:sp>
          <p:nvSpPr>
            <p:cNvPr id="25" name="Rectangle 47"/>
            <p:cNvSpPr/>
            <p:nvPr/>
          </p:nvSpPr>
          <p:spPr>
            <a:xfrm>
              <a:off x="7174424" y="1256132"/>
              <a:ext cx="1538883" cy="307777"/>
            </a:xfrm>
            <a:prstGeom prst="rect">
              <a:avLst/>
            </a:prstGeom>
          </p:spPr>
          <p:txBody>
            <a:bodyPr wrap="none" lIns="0" tIns="0" rIns="0" bIns="0">
              <a:spAutoFit/>
            </a:body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添加标题信息</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grpSp>
      <p:sp>
        <p:nvSpPr>
          <p:cNvPr id="26" name="Freeform 31"/>
          <p:cNvSpPr/>
          <p:nvPr/>
        </p:nvSpPr>
        <p:spPr>
          <a:xfrm>
            <a:off x="6455246" y="3906059"/>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274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27" name="Group 58"/>
          <p:cNvGrpSpPr/>
          <p:nvPr/>
        </p:nvGrpSpPr>
        <p:grpSpPr>
          <a:xfrm>
            <a:off x="6743278" y="3647792"/>
            <a:ext cx="3747685" cy="768675"/>
            <a:chOff x="7174424" y="1256132"/>
            <a:chExt cx="3747685" cy="768675"/>
          </a:xfrm>
        </p:grpSpPr>
        <p:sp>
          <p:nvSpPr>
            <p:cNvPr id="28" name="TextBox 27"/>
            <p:cNvSpPr txBox="1"/>
            <p:nvPr/>
          </p:nvSpPr>
          <p:spPr>
            <a:xfrm>
              <a:off x="7174424" y="1600395"/>
              <a:ext cx="3747685" cy="424412"/>
            </a:xfrm>
            <a:prstGeom prst="rect">
              <a:avLst/>
            </a:prstGeom>
            <a:noFill/>
          </p:spPr>
          <p:txBody>
            <a:bodyPr wrap="square" lIns="0" tIns="0" rIns="0" bIns="0" rtlCol="0">
              <a:spAutoFit/>
            </a:bodyPr>
            <a:lstStyle/>
            <a:p>
              <a:pPr>
                <a:lnSpc>
                  <a:spcPct val="12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a:t>
              </a:r>
            </a:p>
          </p:txBody>
        </p:sp>
        <p:sp>
          <p:nvSpPr>
            <p:cNvPr id="29" name="Rectangle 47"/>
            <p:cNvSpPr/>
            <p:nvPr/>
          </p:nvSpPr>
          <p:spPr>
            <a:xfrm>
              <a:off x="7174424" y="1256132"/>
              <a:ext cx="1538883" cy="307777"/>
            </a:xfrm>
            <a:prstGeom prst="rect">
              <a:avLst/>
            </a:prstGeom>
          </p:spPr>
          <p:txBody>
            <a:bodyPr wrap="none" lIns="0" tIns="0" rIns="0" bIns="0">
              <a:spAutoFit/>
            </a:body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添加标题信息</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grpSp>
      <p:sp>
        <p:nvSpPr>
          <p:cNvPr id="30" name="Freeform 31"/>
          <p:cNvSpPr/>
          <p:nvPr/>
        </p:nvSpPr>
        <p:spPr>
          <a:xfrm>
            <a:off x="6455246" y="4914171"/>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274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31" name="Group 58"/>
          <p:cNvGrpSpPr/>
          <p:nvPr/>
        </p:nvGrpSpPr>
        <p:grpSpPr>
          <a:xfrm>
            <a:off x="6743278" y="4655904"/>
            <a:ext cx="3747685" cy="768675"/>
            <a:chOff x="7174424" y="1256132"/>
            <a:chExt cx="3747685" cy="768675"/>
          </a:xfrm>
        </p:grpSpPr>
        <p:sp>
          <p:nvSpPr>
            <p:cNvPr id="32" name="TextBox 31"/>
            <p:cNvSpPr txBox="1"/>
            <p:nvPr/>
          </p:nvSpPr>
          <p:spPr>
            <a:xfrm>
              <a:off x="7174424" y="1600395"/>
              <a:ext cx="3747685" cy="424412"/>
            </a:xfrm>
            <a:prstGeom prst="rect">
              <a:avLst/>
            </a:prstGeom>
            <a:noFill/>
          </p:spPr>
          <p:txBody>
            <a:bodyPr wrap="square" lIns="0" tIns="0" rIns="0" bIns="0" rtlCol="0">
              <a:spAutoFit/>
            </a:bodyPr>
            <a:lstStyle/>
            <a:p>
              <a:pPr>
                <a:lnSpc>
                  <a:spcPct val="12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a:t>
              </a:r>
            </a:p>
          </p:txBody>
        </p:sp>
        <p:sp>
          <p:nvSpPr>
            <p:cNvPr id="33" name="Rectangle 47"/>
            <p:cNvSpPr/>
            <p:nvPr/>
          </p:nvSpPr>
          <p:spPr>
            <a:xfrm>
              <a:off x="7174424" y="1256132"/>
              <a:ext cx="1538883" cy="307777"/>
            </a:xfrm>
            <a:prstGeom prst="rect">
              <a:avLst/>
            </a:prstGeom>
          </p:spPr>
          <p:txBody>
            <a:bodyPr wrap="none" lIns="0" tIns="0" rIns="0" bIns="0">
              <a:spAutoFit/>
            </a:body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添加标题信息</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9185332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0-#ppt_w/2"/>
                                          </p:val>
                                        </p:tav>
                                        <p:tav tm="100000">
                                          <p:val>
                                            <p:strVal val="#ppt_x"/>
                                          </p:val>
                                        </p:tav>
                                      </p:tavLst>
                                    </p:anim>
                                    <p:anim calcmode="lin" valueType="num">
                                      <p:cBhvr additive="base">
                                        <p:cTn id="13" dur="75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750"/>
                            </p:stCondLst>
                            <p:childTnLst>
                              <p:par>
                                <p:cTn id="21" presetID="53"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2" presetClass="entr" presetSubtype="2" accel="50000" decel="5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2250"/>
                            </p:stCondLst>
                            <p:childTnLst>
                              <p:par>
                                <p:cTn id="31" presetID="53"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2" presetClass="entr" presetSubtype="2" accel="50000" decel="5000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1+#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27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750" fill="hold"/>
                                        <p:tgtEl>
                                          <p:spTgt spid="20"/>
                                        </p:tgtEl>
                                        <p:attrNameLst>
                                          <p:attrName>ppt_x</p:attrName>
                                        </p:attrNameLst>
                                      </p:cBhvr>
                                      <p:tavLst>
                                        <p:tav tm="0">
                                          <p:val>
                                            <p:strVal val="1+#ppt_w/2"/>
                                          </p:val>
                                        </p:tav>
                                        <p:tav tm="100000">
                                          <p:val>
                                            <p:strVal val="#ppt_x"/>
                                          </p:val>
                                        </p:tav>
                                      </p:tavLst>
                                    </p:anim>
                                    <p:anim calcmode="lin" valueType="num">
                                      <p:cBhvr additive="base">
                                        <p:cTn id="44" dur="75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4000"/>
                            </p:stCondLst>
                            <p:childTnLst>
                              <p:par>
                                <p:cTn id="52" presetID="53"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2" presetClass="entr" presetSubtype="2"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par>
                                <p:cTn id="67" presetID="2" presetClass="entr" presetSubtype="2" accel="50000" decel="5000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1+#ppt_w/2"/>
                                          </p:val>
                                        </p:tav>
                                        <p:tav tm="100000">
                                          <p:val>
                                            <p:strVal val="#ppt_x"/>
                                          </p:val>
                                        </p:tav>
                                      </p:tavLst>
                                    </p:anim>
                                    <p:anim calcmode="lin" valueType="num">
                                      <p:cBhvr additive="base">
                                        <p:cTn id="70" dur="500" fill="hold"/>
                                        <p:tgtEl>
                                          <p:spTgt spid="27"/>
                                        </p:tgtEl>
                                        <p:attrNameLst>
                                          <p:attrName>ppt_y</p:attrName>
                                        </p:attrNameLst>
                                      </p:cBhvr>
                                      <p:tavLst>
                                        <p:tav tm="0">
                                          <p:val>
                                            <p:strVal val="#ppt_y"/>
                                          </p:val>
                                        </p:tav>
                                        <p:tav tm="100000">
                                          <p:val>
                                            <p:strVal val="#ppt_y"/>
                                          </p:val>
                                        </p:tav>
                                      </p:tavLst>
                                    </p:anim>
                                  </p:childTnLst>
                                </p:cTn>
                              </p:par>
                            </p:childTnLst>
                          </p:cTn>
                        </p:par>
                        <p:par>
                          <p:cTn id="71" fill="hold">
                            <p:stCondLst>
                              <p:cond delay="5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par>
                                <p:cTn id="77" presetID="2" presetClass="entr" presetSubtype="2" accel="50000" decel="5000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1+#ppt_w/2"/>
                                          </p:val>
                                        </p:tav>
                                        <p:tav tm="100000">
                                          <p:val>
                                            <p:strVal val="#ppt_x"/>
                                          </p:val>
                                        </p:tav>
                                      </p:tavLst>
                                    </p:anim>
                                    <p:anim calcmode="lin" valueType="num">
                                      <p:cBhvr additive="base">
                                        <p:cTn id="8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6" grpId="0" animBg="1"/>
      <p:bldP spid="20" grpId="0" animBg="1"/>
      <p:bldP spid="21" grpId="0"/>
      <p:bldP spid="22" grpId="0" animBg="1"/>
      <p:bldP spid="26"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14</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社会环境因素</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Group 15"/>
          <p:cNvGrpSpPr/>
          <p:nvPr/>
        </p:nvGrpSpPr>
        <p:grpSpPr>
          <a:xfrm>
            <a:off x="3900467" y="2189750"/>
            <a:ext cx="3177509" cy="2883156"/>
            <a:chOff x="859362" y="1276350"/>
            <a:chExt cx="3179238" cy="2884724"/>
          </a:xfrm>
        </p:grpSpPr>
        <p:pic>
          <p:nvPicPr>
            <p:cNvPr id="21"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22134" t="10550" r="21733" b="13050"/>
            <a:stretch/>
          </p:blipFill>
          <p:spPr>
            <a:xfrm>
              <a:off x="859362" y="1276350"/>
              <a:ext cx="3179238" cy="2884724"/>
            </a:xfrm>
            <a:prstGeom prst="rect">
              <a:avLst/>
            </a:prstGeom>
          </p:spPr>
        </p:pic>
        <p:sp>
          <p:nvSpPr>
            <p:cNvPr id="22" name="Rectangle 17"/>
            <p:cNvSpPr/>
            <p:nvPr/>
          </p:nvSpPr>
          <p:spPr>
            <a:xfrm>
              <a:off x="1063624" y="1597642"/>
              <a:ext cx="2743407" cy="1712197"/>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Text Placeholder 11"/>
          <p:cNvSpPr txBox="1">
            <a:spLocks/>
          </p:cNvSpPr>
          <p:nvPr/>
        </p:nvSpPr>
        <p:spPr>
          <a:xfrm>
            <a:off x="694606" y="2423598"/>
            <a:ext cx="3100754" cy="471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添加标题内容信息</a:t>
            </a:r>
            <a:endParaRPr lang="en-AU"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4" name="Text Placeholder 12"/>
          <p:cNvSpPr txBox="1">
            <a:spLocks/>
          </p:cNvSpPr>
          <p:nvPr/>
        </p:nvSpPr>
        <p:spPr>
          <a:xfrm>
            <a:off x="694606" y="2910437"/>
            <a:ext cx="3100754" cy="181588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dirty="0">
                <a:solidFill>
                  <a:schemeClr val="tx1">
                    <a:lumMod val="50000"/>
                    <a:lumOff val="50000"/>
                  </a:schemeClr>
                </a:solidFill>
                <a:latin typeface="微软雅黑"/>
                <a:ea typeface="微软雅黑"/>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a:ea typeface="微软雅黑"/>
              <a:sym typeface="Gill Sans" charset="0"/>
            </a:endParaRPr>
          </a:p>
          <a:p>
            <a:endParaRPr lang="en-US" altLang="zh-CN" sz="1200" dirty="0">
              <a:solidFill>
                <a:schemeClr val="tx1">
                  <a:lumMod val="50000"/>
                  <a:lumOff val="50000"/>
                </a:schemeClr>
              </a:solidFill>
              <a:latin typeface="微软雅黑"/>
              <a:ea typeface="微软雅黑"/>
              <a:sym typeface="Gill Sans" charset="0"/>
            </a:endParaRPr>
          </a:p>
          <a:p>
            <a:r>
              <a:rPr lang="zh-CN" altLang="en-US" sz="1200" dirty="0">
                <a:solidFill>
                  <a:schemeClr val="tx1">
                    <a:lumMod val="50000"/>
                    <a:lumOff val="50000"/>
                  </a:schemeClr>
                </a:solidFill>
                <a:latin typeface="微软雅黑"/>
                <a:ea typeface="微软雅黑"/>
                <a:sym typeface="Gill Sans" charset="0"/>
              </a:rPr>
              <a:t>尽量将每页幻灯片的字数控制在  </a:t>
            </a:r>
            <a:r>
              <a:rPr lang="en-US" altLang="zh-CN" sz="1200" dirty="0">
                <a:solidFill>
                  <a:schemeClr val="tx1">
                    <a:lumMod val="50000"/>
                    <a:lumOff val="50000"/>
                  </a:schemeClr>
                </a:solidFill>
                <a:latin typeface="微软雅黑"/>
                <a:ea typeface="微软雅黑"/>
                <a:sym typeface="Gill Sans" charset="0"/>
              </a:rPr>
              <a:t>200</a:t>
            </a:r>
            <a:r>
              <a:rPr lang="zh-CN" altLang="en-US" sz="1200" dirty="0">
                <a:solidFill>
                  <a:schemeClr val="tx1">
                    <a:lumMod val="50000"/>
                    <a:lumOff val="50000"/>
                  </a:schemeClr>
                </a:solidFill>
                <a:latin typeface="微软雅黑"/>
                <a:ea typeface="微软雅黑"/>
                <a:sym typeface="Gill Sans" charset="0"/>
              </a:rPr>
              <a:t>字以内，据统计每页幻灯片的最好控制在  </a:t>
            </a:r>
            <a:r>
              <a:rPr lang="en-US" altLang="zh-CN" sz="1200" dirty="0">
                <a:solidFill>
                  <a:schemeClr val="tx1">
                    <a:lumMod val="50000"/>
                    <a:lumOff val="50000"/>
                  </a:schemeClr>
                </a:solidFill>
                <a:latin typeface="微软雅黑"/>
                <a:ea typeface="微软雅黑"/>
                <a:sym typeface="Gill Sans" charset="0"/>
              </a:rPr>
              <a:t>5</a:t>
            </a:r>
            <a:r>
              <a:rPr lang="zh-CN" altLang="en-US" sz="1200" dirty="0">
                <a:solidFill>
                  <a:schemeClr val="tx1">
                    <a:lumMod val="50000"/>
                    <a:lumOff val="50000"/>
                  </a:schemeClr>
                </a:solidFill>
                <a:latin typeface="微软雅黑"/>
                <a:ea typeface="微软雅黑"/>
                <a:sym typeface="Gill Sans" charset="0"/>
              </a:rPr>
              <a:t>分钟之内。</a:t>
            </a:r>
            <a:endParaRPr lang="en-AU"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5" name="Group 23"/>
          <p:cNvGrpSpPr/>
          <p:nvPr/>
        </p:nvGrpSpPr>
        <p:grpSpPr>
          <a:xfrm>
            <a:off x="8513124" y="1472941"/>
            <a:ext cx="462882" cy="462882"/>
            <a:chOff x="8876381" y="3510900"/>
            <a:chExt cx="720966" cy="720966"/>
          </a:xfrm>
        </p:grpSpPr>
        <p:sp>
          <p:nvSpPr>
            <p:cNvPr id="26" name="Rounded Rectangle 24"/>
            <p:cNvSpPr/>
            <p:nvPr/>
          </p:nvSpPr>
          <p:spPr>
            <a:xfrm>
              <a:off x="8876381" y="3510900"/>
              <a:ext cx="720966" cy="72096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Freeform 28"/>
            <p:cNvSpPr>
              <a:spLocks/>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Freeform 30"/>
            <p:cNvSpPr>
              <a:spLocks/>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9" name="Group 27"/>
          <p:cNvGrpSpPr/>
          <p:nvPr/>
        </p:nvGrpSpPr>
        <p:grpSpPr>
          <a:xfrm>
            <a:off x="8513124" y="3161777"/>
            <a:ext cx="462882" cy="462882"/>
            <a:chOff x="8876381" y="3510900"/>
            <a:chExt cx="720966" cy="720966"/>
          </a:xfrm>
        </p:grpSpPr>
        <p:sp>
          <p:nvSpPr>
            <p:cNvPr id="30" name="Rounded Rectangle 28"/>
            <p:cNvSpPr/>
            <p:nvPr/>
          </p:nvSpPr>
          <p:spPr>
            <a:xfrm>
              <a:off x="8876381" y="3510900"/>
              <a:ext cx="720966" cy="72096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Freeform 28"/>
            <p:cNvSpPr>
              <a:spLocks/>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Freeform 30"/>
            <p:cNvSpPr>
              <a:spLocks/>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3" name="Group 31"/>
          <p:cNvGrpSpPr/>
          <p:nvPr/>
        </p:nvGrpSpPr>
        <p:grpSpPr>
          <a:xfrm>
            <a:off x="8495088" y="4769861"/>
            <a:ext cx="462882" cy="462882"/>
            <a:chOff x="8876381" y="3510900"/>
            <a:chExt cx="720966" cy="720966"/>
          </a:xfrm>
        </p:grpSpPr>
        <p:sp>
          <p:nvSpPr>
            <p:cNvPr id="34" name="Rounded Rectangle 32"/>
            <p:cNvSpPr/>
            <p:nvPr/>
          </p:nvSpPr>
          <p:spPr>
            <a:xfrm>
              <a:off x="8876381" y="3510900"/>
              <a:ext cx="720966" cy="72096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Freeform 28"/>
            <p:cNvSpPr>
              <a:spLocks/>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Freeform 34"/>
            <p:cNvSpPr>
              <a:spLocks/>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7" name="Group 35"/>
          <p:cNvGrpSpPr/>
          <p:nvPr/>
        </p:nvGrpSpPr>
        <p:grpSpPr>
          <a:xfrm>
            <a:off x="6993029" y="1704382"/>
            <a:ext cx="1502060" cy="3298319"/>
            <a:chOff x="4191000" y="1860815"/>
            <a:chExt cx="1126545" cy="2473739"/>
          </a:xfrm>
        </p:grpSpPr>
        <p:cxnSp>
          <p:nvCxnSpPr>
            <p:cNvPr id="38" name="Elbow Connector 36"/>
            <p:cNvCxnSpPr/>
            <p:nvPr/>
          </p:nvCxnSpPr>
          <p:spPr>
            <a:xfrm flipV="1">
              <a:off x="4191000" y="1860815"/>
              <a:ext cx="1126545" cy="1244335"/>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Elbow Connector 37"/>
            <p:cNvCxnSpPr/>
            <p:nvPr/>
          </p:nvCxnSpPr>
          <p:spPr>
            <a:xfrm>
              <a:off x="4191000" y="3105150"/>
              <a:ext cx="1126544" cy="1229404"/>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p:nvPr/>
          </p:nvCxnSpPr>
          <p:spPr>
            <a:xfrm>
              <a:off x="4191000" y="3105150"/>
              <a:ext cx="1126545" cy="2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39"/>
          <p:cNvGrpSpPr/>
          <p:nvPr/>
        </p:nvGrpSpPr>
        <p:grpSpPr>
          <a:xfrm>
            <a:off x="6486931" y="2888193"/>
            <a:ext cx="950647" cy="956613"/>
            <a:chOff x="1524000" y="1777501"/>
            <a:chExt cx="712985" cy="717460"/>
          </a:xfrm>
        </p:grpSpPr>
        <p:sp>
          <p:nvSpPr>
            <p:cNvPr id="42" name="Oval 40"/>
            <p:cNvSpPr/>
            <p:nvPr/>
          </p:nvSpPr>
          <p:spPr>
            <a:xfrm>
              <a:off x="1524000" y="1777501"/>
              <a:ext cx="712985" cy="717460"/>
            </a:xfrm>
            <a:prstGeom prst="ellipse">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43" name="Group 41"/>
            <p:cNvGrpSpPr/>
            <p:nvPr/>
          </p:nvGrpSpPr>
          <p:grpSpPr>
            <a:xfrm>
              <a:off x="1658190" y="1956445"/>
              <a:ext cx="444604" cy="359572"/>
              <a:chOff x="312738" y="3205163"/>
              <a:chExt cx="290513" cy="234950"/>
            </a:xfrm>
            <a:solidFill>
              <a:schemeClr val="bg1"/>
            </a:solidFill>
          </p:grpSpPr>
          <p:sp>
            <p:nvSpPr>
              <p:cNvPr id="44"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5"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6"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sp>
        <p:nvSpPr>
          <p:cNvPr id="47" name="Text Placeholder 12"/>
          <p:cNvSpPr txBox="1">
            <a:spLocks/>
          </p:cNvSpPr>
          <p:nvPr/>
        </p:nvSpPr>
        <p:spPr>
          <a:xfrm>
            <a:off x="8993400" y="1412776"/>
            <a:ext cx="2479655" cy="132556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dirty="0">
                <a:solidFill>
                  <a:schemeClr val="tx1">
                    <a:lumMod val="50000"/>
                    <a:lumOff val="50000"/>
                  </a:schemeClr>
                </a:solidFill>
                <a:latin typeface="微软雅黑"/>
                <a:ea typeface="微软雅黑"/>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a:ea typeface="微软雅黑"/>
              <a:sym typeface="Gill Sans" charset="0"/>
            </a:endParaRPr>
          </a:p>
        </p:txBody>
      </p:sp>
      <p:sp>
        <p:nvSpPr>
          <p:cNvPr id="48" name="Text Placeholder 12"/>
          <p:cNvSpPr txBox="1">
            <a:spLocks/>
          </p:cNvSpPr>
          <p:nvPr/>
        </p:nvSpPr>
        <p:spPr>
          <a:xfrm>
            <a:off x="8993400" y="3114911"/>
            <a:ext cx="2479655" cy="132556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dirty="0">
                <a:solidFill>
                  <a:schemeClr val="tx1">
                    <a:lumMod val="50000"/>
                    <a:lumOff val="50000"/>
                  </a:schemeClr>
                </a:solidFill>
                <a:latin typeface="微软雅黑"/>
                <a:ea typeface="微软雅黑"/>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a:ea typeface="微软雅黑"/>
              <a:sym typeface="Gill Sans" charset="0"/>
            </a:endParaRPr>
          </a:p>
        </p:txBody>
      </p:sp>
      <p:sp>
        <p:nvSpPr>
          <p:cNvPr id="49" name="Text Placeholder 12"/>
          <p:cNvSpPr txBox="1">
            <a:spLocks/>
          </p:cNvSpPr>
          <p:nvPr/>
        </p:nvSpPr>
        <p:spPr>
          <a:xfrm>
            <a:off x="8975526" y="4726319"/>
            <a:ext cx="2479655" cy="132556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dirty="0">
                <a:solidFill>
                  <a:schemeClr val="tx1">
                    <a:lumMod val="50000"/>
                    <a:lumOff val="50000"/>
                  </a:schemeClr>
                </a:solidFill>
                <a:latin typeface="微软雅黑"/>
                <a:ea typeface="微软雅黑"/>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a:ea typeface="微软雅黑"/>
              <a:sym typeface="Gill Sans" charset="0"/>
            </a:endParaRPr>
          </a:p>
        </p:txBody>
      </p:sp>
    </p:spTree>
    <p:extLst>
      <p:ext uri="{BB962C8B-B14F-4D97-AF65-F5344CB8AC3E}">
        <p14:creationId xmlns:p14="http://schemas.microsoft.com/office/powerpoint/2010/main" val="9258213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par>
                                <p:cTn id="37" presetID="42" presetClass="entr" presetSubtype="0" fill="hold" nodeType="withEffect">
                                  <p:stCondLst>
                                    <p:cond delay="50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50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1000"/>
                                        <p:tgtEl>
                                          <p:spTgt spid="47"/>
                                        </p:tgtEl>
                                      </p:cBhvr>
                                    </p:animEffect>
                                    <p:anim calcmode="lin" valueType="num">
                                      <p:cBhvr>
                                        <p:cTn id="45" dur="1000" fill="hold"/>
                                        <p:tgtEl>
                                          <p:spTgt spid="47"/>
                                        </p:tgtEl>
                                        <p:attrNameLst>
                                          <p:attrName>ppt_x</p:attrName>
                                        </p:attrNameLst>
                                      </p:cBhvr>
                                      <p:tavLst>
                                        <p:tav tm="0">
                                          <p:val>
                                            <p:strVal val="#ppt_x"/>
                                          </p:val>
                                        </p:tav>
                                        <p:tav tm="100000">
                                          <p:val>
                                            <p:strVal val="#ppt_x"/>
                                          </p:val>
                                        </p:tav>
                                      </p:tavLst>
                                    </p:anim>
                                    <p:anim calcmode="lin" valueType="num">
                                      <p:cBhvr>
                                        <p:cTn id="46" dur="1000" fill="hold"/>
                                        <p:tgtEl>
                                          <p:spTgt spid="4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0"/>
                                        <p:tgtEl>
                                          <p:spTgt spid="48"/>
                                        </p:tgtEl>
                                      </p:cBhvr>
                                    </p:animEffect>
                                    <p:anim calcmode="lin" valueType="num">
                                      <p:cBhvr>
                                        <p:cTn id="55" dur="1000" fill="hold"/>
                                        <p:tgtEl>
                                          <p:spTgt spid="48"/>
                                        </p:tgtEl>
                                        <p:attrNameLst>
                                          <p:attrName>ppt_x</p:attrName>
                                        </p:attrNameLst>
                                      </p:cBhvr>
                                      <p:tavLst>
                                        <p:tav tm="0">
                                          <p:val>
                                            <p:strVal val="#ppt_x"/>
                                          </p:val>
                                        </p:tav>
                                        <p:tav tm="100000">
                                          <p:val>
                                            <p:strVal val="#ppt_x"/>
                                          </p:val>
                                        </p:tav>
                                      </p:tavLst>
                                    </p:anim>
                                    <p:anim calcmode="lin" valueType="num">
                                      <p:cBhvr>
                                        <p:cTn id="56" dur="1000" fill="hold"/>
                                        <p:tgtEl>
                                          <p:spTgt spid="4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150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15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4" grpId="0"/>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15</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职业环境因素</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82903" y="3630216"/>
            <a:ext cx="3004021" cy="185957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854489" y="1456184"/>
            <a:ext cx="3004021" cy="185957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TextBox 11"/>
          <p:cNvSpPr txBox="1"/>
          <p:nvPr/>
        </p:nvSpPr>
        <p:spPr>
          <a:xfrm>
            <a:off x="1630710" y="1340768"/>
            <a:ext cx="453970" cy="230832"/>
          </a:xfrm>
          <a:prstGeom prst="rect">
            <a:avLst/>
          </a:prstGeom>
          <a:solidFill>
            <a:schemeClr val="accent1">
              <a:lumMod val="75000"/>
            </a:schemeClr>
          </a:solidFill>
        </p:spPr>
        <p:txBody>
          <a:bodyPr wrap="none" rtlCol="0">
            <a:spAutoFit/>
          </a:bodyPr>
          <a:lstStyle/>
          <a:p>
            <a:r>
              <a:rPr lang="en-US" sz="900">
                <a:solidFill>
                  <a:schemeClr val="bg1"/>
                </a:solidFill>
                <a:latin typeface="微软雅黑" panose="020B0503020204020204" pitchFamily="34" charset="-122"/>
                <a:ea typeface="微软雅黑" panose="020B0503020204020204" pitchFamily="34" charset="-122"/>
              </a:rPr>
              <a:t>2011</a:t>
            </a:r>
          </a:p>
        </p:txBody>
      </p:sp>
      <p:sp>
        <p:nvSpPr>
          <p:cNvPr id="13" name="TextBox 12"/>
          <p:cNvSpPr txBox="1"/>
          <p:nvPr/>
        </p:nvSpPr>
        <p:spPr>
          <a:xfrm>
            <a:off x="1788401" y="3315762"/>
            <a:ext cx="787395" cy="230832"/>
          </a:xfrm>
          <a:prstGeom prst="rect">
            <a:avLst/>
          </a:prstGeom>
          <a:solidFill>
            <a:schemeClr val="accent1">
              <a:lumMod val="75000"/>
            </a:schemeClr>
          </a:solidFill>
        </p:spPr>
        <p:txBody>
          <a:bodyPr wrap="none" rtlCol="0">
            <a:spAutoFit/>
          </a:bodyPr>
          <a:lstStyle/>
          <a:p>
            <a:r>
              <a:rPr lang="en-US" sz="900" dirty="0">
                <a:solidFill>
                  <a:schemeClr val="bg1"/>
                </a:solidFill>
                <a:latin typeface="微软雅黑" panose="020B0503020204020204" pitchFamily="34" charset="-122"/>
                <a:ea typeface="微软雅黑" panose="020B0503020204020204" pitchFamily="34" charset="-122"/>
              </a:rPr>
              <a:t>We started</a:t>
            </a:r>
          </a:p>
        </p:txBody>
      </p:sp>
      <p:sp>
        <p:nvSpPr>
          <p:cNvPr id="14" name="TextBox 13"/>
          <p:cNvSpPr txBox="1"/>
          <p:nvPr/>
        </p:nvSpPr>
        <p:spPr>
          <a:xfrm>
            <a:off x="7306011" y="3540538"/>
            <a:ext cx="453970" cy="230832"/>
          </a:xfrm>
          <a:prstGeom prst="rect">
            <a:avLst/>
          </a:prstGeom>
          <a:solidFill>
            <a:schemeClr val="accent1">
              <a:lumMod val="75000"/>
            </a:schemeClr>
          </a:solidFill>
        </p:spPr>
        <p:txBody>
          <a:bodyPr wrap="none" rtlCol="0">
            <a:spAutoFit/>
          </a:bodyPr>
          <a:lstStyle/>
          <a:p>
            <a:r>
              <a:rPr lang="en-US" sz="900">
                <a:solidFill>
                  <a:schemeClr val="bg1"/>
                </a:solidFill>
                <a:latin typeface="微软雅黑" panose="020B0503020204020204" pitchFamily="34" charset="-122"/>
                <a:ea typeface="微软雅黑" panose="020B0503020204020204" pitchFamily="34" charset="-122"/>
              </a:rPr>
              <a:t>2012</a:t>
            </a:r>
          </a:p>
        </p:txBody>
      </p:sp>
      <p:sp>
        <p:nvSpPr>
          <p:cNvPr id="15" name="TextBox 14"/>
          <p:cNvSpPr txBox="1"/>
          <p:nvPr/>
        </p:nvSpPr>
        <p:spPr>
          <a:xfrm>
            <a:off x="7031310" y="5430416"/>
            <a:ext cx="1119217" cy="230832"/>
          </a:xfrm>
          <a:prstGeom prst="rect">
            <a:avLst/>
          </a:prstGeom>
          <a:solidFill>
            <a:schemeClr val="accent1">
              <a:lumMod val="75000"/>
            </a:schemeClr>
          </a:solidFill>
        </p:spPr>
        <p:txBody>
          <a:bodyPr wrap="none" rtlCol="0">
            <a:spAutoFit/>
          </a:bodyPr>
          <a:lstStyle/>
          <a:p>
            <a:r>
              <a:rPr lang="en-US" sz="900">
                <a:solidFill>
                  <a:schemeClr val="bg1"/>
                </a:solidFill>
                <a:latin typeface="微软雅黑" panose="020B0503020204020204" pitchFamily="34" charset="-122"/>
                <a:ea typeface="微软雅黑" panose="020B0503020204020204" pitchFamily="34" charset="-122"/>
              </a:rPr>
              <a:t>Business Product</a:t>
            </a:r>
          </a:p>
        </p:txBody>
      </p:sp>
      <p:sp>
        <p:nvSpPr>
          <p:cNvPr id="16" name="TextBox 15"/>
          <p:cNvSpPr txBox="1"/>
          <p:nvPr/>
        </p:nvSpPr>
        <p:spPr>
          <a:xfrm>
            <a:off x="5002526" y="2186280"/>
            <a:ext cx="4176464" cy="738664"/>
          </a:xfrm>
          <a:prstGeom prst="rect">
            <a:avLst/>
          </a:prstGeom>
          <a:noFill/>
        </p:spPr>
        <p:txBody>
          <a:bodyPr wrap="square" lIns="0" tIns="0" rIns="0" bIns="0" rtlCol="0">
            <a:spAutoFit/>
          </a:bodyPr>
          <a:lstStyle/>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7" name="TextBox 16"/>
          <p:cNvSpPr txBox="1"/>
          <p:nvPr/>
        </p:nvSpPr>
        <p:spPr>
          <a:xfrm>
            <a:off x="5002526" y="1790885"/>
            <a:ext cx="2059343" cy="307777"/>
          </a:xfrm>
          <a:prstGeom prst="rect">
            <a:avLst/>
          </a:prstGeom>
          <a:noFill/>
        </p:spPr>
        <p:txBody>
          <a:bodyPr wrap="square" lIns="0" tIns="0" rIns="0" bIns="0" rtlCol="0">
            <a:spAutoFit/>
          </a:bodyPr>
          <a:lstStyle/>
          <a:p>
            <a:r>
              <a:rPr lang="zh-CN" altLang="en-US" sz="2000" dirty="0">
                <a:solidFill>
                  <a:schemeClr val="accent1">
                    <a:lumMod val="75000"/>
                  </a:schemeClr>
                </a:solidFill>
                <a:latin typeface="Impact MT Std" pitchFamily="34" charset="0"/>
                <a:ea typeface="微软雅黑" pitchFamily="34" charset="-122"/>
              </a:rPr>
              <a:t>点击输入标题文本</a:t>
            </a:r>
          </a:p>
        </p:txBody>
      </p:sp>
      <p:sp>
        <p:nvSpPr>
          <p:cNvPr id="18" name="TextBox 17"/>
          <p:cNvSpPr txBox="1"/>
          <p:nvPr/>
        </p:nvSpPr>
        <p:spPr>
          <a:xfrm>
            <a:off x="3214886" y="4418528"/>
            <a:ext cx="4176464" cy="738664"/>
          </a:xfrm>
          <a:prstGeom prst="rect">
            <a:avLst/>
          </a:prstGeom>
          <a:noFill/>
        </p:spPr>
        <p:txBody>
          <a:bodyPr wrap="square" lIns="0" tIns="0" rIns="0" bIns="0" rtlCol="0">
            <a:spAutoFit/>
          </a:bodyPr>
          <a:lstStyle/>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9" name="TextBox 18"/>
          <p:cNvSpPr txBox="1"/>
          <p:nvPr/>
        </p:nvSpPr>
        <p:spPr>
          <a:xfrm>
            <a:off x="3214886" y="4023133"/>
            <a:ext cx="2059343" cy="307777"/>
          </a:xfrm>
          <a:prstGeom prst="rect">
            <a:avLst/>
          </a:prstGeom>
          <a:noFill/>
        </p:spPr>
        <p:txBody>
          <a:bodyPr wrap="square" lIns="0" tIns="0" rIns="0" bIns="0" rtlCol="0">
            <a:spAutoFit/>
          </a:bodyPr>
          <a:lstStyle/>
          <a:p>
            <a:r>
              <a:rPr lang="zh-CN" altLang="en-US" sz="2000" dirty="0">
                <a:solidFill>
                  <a:schemeClr val="accent1">
                    <a:lumMod val="75000"/>
                  </a:schemeClr>
                </a:solidFill>
                <a:latin typeface="Impact MT Std" pitchFamily="34" charset="0"/>
                <a:ea typeface="微软雅黑" pitchFamily="34" charset="-122"/>
              </a:rPr>
              <a:t>点击输入标题文本</a:t>
            </a:r>
          </a:p>
        </p:txBody>
      </p:sp>
    </p:spTree>
    <p:extLst>
      <p:ext uri="{BB962C8B-B14F-4D97-AF65-F5344CB8AC3E}">
        <p14:creationId xmlns:p14="http://schemas.microsoft.com/office/powerpoint/2010/main" val="32185335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300" fill="hold"/>
                                        <p:tgtEl>
                                          <p:spTgt spid="17"/>
                                        </p:tgtEl>
                                        <p:attrNameLst>
                                          <p:attrName>ppt_x</p:attrName>
                                        </p:attrNameLst>
                                      </p:cBhvr>
                                      <p:tavLst>
                                        <p:tav tm="0">
                                          <p:val>
                                            <p:strVal val="1+#ppt_w/2"/>
                                          </p:val>
                                        </p:tav>
                                        <p:tav tm="100000">
                                          <p:val>
                                            <p:strVal val="#ppt_x"/>
                                          </p:val>
                                        </p:tav>
                                      </p:tavLst>
                                    </p:anim>
                                    <p:anim calcmode="lin" valueType="num">
                                      <p:cBhvr additive="base">
                                        <p:cTn id="28" dur="3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300"/>
                            </p:stCondLst>
                            <p:childTnLst>
                              <p:par>
                                <p:cTn id="30" presetID="2" presetClass="entr" presetSubtype="2"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300" fill="hold"/>
                                        <p:tgtEl>
                                          <p:spTgt spid="16"/>
                                        </p:tgtEl>
                                        <p:attrNameLst>
                                          <p:attrName>ppt_x</p:attrName>
                                        </p:attrNameLst>
                                      </p:cBhvr>
                                      <p:tavLst>
                                        <p:tav tm="0">
                                          <p:val>
                                            <p:strVal val="1+#ppt_w/2"/>
                                          </p:val>
                                        </p:tav>
                                        <p:tav tm="100000">
                                          <p:val>
                                            <p:strVal val="#ppt_x"/>
                                          </p:val>
                                        </p:tav>
                                      </p:tavLst>
                                    </p:anim>
                                    <p:anim calcmode="lin" valueType="num">
                                      <p:cBhvr additive="base">
                                        <p:cTn id="33" dur="300" fill="hold"/>
                                        <p:tgtEl>
                                          <p:spTgt spid="16"/>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3800"/>
                            </p:stCondLst>
                            <p:childTnLst>
                              <p:par>
                                <p:cTn id="50" presetID="2" presetClass="entr" presetSubtype="2"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300" fill="hold"/>
                                        <p:tgtEl>
                                          <p:spTgt spid="19"/>
                                        </p:tgtEl>
                                        <p:attrNameLst>
                                          <p:attrName>ppt_x</p:attrName>
                                        </p:attrNameLst>
                                      </p:cBhvr>
                                      <p:tavLst>
                                        <p:tav tm="0">
                                          <p:val>
                                            <p:strVal val="1+#ppt_w/2"/>
                                          </p:val>
                                        </p:tav>
                                        <p:tav tm="100000">
                                          <p:val>
                                            <p:strVal val="#ppt_x"/>
                                          </p:val>
                                        </p:tav>
                                      </p:tavLst>
                                    </p:anim>
                                    <p:anim calcmode="lin" valueType="num">
                                      <p:cBhvr additive="base">
                                        <p:cTn id="53" dur="300" fill="hold"/>
                                        <p:tgtEl>
                                          <p:spTgt spid="19"/>
                                        </p:tgtEl>
                                        <p:attrNameLst>
                                          <p:attrName>ppt_y</p:attrName>
                                        </p:attrNameLst>
                                      </p:cBhvr>
                                      <p:tavLst>
                                        <p:tav tm="0">
                                          <p:val>
                                            <p:strVal val="#ppt_y"/>
                                          </p:val>
                                        </p:tav>
                                        <p:tav tm="100000">
                                          <p:val>
                                            <p:strVal val="#ppt_y"/>
                                          </p:val>
                                        </p:tav>
                                      </p:tavLst>
                                    </p:anim>
                                  </p:childTnLst>
                                </p:cTn>
                              </p:par>
                            </p:childTnLst>
                          </p:cTn>
                        </p:par>
                        <p:par>
                          <p:cTn id="54" fill="hold">
                            <p:stCondLst>
                              <p:cond delay="4100"/>
                            </p:stCondLst>
                            <p:childTnLst>
                              <p:par>
                                <p:cTn id="55" presetID="2" presetClass="entr" presetSubtype="2"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300" fill="hold"/>
                                        <p:tgtEl>
                                          <p:spTgt spid="18"/>
                                        </p:tgtEl>
                                        <p:attrNameLst>
                                          <p:attrName>ppt_x</p:attrName>
                                        </p:attrNameLst>
                                      </p:cBhvr>
                                      <p:tavLst>
                                        <p:tav tm="0">
                                          <p:val>
                                            <p:strVal val="1+#ppt_w/2"/>
                                          </p:val>
                                        </p:tav>
                                        <p:tav tm="100000">
                                          <p:val>
                                            <p:strVal val="#ppt_x"/>
                                          </p:val>
                                        </p:tav>
                                      </p:tavLst>
                                    </p:anim>
                                    <p:anim calcmode="lin" valueType="num">
                                      <p:cBhvr additive="base">
                                        <p:cTn id="58" dur="3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16</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职业环境因素</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8891" y="1700808"/>
            <a:ext cx="5828643" cy="3292136"/>
          </a:xfrm>
          <a:prstGeom prst="rect">
            <a:avLst/>
          </a:prstGeom>
          <a:effectLst>
            <a:reflection stA="14000" endPos="12000" dist="63500" dir="5400000" sy="-100000" algn="bl" rotWithShape="0"/>
          </a:effectLst>
        </p:spPr>
      </p:pic>
      <p:sp>
        <p:nvSpPr>
          <p:cNvPr id="11" name="矩形 10"/>
          <p:cNvSpPr/>
          <p:nvPr/>
        </p:nvSpPr>
        <p:spPr>
          <a:xfrm>
            <a:off x="3960544" y="1920295"/>
            <a:ext cx="4345315" cy="282143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p/>
        </p:txBody>
      </p:sp>
      <p:sp>
        <p:nvSpPr>
          <p:cNvPr id="12" name="Freeform 5"/>
          <p:cNvSpPr>
            <a:spLocks/>
          </p:cNvSpPr>
          <p:nvPr/>
        </p:nvSpPr>
        <p:spPr bwMode="auto">
          <a:xfrm>
            <a:off x="3189622" y="2119153"/>
            <a:ext cx="1277448" cy="115176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3" name="TextBox 7"/>
          <p:cNvSpPr>
            <a:spLocks noChangeArrowheads="1"/>
          </p:cNvSpPr>
          <p:nvPr/>
        </p:nvSpPr>
        <p:spPr bwMode="auto">
          <a:xfrm>
            <a:off x="3160999" y="2262806"/>
            <a:ext cx="1350031"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4" name="矩形 47"/>
          <p:cNvSpPr>
            <a:spLocks noChangeArrowheads="1"/>
          </p:cNvSpPr>
          <p:nvPr/>
        </p:nvSpPr>
        <p:spPr bwMode="auto">
          <a:xfrm>
            <a:off x="1154702" y="2351849"/>
            <a:ext cx="2160240" cy="7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sp>
        <p:nvSpPr>
          <p:cNvPr id="15" name="Freeform 5"/>
          <p:cNvSpPr>
            <a:spLocks/>
          </p:cNvSpPr>
          <p:nvPr/>
        </p:nvSpPr>
        <p:spPr bwMode="auto">
          <a:xfrm>
            <a:off x="3161574" y="3501371"/>
            <a:ext cx="1277448" cy="115176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6" name="TextBox 7"/>
          <p:cNvSpPr>
            <a:spLocks noChangeArrowheads="1"/>
          </p:cNvSpPr>
          <p:nvPr/>
        </p:nvSpPr>
        <p:spPr bwMode="auto">
          <a:xfrm>
            <a:off x="3132951" y="3645024"/>
            <a:ext cx="1350031"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7" name="矩形 47"/>
          <p:cNvSpPr>
            <a:spLocks noChangeArrowheads="1"/>
          </p:cNvSpPr>
          <p:nvPr/>
        </p:nvSpPr>
        <p:spPr bwMode="auto">
          <a:xfrm>
            <a:off x="1126654" y="3734067"/>
            <a:ext cx="2160240" cy="7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sp>
        <p:nvSpPr>
          <p:cNvPr id="18" name="Freeform 5"/>
          <p:cNvSpPr>
            <a:spLocks/>
          </p:cNvSpPr>
          <p:nvPr/>
        </p:nvSpPr>
        <p:spPr bwMode="auto">
          <a:xfrm>
            <a:off x="7798134" y="2133219"/>
            <a:ext cx="1277448" cy="115176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9" name="TextBox 7"/>
          <p:cNvSpPr>
            <a:spLocks noChangeArrowheads="1"/>
          </p:cNvSpPr>
          <p:nvPr/>
        </p:nvSpPr>
        <p:spPr bwMode="auto">
          <a:xfrm>
            <a:off x="7769511" y="2276872"/>
            <a:ext cx="1350031"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矩形 47"/>
          <p:cNvSpPr>
            <a:spLocks noChangeArrowheads="1"/>
          </p:cNvSpPr>
          <p:nvPr/>
        </p:nvSpPr>
        <p:spPr bwMode="auto">
          <a:xfrm>
            <a:off x="9191550" y="2348880"/>
            <a:ext cx="2160240" cy="7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sp>
        <p:nvSpPr>
          <p:cNvPr id="21" name="Freeform 5"/>
          <p:cNvSpPr>
            <a:spLocks/>
          </p:cNvSpPr>
          <p:nvPr/>
        </p:nvSpPr>
        <p:spPr bwMode="auto">
          <a:xfrm>
            <a:off x="7780013" y="3501371"/>
            <a:ext cx="1277448" cy="115176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22" name="TextBox 7"/>
          <p:cNvSpPr>
            <a:spLocks noChangeArrowheads="1"/>
          </p:cNvSpPr>
          <p:nvPr/>
        </p:nvSpPr>
        <p:spPr bwMode="auto">
          <a:xfrm>
            <a:off x="7751390" y="3645024"/>
            <a:ext cx="1350031"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3" name="矩形 47"/>
          <p:cNvSpPr>
            <a:spLocks noChangeArrowheads="1"/>
          </p:cNvSpPr>
          <p:nvPr/>
        </p:nvSpPr>
        <p:spPr bwMode="auto">
          <a:xfrm>
            <a:off x="9173429" y="3717032"/>
            <a:ext cx="2160240" cy="7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spTree>
    <p:extLst>
      <p:ext uri="{BB962C8B-B14F-4D97-AF65-F5344CB8AC3E}">
        <p14:creationId xmlns:p14="http://schemas.microsoft.com/office/powerpoint/2010/main" val="31711620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20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3000"/>
                            </p:stCondLst>
                            <p:childTnLst>
                              <p:par>
                                <p:cTn id="35" presetID="53" presetClass="entr" presetSubtype="52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4000"/>
                            </p:stCondLst>
                            <p:childTnLst>
                              <p:par>
                                <p:cTn id="50" presetID="53" presetClass="entr" presetSubtype="52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anim calcmode="lin" valueType="num">
                                      <p:cBhvr>
                                        <p:cTn id="55" dur="500" fill="hold"/>
                                        <p:tgtEl>
                                          <p:spTgt spid="18"/>
                                        </p:tgtEl>
                                        <p:attrNameLst>
                                          <p:attrName>ppt_x</p:attrName>
                                        </p:attrNameLst>
                                      </p:cBhvr>
                                      <p:tavLst>
                                        <p:tav tm="0">
                                          <p:val>
                                            <p:fltVal val="0.5"/>
                                          </p:val>
                                        </p:tav>
                                        <p:tav tm="100000">
                                          <p:val>
                                            <p:strVal val="#ppt_x"/>
                                          </p:val>
                                        </p:tav>
                                      </p:tavLst>
                                    </p:anim>
                                    <p:anim calcmode="lin" valueType="num">
                                      <p:cBhvr>
                                        <p:cTn id="56" dur="500" fill="hold"/>
                                        <p:tgtEl>
                                          <p:spTgt spid="18"/>
                                        </p:tgtEl>
                                        <p:attrNameLst>
                                          <p:attrName>ppt_y</p:attrName>
                                        </p:attrNameLst>
                                      </p:cBhvr>
                                      <p:tavLst>
                                        <p:tav tm="0">
                                          <p:val>
                                            <p:fltVal val="0.5"/>
                                          </p:val>
                                        </p:tav>
                                        <p:tav tm="100000">
                                          <p:val>
                                            <p:strVal val="#ppt_y"/>
                                          </p:val>
                                        </p:tav>
                                      </p:tavLst>
                                    </p:anim>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anim calcmode="lin" valueType="num">
                                      <p:cBhvr>
                                        <p:cTn id="70" dur="500" fill="hold"/>
                                        <p:tgtEl>
                                          <p:spTgt spid="21"/>
                                        </p:tgtEl>
                                        <p:attrNameLst>
                                          <p:attrName>ppt_x</p:attrName>
                                        </p:attrNameLst>
                                      </p:cBhvr>
                                      <p:tavLst>
                                        <p:tav tm="0">
                                          <p:val>
                                            <p:fltVal val="0.5"/>
                                          </p:val>
                                        </p:tav>
                                        <p:tav tm="100000">
                                          <p:val>
                                            <p:strVal val="#ppt_x"/>
                                          </p:val>
                                        </p:tav>
                                      </p:tavLst>
                                    </p:anim>
                                    <p:anim calcmode="lin" valueType="num">
                                      <p:cBhvr>
                                        <p:cTn id="71" dur="500" fill="hold"/>
                                        <p:tgtEl>
                                          <p:spTgt spid="2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P spid="14" grpId="0"/>
      <p:bldP spid="15" grpId="0" animBg="1"/>
      <p:bldP spid="16" grpId="0"/>
      <p:bldP spid="17" grpId="0"/>
      <p:bldP spid="18" grpId="0" animBg="1"/>
      <p:bldP spid="19" grpId="0"/>
      <p:bldP spid="20" grpId="0"/>
      <p:bldP spid="21" grpId="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17</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内外因素占比</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865012" y="1850664"/>
            <a:ext cx="2444677" cy="2436655"/>
            <a:chOff x="1440917" y="1548121"/>
            <a:chExt cx="2027143" cy="2020491"/>
          </a:xfrm>
          <a:solidFill>
            <a:schemeClr val="accent5">
              <a:lumMod val="50000"/>
            </a:schemeClr>
          </a:solidFill>
        </p:grpSpPr>
        <p:sp>
          <p:nvSpPr>
            <p:cNvPr id="11" name="Freeform 6"/>
            <p:cNvSpPr>
              <a:spLocks/>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Impact MT Std" pitchFamily="34" charset="0"/>
              </a:endParaRPr>
            </a:p>
          </p:txBody>
        </p:sp>
        <p:sp>
          <p:nvSpPr>
            <p:cNvPr id="12" name="TextBox 11"/>
            <p:cNvSpPr txBox="1"/>
            <p:nvPr/>
          </p:nvSpPr>
          <p:spPr>
            <a:xfrm>
              <a:off x="1889683" y="2173729"/>
              <a:ext cx="1304283" cy="255211"/>
            </a:xfrm>
            <a:prstGeom prst="rect">
              <a:avLst/>
            </a:prstGeom>
            <a:noFill/>
          </p:spPr>
          <p:txBody>
            <a:bodyPr wrap="square" lIns="0" tIns="0" rIns="0" bIns="0" rtlCol="0">
              <a:spAutoFit/>
            </a:bodyPr>
            <a:lstStyle/>
            <a:p>
              <a:pPr algn="ctr"/>
              <a:r>
                <a:rPr lang="zh-CN" altLang="en-US" sz="2000" dirty="0">
                  <a:solidFill>
                    <a:schemeClr val="bg1"/>
                  </a:solidFill>
                  <a:latin typeface="Impact MT Std" pitchFamily="34" charset="0"/>
                  <a:ea typeface="微软雅黑" pitchFamily="34" charset="-122"/>
                </a:rPr>
                <a:t>自身因素</a:t>
              </a:r>
            </a:p>
          </p:txBody>
        </p:sp>
        <p:sp>
          <p:nvSpPr>
            <p:cNvPr id="13" name="TextBox 12"/>
            <p:cNvSpPr txBox="1">
              <a:spLocks noChangeArrowheads="1"/>
            </p:cNvSpPr>
            <p:nvPr/>
          </p:nvSpPr>
          <p:spPr bwMode="auto">
            <a:xfrm>
              <a:off x="1970406" y="2491031"/>
              <a:ext cx="652913" cy="4848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3200" dirty="0">
                  <a:solidFill>
                    <a:schemeClr val="bg1"/>
                  </a:solidFill>
                  <a:latin typeface="Impact MT Std" pitchFamily="34" charset="0"/>
                  <a:ea typeface="微软雅黑" pitchFamily="34" charset="-122"/>
                </a:rPr>
                <a:t>40</a:t>
              </a:r>
              <a:r>
                <a:rPr lang="en-US" altLang="zh-CN" sz="2000" dirty="0">
                  <a:solidFill>
                    <a:schemeClr val="bg1"/>
                  </a:solidFill>
                  <a:latin typeface="Impact MT Std" pitchFamily="34" charset="0"/>
                  <a:ea typeface="微软雅黑" pitchFamily="34" charset="-122"/>
                </a:rPr>
                <a:t>%</a:t>
              </a:r>
              <a:endParaRPr lang="zh-CN" altLang="en-US" sz="2000" dirty="0">
                <a:solidFill>
                  <a:schemeClr val="bg1"/>
                </a:solidFill>
                <a:latin typeface="Impact MT Std" pitchFamily="34" charset="0"/>
                <a:ea typeface="微软雅黑" pitchFamily="34" charset="-122"/>
              </a:endParaRPr>
            </a:p>
          </p:txBody>
        </p:sp>
      </p:grpSp>
      <p:grpSp>
        <p:nvGrpSpPr>
          <p:cNvPr id="14" name="组合 13"/>
          <p:cNvGrpSpPr/>
          <p:nvPr/>
        </p:nvGrpSpPr>
        <p:grpSpPr>
          <a:xfrm>
            <a:off x="4823975" y="3573012"/>
            <a:ext cx="1978373" cy="1971881"/>
            <a:chOff x="3111668" y="2944827"/>
            <a:chExt cx="1640481" cy="1635098"/>
          </a:xfrm>
          <a:solidFill>
            <a:schemeClr val="accent5">
              <a:lumMod val="75000"/>
            </a:schemeClr>
          </a:solidFill>
        </p:grpSpPr>
        <p:sp>
          <p:nvSpPr>
            <p:cNvPr id="15" name="Freeform 7"/>
            <p:cNvSpPr>
              <a:spLocks/>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Impact MT Std" pitchFamily="34" charset="0"/>
              </a:endParaRPr>
            </a:p>
          </p:txBody>
        </p:sp>
        <p:sp>
          <p:nvSpPr>
            <p:cNvPr id="16" name="TextBox 15"/>
            <p:cNvSpPr txBox="1"/>
            <p:nvPr/>
          </p:nvSpPr>
          <p:spPr>
            <a:xfrm>
              <a:off x="3421327" y="3347926"/>
              <a:ext cx="1078663" cy="229690"/>
            </a:xfrm>
            <a:prstGeom prst="rect">
              <a:avLst/>
            </a:prstGeom>
            <a:noFill/>
          </p:spPr>
          <p:txBody>
            <a:bodyPr wrap="square" lIns="0" tIns="0" rIns="0" bIns="0" rtlCol="0">
              <a:spAutoFit/>
            </a:bodyPr>
            <a:lstStyle/>
            <a:p>
              <a:pPr algn="ctr"/>
              <a:r>
                <a:rPr lang="zh-CN" altLang="en-US" dirty="0">
                  <a:solidFill>
                    <a:schemeClr val="bg1"/>
                  </a:solidFill>
                  <a:latin typeface="Impact MT Std" pitchFamily="34" charset="0"/>
                  <a:ea typeface="微软雅黑" pitchFamily="34" charset="-122"/>
                </a:rPr>
                <a:t>职业因素</a:t>
              </a:r>
            </a:p>
          </p:txBody>
        </p:sp>
        <p:sp>
          <p:nvSpPr>
            <p:cNvPr id="17" name="TextBox 9"/>
            <p:cNvSpPr txBox="1">
              <a:spLocks noChangeArrowheads="1"/>
            </p:cNvSpPr>
            <p:nvPr/>
          </p:nvSpPr>
          <p:spPr bwMode="auto">
            <a:xfrm>
              <a:off x="3466877" y="3620484"/>
              <a:ext cx="663547" cy="484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3200" dirty="0">
                  <a:solidFill>
                    <a:schemeClr val="bg1"/>
                  </a:solidFill>
                  <a:latin typeface="Impact MT Std" pitchFamily="34" charset="0"/>
                  <a:ea typeface="微软雅黑" pitchFamily="34" charset="-122"/>
                </a:rPr>
                <a:t>30</a:t>
              </a:r>
              <a:r>
                <a:rPr lang="en-US" altLang="zh-CN" sz="2000" dirty="0">
                  <a:solidFill>
                    <a:schemeClr val="bg1"/>
                  </a:solidFill>
                  <a:latin typeface="Impact MT Std" pitchFamily="34" charset="0"/>
                  <a:ea typeface="微软雅黑" pitchFamily="34" charset="-122"/>
                </a:rPr>
                <a:t>%</a:t>
              </a:r>
              <a:endParaRPr lang="zh-CN" altLang="en-US" sz="2000" dirty="0">
                <a:solidFill>
                  <a:schemeClr val="bg1"/>
                </a:solidFill>
                <a:latin typeface="Impact MT Std" pitchFamily="34" charset="0"/>
                <a:ea typeface="微软雅黑" pitchFamily="34" charset="-122"/>
              </a:endParaRPr>
            </a:p>
          </p:txBody>
        </p:sp>
      </p:grpSp>
      <p:grpSp>
        <p:nvGrpSpPr>
          <p:cNvPr id="18" name="组合 17"/>
          <p:cNvGrpSpPr/>
          <p:nvPr/>
        </p:nvGrpSpPr>
        <p:grpSpPr>
          <a:xfrm>
            <a:off x="6148731" y="2287533"/>
            <a:ext cx="1567951" cy="1562915"/>
            <a:chOff x="4254365" y="1910376"/>
            <a:chExt cx="1300156" cy="1295980"/>
          </a:xfrm>
          <a:solidFill>
            <a:srgbClr val="2DD3C2"/>
          </a:solidFill>
        </p:grpSpPr>
        <p:sp>
          <p:nvSpPr>
            <p:cNvPr id="19" name="Freeform 5"/>
            <p:cNvSpPr>
              <a:spLocks/>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Impact MT Std" pitchFamily="34" charset="0"/>
              </a:endParaRPr>
            </a:p>
          </p:txBody>
        </p:sp>
        <p:sp>
          <p:nvSpPr>
            <p:cNvPr id="20" name="TextBox 19"/>
            <p:cNvSpPr txBox="1"/>
            <p:nvPr/>
          </p:nvSpPr>
          <p:spPr>
            <a:xfrm>
              <a:off x="4434737" y="2241239"/>
              <a:ext cx="901312" cy="178648"/>
            </a:xfrm>
            <a:prstGeom prst="rect">
              <a:avLst/>
            </a:prstGeom>
            <a:noFill/>
          </p:spPr>
          <p:txBody>
            <a:bodyPr wrap="square" lIns="0" tIns="0" rIns="0" bIns="0" rtlCol="0">
              <a:spAutoFit/>
            </a:bodyPr>
            <a:lstStyle/>
            <a:p>
              <a:pPr algn="ctr"/>
              <a:r>
                <a:rPr lang="zh-CN" altLang="en-US" sz="1400" dirty="0">
                  <a:solidFill>
                    <a:schemeClr val="bg1"/>
                  </a:solidFill>
                  <a:latin typeface="Impact MT Std" pitchFamily="34" charset="0"/>
                  <a:ea typeface="微软雅黑" pitchFamily="34" charset="-122"/>
                </a:rPr>
                <a:t>家庭因素</a:t>
              </a:r>
            </a:p>
          </p:txBody>
        </p:sp>
        <p:sp>
          <p:nvSpPr>
            <p:cNvPr id="21" name="TextBox 9"/>
            <p:cNvSpPr txBox="1">
              <a:spLocks noChangeArrowheads="1"/>
            </p:cNvSpPr>
            <p:nvPr/>
          </p:nvSpPr>
          <p:spPr bwMode="auto">
            <a:xfrm>
              <a:off x="4396940" y="2413757"/>
              <a:ext cx="654244" cy="484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3200" dirty="0">
                  <a:solidFill>
                    <a:schemeClr val="bg1"/>
                  </a:solidFill>
                  <a:latin typeface="Impact MT Std" pitchFamily="34" charset="0"/>
                  <a:ea typeface="微软雅黑" pitchFamily="34" charset="-122"/>
                </a:rPr>
                <a:t>20</a:t>
              </a:r>
              <a:r>
                <a:rPr lang="en-US" altLang="zh-CN" sz="2000" dirty="0">
                  <a:solidFill>
                    <a:schemeClr val="bg1"/>
                  </a:solidFill>
                  <a:latin typeface="Impact MT Std" pitchFamily="34" charset="0"/>
                  <a:ea typeface="微软雅黑" pitchFamily="34" charset="-122"/>
                </a:rPr>
                <a:t>%</a:t>
              </a:r>
              <a:endParaRPr lang="zh-CN" altLang="en-US" sz="2000" dirty="0">
                <a:solidFill>
                  <a:schemeClr val="bg1"/>
                </a:solidFill>
                <a:latin typeface="Impact MT Std" pitchFamily="34" charset="0"/>
                <a:ea typeface="微软雅黑" pitchFamily="34" charset="-122"/>
              </a:endParaRPr>
            </a:p>
          </p:txBody>
        </p:sp>
      </p:grpSp>
      <p:grpSp>
        <p:nvGrpSpPr>
          <p:cNvPr id="22" name="组合 21"/>
          <p:cNvGrpSpPr/>
          <p:nvPr/>
        </p:nvGrpSpPr>
        <p:grpSpPr>
          <a:xfrm>
            <a:off x="5178594" y="1407064"/>
            <a:ext cx="1294367" cy="1290210"/>
            <a:chOff x="3395261" y="1209491"/>
            <a:chExt cx="1073298" cy="1069851"/>
          </a:xfrm>
          <a:solidFill>
            <a:srgbClr val="92D050"/>
          </a:solidFill>
        </p:grpSpPr>
        <p:sp>
          <p:nvSpPr>
            <p:cNvPr id="23" name="Freeform 5"/>
            <p:cNvSpPr>
              <a:spLocks/>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Impact MT Std" pitchFamily="34" charset="0"/>
              </a:endParaRPr>
            </a:p>
          </p:txBody>
        </p:sp>
        <p:sp>
          <p:nvSpPr>
            <p:cNvPr id="24" name="TextBox 23"/>
            <p:cNvSpPr txBox="1"/>
            <p:nvPr/>
          </p:nvSpPr>
          <p:spPr>
            <a:xfrm>
              <a:off x="3582648" y="1516900"/>
              <a:ext cx="698523" cy="153126"/>
            </a:xfrm>
            <a:prstGeom prst="rect">
              <a:avLst/>
            </a:prstGeom>
            <a:noFill/>
          </p:spPr>
          <p:txBody>
            <a:bodyPr wrap="square" lIns="0" tIns="0" rIns="0" bIns="0" rtlCol="0">
              <a:spAutoFit/>
            </a:bodyPr>
            <a:lstStyle/>
            <a:p>
              <a:pPr algn="ctr"/>
              <a:r>
                <a:rPr lang="zh-CN" altLang="en-US" sz="1200" dirty="0">
                  <a:solidFill>
                    <a:schemeClr val="bg1"/>
                  </a:solidFill>
                  <a:latin typeface="Impact MT Std" pitchFamily="34" charset="0"/>
                  <a:ea typeface="微软雅黑" pitchFamily="34" charset="-122"/>
                </a:rPr>
                <a:t>其他因素</a:t>
              </a:r>
            </a:p>
          </p:txBody>
        </p:sp>
        <p:sp>
          <p:nvSpPr>
            <p:cNvPr id="25" name="TextBox 9"/>
            <p:cNvSpPr txBox="1">
              <a:spLocks noChangeArrowheads="1"/>
            </p:cNvSpPr>
            <p:nvPr/>
          </p:nvSpPr>
          <p:spPr bwMode="auto">
            <a:xfrm>
              <a:off x="3555043" y="1654258"/>
              <a:ext cx="505370" cy="3828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2400" dirty="0">
                  <a:solidFill>
                    <a:schemeClr val="bg1"/>
                  </a:solidFill>
                  <a:latin typeface="Impact MT Std" pitchFamily="34" charset="0"/>
                  <a:ea typeface="微软雅黑" pitchFamily="34" charset="-122"/>
                </a:rPr>
                <a:t>10</a:t>
              </a:r>
              <a:r>
                <a:rPr lang="en-US" altLang="zh-CN" sz="1600" dirty="0">
                  <a:solidFill>
                    <a:schemeClr val="bg1"/>
                  </a:solidFill>
                  <a:latin typeface="Impact MT Std" pitchFamily="34" charset="0"/>
                  <a:ea typeface="微软雅黑" pitchFamily="34" charset="-122"/>
                </a:rPr>
                <a:t>%</a:t>
              </a:r>
              <a:endParaRPr lang="zh-CN" altLang="en-US" sz="1600" dirty="0">
                <a:solidFill>
                  <a:schemeClr val="bg1"/>
                </a:solidFill>
                <a:latin typeface="Impact MT Std" pitchFamily="34" charset="0"/>
                <a:ea typeface="微软雅黑" pitchFamily="34" charset="-122"/>
              </a:endParaRPr>
            </a:p>
          </p:txBody>
        </p:sp>
      </p:grpSp>
      <p:sp>
        <p:nvSpPr>
          <p:cNvPr id="26" name="TextBox 25"/>
          <p:cNvSpPr txBox="1"/>
          <p:nvPr/>
        </p:nvSpPr>
        <p:spPr>
          <a:xfrm>
            <a:off x="7618287" y="2080111"/>
            <a:ext cx="333875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pPr algn="l"/>
            <a:r>
              <a:rPr lang="zh-CN" altLang="en-US" sz="1400" dirty="0">
                <a:solidFill>
                  <a:schemeClr val="tx1">
                    <a:lumMod val="50000"/>
                    <a:lumOff val="50000"/>
                  </a:schemeClr>
                </a:solidFill>
              </a:rPr>
              <a:t>点击输入本栏的具体文字，简明扼要的说明分项内容，此为概念图解，请根据您的具体内容酌情修改</a:t>
            </a:r>
            <a:endParaRPr lang="en-US" altLang="zh-CN" sz="1400" dirty="0">
              <a:solidFill>
                <a:schemeClr val="tx1">
                  <a:lumMod val="50000"/>
                  <a:lumOff val="50000"/>
                </a:schemeClr>
              </a:solidFill>
            </a:endParaRPr>
          </a:p>
        </p:txBody>
      </p:sp>
      <p:sp>
        <p:nvSpPr>
          <p:cNvPr id="27" name="TextBox 26"/>
          <p:cNvSpPr txBox="1"/>
          <p:nvPr/>
        </p:nvSpPr>
        <p:spPr>
          <a:xfrm>
            <a:off x="7860699" y="3024130"/>
            <a:ext cx="3277448"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pPr algn="l"/>
            <a:r>
              <a:rPr lang="zh-CN" altLang="en-US" sz="1400" dirty="0">
                <a:solidFill>
                  <a:schemeClr val="tx1">
                    <a:lumMod val="50000"/>
                    <a:lumOff val="50000"/>
                  </a:schemeClr>
                </a:solidFill>
              </a:rPr>
              <a:t>点击输入本栏的具体文字，简明扼要的说明分项内容，此为概念图解，请根据您的具体内容酌情修改</a:t>
            </a:r>
            <a:endParaRPr lang="en-US" altLang="zh-CN" sz="1400" dirty="0">
              <a:solidFill>
                <a:schemeClr val="tx1">
                  <a:lumMod val="50000"/>
                  <a:lumOff val="50000"/>
                </a:schemeClr>
              </a:solidFill>
            </a:endParaRPr>
          </a:p>
        </p:txBody>
      </p:sp>
      <p:sp>
        <p:nvSpPr>
          <p:cNvPr id="28" name="TextBox 27"/>
          <p:cNvSpPr txBox="1"/>
          <p:nvPr/>
        </p:nvSpPr>
        <p:spPr>
          <a:xfrm>
            <a:off x="6969006" y="4323408"/>
            <a:ext cx="3123941"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pPr algn="l"/>
            <a:r>
              <a:rPr lang="zh-CN" altLang="en-US" sz="1400" dirty="0">
                <a:solidFill>
                  <a:schemeClr val="tx1">
                    <a:lumMod val="50000"/>
                    <a:lumOff val="50000"/>
                  </a:schemeClr>
                </a:solidFill>
              </a:rPr>
              <a:t>点击输入本栏的具体文字，简明扼要的说明分项内容，此为概念图解，请根据您的具体内容酌情修改</a:t>
            </a:r>
            <a:endParaRPr lang="en-US" altLang="zh-CN" sz="1400" dirty="0">
              <a:solidFill>
                <a:schemeClr val="tx1">
                  <a:lumMod val="50000"/>
                  <a:lumOff val="50000"/>
                </a:schemeClr>
              </a:solidFill>
            </a:endParaRPr>
          </a:p>
        </p:txBody>
      </p:sp>
      <p:sp>
        <p:nvSpPr>
          <p:cNvPr id="29" name="TextBox 28"/>
          <p:cNvSpPr txBox="1"/>
          <p:nvPr/>
        </p:nvSpPr>
        <p:spPr>
          <a:xfrm>
            <a:off x="1163955" y="4293096"/>
            <a:ext cx="2665128"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pPr algn="l"/>
            <a:r>
              <a:rPr lang="zh-CN" altLang="en-US" sz="1400" dirty="0">
                <a:solidFill>
                  <a:schemeClr val="tx1">
                    <a:lumMod val="50000"/>
                    <a:lumOff val="50000"/>
                  </a:schemeClr>
                </a:solidFill>
              </a:rPr>
              <a:t>点击输入本栏的具体文字，简明扼要的说明分项内容，此为概念图解，请根据您的具体内容酌情修改</a:t>
            </a:r>
            <a:endParaRPr lang="en-US" altLang="zh-CN" sz="1400" dirty="0">
              <a:solidFill>
                <a:schemeClr val="tx1">
                  <a:lumMod val="50000"/>
                  <a:lumOff val="50000"/>
                </a:schemeClr>
              </a:solidFill>
            </a:endParaRPr>
          </a:p>
        </p:txBody>
      </p:sp>
    </p:spTree>
    <p:extLst>
      <p:ext uri="{BB962C8B-B14F-4D97-AF65-F5344CB8AC3E}">
        <p14:creationId xmlns:p14="http://schemas.microsoft.com/office/powerpoint/2010/main" val="16140267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4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fill="hold" nodeType="withEffect">
                                  <p:stCondLst>
                                    <p:cond delay="6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100"/>
                            </p:stCondLst>
                            <p:childTnLst>
                              <p:par>
                                <p:cTn id="26" presetID="2" presetClass="entr" presetSubtype="2"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1+#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40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par>
                                <p:cTn id="38" presetID="2" presetClass="entr" presetSubtype="4" fill="hold" grpId="0" nodeType="withEffect">
                                  <p:stCondLst>
                                    <p:cond delay="60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18</a:t>
            </a:r>
            <a:endParaRPr lang="zh-CN" dirty="0">
              <a:latin typeface="方正兰亭超细黑简体" panose="02000000000000000000" pitchFamily="2" charset="-122"/>
              <a:ea typeface="方正兰亭超细黑简体" panose="02000000000000000000" pitchFamily="2" charset="-122"/>
            </a:endParaRPr>
          </a:p>
        </p:txBody>
      </p:sp>
      <p:sp>
        <p:nvSpPr>
          <p:cNvPr id="9" name="矩形 38"/>
          <p:cNvSpPr/>
          <p:nvPr/>
        </p:nvSpPr>
        <p:spPr>
          <a:xfrm>
            <a:off x="-1609650" y="1836078"/>
            <a:ext cx="7903924" cy="2494550"/>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7"/>
          <p:cNvSpPr>
            <a:spLocks noChangeArrowheads="1"/>
          </p:cNvSpPr>
          <p:nvPr/>
        </p:nvSpPr>
        <p:spPr bwMode="auto">
          <a:xfrm>
            <a:off x="1414686" y="2864549"/>
            <a:ext cx="4889833"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3200" dirty="0">
                <a:solidFill>
                  <a:schemeClr val="bg1"/>
                </a:solidFill>
                <a:latin typeface="微软雅黑" panose="020B0503020204020204" pitchFamily="34" charset="-122"/>
                <a:ea typeface="微软雅黑" panose="020B0503020204020204" pitchFamily="34" charset="-122"/>
                <a:sym typeface="方正兰亭黑_GBK" pitchFamily="2" charset="-122"/>
              </a:rPr>
              <a:t>第三章 </a:t>
            </a:r>
            <a:r>
              <a:rPr lang="en-US" altLang="zh-CN" sz="3200" dirty="0">
                <a:solidFill>
                  <a:schemeClr val="bg1"/>
                </a:solidFill>
                <a:latin typeface="微软雅黑" panose="020B0503020204020204" pitchFamily="34" charset="-122"/>
                <a:ea typeface="微软雅黑" panose="020B0503020204020204" pitchFamily="34" charset="-122"/>
                <a:sym typeface="方正兰亭黑_GBK" pitchFamily="2" charset="-122"/>
              </a:rPr>
              <a:t>/ </a:t>
            </a:r>
            <a:r>
              <a:rPr lang="en-US" altLang="zh-CN" dirty="0">
                <a:solidFill>
                  <a:schemeClr val="bg1"/>
                </a:solidFill>
                <a:latin typeface="微软雅黑" panose="020B0503020204020204" pitchFamily="34" charset="-122"/>
                <a:ea typeface="微软雅黑" panose="020B0503020204020204" pitchFamily="34" charset="-122"/>
                <a:sym typeface="方正兰亭黑_GBK" pitchFamily="2" charset="-122"/>
              </a:rPr>
              <a:t>C   h   a   p   t   e   r</a:t>
            </a:r>
          </a:p>
        </p:txBody>
      </p:sp>
      <p:sp>
        <p:nvSpPr>
          <p:cNvPr id="11" name="TextBox 10"/>
          <p:cNvSpPr txBox="1"/>
          <p:nvPr/>
        </p:nvSpPr>
        <p:spPr>
          <a:xfrm>
            <a:off x="6023198" y="2803575"/>
            <a:ext cx="5027749" cy="923330"/>
          </a:xfrm>
          <a:prstGeom prst="rect">
            <a:avLst/>
          </a:prstGeom>
          <a:noFill/>
        </p:spPr>
        <p:txBody>
          <a:bodyPr wrap="square" rtlCol="0">
            <a:spAutoFit/>
          </a:bodyPr>
          <a:lstStyle>
            <a:defPPr>
              <a:defRPr lang="zh-CN"/>
            </a:defPPr>
            <a:lvl1pPr algn="ctr">
              <a:defRPr sz="2800" b="1">
                <a:solidFill>
                  <a:schemeClr val="accent1"/>
                </a:solidFill>
                <a:latin typeface="微软雅黑"/>
                <a:ea typeface="微软雅黑"/>
              </a:defRPr>
            </a:lvl1pPr>
          </a:lstStyle>
          <a:p>
            <a:pPr algn="l"/>
            <a:r>
              <a:rPr lang="zh-CN" altLang="en-US" sz="5400" b="0" dirty="0">
                <a:solidFill>
                  <a:schemeClr val="accent1">
                    <a:lumMod val="75000"/>
                  </a:schemeClr>
                </a:solidFill>
                <a:latin typeface="微软雅黑" panose="020B0503020204020204" pitchFamily="34" charset="-122"/>
                <a:ea typeface="微软雅黑" panose="020B0503020204020204" pitchFamily="34" charset="-122"/>
              </a:rPr>
              <a:t>职业生涯规划</a:t>
            </a:r>
          </a:p>
        </p:txBody>
      </p:sp>
      <p:sp>
        <p:nvSpPr>
          <p:cNvPr id="12" name="TextBox 11"/>
          <p:cNvSpPr txBox="1"/>
          <p:nvPr/>
        </p:nvSpPr>
        <p:spPr>
          <a:xfrm>
            <a:off x="1846734" y="4653136"/>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114974484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250" autoRev="1" fill="hold">
                                          <p:stCondLst>
                                            <p:cond delay="0"/>
                                          </p:stCondLst>
                                        </p:cTn>
                                        <p:tgtEl>
                                          <p:spTgt spid="11"/>
                                        </p:tgtEl>
                                        <p:attrNameLst>
                                          <p:attrName>ppt_w</p:attrName>
                                        </p:attrNameLst>
                                      </p:cBhvr>
                                    </p:anim>
                                    <p:anim by="(#ppt_w*0.50)" calcmode="lin" valueType="num">
                                      <p:cBhvr>
                                        <p:cTn id="15" dur="250" decel="50000" autoRev="1" fill="hold">
                                          <p:stCondLst>
                                            <p:cond delay="0"/>
                                          </p:stCondLst>
                                        </p:cTn>
                                        <p:tgtEl>
                                          <p:spTgt spid="11"/>
                                        </p:tgtEl>
                                        <p:attrNameLst>
                                          <p:attrName>ppt_x</p:attrName>
                                        </p:attrNameLst>
                                      </p:cBhvr>
                                    </p:anim>
                                    <p:anim from="(-#ppt_h/2)" to="(#ppt_y)" calcmode="lin" valueType="num">
                                      <p:cBhvr>
                                        <p:cTn id="16" dur="500" fill="hold">
                                          <p:stCondLst>
                                            <p:cond delay="0"/>
                                          </p:stCondLst>
                                        </p:cTn>
                                        <p:tgtEl>
                                          <p:spTgt spid="11"/>
                                        </p:tgtEl>
                                        <p:attrNameLst>
                                          <p:attrName>ppt_y</p:attrName>
                                        </p:attrNameLst>
                                      </p:cBhvr>
                                    </p:anim>
                                    <p:animRot by="21600000">
                                      <p:cBhvr>
                                        <p:cTn id="17" dur="500" fill="hold">
                                          <p:stCondLst>
                                            <p:cond delay="0"/>
                                          </p:stCondLst>
                                        </p:cTn>
                                        <p:tgtEl>
                                          <p:spTgt spid="11"/>
                                        </p:tgtEl>
                                        <p:attrNameLst>
                                          <p:attrName>r</p:attrName>
                                        </p:attrNameLst>
                                      </p:cBhvr>
                                    </p:animRot>
                                  </p:childTnLst>
                                </p:cTn>
                              </p:par>
                            </p:childTnLst>
                          </p:cTn>
                        </p:par>
                        <p:par>
                          <p:cTn id="18" fill="hold">
                            <p:stCondLst>
                              <p:cond delay="2750"/>
                            </p:stCondLst>
                            <p:childTnLst>
                              <p:par>
                                <p:cTn id="19" presetID="18" presetClass="entr" presetSubtype="3"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upRigh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19</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职业发展前景</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21"/>
          <p:cNvSpPr>
            <a:spLocks/>
          </p:cNvSpPr>
          <p:nvPr/>
        </p:nvSpPr>
        <p:spPr bwMode="auto">
          <a:xfrm>
            <a:off x="-84138" y="2351088"/>
            <a:ext cx="9794876" cy="3582987"/>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rgbClr val="ADBACA"/>
            </a:solidFill>
            <a:prstDash val="dash"/>
            <a:miter lim="800000"/>
            <a:headEnd/>
            <a:tailEnd/>
          </a:ln>
          <a:extLst/>
        </p:spPr>
        <p:txBody>
          <a:bodyPr/>
          <a:lstStyle/>
          <a:p>
            <a:pPr eaLnBrk="1" fontAlgn="auto" hangingPunct="1">
              <a:spcBef>
                <a:spcPts val="0"/>
              </a:spcBef>
              <a:spcAft>
                <a:spcPts val="0"/>
              </a:spcAft>
              <a:defRPr/>
            </a:pPr>
            <a:endParaRPr lang="en-US">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组合 10"/>
          <p:cNvGrpSpPr>
            <a:grpSpLocks/>
          </p:cNvGrpSpPr>
          <p:nvPr/>
        </p:nvGrpSpPr>
        <p:grpSpPr bwMode="auto">
          <a:xfrm>
            <a:off x="9655175" y="1768475"/>
            <a:ext cx="1316038" cy="790575"/>
            <a:chOff x="9654540" y="1768263"/>
            <a:chExt cx="1316691" cy="790008"/>
          </a:xfrm>
        </p:grpSpPr>
        <p:sp>
          <p:nvSpPr>
            <p:cNvPr id="12" name="Freeform 22"/>
            <p:cNvSpPr>
              <a:spLocks/>
            </p:cNvSpPr>
            <p:nvPr/>
          </p:nvSpPr>
          <p:spPr bwMode="auto">
            <a:xfrm>
              <a:off x="10008729" y="2202926"/>
              <a:ext cx="406602" cy="355345"/>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rgbClr val="566172"/>
            </a:solidFill>
            <a:ln>
              <a:noFill/>
            </a:ln>
            <a:extLst/>
          </p:spPr>
          <p:txBody>
            <a:bodyPr/>
            <a:lstStyle/>
            <a:p>
              <a:pPr eaLnBrk="1" fontAlgn="auto" hangingPunct="1">
                <a:spcBef>
                  <a:spcPts val="0"/>
                </a:spcBef>
                <a:spcAft>
                  <a:spcPts val="0"/>
                </a:spcAft>
                <a:defRPr/>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23"/>
            <p:cNvSpPr>
              <a:spLocks/>
            </p:cNvSpPr>
            <p:nvPr/>
          </p:nvSpPr>
          <p:spPr bwMode="auto">
            <a:xfrm>
              <a:off x="9654540" y="1768263"/>
              <a:ext cx="1316691" cy="680550"/>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rgbClr val="C1C7D0"/>
            </a:solidFill>
            <a:ln>
              <a:noFill/>
            </a:ln>
            <a:extLst/>
          </p:spPr>
          <p:txBody>
            <a:bodyPr/>
            <a:lstStyle/>
            <a:p>
              <a:pPr eaLnBrk="1" fontAlgn="auto" hangingPunct="1">
                <a:spcBef>
                  <a:spcPts val="0"/>
                </a:spcBef>
                <a:spcAft>
                  <a:spcPts val="0"/>
                </a:spcAft>
                <a:defRPr/>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4"/>
            <p:cNvSpPr>
              <a:spLocks/>
            </p:cNvSpPr>
            <p:nvPr/>
          </p:nvSpPr>
          <p:spPr bwMode="auto">
            <a:xfrm>
              <a:off x="9940432" y="1814268"/>
              <a:ext cx="933913" cy="744003"/>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rgbClr val="8893A5"/>
            </a:solidFill>
            <a:ln>
              <a:noFill/>
            </a:ln>
            <a:extLst/>
          </p:spPr>
          <p:txBody>
            <a:bodyPr/>
            <a:lstStyle/>
            <a:p>
              <a:pPr eaLnBrk="1" fontAlgn="auto" hangingPunct="1">
                <a:spcBef>
                  <a:spcPts val="0"/>
                </a:spcBef>
                <a:spcAft>
                  <a:spcPts val="0"/>
                </a:spcAft>
                <a:defRPr/>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5"/>
          <p:cNvSpPr>
            <a:spLocks/>
          </p:cNvSpPr>
          <p:nvPr/>
        </p:nvSpPr>
        <p:spPr bwMode="auto">
          <a:xfrm>
            <a:off x="1602662" y="3741101"/>
            <a:ext cx="1357717" cy="122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6" name="TextBox 7"/>
          <p:cNvSpPr>
            <a:spLocks noChangeArrowheads="1"/>
          </p:cNvSpPr>
          <p:nvPr/>
        </p:nvSpPr>
        <p:spPr bwMode="auto">
          <a:xfrm>
            <a:off x="1739154" y="4000096"/>
            <a:ext cx="1043684"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400" dirty="0">
                <a:solidFill>
                  <a:schemeClr val="bg1"/>
                </a:solidFill>
                <a:latin typeface="微软雅黑" panose="020B0503020204020204" pitchFamily="34" charset="-122"/>
                <a:ea typeface="微软雅黑" panose="020B0503020204020204" pitchFamily="34" charset="-122"/>
                <a:sym typeface="方正兰亭黑_GBK" pitchFamily="2" charset="-122"/>
              </a:rPr>
              <a:t>1</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7" name="Rectangle 17"/>
          <p:cNvSpPr>
            <a:spLocks/>
          </p:cNvSpPr>
          <p:nvPr/>
        </p:nvSpPr>
        <p:spPr bwMode="auto">
          <a:xfrm>
            <a:off x="1342678" y="5181260"/>
            <a:ext cx="1915188" cy="6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a:ea typeface="微软雅黑"/>
              <a:cs typeface="Lato Light" charset="0"/>
              <a:sym typeface="Lato Light" charset="0"/>
            </a:endParaRPr>
          </a:p>
        </p:txBody>
      </p:sp>
      <p:sp>
        <p:nvSpPr>
          <p:cNvPr id="18" name="Freeform 5"/>
          <p:cNvSpPr>
            <a:spLocks/>
          </p:cNvSpPr>
          <p:nvPr/>
        </p:nvSpPr>
        <p:spPr bwMode="auto">
          <a:xfrm>
            <a:off x="4367994" y="3717032"/>
            <a:ext cx="1357717" cy="122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9" name="TextBox 7"/>
          <p:cNvSpPr>
            <a:spLocks noChangeArrowheads="1"/>
          </p:cNvSpPr>
          <p:nvPr/>
        </p:nvSpPr>
        <p:spPr bwMode="auto">
          <a:xfrm>
            <a:off x="4504486" y="3976027"/>
            <a:ext cx="1043684"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400" dirty="0">
                <a:solidFill>
                  <a:schemeClr val="bg1"/>
                </a:solidFill>
                <a:latin typeface="微软雅黑" panose="020B0503020204020204" pitchFamily="34" charset="-122"/>
                <a:ea typeface="微软雅黑" panose="020B0503020204020204" pitchFamily="34" charset="-122"/>
                <a:sym typeface="方正兰亭黑_GBK" pitchFamily="2" charset="-122"/>
              </a:rPr>
              <a:t>2</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Rectangle 17"/>
          <p:cNvSpPr>
            <a:spLocks/>
          </p:cNvSpPr>
          <p:nvPr/>
        </p:nvSpPr>
        <p:spPr bwMode="auto">
          <a:xfrm>
            <a:off x="4108010" y="5157191"/>
            <a:ext cx="1915188" cy="6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a:ea typeface="微软雅黑"/>
              <a:cs typeface="Lato Light" charset="0"/>
              <a:sym typeface="Lato Light" charset="0"/>
            </a:endParaRPr>
          </a:p>
        </p:txBody>
      </p:sp>
      <p:sp>
        <p:nvSpPr>
          <p:cNvPr id="21" name="Freeform 5"/>
          <p:cNvSpPr>
            <a:spLocks/>
          </p:cNvSpPr>
          <p:nvPr/>
        </p:nvSpPr>
        <p:spPr bwMode="auto">
          <a:xfrm>
            <a:off x="7320322" y="3165037"/>
            <a:ext cx="1357717" cy="122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22" name="TextBox 7"/>
          <p:cNvSpPr>
            <a:spLocks noChangeArrowheads="1"/>
          </p:cNvSpPr>
          <p:nvPr/>
        </p:nvSpPr>
        <p:spPr bwMode="auto">
          <a:xfrm>
            <a:off x="7456814" y="3424032"/>
            <a:ext cx="1043684"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400" dirty="0">
                <a:solidFill>
                  <a:schemeClr val="bg1"/>
                </a:solidFill>
                <a:latin typeface="微软雅黑" panose="020B0503020204020204" pitchFamily="34" charset="-122"/>
                <a:ea typeface="微软雅黑" panose="020B0503020204020204" pitchFamily="34" charset="-122"/>
                <a:sym typeface="方正兰亭黑_GBK" pitchFamily="2" charset="-122"/>
              </a:rPr>
              <a:t>3</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3" name="Rectangle 17"/>
          <p:cNvSpPr>
            <a:spLocks/>
          </p:cNvSpPr>
          <p:nvPr/>
        </p:nvSpPr>
        <p:spPr bwMode="auto">
          <a:xfrm>
            <a:off x="7060338" y="4605196"/>
            <a:ext cx="1915188" cy="6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a:ea typeface="微软雅黑"/>
              <a:cs typeface="Lato Light" charset="0"/>
              <a:sym typeface="Lato Light" charset="0"/>
            </a:endParaRPr>
          </a:p>
        </p:txBody>
      </p:sp>
      <p:sp>
        <p:nvSpPr>
          <p:cNvPr id="24" name="TextBox 23"/>
          <p:cNvSpPr txBox="1"/>
          <p:nvPr/>
        </p:nvSpPr>
        <p:spPr>
          <a:xfrm>
            <a:off x="1558702" y="2114272"/>
            <a:ext cx="4176464" cy="738664"/>
          </a:xfrm>
          <a:prstGeom prst="rect">
            <a:avLst/>
          </a:prstGeom>
          <a:noFill/>
        </p:spPr>
        <p:txBody>
          <a:bodyPr wrap="square" lIns="0" tIns="0" rIns="0" bIns="0" rtlCol="0">
            <a:spAutoFit/>
          </a:bodyPr>
          <a:lstStyle/>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25" name="TextBox 24"/>
          <p:cNvSpPr txBox="1"/>
          <p:nvPr/>
        </p:nvSpPr>
        <p:spPr>
          <a:xfrm>
            <a:off x="1558702" y="1718877"/>
            <a:ext cx="2059343" cy="307777"/>
          </a:xfrm>
          <a:prstGeom prst="rect">
            <a:avLst/>
          </a:prstGeom>
          <a:noFill/>
        </p:spPr>
        <p:txBody>
          <a:bodyPr wrap="square" lIns="0" tIns="0" rIns="0" bIns="0" rtlCol="0">
            <a:spAutoFit/>
          </a:bodyPr>
          <a:lstStyle/>
          <a:p>
            <a:r>
              <a:rPr lang="zh-CN" altLang="en-US" sz="2000" dirty="0">
                <a:solidFill>
                  <a:schemeClr val="accent1">
                    <a:lumMod val="75000"/>
                  </a:schemeClr>
                </a:solidFill>
                <a:latin typeface="Impact MT Std" pitchFamily="34" charset="0"/>
                <a:ea typeface="微软雅黑" pitchFamily="34" charset="-122"/>
              </a:rPr>
              <a:t>点击输入标题文本</a:t>
            </a:r>
          </a:p>
        </p:txBody>
      </p:sp>
    </p:spTree>
    <p:extLst>
      <p:ext uri="{BB962C8B-B14F-4D97-AF65-F5344CB8AC3E}">
        <p14:creationId xmlns:p14="http://schemas.microsoft.com/office/powerpoint/2010/main" val="15928780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250"/>
                                        <p:tgtEl>
                                          <p:spTgt spid="10"/>
                                        </p:tgtEl>
                                      </p:cBhvr>
                                    </p:animEffect>
                                  </p:childTnLst>
                                </p:cTn>
                              </p:par>
                            </p:childTnLst>
                          </p:cTn>
                        </p:par>
                        <p:par>
                          <p:cTn id="13" fill="hold">
                            <p:stCondLst>
                              <p:cond delay="1750"/>
                            </p:stCondLst>
                            <p:childTnLst>
                              <p:par>
                                <p:cTn id="14" presetID="2" presetClass="entr" presetSubtype="1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250" fill="hold"/>
                                        <p:tgtEl>
                                          <p:spTgt spid="11"/>
                                        </p:tgtEl>
                                        <p:attrNameLst>
                                          <p:attrName>ppt_x</p:attrName>
                                        </p:attrNameLst>
                                      </p:cBhvr>
                                      <p:tavLst>
                                        <p:tav tm="0">
                                          <p:val>
                                            <p:strVal val="0-#ppt_w/2"/>
                                          </p:val>
                                        </p:tav>
                                        <p:tav tm="100000">
                                          <p:val>
                                            <p:strVal val="#ppt_x"/>
                                          </p:val>
                                        </p:tav>
                                      </p:tavLst>
                                    </p:anim>
                                    <p:anim calcmode="lin" valueType="num">
                                      <p:cBhvr additive="base">
                                        <p:cTn id="17" dur="1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53" presetClass="entr" presetSubtype="52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fltVal val="0.5"/>
                                          </p:val>
                                        </p:tav>
                                        <p:tav tm="100000">
                                          <p:val>
                                            <p:strVal val="#ppt_x"/>
                                          </p:val>
                                        </p:tav>
                                      </p:tavLst>
                                    </p:anim>
                                    <p:anim calcmode="lin" valueType="num">
                                      <p:cBhvr>
                                        <p:cTn id="25" dur="500" fill="hold"/>
                                        <p:tgtEl>
                                          <p:spTgt spid="15"/>
                                        </p:tgtEl>
                                        <p:attrNameLst>
                                          <p:attrName>ppt_y</p:attrName>
                                        </p:attrNameLst>
                                      </p:cBhvr>
                                      <p:tavLst>
                                        <p:tav tm="0">
                                          <p:val>
                                            <p:fltVal val="0.5"/>
                                          </p:val>
                                        </p:tav>
                                        <p:tav tm="100000">
                                          <p:val>
                                            <p:strVal val="#ppt_y"/>
                                          </p:val>
                                        </p:tav>
                                      </p:tavLst>
                                    </p:anim>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4500"/>
                            </p:stCondLst>
                            <p:childTnLst>
                              <p:par>
                                <p:cTn id="35" presetID="53" presetClass="entr" presetSubtype="52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anim calcmode="lin" valueType="num">
                                      <p:cBhvr>
                                        <p:cTn id="40" dur="500" fill="hold"/>
                                        <p:tgtEl>
                                          <p:spTgt spid="18"/>
                                        </p:tgtEl>
                                        <p:attrNameLst>
                                          <p:attrName>ppt_x</p:attrName>
                                        </p:attrNameLst>
                                      </p:cBhvr>
                                      <p:tavLst>
                                        <p:tav tm="0">
                                          <p:val>
                                            <p:fltVal val="0.5"/>
                                          </p:val>
                                        </p:tav>
                                        <p:tav tm="100000">
                                          <p:val>
                                            <p:strVal val="#ppt_x"/>
                                          </p:val>
                                        </p:tav>
                                      </p:tavLst>
                                    </p:anim>
                                    <p:anim calcmode="lin" valueType="num">
                                      <p:cBhvr>
                                        <p:cTn id="41" dur="500" fill="hold"/>
                                        <p:tgtEl>
                                          <p:spTgt spid="18"/>
                                        </p:tgtEl>
                                        <p:attrNameLst>
                                          <p:attrName>ppt_y</p:attrName>
                                        </p:attrNameLst>
                                      </p:cBhvr>
                                      <p:tavLst>
                                        <p:tav tm="0">
                                          <p:val>
                                            <p:fltVal val="0.5"/>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6000"/>
                            </p:stCondLst>
                            <p:childTnLst>
                              <p:par>
                                <p:cTn id="51" presetID="53" presetClass="entr" presetSubtype="52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anim calcmode="lin" valueType="num">
                                      <p:cBhvr>
                                        <p:cTn id="56" dur="500" fill="hold"/>
                                        <p:tgtEl>
                                          <p:spTgt spid="21"/>
                                        </p:tgtEl>
                                        <p:attrNameLst>
                                          <p:attrName>ppt_x</p:attrName>
                                        </p:attrNameLst>
                                      </p:cBhvr>
                                      <p:tavLst>
                                        <p:tav tm="0">
                                          <p:val>
                                            <p:fltVal val="0.5"/>
                                          </p:val>
                                        </p:tav>
                                        <p:tav tm="100000">
                                          <p:val>
                                            <p:strVal val="#ppt_x"/>
                                          </p:val>
                                        </p:tav>
                                      </p:tavLst>
                                    </p:anim>
                                    <p:anim calcmode="lin" valueType="num">
                                      <p:cBhvr>
                                        <p:cTn id="57" dur="500" fill="hold"/>
                                        <p:tgtEl>
                                          <p:spTgt spid="21"/>
                                        </p:tgtEl>
                                        <p:attrNameLst>
                                          <p:attrName>ppt_y</p:attrName>
                                        </p:attrNameLst>
                                      </p:cBhvr>
                                      <p:tavLst>
                                        <p:tav tm="0">
                                          <p:val>
                                            <p:fltVal val="0.5"/>
                                          </p:val>
                                        </p:tav>
                                        <p:tav tm="100000">
                                          <p:val>
                                            <p:strVal val="#ppt_y"/>
                                          </p:val>
                                        </p:tav>
                                      </p:tavLst>
                                    </p:anim>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par>
                          <p:cTn id="66" fill="hold">
                            <p:stCondLst>
                              <p:cond delay="7500"/>
                            </p:stCondLst>
                            <p:childTnLst>
                              <p:par>
                                <p:cTn id="67" presetID="2" presetClass="entr" presetSubtype="2"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300" fill="hold"/>
                                        <p:tgtEl>
                                          <p:spTgt spid="25"/>
                                        </p:tgtEl>
                                        <p:attrNameLst>
                                          <p:attrName>ppt_x</p:attrName>
                                        </p:attrNameLst>
                                      </p:cBhvr>
                                      <p:tavLst>
                                        <p:tav tm="0">
                                          <p:val>
                                            <p:strVal val="1+#ppt_w/2"/>
                                          </p:val>
                                        </p:tav>
                                        <p:tav tm="100000">
                                          <p:val>
                                            <p:strVal val="#ppt_x"/>
                                          </p:val>
                                        </p:tav>
                                      </p:tavLst>
                                    </p:anim>
                                    <p:anim calcmode="lin" valueType="num">
                                      <p:cBhvr additive="base">
                                        <p:cTn id="70" dur="300" fill="hold"/>
                                        <p:tgtEl>
                                          <p:spTgt spid="25"/>
                                        </p:tgtEl>
                                        <p:attrNameLst>
                                          <p:attrName>ppt_y</p:attrName>
                                        </p:attrNameLst>
                                      </p:cBhvr>
                                      <p:tavLst>
                                        <p:tav tm="0">
                                          <p:val>
                                            <p:strVal val="#ppt_y"/>
                                          </p:val>
                                        </p:tav>
                                        <p:tav tm="100000">
                                          <p:val>
                                            <p:strVal val="#ppt_y"/>
                                          </p:val>
                                        </p:tav>
                                      </p:tavLst>
                                    </p:anim>
                                  </p:childTnLst>
                                </p:cTn>
                              </p:par>
                            </p:childTnLst>
                          </p:cTn>
                        </p:par>
                        <p:par>
                          <p:cTn id="71" fill="hold">
                            <p:stCondLst>
                              <p:cond delay="7800"/>
                            </p:stCondLst>
                            <p:childTnLst>
                              <p:par>
                                <p:cTn id="72" presetID="2" presetClass="entr" presetSubtype="2"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300" fill="hold"/>
                                        <p:tgtEl>
                                          <p:spTgt spid="24"/>
                                        </p:tgtEl>
                                        <p:attrNameLst>
                                          <p:attrName>ppt_x</p:attrName>
                                        </p:attrNameLst>
                                      </p:cBhvr>
                                      <p:tavLst>
                                        <p:tav tm="0">
                                          <p:val>
                                            <p:strVal val="1+#ppt_w/2"/>
                                          </p:val>
                                        </p:tav>
                                        <p:tav tm="100000">
                                          <p:val>
                                            <p:strVal val="#ppt_x"/>
                                          </p:val>
                                        </p:tav>
                                      </p:tavLst>
                                    </p:anim>
                                    <p:anim calcmode="lin" valueType="num">
                                      <p:cBhvr additive="base">
                                        <p:cTn id="75" dur="3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6" grpId="0"/>
      <p:bldP spid="17" grpId="0"/>
      <p:bldP spid="18" grpId="0" animBg="1"/>
      <p:bldP spid="19" grpId="0"/>
      <p:bldP spid="20" grpId="0"/>
      <p:bldP spid="21" grpId="0" animBg="1"/>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38"/>
          <p:cNvSpPr/>
          <p:nvPr/>
        </p:nvSpPr>
        <p:spPr>
          <a:xfrm flipH="1">
            <a:off x="6455246" y="1836078"/>
            <a:ext cx="7560840" cy="2494550"/>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59"/>
          <p:cNvSpPr>
            <a:spLocks noChangeArrowheads="1"/>
          </p:cNvSpPr>
          <p:nvPr/>
        </p:nvSpPr>
        <p:spPr bwMode="auto">
          <a:xfrm flipH="1">
            <a:off x="7679382" y="2772217"/>
            <a:ext cx="3313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3200" dirty="0">
                <a:solidFill>
                  <a:schemeClr val="bg1"/>
                </a:solidFill>
                <a:latin typeface="微软雅黑" panose="020B0503020204020204" pitchFamily="34" charset="-122"/>
                <a:ea typeface="微软雅黑" panose="020B0503020204020204" pitchFamily="34" charset="-122"/>
                <a:sym typeface="方正兰亭黑_GBK" pitchFamily="2" charset="-122"/>
              </a:rPr>
              <a:t>目录 </a:t>
            </a:r>
            <a:r>
              <a:rPr lang="en-US" altLang="zh-CN" sz="3200" dirty="0">
                <a:solidFill>
                  <a:schemeClr val="bg1"/>
                </a:solidFill>
                <a:latin typeface="微软雅黑" panose="020B0503020204020204" pitchFamily="34" charset="-122"/>
                <a:ea typeface="微软雅黑" panose="020B0503020204020204" pitchFamily="34" charset="-122"/>
                <a:sym typeface="方正兰亭黑_GBK" pitchFamily="2" charset="-122"/>
              </a:rPr>
              <a:t>/ </a:t>
            </a:r>
            <a:r>
              <a:rPr lang="en-US" altLang="zh-CN" sz="2000" dirty="0">
                <a:solidFill>
                  <a:schemeClr val="bg1"/>
                </a:solidFill>
                <a:latin typeface="微软雅黑" panose="020B0503020204020204" pitchFamily="34" charset="-122"/>
                <a:ea typeface="微软雅黑" panose="020B0503020204020204" pitchFamily="34" charset="-122"/>
                <a:sym typeface="方正兰亭黑_GBK" pitchFamily="2" charset="-122"/>
              </a:rPr>
              <a:t>CONTENTS</a:t>
            </a:r>
          </a:p>
        </p:txBody>
      </p:sp>
      <p:sp>
        <p:nvSpPr>
          <p:cNvPr id="4" name="矩形 3"/>
          <p:cNvSpPr/>
          <p:nvPr/>
        </p:nvSpPr>
        <p:spPr>
          <a:xfrm flipH="1">
            <a:off x="1630710" y="1836078"/>
            <a:ext cx="864097" cy="498020"/>
          </a:xfrm>
          <a:custGeom>
            <a:avLst/>
            <a:gdLst>
              <a:gd name="connsiteX0" fmla="*/ 0 w 648072"/>
              <a:gd name="connsiteY0" fmla="*/ 0 h 504056"/>
              <a:gd name="connsiteX1" fmla="*/ 648072 w 648072"/>
              <a:gd name="connsiteY1" fmla="*/ 0 h 504056"/>
              <a:gd name="connsiteX2" fmla="*/ 648072 w 648072"/>
              <a:gd name="connsiteY2" fmla="*/ 504056 h 504056"/>
              <a:gd name="connsiteX3" fmla="*/ 0 w 648072"/>
              <a:gd name="connsiteY3" fmla="*/ 504056 h 504056"/>
              <a:gd name="connsiteX4" fmla="*/ 0 w 648072"/>
              <a:gd name="connsiteY4" fmla="*/ 0 h 504056"/>
              <a:gd name="connsiteX0" fmla="*/ 0 w 648072"/>
              <a:gd name="connsiteY0" fmla="*/ 0 h 504056"/>
              <a:gd name="connsiteX1" fmla="*/ 648072 w 648072"/>
              <a:gd name="connsiteY1" fmla="*/ 0 h 504056"/>
              <a:gd name="connsiteX2" fmla="*/ 476057 w 648072"/>
              <a:gd name="connsiteY2" fmla="*/ 501039 h 504056"/>
              <a:gd name="connsiteX3" fmla="*/ 0 w 648072"/>
              <a:gd name="connsiteY3" fmla="*/ 504056 h 504056"/>
              <a:gd name="connsiteX4" fmla="*/ 0 w 648072"/>
              <a:gd name="connsiteY4" fmla="*/ 0 h 504056"/>
              <a:gd name="connsiteX0" fmla="*/ 187105 w 835177"/>
              <a:gd name="connsiteY0" fmla="*/ 0 h 510091"/>
              <a:gd name="connsiteX1" fmla="*/ 835177 w 835177"/>
              <a:gd name="connsiteY1" fmla="*/ 0 h 510091"/>
              <a:gd name="connsiteX2" fmla="*/ 663162 w 835177"/>
              <a:gd name="connsiteY2" fmla="*/ 501039 h 510091"/>
              <a:gd name="connsiteX3" fmla="*/ 0 w 835177"/>
              <a:gd name="connsiteY3" fmla="*/ 510091 h 510091"/>
              <a:gd name="connsiteX4" fmla="*/ 187105 w 835177"/>
              <a:gd name="connsiteY4" fmla="*/ 0 h 510091"/>
              <a:gd name="connsiteX0" fmla="*/ 190123 w 838195"/>
              <a:gd name="connsiteY0" fmla="*/ 0 h 501039"/>
              <a:gd name="connsiteX1" fmla="*/ 838195 w 838195"/>
              <a:gd name="connsiteY1" fmla="*/ 0 h 501039"/>
              <a:gd name="connsiteX2" fmla="*/ 666180 w 838195"/>
              <a:gd name="connsiteY2" fmla="*/ 501039 h 501039"/>
              <a:gd name="connsiteX3" fmla="*/ 0 w 838195"/>
              <a:gd name="connsiteY3" fmla="*/ 498020 h 501039"/>
              <a:gd name="connsiteX4" fmla="*/ 190123 w 838195"/>
              <a:gd name="connsiteY4" fmla="*/ 0 h 501039"/>
              <a:gd name="connsiteX0" fmla="*/ 132789 w 838195"/>
              <a:gd name="connsiteY0" fmla="*/ 0 h 501039"/>
              <a:gd name="connsiteX1" fmla="*/ 838195 w 838195"/>
              <a:gd name="connsiteY1" fmla="*/ 0 h 501039"/>
              <a:gd name="connsiteX2" fmla="*/ 666180 w 838195"/>
              <a:gd name="connsiteY2" fmla="*/ 501039 h 501039"/>
              <a:gd name="connsiteX3" fmla="*/ 0 w 838195"/>
              <a:gd name="connsiteY3" fmla="*/ 498020 h 501039"/>
              <a:gd name="connsiteX4" fmla="*/ 132789 w 838195"/>
              <a:gd name="connsiteY4" fmla="*/ 0 h 501039"/>
              <a:gd name="connsiteX0" fmla="*/ 132789 w 838195"/>
              <a:gd name="connsiteY0" fmla="*/ 0 h 498020"/>
              <a:gd name="connsiteX1" fmla="*/ 838195 w 838195"/>
              <a:gd name="connsiteY1" fmla="*/ 0 h 498020"/>
              <a:gd name="connsiteX2" fmla="*/ 699905 w 838195"/>
              <a:gd name="connsiteY2" fmla="*/ 497562 h 498020"/>
              <a:gd name="connsiteX3" fmla="*/ 0 w 838195"/>
              <a:gd name="connsiteY3" fmla="*/ 498020 h 498020"/>
              <a:gd name="connsiteX4" fmla="*/ 132789 w 838195"/>
              <a:gd name="connsiteY4" fmla="*/ 0 h 498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195" h="498020">
                <a:moveTo>
                  <a:pt x="132789" y="0"/>
                </a:moveTo>
                <a:lnTo>
                  <a:pt x="838195" y="0"/>
                </a:lnTo>
                <a:lnTo>
                  <a:pt x="699905" y="497562"/>
                </a:lnTo>
                <a:lnTo>
                  <a:pt x="0" y="498020"/>
                </a:lnTo>
                <a:lnTo>
                  <a:pt x="132789"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59"/>
          <p:cNvSpPr>
            <a:spLocks noChangeArrowheads="1"/>
          </p:cNvSpPr>
          <p:nvPr/>
        </p:nvSpPr>
        <p:spPr bwMode="auto">
          <a:xfrm flipH="1">
            <a:off x="1486694" y="1772816"/>
            <a:ext cx="1152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sz="3200" dirty="0">
                <a:solidFill>
                  <a:schemeClr val="bg1"/>
                </a:solidFill>
                <a:latin typeface="微软雅黑" panose="020B0503020204020204" pitchFamily="34" charset="-122"/>
                <a:ea typeface="微软雅黑" panose="020B0503020204020204" pitchFamily="34" charset="-122"/>
                <a:sym typeface="方正兰亭黑_GBK" pitchFamily="2" charset="-122"/>
              </a:rPr>
              <a:t>01</a:t>
            </a:r>
            <a:endParaRPr lang="en-US" altLang="zh-CN" sz="20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6" name="TextBox 5"/>
          <p:cNvSpPr txBox="1"/>
          <p:nvPr/>
        </p:nvSpPr>
        <p:spPr>
          <a:xfrm>
            <a:off x="2582738" y="1825660"/>
            <a:ext cx="2576364" cy="523220"/>
          </a:xfrm>
          <a:prstGeom prst="rect">
            <a:avLst/>
          </a:prstGeom>
          <a:noFill/>
        </p:spPr>
        <p:txBody>
          <a:bodyPr wrap="square" rtlCol="0">
            <a:spAutoFit/>
          </a:bodyPr>
          <a:lstStyle>
            <a:defPPr>
              <a:defRPr lang="zh-CN"/>
            </a:defPPr>
            <a:lvl1pPr algn="ctr">
              <a:defRPr sz="2800" b="1">
                <a:solidFill>
                  <a:schemeClr val="accent1"/>
                </a:solidFill>
                <a:latin typeface="微软雅黑"/>
                <a:ea typeface="微软雅黑"/>
              </a:defRPr>
            </a:lvl1pPr>
          </a:lstStyle>
          <a:p>
            <a:pPr algn="l"/>
            <a:r>
              <a:rPr lang="zh-CN" altLang="en-US" b="0" dirty="0">
                <a:solidFill>
                  <a:schemeClr val="accent1">
                    <a:lumMod val="75000"/>
                  </a:schemeClr>
                </a:solidFill>
                <a:latin typeface="微软雅黑" panose="020B0503020204020204" pitchFamily="34" charset="-122"/>
                <a:ea typeface="微软雅黑" panose="020B0503020204020204" pitchFamily="34" charset="-122"/>
              </a:rPr>
              <a:t>分析自身因素</a:t>
            </a:r>
          </a:p>
        </p:txBody>
      </p:sp>
      <p:sp>
        <p:nvSpPr>
          <p:cNvPr id="7" name="矩形 3"/>
          <p:cNvSpPr/>
          <p:nvPr/>
        </p:nvSpPr>
        <p:spPr>
          <a:xfrm flipH="1">
            <a:off x="1846734" y="2556158"/>
            <a:ext cx="864097" cy="498020"/>
          </a:xfrm>
          <a:custGeom>
            <a:avLst/>
            <a:gdLst>
              <a:gd name="connsiteX0" fmla="*/ 0 w 648072"/>
              <a:gd name="connsiteY0" fmla="*/ 0 h 504056"/>
              <a:gd name="connsiteX1" fmla="*/ 648072 w 648072"/>
              <a:gd name="connsiteY1" fmla="*/ 0 h 504056"/>
              <a:gd name="connsiteX2" fmla="*/ 648072 w 648072"/>
              <a:gd name="connsiteY2" fmla="*/ 504056 h 504056"/>
              <a:gd name="connsiteX3" fmla="*/ 0 w 648072"/>
              <a:gd name="connsiteY3" fmla="*/ 504056 h 504056"/>
              <a:gd name="connsiteX4" fmla="*/ 0 w 648072"/>
              <a:gd name="connsiteY4" fmla="*/ 0 h 504056"/>
              <a:gd name="connsiteX0" fmla="*/ 0 w 648072"/>
              <a:gd name="connsiteY0" fmla="*/ 0 h 504056"/>
              <a:gd name="connsiteX1" fmla="*/ 648072 w 648072"/>
              <a:gd name="connsiteY1" fmla="*/ 0 h 504056"/>
              <a:gd name="connsiteX2" fmla="*/ 476057 w 648072"/>
              <a:gd name="connsiteY2" fmla="*/ 501039 h 504056"/>
              <a:gd name="connsiteX3" fmla="*/ 0 w 648072"/>
              <a:gd name="connsiteY3" fmla="*/ 504056 h 504056"/>
              <a:gd name="connsiteX4" fmla="*/ 0 w 648072"/>
              <a:gd name="connsiteY4" fmla="*/ 0 h 504056"/>
              <a:gd name="connsiteX0" fmla="*/ 187105 w 835177"/>
              <a:gd name="connsiteY0" fmla="*/ 0 h 510091"/>
              <a:gd name="connsiteX1" fmla="*/ 835177 w 835177"/>
              <a:gd name="connsiteY1" fmla="*/ 0 h 510091"/>
              <a:gd name="connsiteX2" fmla="*/ 663162 w 835177"/>
              <a:gd name="connsiteY2" fmla="*/ 501039 h 510091"/>
              <a:gd name="connsiteX3" fmla="*/ 0 w 835177"/>
              <a:gd name="connsiteY3" fmla="*/ 510091 h 510091"/>
              <a:gd name="connsiteX4" fmla="*/ 187105 w 835177"/>
              <a:gd name="connsiteY4" fmla="*/ 0 h 510091"/>
              <a:gd name="connsiteX0" fmla="*/ 190123 w 838195"/>
              <a:gd name="connsiteY0" fmla="*/ 0 h 501039"/>
              <a:gd name="connsiteX1" fmla="*/ 838195 w 838195"/>
              <a:gd name="connsiteY1" fmla="*/ 0 h 501039"/>
              <a:gd name="connsiteX2" fmla="*/ 666180 w 838195"/>
              <a:gd name="connsiteY2" fmla="*/ 501039 h 501039"/>
              <a:gd name="connsiteX3" fmla="*/ 0 w 838195"/>
              <a:gd name="connsiteY3" fmla="*/ 498020 h 501039"/>
              <a:gd name="connsiteX4" fmla="*/ 190123 w 838195"/>
              <a:gd name="connsiteY4" fmla="*/ 0 h 501039"/>
              <a:gd name="connsiteX0" fmla="*/ 132789 w 838195"/>
              <a:gd name="connsiteY0" fmla="*/ 0 h 501039"/>
              <a:gd name="connsiteX1" fmla="*/ 838195 w 838195"/>
              <a:gd name="connsiteY1" fmla="*/ 0 h 501039"/>
              <a:gd name="connsiteX2" fmla="*/ 666180 w 838195"/>
              <a:gd name="connsiteY2" fmla="*/ 501039 h 501039"/>
              <a:gd name="connsiteX3" fmla="*/ 0 w 838195"/>
              <a:gd name="connsiteY3" fmla="*/ 498020 h 501039"/>
              <a:gd name="connsiteX4" fmla="*/ 132789 w 838195"/>
              <a:gd name="connsiteY4" fmla="*/ 0 h 501039"/>
              <a:gd name="connsiteX0" fmla="*/ 132789 w 838195"/>
              <a:gd name="connsiteY0" fmla="*/ 0 h 498020"/>
              <a:gd name="connsiteX1" fmla="*/ 838195 w 838195"/>
              <a:gd name="connsiteY1" fmla="*/ 0 h 498020"/>
              <a:gd name="connsiteX2" fmla="*/ 699905 w 838195"/>
              <a:gd name="connsiteY2" fmla="*/ 497562 h 498020"/>
              <a:gd name="connsiteX3" fmla="*/ 0 w 838195"/>
              <a:gd name="connsiteY3" fmla="*/ 498020 h 498020"/>
              <a:gd name="connsiteX4" fmla="*/ 132789 w 838195"/>
              <a:gd name="connsiteY4" fmla="*/ 0 h 498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195" h="498020">
                <a:moveTo>
                  <a:pt x="132789" y="0"/>
                </a:moveTo>
                <a:lnTo>
                  <a:pt x="838195" y="0"/>
                </a:lnTo>
                <a:lnTo>
                  <a:pt x="699905" y="497562"/>
                </a:lnTo>
                <a:lnTo>
                  <a:pt x="0" y="498020"/>
                </a:lnTo>
                <a:lnTo>
                  <a:pt x="132789"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59"/>
          <p:cNvSpPr>
            <a:spLocks noChangeArrowheads="1"/>
          </p:cNvSpPr>
          <p:nvPr/>
        </p:nvSpPr>
        <p:spPr bwMode="auto">
          <a:xfrm flipH="1">
            <a:off x="1702718" y="2492896"/>
            <a:ext cx="1152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sz="3200" dirty="0">
                <a:solidFill>
                  <a:schemeClr val="bg1"/>
                </a:solidFill>
                <a:latin typeface="微软雅黑" panose="020B0503020204020204" pitchFamily="34" charset="-122"/>
                <a:ea typeface="微软雅黑" panose="020B0503020204020204" pitchFamily="34" charset="-122"/>
                <a:sym typeface="方正兰亭黑_GBK" pitchFamily="2" charset="-122"/>
              </a:rPr>
              <a:t>02</a:t>
            </a:r>
            <a:endParaRPr lang="en-US" altLang="zh-CN" sz="20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9" name="TextBox 8"/>
          <p:cNvSpPr txBox="1"/>
          <p:nvPr/>
        </p:nvSpPr>
        <p:spPr>
          <a:xfrm>
            <a:off x="2798762" y="2545740"/>
            <a:ext cx="2576364" cy="523220"/>
          </a:xfrm>
          <a:prstGeom prst="rect">
            <a:avLst/>
          </a:prstGeom>
          <a:noFill/>
        </p:spPr>
        <p:txBody>
          <a:bodyPr wrap="square" rtlCol="0">
            <a:spAutoFit/>
          </a:bodyPr>
          <a:lstStyle>
            <a:defPPr>
              <a:defRPr lang="zh-CN"/>
            </a:defPPr>
            <a:lvl1pPr algn="ctr">
              <a:defRPr sz="2800" b="1">
                <a:solidFill>
                  <a:schemeClr val="accent1"/>
                </a:solidFill>
                <a:latin typeface="微软雅黑"/>
                <a:ea typeface="微软雅黑"/>
              </a:defRPr>
            </a:lvl1pPr>
          </a:lstStyle>
          <a:p>
            <a:pPr algn="l"/>
            <a:r>
              <a:rPr lang="zh-CN" altLang="en-US" b="0" dirty="0">
                <a:solidFill>
                  <a:schemeClr val="accent1">
                    <a:lumMod val="75000"/>
                  </a:schemeClr>
                </a:solidFill>
                <a:latin typeface="微软雅黑" panose="020B0503020204020204" pitchFamily="34" charset="-122"/>
                <a:ea typeface="微软雅黑" panose="020B0503020204020204" pitchFamily="34" charset="-122"/>
              </a:rPr>
              <a:t>外在环境因素</a:t>
            </a:r>
          </a:p>
        </p:txBody>
      </p:sp>
      <p:sp>
        <p:nvSpPr>
          <p:cNvPr id="10" name="矩形 3"/>
          <p:cNvSpPr/>
          <p:nvPr/>
        </p:nvSpPr>
        <p:spPr>
          <a:xfrm flipH="1">
            <a:off x="2062758" y="3212941"/>
            <a:ext cx="864097" cy="498020"/>
          </a:xfrm>
          <a:custGeom>
            <a:avLst/>
            <a:gdLst>
              <a:gd name="connsiteX0" fmla="*/ 0 w 648072"/>
              <a:gd name="connsiteY0" fmla="*/ 0 h 504056"/>
              <a:gd name="connsiteX1" fmla="*/ 648072 w 648072"/>
              <a:gd name="connsiteY1" fmla="*/ 0 h 504056"/>
              <a:gd name="connsiteX2" fmla="*/ 648072 w 648072"/>
              <a:gd name="connsiteY2" fmla="*/ 504056 h 504056"/>
              <a:gd name="connsiteX3" fmla="*/ 0 w 648072"/>
              <a:gd name="connsiteY3" fmla="*/ 504056 h 504056"/>
              <a:gd name="connsiteX4" fmla="*/ 0 w 648072"/>
              <a:gd name="connsiteY4" fmla="*/ 0 h 504056"/>
              <a:gd name="connsiteX0" fmla="*/ 0 w 648072"/>
              <a:gd name="connsiteY0" fmla="*/ 0 h 504056"/>
              <a:gd name="connsiteX1" fmla="*/ 648072 w 648072"/>
              <a:gd name="connsiteY1" fmla="*/ 0 h 504056"/>
              <a:gd name="connsiteX2" fmla="*/ 476057 w 648072"/>
              <a:gd name="connsiteY2" fmla="*/ 501039 h 504056"/>
              <a:gd name="connsiteX3" fmla="*/ 0 w 648072"/>
              <a:gd name="connsiteY3" fmla="*/ 504056 h 504056"/>
              <a:gd name="connsiteX4" fmla="*/ 0 w 648072"/>
              <a:gd name="connsiteY4" fmla="*/ 0 h 504056"/>
              <a:gd name="connsiteX0" fmla="*/ 187105 w 835177"/>
              <a:gd name="connsiteY0" fmla="*/ 0 h 510091"/>
              <a:gd name="connsiteX1" fmla="*/ 835177 w 835177"/>
              <a:gd name="connsiteY1" fmla="*/ 0 h 510091"/>
              <a:gd name="connsiteX2" fmla="*/ 663162 w 835177"/>
              <a:gd name="connsiteY2" fmla="*/ 501039 h 510091"/>
              <a:gd name="connsiteX3" fmla="*/ 0 w 835177"/>
              <a:gd name="connsiteY3" fmla="*/ 510091 h 510091"/>
              <a:gd name="connsiteX4" fmla="*/ 187105 w 835177"/>
              <a:gd name="connsiteY4" fmla="*/ 0 h 510091"/>
              <a:gd name="connsiteX0" fmla="*/ 190123 w 838195"/>
              <a:gd name="connsiteY0" fmla="*/ 0 h 501039"/>
              <a:gd name="connsiteX1" fmla="*/ 838195 w 838195"/>
              <a:gd name="connsiteY1" fmla="*/ 0 h 501039"/>
              <a:gd name="connsiteX2" fmla="*/ 666180 w 838195"/>
              <a:gd name="connsiteY2" fmla="*/ 501039 h 501039"/>
              <a:gd name="connsiteX3" fmla="*/ 0 w 838195"/>
              <a:gd name="connsiteY3" fmla="*/ 498020 h 501039"/>
              <a:gd name="connsiteX4" fmla="*/ 190123 w 838195"/>
              <a:gd name="connsiteY4" fmla="*/ 0 h 501039"/>
              <a:gd name="connsiteX0" fmla="*/ 132789 w 838195"/>
              <a:gd name="connsiteY0" fmla="*/ 0 h 501039"/>
              <a:gd name="connsiteX1" fmla="*/ 838195 w 838195"/>
              <a:gd name="connsiteY1" fmla="*/ 0 h 501039"/>
              <a:gd name="connsiteX2" fmla="*/ 666180 w 838195"/>
              <a:gd name="connsiteY2" fmla="*/ 501039 h 501039"/>
              <a:gd name="connsiteX3" fmla="*/ 0 w 838195"/>
              <a:gd name="connsiteY3" fmla="*/ 498020 h 501039"/>
              <a:gd name="connsiteX4" fmla="*/ 132789 w 838195"/>
              <a:gd name="connsiteY4" fmla="*/ 0 h 501039"/>
              <a:gd name="connsiteX0" fmla="*/ 132789 w 838195"/>
              <a:gd name="connsiteY0" fmla="*/ 0 h 498020"/>
              <a:gd name="connsiteX1" fmla="*/ 838195 w 838195"/>
              <a:gd name="connsiteY1" fmla="*/ 0 h 498020"/>
              <a:gd name="connsiteX2" fmla="*/ 699905 w 838195"/>
              <a:gd name="connsiteY2" fmla="*/ 497562 h 498020"/>
              <a:gd name="connsiteX3" fmla="*/ 0 w 838195"/>
              <a:gd name="connsiteY3" fmla="*/ 498020 h 498020"/>
              <a:gd name="connsiteX4" fmla="*/ 132789 w 838195"/>
              <a:gd name="connsiteY4" fmla="*/ 0 h 498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195" h="498020">
                <a:moveTo>
                  <a:pt x="132789" y="0"/>
                </a:moveTo>
                <a:lnTo>
                  <a:pt x="838195" y="0"/>
                </a:lnTo>
                <a:lnTo>
                  <a:pt x="699905" y="497562"/>
                </a:lnTo>
                <a:lnTo>
                  <a:pt x="0" y="498020"/>
                </a:lnTo>
                <a:lnTo>
                  <a:pt x="132789"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59"/>
          <p:cNvSpPr>
            <a:spLocks noChangeArrowheads="1"/>
          </p:cNvSpPr>
          <p:nvPr/>
        </p:nvSpPr>
        <p:spPr bwMode="auto">
          <a:xfrm flipH="1">
            <a:off x="1918742" y="3149679"/>
            <a:ext cx="1152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sz="3200" dirty="0">
                <a:solidFill>
                  <a:schemeClr val="bg1"/>
                </a:solidFill>
                <a:latin typeface="微软雅黑" panose="020B0503020204020204" pitchFamily="34" charset="-122"/>
                <a:ea typeface="微软雅黑" panose="020B0503020204020204" pitchFamily="34" charset="-122"/>
                <a:sym typeface="方正兰亭黑_GBK" pitchFamily="2" charset="-122"/>
              </a:rPr>
              <a:t>03</a:t>
            </a:r>
            <a:endParaRPr lang="en-US" altLang="zh-CN" sz="20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TextBox 11"/>
          <p:cNvSpPr txBox="1"/>
          <p:nvPr/>
        </p:nvSpPr>
        <p:spPr>
          <a:xfrm>
            <a:off x="3014786" y="3202523"/>
            <a:ext cx="2576364" cy="523220"/>
          </a:xfrm>
          <a:prstGeom prst="rect">
            <a:avLst/>
          </a:prstGeom>
          <a:noFill/>
        </p:spPr>
        <p:txBody>
          <a:bodyPr wrap="square" rtlCol="0">
            <a:spAutoFit/>
          </a:bodyPr>
          <a:lstStyle>
            <a:defPPr>
              <a:defRPr lang="zh-CN"/>
            </a:defPPr>
            <a:lvl1pPr algn="ctr">
              <a:defRPr sz="2800" b="1">
                <a:solidFill>
                  <a:schemeClr val="accent1"/>
                </a:solidFill>
                <a:latin typeface="微软雅黑"/>
                <a:ea typeface="微软雅黑"/>
              </a:defRPr>
            </a:lvl1pPr>
          </a:lstStyle>
          <a:p>
            <a:pPr algn="l"/>
            <a:r>
              <a:rPr lang="zh-CN" altLang="en-US" b="0" dirty="0">
                <a:solidFill>
                  <a:schemeClr val="accent1">
                    <a:lumMod val="75000"/>
                  </a:schemeClr>
                </a:solidFill>
                <a:latin typeface="微软雅黑" panose="020B0503020204020204" pitchFamily="34" charset="-122"/>
                <a:ea typeface="微软雅黑" panose="020B0503020204020204" pitchFamily="34" charset="-122"/>
              </a:rPr>
              <a:t>职业生涯规划</a:t>
            </a:r>
          </a:p>
        </p:txBody>
      </p:sp>
      <p:sp>
        <p:nvSpPr>
          <p:cNvPr id="13" name="矩形 3"/>
          <p:cNvSpPr/>
          <p:nvPr/>
        </p:nvSpPr>
        <p:spPr>
          <a:xfrm flipH="1">
            <a:off x="2278782" y="3861013"/>
            <a:ext cx="864097" cy="498020"/>
          </a:xfrm>
          <a:custGeom>
            <a:avLst/>
            <a:gdLst>
              <a:gd name="connsiteX0" fmla="*/ 0 w 648072"/>
              <a:gd name="connsiteY0" fmla="*/ 0 h 504056"/>
              <a:gd name="connsiteX1" fmla="*/ 648072 w 648072"/>
              <a:gd name="connsiteY1" fmla="*/ 0 h 504056"/>
              <a:gd name="connsiteX2" fmla="*/ 648072 w 648072"/>
              <a:gd name="connsiteY2" fmla="*/ 504056 h 504056"/>
              <a:gd name="connsiteX3" fmla="*/ 0 w 648072"/>
              <a:gd name="connsiteY3" fmla="*/ 504056 h 504056"/>
              <a:gd name="connsiteX4" fmla="*/ 0 w 648072"/>
              <a:gd name="connsiteY4" fmla="*/ 0 h 504056"/>
              <a:gd name="connsiteX0" fmla="*/ 0 w 648072"/>
              <a:gd name="connsiteY0" fmla="*/ 0 h 504056"/>
              <a:gd name="connsiteX1" fmla="*/ 648072 w 648072"/>
              <a:gd name="connsiteY1" fmla="*/ 0 h 504056"/>
              <a:gd name="connsiteX2" fmla="*/ 476057 w 648072"/>
              <a:gd name="connsiteY2" fmla="*/ 501039 h 504056"/>
              <a:gd name="connsiteX3" fmla="*/ 0 w 648072"/>
              <a:gd name="connsiteY3" fmla="*/ 504056 h 504056"/>
              <a:gd name="connsiteX4" fmla="*/ 0 w 648072"/>
              <a:gd name="connsiteY4" fmla="*/ 0 h 504056"/>
              <a:gd name="connsiteX0" fmla="*/ 187105 w 835177"/>
              <a:gd name="connsiteY0" fmla="*/ 0 h 510091"/>
              <a:gd name="connsiteX1" fmla="*/ 835177 w 835177"/>
              <a:gd name="connsiteY1" fmla="*/ 0 h 510091"/>
              <a:gd name="connsiteX2" fmla="*/ 663162 w 835177"/>
              <a:gd name="connsiteY2" fmla="*/ 501039 h 510091"/>
              <a:gd name="connsiteX3" fmla="*/ 0 w 835177"/>
              <a:gd name="connsiteY3" fmla="*/ 510091 h 510091"/>
              <a:gd name="connsiteX4" fmla="*/ 187105 w 835177"/>
              <a:gd name="connsiteY4" fmla="*/ 0 h 510091"/>
              <a:gd name="connsiteX0" fmla="*/ 190123 w 838195"/>
              <a:gd name="connsiteY0" fmla="*/ 0 h 501039"/>
              <a:gd name="connsiteX1" fmla="*/ 838195 w 838195"/>
              <a:gd name="connsiteY1" fmla="*/ 0 h 501039"/>
              <a:gd name="connsiteX2" fmla="*/ 666180 w 838195"/>
              <a:gd name="connsiteY2" fmla="*/ 501039 h 501039"/>
              <a:gd name="connsiteX3" fmla="*/ 0 w 838195"/>
              <a:gd name="connsiteY3" fmla="*/ 498020 h 501039"/>
              <a:gd name="connsiteX4" fmla="*/ 190123 w 838195"/>
              <a:gd name="connsiteY4" fmla="*/ 0 h 501039"/>
              <a:gd name="connsiteX0" fmla="*/ 132789 w 838195"/>
              <a:gd name="connsiteY0" fmla="*/ 0 h 501039"/>
              <a:gd name="connsiteX1" fmla="*/ 838195 w 838195"/>
              <a:gd name="connsiteY1" fmla="*/ 0 h 501039"/>
              <a:gd name="connsiteX2" fmla="*/ 666180 w 838195"/>
              <a:gd name="connsiteY2" fmla="*/ 501039 h 501039"/>
              <a:gd name="connsiteX3" fmla="*/ 0 w 838195"/>
              <a:gd name="connsiteY3" fmla="*/ 498020 h 501039"/>
              <a:gd name="connsiteX4" fmla="*/ 132789 w 838195"/>
              <a:gd name="connsiteY4" fmla="*/ 0 h 501039"/>
              <a:gd name="connsiteX0" fmla="*/ 132789 w 838195"/>
              <a:gd name="connsiteY0" fmla="*/ 0 h 498020"/>
              <a:gd name="connsiteX1" fmla="*/ 838195 w 838195"/>
              <a:gd name="connsiteY1" fmla="*/ 0 h 498020"/>
              <a:gd name="connsiteX2" fmla="*/ 699905 w 838195"/>
              <a:gd name="connsiteY2" fmla="*/ 497562 h 498020"/>
              <a:gd name="connsiteX3" fmla="*/ 0 w 838195"/>
              <a:gd name="connsiteY3" fmla="*/ 498020 h 498020"/>
              <a:gd name="connsiteX4" fmla="*/ 132789 w 838195"/>
              <a:gd name="connsiteY4" fmla="*/ 0 h 498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195" h="498020">
                <a:moveTo>
                  <a:pt x="132789" y="0"/>
                </a:moveTo>
                <a:lnTo>
                  <a:pt x="838195" y="0"/>
                </a:lnTo>
                <a:lnTo>
                  <a:pt x="699905" y="497562"/>
                </a:lnTo>
                <a:lnTo>
                  <a:pt x="0" y="498020"/>
                </a:lnTo>
                <a:lnTo>
                  <a:pt x="132789"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9"/>
          <p:cNvSpPr>
            <a:spLocks noChangeArrowheads="1"/>
          </p:cNvSpPr>
          <p:nvPr/>
        </p:nvSpPr>
        <p:spPr bwMode="auto">
          <a:xfrm flipH="1">
            <a:off x="2134766" y="3797751"/>
            <a:ext cx="1152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sz="3200" dirty="0">
                <a:solidFill>
                  <a:schemeClr val="bg1"/>
                </a:solidFill>
                <a:latin typeface="微软雅黑" panose="020B0503020204020204" pitchFamily="34" charset="-122"/>
                <a:ea typeface="微软雅黑" panose="020B0503020204020204" pitchFamily="34" charset="-122"/>
                <a:sym typeface="方正兰亭黑_GBK" pitchFamily="2" charset="-122"/>
              </a:rPr>
              <a:t>04</a:t>
            </a:r>
            <a:endParaRPr lang="en-US" altLang="zh-CN" sz="20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5" name="TextBox 14"/>
          <p:cNvSpPr txBox="1"/>
          <p:nvPr/>
        </p:nvSpPr>
        <p:spPr>
          <a:xfrm>
            <a:off x="3230810" y="3850595"/>
            <a:ext cx="2576364" cy="523220"/>
          </a:xfrm>
          <a:prstGeom prst="rect">
            <a:avLst/>
          </a:prstGeom>
          <a:noFill/>
        </p:spPr>
        <p:txBody>
          <a:bodyPr wrap="square" rtlCol="0">
            <a:spAutoFit/>
          </a:bodyPr>
          <a:lstStyle>
            <a:defPPr>
              <a:defRPr lang="zh-CN"/>
            </a:defPPr>
            <a:lvl1pPr algn="ctr">
              <a:defRPr sz="2800" b="1">
                <a:solidFill>
                  <a:schemeClr val="accent1"/>
                </a:solidFill>
                <a:latin typeface="微软雅黑"/>
                <a:ea typeface="微软雅黑"/>
              </a:defRPr>
            </a:lvl1pPr>
          </a:lstStyle>
          <a:p>
            <a:pPr algn="l"/>
            <a:r>
              <a:rPr lang="zh-CN" altLang="en-US" b="0" dirty="0">
                <a:solidFill>
                  <a:schemeClr val="accent1">
                    <a:lumMod val="75000"/>
                  </a:schemeClr>
                </a:solidFill>
                <a:latin typeface="微软雅黑" panose="020B0503020204020204" pitchFamily="34" charset="-122"/>
                <a:ea typeface="微软雅黑" panose="020B0503020204020204" pitchFamily="34" charset="-122"/>
              </a:rPr>
              <a:t>如何执行计划</a:t>
            </a:r>
          </a:p>
        </p:txBody>
      </p:sp>
      <p:sp>
        <p:nvSpPr>
          <p:cNvPr id="16" name="矩形 15"/>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02</a:t>
            </a:r>
            <a:endParaRPr lang="zh-CN" dirty="0">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384813759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250" autoRev="1" fill="hold">
                                          <p:stCondLst>
                                            <p:cond delay="0"/>
                                          </p:stCondLst>
                                        </p:cTn>
                                        <p:tgtEl>
                                          <p:spTgt spid="6"/>
                                        </p:tgtEl>
                                        <p:attrNameLst>
                                          <p:attrName>ppt_w</p:attrName>
                                        </p:attrNameLst>
                                      </p:cBhvr>
                                    </p:anim>
                                    <p:anim by="(#ppt_w*0.50)" calcmode="lin" valueType="num">
                                      <p:cBhvr>
                                        <p:cTn id="26" dur="250" decel="50000" autoRev="1" fill="hold">
                                          <p:stCondLst>
                                            <p:cond delay="0"/>
                                          </p:stCondLst>
                                        </p:cTn>
                                        <p:tgtEl>
                                          <p:spTgt spid="6"/>
                                        </p:tgtEl>
                                        <p:attrNameLst>
                                          <p:attrName>ppt_x</p:attrName>
                                        </p:attrNameLst>
                                      </p:cBhvr>
                                    </p:anim>
                                    <p:anim from="(-#ppt_h/2)" to="(#ppt_y)" calcmode="lin" valueType="num">
                                      <p:cBhvr>
                                        <p:cTn id="27" dur="500" fill="hold">
                                          <p:stCondLst>
                                            <p:cond delay="0"/>
                                          </p:stCondLst>
                                        </p:cTn>
                                        <p:tgtEl>
                                          <p:spTgt spid="6"/>
                                        </p:tgtEl>
                                        <p:attrNameLst>
                                          <p:attrName>ppt_y</p:attrName>
                                        </p:attrNameLst>
                                      </p:cBhvr>
                                    </p:anim>
                                    <p:animRot by="21600000">
                                      <p:cBhvr>
                                        <p:cTn id="28" dur="500" fill="hold">
                                          <p:stCondLst>
                                            <p:cond delay="0"/>
                                          </p:stCondLst>
                                        </p:cTn>
                                        <p:tgtEl>
                                          <p:spTgt spid="6"/>
                                        </p:tgtEl>
                                        <p:attrNameLst>
                                          <p:attrName>r</p:attrName>
                                        </p:attrNameLst>
                                      </p:cBhvr>
                                    </p:animRot>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by="(-#ppt_w*2)" calcmode="lin" valueType="num">
                                      <p:cBhvr rctx="PPT">
                                        <p:cTn id="44" dur="250" autoRev="1" fill="hold">
                                          <p:stCondLst>
                                            <p:cond delay="0"/>
                                          </p:stCondLst>
                                        </p:cTn>
                                        <p:tgtEl>
                                          <p:spTgt spid="9"/>
                                        </p:tgtEl>
                                        <p:attrNameLst>
                                          <p:attrName>ppt_w</p:attrName>
                                        </p:attrNameLst>
                                      </p:cBhvr>
                                    </p:anim>
                                    <p:anim by="(#ppt_w*0.50)" calcmode="lin" valueType="num">
                                      <p:cBhvr>
                                        <p:cTn id="45" dur="250" decel="50000" autoRev="1" fill="hold">
                                          <p:stCondLst>
                                            <p:cond delay="0"/>
                                          </p:stCondLst>
                                        </p:cTn>
                                        <p:tgtEl>
                                          <p:spTgt spid="9"/>
                                        </p:tgtEl>
                                        <p:attrNameLst>
                                          <p:attrName>ppt_x</p:attrName>
                                        </p:attrNameLst>
                                      </p:cBhvr>
                                    </p:anim>
                                    <p:anim from="(-#ppt_h/2)" to="(#ppt_y)" calcmode="lin" valueType="num">
                                      <p:cBhvr>
                                        <p:cTn id="46" dur="500" fill="hold">
                                          <p:stCondLst>
                                            <p:cond delay="0"/>
                                          </p:stCondLst>
                                        </p:cTn>
                                        <p:tgtEl>
                                          <p:spTgt spid="9"/>
                                        </p:tgtEl>
                                        <p:attrNameLst>
                                          <p:attrName>ppt_y</p:attrName>
                                        </p:attrNameLst>
                                      </p:cBhvr>
                                    </p:anim>
                                    <p:animRot by="21600000">
                                      <p:cBhvr>
                                        <p:cTn id="47" dur="500" fill="hold">
                                          <p:stCondLst>
                                            <p:cond delay="0"/>
                                          </p:stCondLst>
                                        </p:cTn>
                                        <p:tgtEl>
                                          <p:spTgt spid="9"/>
                                        </p:tgtEl>
                                        <p:attrNameLst>
                                          <p:attrName>r</p:attrName>
                                        </p:attrNameLst>
                                      </p:cBhvr>
                                    </p:animRo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12"/>
                                        </p:tgtEl>
                                        <p:attrNameLst>
                                          <p:attrName>style.visibility</p:attrName>
                                        </p:attrNameLst>
                                      </p:cBhvr>
                                      <p:to>
                                        <p:strVal val="visible"/>
                                      </p:to>
                                    </p:set>
                                    <p:anim by="(-#ppt_w*2)" calcmode="lin" valueType="num">
                                      <p:cBhvr rctx="PPT">
                                        <p:cTn id="63" dur="250" autoRev="1" fill="hold">
                                          <p:stCondLst>
                                            <p:cond delay="0"/>
                                          </p:stCondLst>
                                        </p:cTn>
                                        <p:tgtEl>
                                          <p:spTgt spid="12"/>
                                        </p:tgtEl>
                                        <p:attrNameLst>
                                          <p:attrName>ppt_w</p:attrName>
                                        </p:attrNameLst>
                                      </p:cBhvr>
                                    </p:anim>
                                    <p:anim by="(#ppt_w*0.50)" calcmode="lin" valueType="num">
                                      <p:cBhvr>
                                        <p:cTn id="64" dur="250" decel="50000" autoRev="1" fill="hold">
                                          <p:stCondLst>
                                            <p:cond delay="0"/>
                                          </p:stCondLst>
                                        </p:cTn>
                                        <p:tgtEl>
                                          <p:spTgt spid="12"/>
                                        </p:tgtEl>
                                        <p:attrNameLst>
                                          <p:attrName>ppt_x</p:attrName>
                                        </p:attrNameLst>
                                      </p:cBhvr>
                                    </p:anim>
                                    <p:anim from="(-#ppt_h/2)" to="(#ppt_y)" calcmode="lin" valueType="num">
                                      <p:cBhvr>
                                        <p:cTn id="65" dur="500" fill="hold">
                                          <p:stCondLst>
                                            <p:cond delay="0"/>
                                          </p:stCondLst>
                                        </p:cTn>
                                        <p:tgtEl>
                                          <p:spTgt spid="12"/>
                                        </p:tgtEl>
                                        <p:attrNameLst>
                                          <p:attrName>ppt_y</p:attrName>
                                        </p:attrNameLst>
                                      </p:cBhvr>
                                    </p:anim>
                                    <p:animRot by="21600000">
                                      <p:cBhvr>
                                        <p:cTn id="66" dur="500" fill="hold">
                                          <p:stCondLst>
                                            <p:cond delay="0"/>
                                          </p:stCondLst>
                                        </p:cTn>
                                        <p:tgtEl>
                                          <p:spTgt spid="12"/>
                                        </p:tgtEl>
                                        <p:attrNameLst>
                                          <p:attrName>r</p:attrName>
                                        </p:attrNameLst>
                                      </p:cBhvr>
                                    </p:animRot>
                                  </p:childTnLst>
                                </p:cTn>
                              </p:par>
                            </p:childTnLst>
                          </p:cTn>
                        </p:par>
                        <p:par>
                          <p:cTn id="67" fill="hold">
                            <p:stCondLst>
                              <p:cond delay="7750"/>
                            </p:stCondLst>
                            <p:childTnLst>
                              <p:par>
                                <p:cTn id="68" presetID="53" presetClass="entr" presetSubtype="16"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par>
                          <p:cTn id="73" fill="hold">
                            <p:stCondLst>
                              <p:cond delay="8250"/>
                            </p:stCondLst>
                            <p:childTnLst>
                              <p:par>
                                <p:cTn id="74" presetID="42"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par>
                          <p:cTn id="79" fill="hold">
                            <p:stCondLst>
                              <p:cond delay="9250"/>
                            </p:stCondLst>
                            <p:childTnLst>
                              <p:par>
                                <p:cTn id="80" presetID="56" presetClass="entr" presetSubtype="0" fill="hold" grpId="0" nodeType="afterEffect">
                                  <p:stCondLst>
                                    <p:cond delay="0"/>
                                  </p:stCondLst>
                                  <p:iterate type="lt">
                                    <p:tmPct val="10000"/>
                                  </p:iterate>
                                  <p:childTnLst>
                                    <p:set>
                                      <p:cBhvr>
                                        <p:cTn id="81" dur="1" fill="hold">
                                          <p:stCondLst>
                                            <p:cond delay="0"/>
                                          </p:stCondLst>
                                        </p:cTn>
                                        <p:tgtEl>
                                          <p:spTgt spid="15"/>
                                        </p:tgtEl>
                                        <p:attrNameLst>
                                          <p:attrName>style.visibility</p:attrName>
                                        </p:attrNameLst>
                                      </p:cBhvr>
                                      <p:to>
                                        <p:strVal val="visible"/>
                                      </p:to>
                                    </p:set>
                                    <p:anim by="(-#ppt_w*2)" calcmode="lin" valueType="num">
                                      <p:cBhvr rctx="PPT">
                                        <p:cTn id="82" dur="250" autoRev="1" fill="hold">
                                          <p:stCondLst>
                                            <p:cond delay="0"/>
                                          </p:stCondLst>
                                        </p:cTn>
                                        <p:tgtEl>
                                          <p:spTgt spid="15"/>
                                        </p:tgtEl>
                                        <p:attrNameLst>
                                          <p:attrName>ppt_w</p:attrName>
                                        </p:attrNameLst>
                                      </p:cBhvr>
                                    </p:anim>
                                    <p:anim by="(#ppt_w*0.50)" calcmode="lin" valueType="num">
                                      <p:cBhvr>
                                        <p:cTn id="83" dur="250" decel="50000" autoRev="1" fill="hold">
                                          <p:stCondLst>
                                            <p:cond delay="0"/>
                                          </p:stCondLst>
                                        </p:cTn>
                                        <p:tgtEl>
                                          <p:spTgt spid="15"/>
                                        </p:tgtEl>
                                        <p:attrNameLst>
                                          <p:attrName>ppt_x</p:attrName>
                                        </p:attrNameLst>
                                      </p:cBhvr>
                                    </p:anim>
                                    <p:anim from="(-#ppt_h/2)" to="(#ppt_y)" calcmode="lin" valueType="num">
                                      <p:cBhvr>
                                        <p:cTn id="84" dur="500" fill="hold">
                                          <p:stCondLst>
                                            <p:cond delay="0"/>
                                          </p:stCondLst>
                                        </p:cTn>
                                        <p:tgtEl>
                                          <p:spTgt spid="15"/>
                                        </p:tgtEl>
                                        <p:attrNameLst>
                                          <p:attrName>ppt_y</p:attrName>
                                        </p:attrNameLst>
                                      </p:cBhvr>
                                    </p:anim>
                                    <p:animRot by="21600000">
                                      <p:cBhvr>
                                        <p:cTn id="85" dur="5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animBg="1"/>
      <p:bldP spid="8" grpId="0"/>
      <p:bldP spid="9" grpId="0"/>
      <p:bldP spid="10" grpId="0" animBg="1"/>
      <p:bldP spid="11" grpId="0"/>
      <p:bldP spid="12" grpId="0"/>
      <p:bldP spid="13" grpId="0" animBg="1"/>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20</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职业晋升空间</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Bent Arrow 21"/>
          <p:cNvSpPr/>
          <p:nvPr/>
        </p:nvSpPr>
        <p:spPr>
          <a:xfrm>
            <a:off x="8490850" y="2570845"/>
            <a:ext cx="2428892" cy="1550916"/>
          </a:xfrm>
          <a:prstGeom prst="bentArrow">
            <a:avLst/>
          </a:prstGeom>
          <a:solidFill>
            <a:schemeClr val="accent1">
              <a:lumMod val="75000"/>
            </a:schemeClr>
          </a:solidFill>
          <a:ln>
            <a:noFill/>
          </a:ln>
          <a:effectLst/>
          <a:scene3d>
            <a:camera prst="orthographicFront"/>
            <a:lightRig rig="threePt" dir="t"/>
          </a:scene3d>
          <a:sp3d prstMaterial="softEdge">
            <a:bevelT w="38100" h="635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sz="3200">
              <a:solidFill>
                <a:prstClr val="black"/>
              </a:solidFill>
            </a:endParaRPr>
          </a:p>
        </p:txBody>
      </p:sp>
      <p:sp>
        <p:nvSpPr>
          <p:cNvPr id="64" name="Bent Arrow 18"/>
          <p:cNvSpPr/>
          <p:nvPr/>
        </p:nvSpPr>
        <p:spPr>
          <a:xfrm>
            <a:off x="1204174" y="4121762"/>
            <a:ext cx="2428892" cy="1550916"/>
          </a:xfrm>
          <a:prstGeom prst="bentArrow">
            <a:avLst/>
          </a:prstGeom>
          <a:solidFill>
            <a:schemeClr val="accent1">
              <a:lumMod val="75000"/>
            </a:schemeClr>
          </a:solidFill>
          <a:ln>
            <a:noFill/>
          </a:ln>
          <a:effectLst/>
          <a:scene3d>
            <a:camera prst="orthographicFront"/>
            <a:lightRig rig="threePt" dir="t"/>
          </a:scene3d>
          <a:sp3d prstMaterial="softEdge">
            <a:bevelT w="38100" h="635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sz="3200">
              <a:solidFill>
                <a:prstClr val="black"/>
              </a:solidFill>
            </a:endParaRPr>
          </a:p>
        </p:txBody>
      </p:sp>
      <p:sp>
        <p:nvSpPr>
          <p:cNvPr id="65" name="Bent Arrow 20"/>
          <p:cNvSpPr/>
          <p:nvPr/>
        </p:nvSpPr>
        <p:spPr>
          <a:xfrm>
            <a:off x="6061956" y="3173978"/>
            <a:ext cx="2428892" cy="1550916"/>
          </a:xfrm>
          <a:prstGeom prst="bentArrow">
            <a:avLst/>
          </a:prstGeom>
          <a:solidFill>
            <a:schemeClr val="accent1">
              <a:lumMod val="75000"/>
            </a:schemeClr>
          </a:solidFill>
          <a:ln>
            <a:noFill/>
          </a:ln>
          <a:effectLst/>
          <a:scene3d>
            <a:camera prst="orthographicFront"/>
            <a:lightRig rig="threePt" dir="t"/>
          </a:scene3d>
          <a:sp3d prstMaterial="softEdge">
            <a:bevelT w="38100" h="63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id-ID" sz="3200">
              <a:solidFill>
                <a:prstClr val="black"/>
              </a:solidFill>
            </a:endParaRPr>
          </a:p>
        </p:txBody>
      </p:sp>
      <p:sp>
        <p:nvSpPr>
          <p:cNvPr id="66" name="Bent Arrow 19"/>
          <p:cNvSpPr/>
          <p:nvPr/>
        </p:nvSpPr>
        <p:spPr>
          <a:xfrm>
            <a:off x="3633064" y="3604790"/>
            <a:ext cx="2428892" cy="1550916"/>
          </a:xfrm>
          <a:prstGeom prst="bentArrow">
            <a:avLst/>
          </a:prstGeom>
          <a:solidFill>
            <a:schemeClr val="accent1">
              <a:lumMod val="75000"/>
            </a:schemeClr>
          </a:solidFill>
          <a:ln>
            <a:noFill/>
          </a:ln>
          <a:effectLst/>
          <a:scene3d>
            <a:camera prst="orthographicFront"/>
            <a:lightRig rig="threePt" dir="t"/>
          </a:scene3d>
          <a:sp3d prstMaterial="softEdge">
            <a:bevelT w="38100" h="635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sz="3200">
              <a:solidFill>
                <a:prstClr val="black"/>
              </a:solidFill>
            </a:endParaRPr>
          </a:p>
        </p:txBody>
      </p:sp>
      <p:grpSp>
        <p:nvGrpSpPr>
          <p:cNvPr id="67" name="组合 66"/>
          <p:cNvGrpSpPr/>
          <p:nvPr/>
        </p:nvGrpSpPr>
        <p:grpSpPr>
          <a:xfrm>
            <a:off x="9452634" y="1345515"/>
            <a:ext cx="887355" cy="1291435"/>
            <a:chOff x="8516938" y="5619750"/>
            <a:chExt cx="693738" cy="1009650"/>
          </a:xfrm>
          <a:solidFill>
            <a:schemeClr val="accent1">
              <a:lumMod val="75000"/>
            </a:schemeClr>
          </a:solidFill>
        </p:grpSpPr>
        <p:sp>
          <p:nvSpPr>
            <p:cNvPr id="68" name="Freeform 190"/>
            <p:cNvSpPr>
              <a:spLocks/>
            </p:cNvSpPr>
            <p:nvPr/>
          </p:nvSpPr>
          <p:spPr bwMode="auto">
            <a:xfrm>
              <a:off x="8543926" y="6273800"/>
              <a:ext cx="53975" cy="52388"/>
            </a:xfrm>
            <a:custGeom>
              <a:avLst/>
              <a:gdLst>
                <a:gd name="T0" fmla="*/ 24 w 31"/>
                <a:gd name="T1" fmla="*/ 5 h 30"/>
                <a:gd name="T2" fmla="*/ 0 w 31"/>
                <a:gd name="T3" fmla="*/ 0 h 30"/>
                <a:gd name="T4" fmla="*/ 13 w 31"/>
                <a:gd name="T5" fmla="*/ 26 h 30"/>
                <a:gd name="T6" fmla="*/ 21 w 31"/>
                <a:gd name="T7" fmla="*/ 18 h 30"/>
                <a:gd name="T8" fmla="*/ 24 w 31"/>
                <a:gd name="T9" fmla="*/ 17 h 30"/>
                <a:gd name="T10" fmla="*/ 30 w 31"/>
                <a:gd name="T11" fmla="*/ 23 h 30"/>
                <a:gd name="T12" fmla="*/ 24 w 31"/>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69" name="Freeform 191"/>
            <p:cNvSpPr>
              <a:spLocks/>
            </p:cNvSpPr>
            <p:nvPr/>
          </p:nvSpPr>
          <p:spPr bwMode="auto">
            <a:xfrm>
              <a:off x="8516938" y="5888037"/>
              <a:ext cx="560388" cy="692150"/>
            </a:xfrm>
            <a:custGeom>
              <a:avLst/>
              <a:gdLst>
                <a:gd name="T0" fmla="*/ 273 w 321"/>
                <a:gd name="T1" fmla="*/ 82 h 397"/>
                <a:gd name="T2" fmla="*/ 251 w 321"/>
                <a:gd name="T3" fmla="*/ 41 h 397"/>
                <a:gd name="T4" fmla="*/ 167 w 321"/>
                <a:gd name="T5" fmla="*/ 5 h 397"/>
                <a:gd name="T6" fmla="*/ 162 w 321"/>
                <a:gd name="T7" fmla="*/ 8 h 397"/>
                <a:gd name="T8" fmla="*/ 143 w 321"/>
                <a:gd name="T9" fmla="*/ 91 h 397"/>
                <a:gd name="T10" fmla="*/ 136 w 321"/>
                <a:gd name="T11" fmla="*/ 29 h 397"/>
                <a:gd name="T12" fmla="*/ 138 w 321"/>
                <a:gd name="T13" fmla="*/ 22 h 397"/>
                <a:gd name="T14" fmla="*/ 134 w 321"/>
                <a:gd name="T15" fmla="*/ 15 h 397"/>
                <a:gd name="T16" fmla="*/ 124 w 321"/>
                <a:gd name="T17" fmla="*/ 15 h 397"/>
                <a:gd name="T18" fmla="*/ 119 w 321"/>
                <a:gd name="T19" fmla="*/ 22 h 397"/>
                <a:gd name="T20" fmla="*/ 121 w 321"/>
                <a:gd name="T21" fmla="*/ 28 h 397"/>
                <a:gd name="T22" fmla="*/ 113 w 321"/>
                <a:gd name="T23" fmla="*/ 87 h 397"/>
                <a:gd name="T24" fmla="*/ 113 w 321"/>
                <a:gd name="T25" fmla="*/ 90 h 397"/>
                <a:gd name="T26" fmla="*/ 90 w 321"/>
                <a:gd name="T27" fmla="*/ 5 h 397"/>
                <a:gd name="T28" fmla="*/ 87 w 321"/>
                <a:gd name="T29" fmla="*/ 5 h 397"/>
                <a:gd name="T30" fmla="*/ 2 w 321"/>
                <a:gd name="T31" fmla="*/ 49 h 397"/>
                <a:gd name="T32" fmla="*/ 13 w 321"/>
                <a:gd name="T33" fmla="*/ 211 h 397"/>
                <a:gd name="T34" fmla="*/ 43 w 321"/>
                <a:gd name="T35" fmla="*/ 217 h 397"/>
                <a:gd name="T36" fmla="*/ 38 w 321"/>
                <a:gd name="T37" fmla="*/ 73 h 397"/>
                <a:gd name="T38" fmla="*/ 42 w 321"/>
                <a:gd name="T39" fmla="*/ 76 h 397"/>
                <a:gd name="T40" fmla="*/ 42 w 321"/>
                <a:gd name="T41" fmla="*/ 76 h 397"/>
                <a:gd name="T42" fmla="*/ 47 w 321"/>
                <a:gd name="T43" fmla="*/ 148 h 397"/>
                <a:gd name="T44" fmla="*/ 53 w 321"/>
                <a:gd name="T45" fmla="*/ 222 h 397"/>
                <a:gd name="T46" fmla="*/ 54 w 321"/>
                <a:gd name="T47" fmla="*/ 223 h 397"/>
                <a:gd name="T48" fmla="*/ 61 w 321"/>
                <a:gd name="T49" fmla="*/ 238 h 397"/>
                <a:gd name="T50" fmla="*/ 73 w 321"/>
                <a:gd name="T51" fmla="*/ 397 h 397"/>
                <a:gd name="T52" fmla="*/ 106 w 321"/>
                <a:gd name="T53" fmla="*/ 397 h 397"/>
                <a:gd name="T54" fmla="*/ 121 w 321"/>
                <a:gd name="T55" fmla="*/ 272 h 397"/>
                <a:gd name="T56" fmla="*/ 124 w 321"/>
                <a:gd name="T57" fmla="*/ 273 h 397"/>
                <a:gd name="T58" fmla="*/ 128 w 321"/>
                <a:gd name="T59" fmla="*/ 272 h 397"/>
                <a:gd name="T60" fmla="*/ 144 w 321"/>
                <a:gd name="T61" fmla="*/ 397 h 397"/>
                <a:gd name="T62" fmla="*/ 176 w 321"/>
                <a:gd name="T63" fmla="*/ 397 h 397"/>
                <a:gd name="T64" fmla="*/ 187 w 321"/>
                <a:gd name="T65" fmla="*/ 240 h 397"/>
                <a:gd name="T66" fmla="*/ 196 w 321"/>
                <a:gd name="T67" fmla="*/ 223 h 397"/>
                <a:gd name="T68" fmla="*/ 196 w 321"/>
                <a:gd name="T69" fmla="*/ 222 h 397"/>
                <a:gd name="T70" fmla="*/ 200 w 321"/>
                <a:gd name="T71" fmla="*/ 173 h 397"/>
                <a:gd name="T72" fmla="*/ 207 w 321"/>
                <a:gd name="T73" fmla="*/ 79 h 397"/>
                <a:gd name="T74" fmla="*/ 207 w 321"/>
                <a:gd name="T75" fmla="*/ 78 h 397"/>
                <a:gd name="T76" fmla="*/ 211 w 321"/>
                <a:gd name="T77" fmla="*/ 73 h 397"/>
                <a:gd name="T78" fmla="*/ 274 w 321"/>
                <a:gd name="T79" fmla="*/ 134 h 397"/>
                <a:gd name="T80" fmla="*/ 301 w 321"/>
                <a:gd name="T81" fmla="*/ 141 h 397"/>
                <a:gd name="T82" fmla="*/ 321 w 321"/>
                <a:gd name="T83" fmla="*/ 103 h 397"/>
                <a:gd name="T84" fmla="*/ 273 w 321"/>
                <a:gd name="T85" fmla="*/ 8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 h="397">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70" name="Freeform 192"/>
            <p:cNvSpPr>
              <a:spLocks/>
            </p:cNvSpPr>
            <p:nvPr/>
          </p:nvSpPr>
          <p:spPr bwMode="auto">
            <a:xfrm>
              <a:off x="8640763" y="5619750"/>
              <a:ext cx="195263" cy="279400"/>
            </a:xfrm>
            <a:custGeom>
              <a:avLst/>
              <a:gdLst>
                <a:gd name="T0" fmla="*/ 5 w 112"/>
                <a:gd name="T1" fmla="*/ 75 h 160"/>
                <a:gd name="T2" fmla="*/ 0 w 112"/>
                <a:gd name="T3" fmla="*/ 93 h 160"/>
                <a:gd name="T4" fmla="*/ 5 w 112"/>
                <a:gd name="T5" fmla="*/ 111 h 160"/>
                <a:gd name="T6" fmla="*/ 8 w 112"/>
                <a:gd name="T7" fmla="*/ 107 h 160"/>
                <a:gd name="T8" fmla="*/ 57 w 112"/>
                <a:gd name="T9" fmla="*/ 160 h 160"/>
                <a:gd name="T10" fmla="*/ 104 w 112"/>
                <a:gd name="T11" fmla="*/ 105 h 160"/>
                <a:gd name="T12" fmla="*/ 108 w 112"/>
                <a:gd name="T13" fmla="*/ 111 h 160"/>
                <a:gd name="T14" fmla="*/ 112 w 112"/>
                <a:gd name="T15" fmla="*/ 93 h 160"/>
                <a:gd name="T16" fmla="*/ 108 w 112"/>
                <a:gd name="T17" fmla="*/ 74 h 160"/>
                <a:gd name="T18" fmla="*/ 106 w 112"/>
                <a:gd name="T19" fmla="*/ 75 h 160"/>
                <a:gd name="T20" fmla="*/ 106 w 112"/>
                <a:gd name="T21" fmla="*/ 60 h 160"/>
                <a:gd name="T22" fmla="*/ 65 w 112"/>
                <a:gd name="T23" fmla="*/ 50 h 160"/>
                <a:gd name="T24" fmla="*/ 71 w 112"/>
                <a:gd name="T25" fmla="*/ 52 h 160"/>
                <a:gd name="T26" fmla="*/ 110 w 112"/>
                <a:gd name="T27" fmla="*/ 39 h 160"/>
                <a:gd name="T28" fmla="*/ 20 w 112"/>
                <a:gd name="T29" fmla="*/ 29 h 160"/>
                <a:gd name="T30" fmla="*/ 2 w 112"/>
                <a:gd name="T31" fmla="*/ 41 h 160"/>
                <a:gd name="T32" fmla="*/ 14 w 112"/>
                <a:gd name="T33" fmla="*/ 41 h 160"/>
                <a:gd name="T34" fmla="*/ 6 w 112"/>
                <a:gd name="T35" fmla="*/ 67 h 160"/>
                <a:gd name="T36" fmla="*/ 5 w 112"/>
                <a:gd name="T37" fmla="*/ 75 h 160"/>
                <a:gd name="T38" fmla="*/ 5 w 112"/>
                <a:gd name="T39"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60">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71" name="Freeform 193"/>
            <p:cNvSpPr>
              <a:spLocks/>
            </p:cNvSpPr>
            <p:nvPr/>
          </p:nvSpPr>
          <p:spPr bwMode="auto">
            <a:xfrm>
              <a:off x="8591551" y="6591300"/>
              <a:ext cx="104775" cy="38100"/>
            </a:xfrm>
            <a:custGeom>
              <a:avLst/>
              <a:gdLst>
                <a:gd name="T0" fmla="*/ 31 w 60"/>
                <a:gd name="T1" fmla="*/ 0 h 22"/>
                <a:gd name="T2" fmla="*/ 21 w 60"/>
                <a:gd name="T3" fmla="*/ 21 h 22"/>
                <a:gd name="T4" fmla="*/ 48 w 60"/>
                <a:gd name="T5" fmla="*/ 12 h 22"/>
                <a:gd name="T6" fmla="*/ 52 w 60"/>
                <a:gd name="T7" fmla="*/ 12 h 22"/>
                <a:gd name="T8" fmla="*/ 59 w 60"/>
                <a:gd name="T9" fmla="*/ 11 h 22"/>
                <a:gd name="T10" fmla="*/ 59 w 60"/>
                <a:gd name="T11" fmla="*/ 1 h 22"/>
                <a:gd name="T12" fmla="*/ 60 w 60"/>
                <a:gd name="T13" fmla="*/ 0 h 22"/>
                <a:gd name="T14" fmla="*/ 31 w 6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72" name="Freeform 194"/>
            <p:cNvSpPr>
              <a:spLocks/>
            </p:cNvSpPr>
            <p:nvPr/>
          </p:nvSpPr>
          <p:spPr bwMode="auto">
            <a:xfrm>
              <a:off x="8772526" y="6591300"/>
              <a:ext cx="106363" cy="38100"/>
            </a:xfrm>
            <a:custGeom>
              <a:avLst/>
              <a:gdLst>
                <a:gd name="T0" fmla="*/ 2 w 61"/>
                <a:gd name="T1" fmla="*/ 11 h 22"/>
                <a:gd name="T2" fmla="*/ 8 w 61"/>
                <a:gd name="T3" fmla="*/ 12 h 22"/>
                <a:gd name="T4" fmla="*/ 12 w 61"/>
                <a:gd name="T5" fmla="*/ 12 h 22"/>
                <a:gd name="T6" fmla="*/ 40 w 61"/>
                <a:gd name="T7" fmla="*/ 21 h 22"/>
                <a:gd name="T8" fmla="*/ 29 w 61"/>
                <a:gd name="T9" fmla="*/ 0 h 22"/>
                <a:gd name="T10" fmla="*/ 1 w 61"/>
                <a:gd name="T11" fmla="*/ 0 h 22"/>
                <a:gd name="T12" fmla="*/ 1 w 61"/>
                <a:gd name="T13" fmla="*/ 1 h 22"/>
                <a:gd name="T14" fmla="*/ 2 w 61"/>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2">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73" name="Freeform 195"/>
            <p:cNvSpPr>
              <a:spLocks/>
            </p:cNvSpPr>
            <p:nvPr/>
          </p:nvSpPr>
          <p:spPr bwMode="auto">
            <a:xfrm>
              <a:off x="8951913" y="6127750"/>
              <a:ext cx="258763" cy="488950"/>
            </a:xfrm>
            <a:custGeom>
              <a:avLst/>
              <a:gdLst>
                <a:gd name="T0" fmla="*/ 82 w 149"/>
                <a:gd name="T1" fmla="*/ 69 h 281"/>
                <a:gd name="T2" fmla="*/ 130 w 149"/>
                <a:gd name="T3" fmla="*/ 81 h 281"/>
                <a:gd name="T4" fmla="*/ 139 w 149"/>
                <a:gd name="T5" fmla="*/ 42 h 281"/>
                <a:gd name="T6" fmla="*/ 91 w 149"/>
                <a:gd name="T7" fmla="*/ 30 h 281"/>
                <a:gd name="T8" fmla="*/ 91 w 149"/>
                <a:gd name="T9" fmla="*/ 0 h 281"/>
                <a:gd name="T10" fmla="*/ 59 w 149"/>
                <a:gd name="T11" fmla="*/ 0 h 281"/>
                <a:gd name="T12" fmla="*/ 59 w 149"/>
                <a:gd name="T13" fmla="*/ 33 h 281"/>
                <a:gd name="T14" fmla="*/ 2 w 149"/>
                <a:gd name="T15" fmla="*/ 94 h 281"/>
                <a:gd name="T16" fmla="*/ 62 w 149"/>
                <a:gd name="T17" fmla="*/ 157 h 281"/>
                <a:gd name="T18" fmla="*/ 98 w 149"/>
                <a:gd name="T19" fmla="*/ 187 h 281"/>
                <a:gd name="T20" fmla="*/ 66 w 149"/>
                <a:gd name="T21" fmla="*/ 208 h 281"/>
                <a:gd name="T22" fmla="*/ 10 w 149"/>
                <a:gd name="T23" fmla="*/ 193 h 281"/>
                <a:gd name="T24" fmla="*/ 0 w 149"/>
                <a:gd name="T25" fmla="*/ 233 h 281"/>
                <a:gd name="T26" fmla="*/ 57 w 149"/>
                <a:gd name="T27" fmla="*/ 248 h 281"/>
                <a:gd name="T28" fmla="*/ 57 w 149"/>
                <a:gd name="T29" fmla="*/ 281 h 281"/>
                <a:gd name="T30" fmla="*/ 90 w 149"/>
                <a:gd name="T31" fmla="*/ 281 h 281"/>
                <a:gd name="T32" fmla="*/ 90 w 149"/>
                <a:gd name="T33" fmla="*/ 246 h 281"/>
                <a:gd name="T34" fmla="*/ 149 w 149"/>
                <a:gd name="T35" fmla="*/ 182 h 281"/>
                <a:gd name="T36" fmla="*/ 93 w 149"/>
                <a:gd name="T37" fmla="*/ 118 h 281"/>
                <a:gd name="T38" fmla="*/ 53 w 149"/>
                <a:gd name="T39" fmla="*/ 88 h 281"/>
                <a:gd name="T40" fmla="*/ 82 w 149"/>
                <a:gd name="T41" fmla="*/ 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81">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sp>
          <p:nvSpPr>
            <p:cNvPr id="74" name="Freeform 196"/>
            <p:cNvSpPr>
              <a:spLocks/>
            </p:cNvSpPr>
            <p:nvPr/>
          </p:nvSpPr>
          <p:spPr bwMode="auto">
            <a:xfrm>
              <a:off x="9061451" y="6076950"/>
              <a:ext cx="90488" cy="90488"/>
            </a:xfrm>
            <a:custGeom>
              <a:avLst/>
              <a:gdLst>
                <a:gd name="T0" fmla="*/ 10 w 52"/>
                <a:gd name="T1" fmla="*/ 0 h 52"/>
                <a:gd name="T2" fmla="*/ 0 w 52"/>
                <a:gd name="T3" fmla="*/ 18 h 52"/>
                <a:gd name="T4" fmla="*/ 35 w 52"/>
                <a:gd name="T5" fmla="*/ 17 h 52"/>
                <a:gd name="T6" fmla="*/ 34 w 52"/>
                <a:gd name="T7" fmla="*/ 40 h 52"/>
                <a:gd name="T8" fmla="*/ 40 w 52"/>
                <a:gd name="T9" fmla="*/ 45 h 52"/>
                <a:gd name="T10" fmla="*/ 47 w 52"/>
                <a:gd name="T11" fmla="*/ 38 h 52"/>
                <a:gd name="T12" fmla="*/ 10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24953"/>
                </a:solidFill>
              </a:endParaRPr>
            </a:p>
          </p:txBody>
        </p:sp>
      </p:grpSp>
      <p:sp>
        <p:nvSpPr>
          <p:cNvPr id="75" name="Freeform 368"/>
          <p:cNvSpPr>
            <a:spLocks/>
          </p:cNvSpPr>
          <p:nvPr/>
        </p:nvSpPr>
        <p:spPr bwMode="auto">
          <a:xfrm>
            <a:off x="2190626" y="3818894"/>
            <a:ext cx="378906" cy="382257"/>
          </a:xfrm>
          <a:custGeom>
            <a:avLst/>
            <a:gdLst>
              <a:gd name="T0" fmla="*/ 48 w 48"/>
              <a:gd name="T1" fmla="*/ 2 h 48"/>
              <a:gd name="T2" fmla="*/ 41 w 48"/>
              <a:gd name="T3" fmla="*/ 43 h 48"/>
              <a:gd name="T4" fmla="*/ 40 w 48"/>
              <a:gd name="T5" fmla="*/ 44 h 48"/>
              <a:gd name="T6" fmla="*/ 39 w 48"/>
              <a:gd name="T7" fmla="*/ 44 h 48"/>
              <a:gd name="T8" fmla="*/ 39 w 48"/>
              <a:gd name="T9" fmla="*/ 44 h 48"/>
              <a:gd name="T10" fmla="*/ 26 w 48"/>
              <a:gd name="T11" fmla="*/ 39 h 48"/>
              <a:gd name="T12" fmla="*/ 20 w 48"/>
              <a:gd name="T13" fmla="*/ 47 h 48"/>
              <a:gd name="T14" fmla="*/ 19 w 48"/>
              <a:gd name="T15" fmla="*/ 48 h 48"/>
              <a:gd name="T16" fmla="*/ 18 w 48"/>
              <a:gd name="T17" fmla="*/ 48 h 48"/>
              <a:gd name="T18" fmla="*/ 17 w 48"/>
              <a:gd name="T19" fmla="*/ 46 h 48"/>
              <a:gd name="T20" fmla="*/ 17 w 48"/>
              <a:gd name="T21" fmla="*/ 37 h 48"/>
              <a:gd name="T22" fmla="*/ 40 w 48"/>
              <a:gd name="T23" fmla="*/ 8 h 48"/>
              <a:gd name="T24" fmla="*/ 11 w 48"/>
              <a:gd name="T25" fmla="*/ 33 h 48"/>
              <a:gd name="T26" fmla="*/ 1 w 48"/>
              <a:gd name="T27" fmla="*/ 29 h 48"/>
              <a:gd name="T28" fmla="*/ 0 w 48"/>
              <a:gd name="T29" fmla="*/ 27 h 48"/>
              <a:gd name="T30" fmla="*/ 1 w 48"/>
              <a:gd name="T31" fmla="*/ 26 h 48"/>
              <a:gd name="T32" fmla="*/ 45 w 48"/>
              <a:gd name="T33" fmla="*/ 0 h 48"/>
              <a:gd name="T34" fmla="*/ 46 w 48"/>
              <a:gd name="T35" fmla="*/ 0 h 48"/>
              <a:gd name="T36" fmla="*/ 47 w 48"/>
              <a:gd name="T37" fmla="*/ 0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6" name="Freeform 336"/>
          <p:cNvSpPr>
            <a:spLocks noEditPoints="1"/>
          </p:cNvSpPr>
          <p:nvPr/>
        </p:nvSpPr>
        <p:spPr bwMode="auto">
          <a:xfrm>
            <a:off x="4678497" y="3346303"/>
            <a:ext cx="338026" cy="338026"/>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7" name="Freeform 261"/>
          <p:cNvSpPr>
            <a:spLocks noEditPoints="1"/>
          </p:cNvSpPr>
          <p:nvPr/>
        </p:nvSpPr>
        <p:spPr bwMode="auto">
          <a:xfrm>
            <a:off x="7048929" y="2900869"/>
            <a:ext cx="406222" cy="320702"/>
          </a:xfrm>
          <a:custGeom>
            <a:avLst/>
            <a:gdLst>
              <a:gd name="T0" fmla="*/ 47 w 48"/>
              <a:gd name="T1" fmla="*/ 15 h 38"/>
              <a:gd name="T2" fmla="*/ 33 w 48"/>
              <a:gd name="T3" fmla="*/ 33 h 38"/>
              <a:gd name="T4" fmla="*/ 21 w 48"/>
              <a:gd name="T5" fmla="*/ 36 h 38"/>
              <a:gd name="T6" fmla="*/ 14 w 48"/>
              <a:gd name="T7" fmla="*/ 34 h 38"/>
              <a:gd name="T8" fmla="*/ 9 w 48"/>
              <a:gd name="T9" fmla="*/ 32 h 38"/>
              <a:gd name="T10" fmla="*/ 3 w 48"/>
              <a:gd name="T11" fmla="*/ 38 h 38"/>
              <a:gd name="T12" fmla="*/ 0 w 48"/>
              <a:gd name="T13" fmla="*/ 36 h 38"/>
              <a:gd name="T14" fmla="*/ 0 w 48"/>
              <a:gd name="T15" fmla="*/ 34 h 38"/>
              <a:gd name="T16" fmla="*/ 5 w 48"/>
              <a:gd name="T17" fmla="*/ 28 h 38"/>
              <a:gd name="T18" fmla="*/ 4 w 48"/>
              <a:gd name="T19" fmla="*/ 26 h 38"/>
              <a:gd name="T20" fmla="*/ 4 w 48"/>
              <a:gd name="T21" fmla="*/ 23 h 38"/>
              <a:gd name="T22" fmla="*/ 19 w 48"/>
              <a:gd name="T23" fmla="*/ 6 h 38"/>
              <a:gd name="T24" fmla="*/ 39 w 48"/>
              <a:gd name="T25" fmla="*/ 2 h 38"/>
              <a:gd name="T26" fmla="*/ 44 w 48"/>
              <a:gd name="T27" fmla="*/ 0 h 38"/>
              <a:gd name="T28" fmla="*/ 48 w 48"/>
              <a:gd name="T29" fmla="*/ 10 h 38"/>
              <a:gd name="T30" fmla="*/ 47 w 48"/>
              <a:gd name="T31" fmla="*/ 15 h 38"/>
              <a:gd name="T32" fmla="*/ 33 w 48"/>
              <a:gd name="T33" fmla="*/ 14 h 38"/>
              <a:gd name="T34" fmla="*/ 11 w 48"/>
              <a:gd name="T35" fmla="*/ 24 h 38"/>
              <a:gd name="T36" fmla="*/ 10 w 48"/>
              <a:gd name="T37" fmla="*/ 26 h 38"/>
              <a:gd name="T38" fmla="*/ 12 w 48"/>
              <a:gd name="T39" fmla="*/ 27 h 38"/>
              <a:gd name="T40" fmla="*/ 13 w 48"/>
              <a:gd name="T41" fmla="*/ 27 h 38"/>
              <a:gd name="T42" fmla="*/ 17 w 48"/>
              <a:gd name="T43" fmla="*/ 23 h 38"/>
              <a:gd name="T44" fmla="*/ 33 w 48"/>
              <a:gd name="T45" fmla="*/ 17 h 38"/>
              <a:gd name="T46" fmla="*/ 34 w 48"/>
              <a:gd name="T47" fmla="*/ 15 h 38"/>
              <a:gd name="T48" fmla="*/ 33 w 48"/>
              <a:gd name="T4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8">
                <a:moveTo>
                  <a:pt x="47" y="15"/>
                </a:moveTo>
                <a:cubicBezTo>
                  <a:pt x="46" y="24"/>
                  <a:pt x="40" y="29"/>
                  <a:pt x="33" y="33"/>
                </a:cubicBezTo>
                <a:cubicBezTo>
                  <a:pt x="29" y="34"/>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4" y="26"/>
                </a:cubicBezTo>
                <a:cubicBezTo>
                  <a:pt x="4" y="25"/>
                  <a:pt x="4" y="24"/>
                  <a:pt x="4" y="23"/>
                </a:cubicBezTo>
                <a:cubicBezTo>
                  <a:pt x="4" y="14"/>
                  <a:pt x="11" y="8"/>
                  <a:pt x="19" y="6"/>
                </a:cubicBezTo>
                <a:cubicBezTo>
                  <a:pt x="24" y="4"/>
                  <a:pt x="36" y="6"/>
                  <a:pt x="39" y="2"/>
                </a:cubicBezTo>
                <a:cubicBezTo>
                  <a:pt x="41" y="1"/>
                  <a:pt x="42" y="0"/>
                  <a:pt x="44" y="0"/>
                </a:cubicBezTo>
                <a:cubicBezTo>
                  <a:pt x="47" y="0"/>
                  <a:pt x="48" y="8"/>
                  <a:pt x="48" y="10"/>
                </a:cubicBezTo>
                <a:cubicBezTo>
                  <a:pt x="48" y="12"/>
                  <a:pt x="48" y="13"/>
                  <a:pt x="47" y="15"/>
                </a:cubicBezTo>
                <a:close/>
                <a:moveTo>
                  <a:pt x="33" y="14"/>
                </a:moveTo>
                <a:cubicBezTo>
                  <a:pt x="23" y="14"/>
                  <a:pt x="17" y="18"/>
                  <a:pt x="11" y="24"/>
                </a:cubicBezTo>
                <a:cubicBezTo>
                  <a:pt x="10" y="25"/>
                  <a:pt x="10" y="25"/>
                  <a:pt x="10" y="26"/>
                </a:cubicBezTo>
                <a:cubicBezTo>
                  <a:pt x="10" y="27"/>
                  <a:pt x="11" y="27"/>
                  <a:pt x="12" y="27"/>
                </a:cubicBezTo>
                <a:cubicBezTo>
                  <a:pt x="12" y="27"/>
                  <a:pt x="13" y="27"/>
                  <a:pt x="13" y="27"/>
                </a:cubicBezTo>
                <a:cubicBezTo>
                  <a:pt x="14" y="26"/>
                  <a:pt x="16" y="24"/>
                  <a:pt x="17" y="23"/>
                </a:cubicBezTo>
                <a:cubicBezTo>
                  <a:pt x="22" y="19"/>
                  <a:pt x="26" y="17"/>
                  <a:pt x="33" y="17"/>
                </a:cubicBezTo>
                <a:cubicBezTo>
                  <a:pt x="33" y="17"/>
                  <a:pt x="34" y="16"/>
                  <a:pt x="34" y="15"/>
                </a:cubicBezTo>
                <a:cubicBezTo>
                  <a:pt x="34" y="14"/>
                  <a:pt x="33" y="14"/>
                  <a:pt x="33" y="14"/>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8" name="TextBox 7"/>
          <p:cNvSpPr>
            <a:spLocks noChangeArrowheads="1"/>
          </p:cNvSpPr>
          <p:nvPr/>
        </p:nvSpPr>
        <p:spPr bwMode="auto">
          <a:xfrm>
            <a:off x="1945938" y="5185068"/>
            <a:ext cx="12241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设计人员</a:t>
            </a:r>
            <a:endParaRPr lang="id-ID"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圆角矩形 78"/>
          <p:cNvSpPr/>
          <p:nvPr/>
        </p:nvSpPr>
        <p:spPr>
          <a:xfrm>
            <a:off x="1734730" y="5089931"/>
            <a:ext cx="1646552" cy="467045"/>
          </a:xfrm>
          <a:prstGeom prst="roundRect">
            <a:avLst>
              <a:gd name="adj"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0" name="文本框 49"/>
          <p:cNvSpPr txBox="1"/>
          <p:nvPr/>
        </p:nvSpPr>
        <p:spPr>
          <a:xfrm>
            <a:off x="1636222" y="5628984"/>
            <a:ext cx="1817068" cy="625171"/>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81" name="TextBox 7"/>
          <p:cNvSpPr>
            <a:spLocks noChangeArrowheads="1"/>
          </p:cNvSpPr>
          <p:nvPr/>
        </p:nvSpPr>
        <p:spPr bwMode="auto">
          <a:xfrm>
            <a:off x="4377342" y="4681012"/>
            <a:ext cx="12241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运营主管</a:t>
            </a:r>
            <a:endParaRPr lang="id-ID"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4166134" y="4585875"/>
            <a:ext cx="1646552" cy="467045"/>
          </a:xfrm>
          <a:prstGeom prst="roundRect">
            <a:avLst>
              <a:gd name="adj"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83" name="文本框 49"/>
          <p:cNvSpPr txBox="1"/>
          <p:nvPr/>
        </p:nvSpPr>
        <p:spPr>
          <a:xfrm>
            <a:off x="4067626" y="5124928"/>
            <a:ext cx="1817068" cy="625171"/>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84" name="TextBox 7"/>
          <p:cNvSpPr>
            <a:spLocks noChangeArrowheads="1"/>
          </p:cNvSpPr>
          <p:nvPr/>
        </p:nvSpPr>
        <p:spPr bwMode="auto">
          <a:xfrm>
            <a:off x="6825614" y="4236868"/>
            <a:ext cx="12241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设计总监</a:t>
            </a:r>
            <a:endParaRPr lang="id-ID"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6614406" y="4141731"/>
            <a:ext cx="1646552" cy="467045"/>
          </a:xfrm>
          <a:prstGeom prst="roundRect">
            <a:avLst>
              <a:gd name="adj"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86" name="文本框 49"/>
          <p:cNvSpPr txBox="1"/>
          <p:nvPr/>
        </p:nvSpPr>
        <p:spPr>
          <a:xfrm>
            <a:off x="6515898" y="4680784"/>
            <a:ext cx="1817068" cy="625171"/>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87" name="TextBox 7"/>
          <p:cNvSpPr>
            <a:spLocks noChangeArrowheads="1"/>
          </p:cNvSpPr>
          <p:nvPr/>
        </p:nvSpPr>
        <p:spPr bwMode="auto">
          <a:xfrm>
            <a:off x="9290754" y="3660804"/>
            <a:ext cx="12241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首席执行官</a:t>
            </a:r>
            <a:endParaRPr lang="id-ID"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9079546" y="3565667"/>
            <a:ext cx="1646552" cy="467045"/>
          </a:xfrm>
          <a:prstGeom prst="roundRect">
            <a:avLst>
              <a:gd name="adj"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89" name="文本框 49"/>
          <p:cNvSpPr txBox="1"/>
          <p:nvPr/>
        </p:nvSpPr>
        <p:spPr>
          <a:xfrm>
            <a:off x="8981038" y="4104720"/>
            <a:ext cx="1817068" cy="625171"/>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90" name="TextBox 89"/>
          <p:cNvSpPr txBox="1"/>
          <p:nvPr/>
        </p:nvSpPr>
        <p:spPr>
          <a:xfrm>
            <a:off x="1276182" y="1703710"/>
            <a:ext cx="5695950" cy="1077218"/>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zh-CN" altLang="en-US" dirty="0">
                <a:solidFill>
                  <a:schemeClr val="accent1">
                    <a:lumMod val="75000"/>
                  </a:schemeClr>
                </a:solidFill>
                <a:latin typeface="微软雅黑" panose="020B0503020204020204" pitchFamily="34" charset="-122"/>
                <a:ea typeface="微软雅黑" panose="020B0503020204020204" pitchFamily="34" charset="-122"/>
              </a:rPr>
              <a:t>未来发展职业规划</a:t>
            </a:r>
            <a:endParaRPr lang="id-ID" altLang="zh-CN" dirty="0">
              <a:solidFill>
                <a:schemeClr val="accent1">
                  <a:lumMod val="75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tx1">
                  <a:lumMod val="50000"/>
                  <a:lumOff val="50000"/>
                </a:schemeClr>
              </a:solidFill>
              <a:latin typeface="Open Sans" pitchFamily="34" charset="0"/>
            </a:endParaRPr>
          </a:p>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Tree>
    <p:extLst>
      <p:ext uri="{BB962C8B-B14F-4D97-AF65-F5344CB8AC3E}">
        <p14:creationId xmlns:p14="http://schemas.microsoft.com/office/powerpoint/2010/main" val="13652918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animEffect transition="in" filter="fade">
                                      <p:cBhvr>
                                        <p:cTn id="14" dur="500"/>
                                        <p:tgtEl>
                                          <p:spTgt spid="7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1000"/>
                                        <p:tgtEl>
                                          <p:spTgt spid="64"/>
                                        </p:tgtEl>
                                      </p:cBhvr>
                                    </p:animEffect>
                                    <p:anim calcmode="lin" valueType="num">
                                      <p:cBhvr>
                                        <p:cTn id="19" dur="1000" fill="hold"/>
                                        <p:tgtEl>
                                          <p:spTgt spid="64"/>
                                        </p:tgtEl>
                                        <p:attrNameLst>
                                          <p:attrName>ppt_x</p:attrName>
                                        </p:attrNameLst>
                                      </p:cBhvr>
                                      <p:tavLst>
                                        <p:tav tm="0">
                                          <p:val>
                                            <p:strVal val="#ppt_x"/>
                                          </p:val>
                                        </p:tav>
                                        <p:tav tm="100000">
                                          <p:val>
                                            <p:strVal val="#ppt_x"/>
                                          </p:val>
                                        </p:tav>
                                      </p:tavLst>
                                    </p:anim>
                                    <p:anim calcmode="lin" valueType="num">
                                      <p:cBhvr>
                                        <p:cTn id="20" dur="1000" fill="hold"/>
                                        <p:tgtEl>
                                          <p:spTgt spid="6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down)">
                                      <p:cBhvr>
                                        <p:cTn id="24" dur="500"/>
                                        <p:tgtEl>
                                          <p:spTgt spid="79"/>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p:cTn id="28" dur="500" fill="hold"/>
                                        <p:tgtEl>
                                          <p:spTgt spid="78"/>
                                        </p:tgtEl>
                                        <p:attrNameLst>
                                          <p:attrName>ppt_w</p:attrName>
                                        </p:attrNameLst>
                                      </p:cBhvr>
                                      <p:tavLst>
                                        <p:tav tm="0">
                                          <p:val>
                                            <p:fltVal val="0"/>
                                          </p:val>
                                        </p:tav>
                                        <p:tav tm="100000">
                                          <p:val>
                                            <p:strVal val="#ppt_w"/>
                                          </p:val>
                                        </p:tav>
                                      </p:tavLst>
                                    </p:anim>
                                    <p:anim calcmode="lin" valueType="num">
                                      <p:cBhvr>
                                        <p:cTn id="29" dur="500" fill="hold"/>
                                        <p:tgtEl>
                                          <p:spTgt spid="78"/>
                                        </p:tgtEl>
                                        <p:attrNameLst>
                                          <p:attrName>ppt_h</p:attrName>
                                        </p:attrNameLst>
                                      </p:cBhvr>
                                      <p:tavLst>
                                        <p:tav tm="0">
                                          <p:val>
                                            <p:fltVal val="0"/>
                                          </p:val>
                                        </p:tav>
                                        <p:tav tm="100000">
                                          <p:val>
                                            <p:strVal val="#ppt_h"/>
                                          </p:val>
                                        </p:tav>
                                      </p:tavLst>
                                    </p:anim>
                                    <p:animEffect transition="in" filter="fade">
                                      <p:cBhvr>
                                        <p:cTn id="30" dur="500"/>
                                        <p:tgtEl>
                                          <p:spTgt spid="7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1000"/>
                                        <p:tgtEl>
                                          <p:spTgt spid="80"/>
                                        </p:tgtEl>
                                      </p:cBhvr>
                                    </p:animEffect>
                                    <p:anim calcmode="lin" valueType="num">
                                      <p:cBhvr>
                                        <p:cTn id="35" dur="1000" fill="hold"/>
                                        <p:tgtEl>
                                          <p:spTgt spid="80"/>
                                        </p:tgtEl>
                                        <p:attrNameLst>
                                          <p:attrName>ppt_x</p:attrName>
                                        </p:attrNameLst>
                                      </p:cBhvr>
                                      <p:tavLst>
                                        <p:tav tm="0">
                                          <p:val>
                                            <p:strVal val="#ppt_x"/>
                                          </p:val>
                                        </p:tav>
                                        <p:tav tm="100000">
                                          <p:val>
                                            <p:strVal val="#ppt_x"/>
                                          </p:val>
                                        </p:tav>
                                      </p:tavLst>
                                    </p:anim>
                                    <p:anim calcmode="lin" valueType="num">
                                      <p:cBhvr>
                                        <p:cTn id="36" dur="1000" fill="hold"/>
                                        <p:tgtEl>
                                          <p:spTgt spid="80"/>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76"/>
                                        </p:tgtEl>
                                        <p:attrNameLst>
                                          <p:attrName>style.visibility</p:attrName>
                                        </p:attrNameLst>
                                      </p:cBhvr>
                                      <p:to>
                                        <p:strVal val="visible"/>
                                      </p:to>
                                    </p:set>
                                    <p:anim calcmode="lin" valueType="num">
                                      <p:cBhvr>
                                        <p:cTn id="40" dur="500" fill="hold"/>
                                        <p:tgtEl>
                                          <p:spTgt spid="76"/>
                                        </p:tgtEl>
                                        <p:attrNameLst>
                                          <p:attrName>ppt_w</p:attrName>
                                        </p:attrNameLst>
                                      </p:cBhvr>
                                      <p:tavLst>
                                        <p:tav tm="0">
                                          <p:val>
                                            <p:fltVal val="0"/>
                                          </p:val>
                                        </p:tav>
                                        <p:tav tm="100000">
                                          <p:val>
                                            <p:strVal val="#ppt_w"/>
                                          </p:val>
                                        </p:tav>
                                      </p:tavLst>
                                    </p:anim>
                                    <p:anim calcmode="lin" valueType="num">
                                      <p:cBhvr>
                                        <p:cTn id="41" dur="500" fill="hold"/>
                                        <p:tgtEl>
                                          <p:spTgt spid="76"/>
                                        </p:tgtEl>
                                        <p:attrNameLst>
                                          <p:attrName>ppt_h</p:attrName>
                                        </p:attrNameLst>
                                      </p:cBhvr>
                                      <p:tavLst>
                                        <p:tav tm="0">
                                          <p:val>
                                            <p:fltVal val="0"/>
                                          </p:val>
                                        </p:tav>
                                        <p:tav tm="100000">
                                          <p:val>
                                            <p:strVal val="#ppt_h"/>
                                          </p:val>
                                        </p:tav>
                                      </p:tavLst>
                                    </p:anim>
                                    <p:animEffect transition="in" filter="fade">
                                      <p:cBhvr>
                                        <p:cTn id="42" dur="500"/>
                                        <p:tgtEl>
                                          <p:spTgt spid="76"/>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1000"/>
                                        <p:tgtEl>
                                          <p:spTgt spid="66"/>
                                        </p:tgtEl>
                                      </p:cBhvr>
                                    </p:animEffect>
                                    <p:anim calcmode="lin" valueType="num">
                                      <p:cBhvr>
                                        <p:cTn id="47" dur="1000" fill="hold"/>
                                        <p:tgtEl>
                                          <p:spTgt spid="66"/>
                                        </p:tgtEl>
                                        <p:attrNameLst>
                                          <p:attrName>ppt_x</p:attrName>
                                        </p:attrNameLst>
                                      </p:cBhvr>
                                      <p:tavLst>
                                        <p:tav tm="0">
                                          <p:val>
                                            <p:strVal val="#ppt_x"/>
                                          </p:val>
                                        </p:tav>
                                        <p:tav tm="100000">
                                          <p:val>
                                            <p:strVal val="#ppt_x"/>
                                          </p:val>
                                        </p:tav>
                                      </p:tavLst>
                                    </p:anim>
                                    <p:anim calcmode="lin" valueType="num">
                                      <p:cBhvr>
                                        <p:cTn id="48" dur="1000" fill="hold"/>
                                        <p:tgtEl>
                                          <p:spTgt spid="66"/>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22" presetClass="entr" presetSubtype="4"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down)">
                                      <p:cBhvr>
                                        <p:cTn id="52" dur="500"/>
                                        <p:tgtEl>
                                          <p:spTgt spid="82"/>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1000"/>
                                        <p:tgtEl>
                                          <p:spTgt spid="83"/>
                                        </p:tgtEl>
                                      </p:cBhvr>
                                    </p:animEffect>
                                    <p:anim calcmode="lin" valueType="num">
                                      <p:cBhvr>
                                        <p:cTn id="63" dur="1000" fill="hold"/>
                                        <p:tgtEl>
                                          <p:spTgt spid="83"/>
                                        </p:tgtEl>
                                        <p:attrNameLst>
                                          <p:attrName>ppt_x</p:attrName>
                                        </p:attrNameLst>
                                      </p:cBhvr>
                                      <p:tavLst>
                                        <p:tav tm="0">
                                          <p:val>
                                            <p:strVal val="#ppt_x"/>
                                          </p:val>
                                        </p:tav>
                                        <p:tav tm="100000">
                                          <p:val>
                                            <p:strVal val="#ppt_x"/>
                                          </p:val>
                                        </p:tav>
                                      </p:tavLst>
                                    </p:anim>
                                    <p:anim calcmode="lin" valueType="num">
                                      <p:cBhvr>
                                        <p:cTn id="64" dur="1000" fill="hold"/>
                                        <p:tgtEl>
                                          <p:spTgt spid="83"/>
                                        </p:tgtEl>
                                        <p:attrNameLst>
                                          <p:attrName>ppt_y</p:attrName>
                                        </p:attrNameLst>
                                      </p:cBhvr>
                                      <p:tavLst>
                                        <p:tav tm="0">
                                          <p:val>
                                            <p:strVal val="#ppt_y+.1"/>
                                          </p:val>
                                        </p:tav>
                                        <p:tav tm="100000">
                                          <p:val>
                                            <p:strVal val="#ppt_y"/>
                                          </p:val>
                                        </p:tav>
                                      </p:tavLst>
                                    </p:anim>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8000"/>
                            </p:stCondLst>
                            <p:childTnLst>
                              <p:par>
                                <p:cTn id="72" presetID="42" presetClass="entr" presetSubtype="0"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1000"/>
                                        <p:tgtEl>
                                          <p:spTgt spid="65"/>
                                        </p:tgtEl>
                                      </p:cBhvr>
                                    </p:animEffect>
                                    <p:anim calcmode="lin" valueType="num">
                                      <p:cBhvr>
                                        <p:cTn id="75" dur="1000" fill="hold"/>
                                        <p:tgtEl>
                                          <p:spTgt spid="65"/>
                                        </p:tgtEl>
                                        <p:attrNameLst>
                                          <p:attrName>ppt_x</p:attrName>
                                        </p:attrNameLst>
                                      </p:cBhvr>
                                      <p:tavLst>
                                        <p:tav tm="0">
                                          <p:val>
                                            <p:strVal val="#ppt_x"/>
                                          </p:val>
                                        </p:tav>
                                        <p:tav tm="100000">
                                          <p:val>
                                            <p:strVal val="#ppt_x"/>
                                          </p:val>
                                        </p:tav>
                                      </p:tavLst>
                                    </p:anim>
                                    <p:anim calcmode="lin" valueType="num">
                                      <p:cBhvr>
                                        <p:cTn id="76" dur="1000" fill="hold"/>
                                        <p:tgtEl>
                                          <p:spTgt spid="65"/>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22" presetClass="entr" presetSubtype="4" fill="hold" grpId="0"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wipe(down)">
                                      <p:cBhvr>
                                        <p:cTn id="80" dur="500"/>
                                        <p:tgtEl>
                                          <p:spTgt spid="85"/>
                                        </p:tgtEl>
                                      </p:cBhvr>
                                    </p:animEffect>
                                  </p:childTnLst>
                                </p:cTn>
                              </p:par>
                            </p:childTnLst>
                          </p:cTn>
                        </p:par>
                        <p:par>
                          <p:cTn id="81" fill="hold">
                            <p:stCondLst>
                              <p:cond delay="9500"/>
                            </p:stCondLst>
                            <p:childTnLst>
                              <p:par>
                                <p:cTn id="82" presetID="53" presetClass="entr" presetSubtype="16" fill="hold" grpId="0" nodeType="afterEffect">
                                  <p:stCondLst>
                                    <p:cond delay="0"/>
                                  </p:stCondLst>
                                  <p:childTnLst>
                                    <p:set>
                                      <p:cBhvr>
                                        <p:cTn id="83" dur="1" fill="hold">
                                          <p:stCondLst>
                                            <p:cond delay="0"/>
                                          </p:stCondLst>
                                        </p:cTn>
                                        <p:tgtEl>
                                          <p:spTgt spid="84"/>
                                        </p:tgtEl>
                                        <p:attrNameLst>
                                          <p:attrName>style.visibility</p:attrName>
                                        </p:attrNameLst>
                                      </p:cBhvr>
                                      <p:to>
                                        <p:strVal val="visible"/>
                                      </p:to>
                                    </p:set>
                                    <p:anim calcmode="lin" valueType="num">
                                      <p:cBhvr>
                                        <p:cTn id="84" dur="500" fill="hold"/>
                                        <p:tgtEl>
                                          <p:spTgt spid="84"/>
                                        </p:tgtEl>
                                        <p:attrNameLst>
                                          <p:attrName>ppt_w</p:attrName>
                                        </p:attrNameLst>
                                      </p:cBhvr>
                                      <p:tavLst>
                                        <p:tav tm="0">
                                          <p:val>
                                            <p:fltVal val="0"/>
                                          </p:val>
                                        </p:tav>
                                        <p:tav tm="100000">
                                          <p:val>
                                            <p:strVal val="#ppt_w"/>
                                          </p:val>
                                        </p:tav>
                                      </p:tavLst>
                                    </p:anim>
                                    <p:anim calcmode="lin" valueType="num">
                                      <p:cBhvr>
                                        <p:cTn id="85" dur="500" fill="hold"/>
                                        <p:tgtEl>
                                          <p:spTgt spid="84"/>
                                        </p:tgtEl>
                                        <p:attrNameLst>
                                          <p:attrName>ppt_h</p:attrName>
                                        </p:attrNameLst>
                                      </p:cBhvr>
                                      <p:tavLst>
                                        <p:tav tm="0">
                                          <p:val>
                                            <p:fltVal val="0"/>
                                          </p:val>
                                        </p:tav>
                                        <p:tav tm="100000">
                                          <p:val>
                                            <p:strVal val="#ppt_h"/>
                                          </p:val>
                                        </p:tav>
                                      </p:tavLst>
                                    </p:anim>
                                    <p:animEffect transition="in" filter="fade">
                                      <p:cBhvr>
                                        <p:cTn id="86" dur="500"/>
                                        <p:tgtEl>
                                          <p:spTgt spid="84"/>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fade">
                                      <p:cBhvr>
                                        <p:cTn id="90" dur="1000"/>
                                        <p:tgtEl>
                                          <p:spTgt spid="86"/>
                                        </p:tgtEl>
                                      </p:cBhvr>
                                    </p:animEffect>
                                    <p:anim calcmode="lin" valueType="num">
                                      <p:cBhvr>
                                        <p:cTn id="91" dur="1000" fill="hold"/>
                                        <p:tgtEl>
                                          <p:spTgt spid="86"/>
                                        </p:tgtEl>
                                        <p:attrNameLst>
                                          <p:attrName>ppt_x</p:attrName>
                                        </p:attrNameLst>
                                      </p:cBhvr>
                                      <p:tavLst>
                                        <p:tav tm="0">
                                          <p:val>
                                            <p:strVal val="#ppt_x"/>
                                          </p:val>
                                        </p:tav>
                                        <p:tav tm="100000">
                                          <p:val>
                                            <p:strVal val="#ppt_x"/>
                                          </p:val>
                                        </p:tav>
                                      </p:tavLst>
                                    </p:anim>
                                    <p:anim calcmode="lin" valueType="num">
                                      <p:cBhvr>
                                        <p:cTn id="92" dur="1000" fill="hold"/>
                                        <p:tgtEl>
                                          <p:spTgt spid="86"/>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53" presetClass="entr" presetSubtype="16" fill="hold" nodeType="after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500" fill="hold"/>
                                        <p:tgtEl>
                                          <p:spTgt spid="67"/>
                                        </p:tgtEl>
                                        <p:attrNameLst>
                                          <p:attrName>ppt_w</p:attrName>
                                        </p:attrNameLst>
                                      </p:cBhvr>
                                      <p:tavLst>
                                        <p:tav tm="0">
                                          <p:val>
                                            <p:fltVal val="0"/>
                                          </p:val>
                                        </p:tav>
                                        <p:tav tm="100000">
                                          <p:val>
                                            <p:strVal val="#ppt_w"/>
                                          </p:val>
                                        </p:tav>
                                      </p:tavLst>
                                    </p:anim>
                                    <p:anim calcmode="lin" valueType="num">
                                      <p:cBhvr>
                                        <p:cTn id="97" dur="500" fill="hold"/>
                                        <p:tgtEl>
                                          <p:spTgt spid="67"/>
                                        </p:tgtEl>
                                        <p:attrNameLst>
                                          <p:attrName>ppt_h</p:attrName>
                                        </p:attrNameLst>
                                      </p:cBhvr>
                                      <p:tavLst>
                                        <p:tav tm="0">
                                          <p:val>
                                            <p:fltVal val="0"/>
                                          </p:val>
                                        </p:tav>
                                        <p:tav tm="100000">
                                          <p:val>
                                            <p:strVal val="#ppt_h"/>
                                          </p:val>
                                        </p:tav>
                                      </p:tavLst>
                                    </p:anim>
                                    <p:animEffect transition="in" filter="fade">
                                      <p:cBhvr>
                                        <p:cTn id="98" dur="500"/>
                                        <p:tgtEl>
                                          <p:spTgt spid="67"/>
                                        </p:tgtEl>
                                      </p:cBhvr>
                                    </p:animEffect>
                                  </p:childTnLst>
                                </p:cTn>
                              </p:par>
                            </p:childTnLst>
                          </p:cTn>
                        </p:par>
                        <p:par>
                          <p:cTn id="99" fill="hold">
                            <p:stCondLst>
                              <p:cond delay="11500"/>
                            </p:stCondLst>
                            <p:childTnLst>
                              <p:par>
                                <p:cTn id="100" presetID="42" presetClass="entr" presetSubtype="0" fill="hold" grpId="0" nodeType="after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1000"/>
                                        <p:tgtEl>
                                          <p:spTgt spid="63"/>
                                        </p:tgtEl>
                                      </p:cBhvr>
                                    </p:animEffect>
                                    <p:anim calcmode="lin" valueType="num">
                                      <p:cBhvr>
                                        <p:cTn id="103" dur="1000" fill="hold"/>
                                        <p:tgtEl>
                                          <p:spTgt spid="63"/>
                                        </p:tgtEl>
                                        <p:attrNameLst>
                                          <p:attrName>ppt_x</p:attrName>
                                        </p:attrNameLst>
                                      </p:cBhvr>
                                      <p:tavLst>
                                        <p:tav tm="0">
                                          <p:val>
                                            <p:strVal val="#ppt_x"/>
                                          </p:val>
                                        </p:tav>
                                        <p:tav tm="100000">
                                          <p:val>
                                            <p:strVal val="#ppt_x"/>
                                          </p:val>
                                        </p:tav>
                                      </p:tavLst>
                                    </p:anim>
                                    <p:anim calcmode="lin" valueType="num">
                                      <p:cBhvr>
                                        <p:cTn id="104" dur="1000" fill="hold"/>
                                        <p:tgtEl>
                                          <p:spTgt spid="63"/>
                                        </p:tgtEl>
                                        <p:attrNameLst>
                                          <p:attrName>ppt_y</p:attrName>
                                        </p:attrNameLst>
                                      </p:cBhvr>
                                      <p:tavLst>
                                        <p:tav tm="0">
                                          <p:val>
                                            <p:strVal val="#ppt_y+.1"/>
                                          </p:val>
                                        </p:tav>
                                        <p:tav tm="100000">
                                          <p:val>
                                            <p:strVal val="#ppt_y"/>
                                          </p:val>
                                        </p:tav>
                                      </p:tavLst>
                                    </p:anim>
                                  </p:childTnLst>
                                </p:cTn>
                              </p:par>
                            </p:childTnLst>
                          </p:cTn>
                        </p:par>
                        <p:par>
                          <p:cTn id="105" fill="hold">
                            <p:stCondLst>
                              <p:cond delay="12500"/>
                            </p:stCondLst>
                            <p:childTnLst>
                              <p:par>
                                <p:cTn id="106" presetID="22" presetClass="entr" presetSubtype="4" fill="hold" grpId="0" nodeType="afterEffect">
                                  <p:stCondLst>
                                    <p:cond delay="0"/>
                                  </p:stCondLst>
                                  <p:childTnLst>
                                    <p:set>
                                      <p:cBhvr>
                                        <p:cTn id="107" dur="1" fill="hold">
                                          <p:stCondLst>
                                            <p:cond delay="0"/>
                                          </p:stCondLst>
                                        </p:cTn>
                                        <p:tgtEl>
                                          <p:spTgt spid="88"/>
                                        </p:tgtEl>
                                        <p:attrNameLst>
                                          <p:attrName>style.visibility</p:attrName>
                                        </p:attrNameLst>
                                      </p:cBhvr>
                                      <p:to>
                                        <p:strVal val="visible"/>
                                      </p:to>
                                    </p:set>
                                    <p:animEffect transition="in" filter="wipe(down)">
                                      <p:cBhvr>
                                        <p:cTn id="108" dur="500"/>
                                        <p:tgtEl>
                                          <p:spTgt spid="88"/>
                                        </p:tgtEl>
                                      </p:cBhvr>
                                    </p:animEffect>
                                  </p:childTnLst>
                                </p:cTn>
                              </p:par>
                            </p:childTnLst>
                          </p:cTn>
                        </p:par>
                        <p:par>
                          <p:cTn id="109" fill="hold">
                            <p:stCondLst>
                              <p:cond delay="13000"/>
                            </p:stCondLst>
                            <p:childTnLst>
                              <p:par>
                                <p:cTn id="110" presetID="53" presetClass="entr" presetSubtype="16" fill="hold" grpId="0" nodeType="afterEffect">
                                  <p:stCondLst>
                                    <p:cond delay="0"/>
                                  </p:stCondLst>
                                  <p:childTnLst>
                                    <p:set>
                                      <p:cBhvr>
                                        <p:cTn id="111" dur="1" fill="hold">
                                          <p:stCondLst>
                                            <p:cond delay="0"/>
                                          </p:stCondLst>
                                        </p:cTn>
                                        <p:tgtEl>
                                          <p:spTgt spid="87"/>
                                        </p:tgtEl>
                                        <p:attrNameLst>
                                          <p:attrName>style.visibility</p:attrName>
                                        </p:attrNameLst>
                                      </p:cBhvr>
                                      <p:to>
                                        <p:strVal val="visible"/>
                                      </p:to>
                                    </p:set>
                                    <p:anim calcmode="lin" valueType="num">
                                      <p:cBhvr>
                                        <p:cTn id="112" dur="500" fill="hold"/>
                                        <p:tgtEl>
                                          <p:spTgt spid="87"/>
                                        </p:tgtEl>
                                        <p:attrNameLst>
                                          <p:attrName>ppt_w</p:attrName>
                                        </p:attrNameLst>
                                      </p:cBhvr>
                                      <p:tavLst>
                                        <p:tav tm="0">
                                          <p:val>
                                            <p:fltVal val="0"/>
                                          </p:val>
                                        </p:tav>
                                        <p:tav tm="100000">
                                          <p:val>
                                            <p:strVal val="#ppt_w"/>
                                          </p:val>
                                        </p:tav>
                                      </p:tavLst>
                                    </p:anim>
                                    <p:anim calcmode="lin" valueType="num">
                                      <p:cBhvr>
                                        <p:cTn id="113" dur="500" fill="hold"/>
                                        <p:tgtEl>
                                          <p:spTgt spid="87"/>
                                        </p:tgtEl>
                                        <p:attrNameLst>
                                          <p:attrName>ppt_h</p:attrName>
                                        </p:attrNameLst>
                                      </p:cBhvr>
                                      <p:tavLst>
                                        <p:tav tm="0">
                                          <p:val>
                                            <p:fltVal val="0"/>
                                          </p:val>
                                        </p:tav>
                                        <p:tav tm="100000">
                                          <p:val>
                                            <p:strVal val="#ppt_h"/>
                                          </p:val>
                                        </p:tav>
                                      </p:tavLst>
                                    </p:anim>
                                    <p:animEffect transition="in" filter="fade">
                                      <p:cBhvr>
                                        <p:cTn id="114" dur="500"/>
                                        <p:tgtEl>
                                          <p:spTgt spid="87"/>
                                        </p:tgtEl>
                                      </p:cBhvr>
                                    </p:animEffect>
                                  </p:childTnLst>
                                </p:cTn>
                              </p:par>
                            </p:childTnLst>
                          </p:cTn>
                        </p:par>
                        <p:par>
                          <p:cTn id="115" fill="hold">
                            <p:stCondLst>
                              <p:cond delay="13500"/>
                            </p:stCondLst>
                            <p:childTnLst>
                              <p:par>
                                <p:cTn id="116" presetID="42" presetClass="entr" presetSubtype="0" fill="hold" grpId="0" nodeType="after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1000"/>
                                        <p:tgtEl>
                                          <p:spTgt spid="89"/>
                                        </p:tgtEl>
                                      </p:cBhvr>
                                    </p:animEffect>
                                    <p:anim calcmode="lin" valueType="num">
                                      <p:cBhvr>
                                        <p:cTn id="119" dur="1000" fill="hold"/>
                                        <p:tgtEl>
                                          <p:spTgt spid="89"/>
                                        </p:tgtEl>
                                        <p:attrNameLst>
                                          <p:attrName>ppt_x</p:attrName>
                                        </p:attrNameLst>
                                      </p:cBhvr>
                                      <p:tavLst>
                                        <p:tav tm="0">
                                          <p:val>
                                            <p:strVal val="#ppt_x"/>
                                          </p:val>
                                        </p:tav>
                                        <p:tav tm="100000">
                                          <p:val>
                                            <p:strVal val="#ppt_x"/>
                                          </p:val>
                                        </p:tav>
                                      </p:tavLst>
                                    </p:anim>
                                    <p:anim calcmode="lin" valueType="num">
                                      <p:cBhvr>
                                        <p:cTn id="120" dur="10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1450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3" grpId="0" animBg="1"/>
      <p:bldP spid="64" grpId="0" animBg="1"/>
      <p:bldP spid="65" grpId="0" animBg="1"/>
      <p:bldP spid="66" grpId="0" animBg="1"/>
      <p:bldP spid="75" grpId="0" animBg="1"/>
      <p:bldP spid="76" grpId="0" animBg="1"/>
      <p:bldP spid="77" grpId="0" animBg="1"/>
      <p:bldP spid="78" grpId="0"/>
      <p:bldP spid="79" grpId="0" animBg="1"/>
      <p:bldP spid="80" grpId="0"/>
      <p:bldP spid="81" grpId="0"/>
      <p:bldP spid="82" grpId="0" animBg="1"/>
      <p:bldP spid="83" grpId="0"/>
      <p:bldP spid="84" grpId="0"/>
      <p:bldP spid="85" grpId="0" animBg="1"/>
      <p:bldP spid="86" grpId="0"/>
      <p:bldP spid="87" grpId="0"/>
      <p:bldP spid="88" grpId="0" animBg="1"/>
      <p:bldP spid="89" grpId="0"/>
      <p:bldP spid="9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21</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职业优势劣势</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a:spLocks/>
          </p:cNvSpPr>
          <p:nvPr/>
        </p:nvSpPr>
        <p:spPr bwMode="auto">
          <a:xfrm rot="19397468">
            <a:off x="4830763" y="1827850"/>
            <a:ext cx="1730375" cy="175577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75000"/>
            </a:schemeClr>
          </a:solidFill>
          <a:ln>
            <a:noFill/>
          </a:ln>
          <a:extLst/>
        </p:spPr>
        <p:txBody>
          <a:bodyPr wrap="none" anchor="ctr"/>
          <a:lstStyle/>
          <a:p>
            <a:endParaRPr lang="zh-CN" altLang="en-US"/>
          </a:p>
        </p:txBody>
      </p:sp>
      <p:sp>
        <p:nvSpPr>
          <p:cNvPr id="11" name="Freeform 3"/>
          <p:cNvSpPr>
            <a:spLocks/>
          </p:cNvSpPr>
          <p:nvPr/>
        </p:nvSpPr>
        <p:spPr bwMode="auto">
          <a:xfrm rot="3202081">
            <a:off x="6051550" y="2235837"/>
            <a:ext cx="1730375" cy="175577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75000"/>
            </a:schemeClr>
          </a:solidFill>
          <a:ln>
            <a:noFill/>
          </a:ln>
          <a:extLst/>
        </p:spPr>
        <p:txBody>
          <a:bodyPr wrap="none" anchor="ctr"/>
          <a:lstStyle/>
          <a:p>
            <a:endParaRPr lang="zh-CN" altLang="en-US"/>
          </a:p>
        </p:txBody>
      </p:sp>
      <p:sp>
        <p:nvSpPr>
          <p:cNvPr id="12" name="Freeform 3"/>
          <p:cNvSpPr>
            <a:spLocks/>
          </p:cNvSpPr>
          <p:nvPr/>
        </p:nvSpPr>
        <p:spPr bwMode="auto">
          <a:xfrm rot="8579122">
            <a:off x="5638800" y="3459800"/>
            <a:ext cx="1730375" cy="175577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75000"/>
            </a:schemeClr>
          </a:solidFill>
          <a:ln w="9525" cmpd="sng">
            <a:solidFill>
              <a:srgbClr val="FFFFFF"/>
            </a:solidFill>
            <a:round/>
            <a:headEnd/>
            <a:tailEnd/>
          </a:ln>
        </p:spPr>
        <p:txBody>
          <a:bodyPr wrap="none" anchor="ctr"/>
          <a:lstStyle/>
          <a:p>
            <a:endParaRPr lang="zh-CN" altLang="en-US"/>
          </a:p>
        </p:txBody>
      </p:sp>
      <p:sp>
        <p:nvSpPr>
          <p:cNvPr id="13" name="Freeform 3"/>
          <p:cNvSpPr>
            <a:spLocks/>
          </p:cNvSpPr>
          <p:nvPr/>
        </p:nvSpPr>
        <p:spPr bwMode="auto">
          <a:xfrm rot="13978264">
            <a:off x="4418806" y="3060544"/>
            <a:ext cx="1730375" cy="175418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75000"/>
            </a:schemeClr>
          </a:solidFill>
          <a:ln>
            <a:noFill/>
          </a:ln>
          <a:extLst/>
        </p:spPr>
        <p:txBody>
          <a:bodyPr wrap="none" anchor="ctr"/>
          <a:lstStyle/>
          <a:p>
            <a:endParaRPr lang="zh-CN" altLang="en-US"/>
          </a:p>
        </p:txBody>
      </p:sp>
      <p:sp>
        <p:nvSpPr>
          <p:cNvPr id="14" name="TextBox 19"/>
          <p:cNvSpPr txBox="1">
            <a:spLocks noChangeArrowheads="1"/>
          </p:cNvSpPr>
          <p:nvPr/>
        </p:nvSpPr>
        <p:spPr bwMode="auto">
          <a:xfrm>
            <a:off x="5160963" y="2169162"/>
            <a:ext cx="109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en-US" altLang="zh-CN" sz="5400" b="1">
                <a:solidFill>
                  <a:srgbClr val="FFFFFF"/>
                </a:solidFill>
                <a:latin typeface="Arial" pitchFamily="34" charset="0"/>
                <a:ea typeface="微软雅黑" pitchFamily="34" charset="-122"/>
                <a:sym typeface="Arial" pitchFamily="34" charset="0"/>
              </a:rPr>
              <a:t>S</a:t>
            </a:r>
            <a:endParaRPr lang="ru-RU" altLang="en-US" sz="5400" b="1">
              <a:solidFill>
                <a:srgbClr val="FFFFFF"/>
              </a:solidFill>
              <a:latin typeface="Arial" pitchFamily="34" charset="0"/>
              <a:ea typeface="微软雅黑" pitchFamily="34" charset="-122"/>
              <a:sym typeface="Arial" pitchFamily="34" charset="0"/>
            </a:endParaRPr>
          </a:p>
        </p:txBody>
      </p:sp>
      <p:sp>
        <p:nvSpPr>
          <p:cNvPr id="15" name="TextBox 20"/>
          <p:cNvSpPr txBox="1">
            <a:spLocks noChangeArrowheads="1"/>
          </p:cNvSpPr>
          <p:nvPr/>
        </p:nvSpPr>
        <p:spPr bwMode="auto">
          <a:xfrm>
            <a:off x="6427788" y="2678750"/>
            <a:ext cx="109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id-ID" altLang="en-US" sz="5400" b="1">
                <a:solidFill>
                  <a:srgbClr val="FFFFFF"/>
                </a:solidFill>
                <a:latin typeface="Arial" pitchFamily="34" charset="0"/>
                <a:ea typeface="微软雅黑" pitchFamily="34" charset="-122"/>
                <a:sym typeface="Arial" pitchFamily="34" charset="0"/>
              </a:rPr>
              <a:t>O</a:t>
            </a:r>
            <a:endParaRPr lang="ru-RU" altLang="en-US" sz="5400" b="1">
              <a:solidFill>
                <a:srgbClr val="FFFFFF"/>
              </a:solidFill>
              <a:latin typeface="Arial" pitchFamily="34" charset="0"/>
              <a:ea typeface="微软雅黑" pitchFamily="34" charset="-122"/>
              <a:sym typeface="Arial" pitchFamily="34" charset="0"/>
            </a:endParaRPr>
          </a:p>
        </p:txBody>
      </p:sp>
      <p:sp>
        <p:nvSpPr>
          <p:cNvPr id="16" name="TextBox 21"/>
          <p:cNvSpPr txBox="1">
            <a:spLocks noChangeArrowheads="1"/>
          </p:cNvSpPr>
          <p:nvPr/>
        </p:nvSpPr>
        <p:spPr bwMode="auto">
          <a:xfrm>
            <a:off x="5946775" y="4018600"/>
            <a:ext cx="10937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en-US" altLang="zh-CN" sz="5400" b="1">
                <a:solidFill>
                  <a:srgbClr val="FFFFFF"/>
                </a:solidFill>
                <a:latin typeface="Arial" pitchFamily="34" charset="0"/>
                <a:ea typeface="微软雅黑" pitchFamily="34" charset="-122"/>
                <a:sym typeface="Arial" pitchFamily="34" charset="0"/>
              </a:rPr>
              <a:t>T</a:t>
            </a:r>
            <a:endParaRPr lang="ru-RU" altLang="en-US" sz="5400" b="1">
              <a:solidFill>
                <a:srgbClr val="FFFFFF"/>
              </a:solidFill>
              <a:latin typeface="Arial" pitchFamily="34" charset="0"/>
              <a:ea typeface="微软雅黑" pitchFamily="34" charset="-122"/>
              <a:sym typeface="Arial" pitchFamily="34" charset="0"/>
            </a:endParaRPr>
          </a:p>
        </p:txBody>
      </p:sp>
      <p:sp>
        <p:nvSpPr>
          <p:cNvPr id="17" name="TextBox 22"/>
          <p:cNvSpPr txBox="1">
            <a:spLocks noChangeArrowheads="1"/>
          </p:cNvSpPr>
          <p:nvPr/>
        </p:nvSpPr>
        <p:spPr bwMode="auto">
          <a:xfrm>
            <a:off x="4657725" y="3462975"/>
            <a:ext cx="1093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en-US" altLang="zh-CN" sz="5400" b="1">
                <a:solidFill>
                  <a:srgbClr val="FFFFFF"/>
                </a:solidFill>
                <a:latin typeface="Arial" pitchFamily="34" charset="0"/>
                <a:ea typeface="微软雅黑" pitchFamily="34" charset="-122"/>
                <a:sym typeface="Arial" pitchFamily="34" charset="0"/>
              </a:rPr>
              <a:t>W</a:t>
            </a:r>
            <a:endParaRPr lang="ru-RU" altLang="en-US" sz="5400" b="1">
              <a:solidFill>
                <a:srgbClr val="FFFFFF"/>
              </a:solidFill>
              <a:latin typeface="Arial" pitchFamily="34" charset="0"/>
              <a:ea typeface="微软雅黑" pitchFamily="34" charset="-122"/>
              <a:sym typeface="Arial" pitchFamily="34" charset="0"/>
            </a:endParaRPr>
          </a:p>
        </p:txBody>
      </p:sp>
      <p:pic>
        <p:nvPicPr>
          <p:cNvPr id="18" name="Group 37"/>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058150" y="1988187"/>
            <a:ext cx="4762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9" name="Group 36"/>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13163" y="1883412"/>
            <a:ext cx="7493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0" name="Group 41"/>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529013" y="3626487"/>
            <a:ext cx="6524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1" name="Group 39"/>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23188" y="3664587"/>
            <a:ext cx="7921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2" name="TextBox 13"/>
          <p:cNvSpPr txBox="1">
            <a:spLocks noChangeArrowheads="1"/>
          </p:cNvSpPr>
          <p:nvPr/>
        </p:nvSpPr>
        <p:spPr bwMode="auto">
          <a:xfrm>
            <a:off x="8770938" y="2135825"/>
            <a:ext cx="1495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20000"/>
              </a:spcBef>
              <a:buFont typeface="Arial" pitchFamily="34" charset="0"/>
              <a:buNone/>
            </a:pPr>
            <a:r>
              <a:rPr lang="zh-CN" altLang="en-US" sz="1800">
                <a:solidFill>
                  <a:schemeClr val="accent1">
                    <a:lumMod val="75000"/>
                  </a:schemeClr>
                </a:solidFill>
                <a:latin typeface="Arial" pitchFamily="34" charset="0"/>
                <a:ea typeface="微软雅黑" pitchFamily="34" charset="-122"/>
                <a:sym typeface="Arial" pitchFamily="34" charset="0"/>
              </a:rPr>
              <a:t>机遇</a:t>
            </a:r>
            <a:endParaRPr lang="en-US" altLang="zh-CN" sz="1800">
              <a:solidFill>
                <a:schemeClr val="accent1">
                  <a:lumMod val="75000"/>
                </a:schemeClr>
              </a:solidFill>
              <a:latin typeface="Arial" pitchFamily="34" charset="0"/>
              <a:ea typeface="微软雅黑" pitchFamily="34" charset="-122"/>
              <a:sym typeface="Arial" pitchFamily="34" charset="0"/>
            </a:endParaRPr>
          </a:p>
        </p:txBody>
      </p:sp>
      <p:sp>
        <p:nvSpPr>
          <p:cNvPr id="23" name="TextBox 13"/>
          <p:cNvSpPr txBox="1">
            <a:spLocks noChangeArrowheads="1"/>
          </p:cNvSpPr>
          <p:nvPr/>
        </p:nvSpPr>
        <p:spPr bwMode="auto">
          <a:xfrm>
            <a:off x="8770938" y="2458087"/>
            <a:ext cx="203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20000"/>
              </a:spcBef>
              <a:buFont typeface="Arial" pitchFamily="34" charset="0"/>
              <a:buNone/>
            </a:pPr>
            <a:r>
              <a:rPr lang="zh-CN" altLang="en-US" sz="1400">
                <a:solidFill>
                  <a:schemeClr val="tx1">
                    <a:lumMod val="50000"/>
                    <a:lumOff val="50000"/>
                  </a:schemeClr>
                </a:solidFill>
                <a:latin typeface="Arial" pitchFamily="34" charset="0"/>
                <a:ea typeface="微软雅黑" pitchFamily="34" charset="-122"/>
                <a:sym typeface="Arial" pitchFamily="34" charset="0"/>
              </a:rPr>
              <a:t>单击此处可编辑内容，根据您的需要自由拉伸文本框大小</a:t>
            </a:r>
            <a:endParaRPr lang="en-US" altLang="zh-CN" sz="1400">
              <a:solidFill>
                <a:schemeClr val="tx1">
                  <a:lumMod val="50000"/>
                  <a:lumOff val="50000"/>
                </a:schemeClr>
              </a:solidFill>
              <a:latin typeface="Arial" pitchFamily="34" charset="0"/>
              <a:ea typeface="微软雅黑" pitchFamily="34" charset="-122"/>
              <a:sym typeface="Arial" pitchFamily="34" charset="0"/>
            </a:endParaRPr>
          </a:p>
        </p:txBody>
      </p:sp>
      <p:sp>
        <p:nvSpPr>
          <p:cNvPr id="24" name="TextBox 13"/>
          <p:cNvSpPr txBox="1">
            <a:spLocks noChangeArrowheads="1"/>
          </p:cNvSpPr>
          <p:nvPr/>
        </p:nvSpPr>
        <p:spPr bwMode="auto">
          <a:xfrm>
            <a:off x="2176463" y="2135825"/>
            <a:ext cx="1277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eaLnBrk="1" hangingPunct="1">
              <a:lnSpc>
                <a:spcPct val="100000"/>
              </a:lnSpc>
              <a:spcBef>
                <a:spcPct val="20000"/>
              </a:spcBef>
              <a:buFont typeface="Arial" pitchFamily="34" charset="0"/>
              <a:buNone/>
            </a:pPr>
            <a:r>
              <a:rPr lang="zh-CN" altLang="en-US" sz="1800" dirty="0">
                <a:solidFill>
                  <a:schemeClr val="accent1">
                    <a:lumMod val="75000"/>
                  </a:schemeClr>
                </a:solidFill>
                <a:latin typeface="Arial" pitchFamily="34" charset="0"/>
                <a:ea typeface="微软雅黑" pitchFamily="34" charset="-122"/>
                <a:sym typeface="Arial" pitchFamily="34" charset="0"/>
              </a:rPr>
              <a:t>优势</a:t>
            </a:r>
            <a:endParaRPr lang="en-US" altLang="zh-CN" sz="1800" dirty="0">
              <a:solidFill>
                <a:schemeClr val="accent1">
                  <a:lumMod val="75000"/>
                </a:schemeClr>
              </a:solidFill>
              <a:latin typeface="Arial" pitchFamily="34" charset="0"/>
              <a:ea typeface="微软雅黑" pitchFamily="34" charset="-122"/>
              <a:sym typeface="Arial" pitchFamily="34" charset="0"/>
            </a:endParaRPr>
          </a:p>
        </p:txBody>
      </p:sp>
      <p:sp>
        <p:nvSpPr>
          <p:cNvPr id="25" name="TextBox 13"/>
          <p:cNvSpPr txBox="1">
            <a:spLocks noChangeArrowheads="1"/>
          </p:cNvSpPr>
          <p:nvPr/>
        </p:nvSpPr>
        <p:spPr bwMode="auto">
          <a:xfrm>
            <a:off x="1462088" y="2458087"/>
            <a:ext cx="203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eaLnBrk="1" hangingPunct="1">
              <a:lnSpc>
                <a:spcPct val="100000"/>
              </a:lnSpc>
              <a:spcBef>
                <a:spcPct val="20000"/>
              </a:spcBef>
              <a:buFont typeface="Arial" pitchFamily="34" charset="0"/>
              <a:buNone/>
            </a:pPr>
            <a:r>
              <a:rPr lang="zh-CN" altLang="en-US" sz="1400" dirty="0">
                <a:solidFill>
                  <a:schemeClr val="tx1">
                    <a:lumMod val="50000"/>
                    <a:lumOff val="50000"/>
                  </a:schemeClr>
                </a:solidFill>
                <a:latin typeface="Arial" pitchFamily="34" charset="0"/>
                <a:ea typeface="微软雅黑" pitchFamily="34" charset="-122"/>
                <a:sym typeface="Arial" pitchFamily="34" charset="0"/>
              </a:rPr>
              <a:t>单击此处可编辑内容，根据您的需要自由拉伸文本框大小</a:t>
            </a:r>
            <a:endParaRPr lang="en-US" altLang="zh-CN" sz="1400" dirty="0">
              <a:solidFill>
                <a:schemeClr val="tx1">
                  <a:lumMod val="50000"/>
                  <a:lumOff val="50000"/>
                </a:schemeClr>
              </a:solidFill>
              <a:latin typeface="Arial" pitchFamily="34" charset="0"/>
              <a:ea typeface="微软雅黑" pitchFamily="34" charset="-122"/>
              <a:sym typeface="Arial" pitchFamily="34" charset="0"/>
            </a:endParaRPr>
          </a:p>
        </p:txBody>
      </p:sp>
      <p:sp>
        <p:nvSpPr>
          <p:cNvPr id="26" name="TextBox 13"/>
          <p:cNvSpPr txBox="1">
            <a:spLocks noChangeArrowheads="1"/>
          </p:cNvSpPr>
          <p:nvPr/>
        </p:nvSpPr>
        <p:spPr bwMode="auto">
          <a:xfrm>
            <a:off x="8770938" y="4169412"/>
            <a:ext cx="1495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20000"/>
              </a:spcBef>
              <a:buFont typeface="Arial" pitchFamily="34" charset="0"/>
              <a:buNone/>
            </a:pPr>
            <a:r>
              <a:rPr lang="zh-CN" altLang="en-US" sz="1800">
                <a:solidFill>
                  <a:schemeClr val="accent1">
                    <a:lumMod val="75000"/>
                  </a:schemeClr>
                </a:solidFill>
                <a:latin typeface="Arial" pitchFamily="34" charset="0"/>
                <a:ea typeface="微软雅黑" pitchFamily="34" charset="-122"/>
                <a:sym typeface="Arial" pitchFamily="34" charset="0"/>
              </a:rPr>
              <a:t>竞争</a:t>
            </a:r>
            <a:endParaRPr lang="en-US" altLang="zh-CN" sz="1800">
              <a:solidFill>
                <a:schemeClr val="accent1">
                  <a:lumMod val="75000"/>
                </a:schemeClr>
              </a:solidFill>
              <a:latin typeface="Arial" pitchFamily="34" charset="0"/>
              <a:ea typeface="微软雅黑" pitchFamily="34" charset="-122"/>
              <a:sym typeface="Arial" pitchFamily="34" charset="0"/>
            </a:endParaRPr>
          </a:p>
        </p:txBody>
      </p:sp>
      <p:sp>
        <p:nvSpPr>
          <p:cNvPr id="27" name="TextBox 13"/>
          <p:cNvSpPr txBox="1">
            <a:spLocks noChangeArrowheads="1"/>
          </p:cNvSpPr>
          <p:nvPr/>
        </p:nvSpPr>
        <p:spPr bwMode="auto">
          <a:xfrm>
            <a:off x="8770938" y="4490087"/>
            <a:ext cx="203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eaLnBrk="1" hangingPunct="1">
              <a:lnSpc>
                <a:spcPct val="100000"/>
              </a:lnSpc>
              <a:spcBef>
                <a:spcPct val="20000"/>
              </a:spcBef>
              <a:buFont typeface="Arial" pitchFamily="34" charset="0"/>
              <a:buNone/>
            </a:pPr>
            <a:r>
              <a:rPr lang="zh-CN" altLang="en-US" sz="1400">
                <a:solidFill>
                  <a:schemeClr val="tx1">
                    <a:lumMod val="50000"/>
                    <a:lumOff val="50000"/>
                  </a:schemeClr>
                </a:solidFill>
                <a:latin typeface="Arial" pitchFamily="34" charset="0"/>
                <a:ea typeface="微软雅黑" pitchFamily="34" charset="-122"/>
                <a:sym typeface="Arial" pitchFamily="34" charset="0"/>
              </a:rPr>
              <a:t>单击此处可编辑内容，根据您的需要自由拉伸文本框大小</a:t>
            </a:r>
            <a:endParaRPr lang="en-US" altLang="zh-CN" sz="1400">
              <a:solidFill>
                <a:schemeClr val="tx1">
                  <a:lumMod val="50000"/>
                  <a:lumOff val="50000"/>
                </a:schemeClr>
              </a:solidFill>
              <a:latin typeface="Arial" pitchFamily="34" charset="0"/>
              <a:ea typeface="微软雅黑" pitchFamily="34" charset="-122"/>
              <a:sym typeface="Arial" pitchFamily="34" charset="0"/>
            </a:endParaRPr>
          </a:p>
        </p:txBody>
      </p:sp>
      <p:sp>
        <p:nvSpPr>
          <p:cNvPr id="28" name="TextBox 13"/>
          <p:cNvSpPr txBox="1">
            <a:spLocks noChangeArrowheads="1"/>
          </p:cNvSpPr>
          <p:nvPr/>
        </p:nvSpPr>
        <p:spPr bwMode="auto">
          <a:xfrm>
            <a:off x="2176463" y="4169412"/>
            <a:ext cx="1277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eaLnBrk="1" hangingPunct="1">
              <a:lnSpc>
                <a:spcPct val="100000"/>
              </a:lnSpc>
              <a:spcBef>
                <a:spcPct val="20000"/>
              </a:spcBef>
              <a:buFont typeface="Arial" pitchFamily="34" charset="0"/>
              <a:buNone/>
            </a:pPr>
            <a:r>
              <a:rPr lang="zh-CN" altLang="en-US" sz="1800">
                <a:solidFill>
                  <a:schemeClr val="accent1">
                    <a:lumMod val="75000"/>
                  </a:schemeClr>
                </a:solidFill>
                <a:latin typeface="Arial" pitchFamily="34" charset="0"/>
                <a:ea typeface="微软雅黑" pitchFamily="34" charset="-122"/>
                <a:sym typeface="Arial" pitchFamily="34" charset="0"/>
              </a:rPr>
              <a:t>弱势</a:t>
            </a:r>
            <a:endParaRPr lang="en-US" altLang="zh-CN" sz="1800">
              <a:solidFill>
                <a:schemeClr val="accent1">
                  <a:lumMod val="75000"/>
                </a:schemeClr>
              </a:solidFill>
              <a:latin typeface="Arial" pitchFamily="34" charset="0"/>
              <a:ea typeface="微软雅黑" pitchFamily="34" charset="-122"/>
              <a:sym typeface="Arial" pitchFamily="34" charset="0"/>
            </a:endParaRPr>
          </a:p>
        </p:txBody>
      </p:sp>
      <p:sp>
        <p:nvSpPr>
          <p:cNvPr id="29" name="TextBox 13"/>
          <p:cNvSpPr txBox="1">
            <a:spLocks noChangeArrowheads="1"/>
          </p:cNvSpPr>
          <p:nvPr/>
        </p:nvSpPr>
        <p:spPr bwMode="auto">
          <a:xfrm>
            <a:off x="1462088" y="4490087"/>
            <a:ext cx="203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itchFamily="34" charset="0"/>
                <a:ea typeface="宋体" pitchFamily="2" charset="-122"/>
              </a:defRPr>
            </a:lvl1pPr>
            <a:lvl2pPr marL="742950" indent="-285750" defTabSz="1216025">
              <a:lnSpc>
                <a:spcPct val="90000"/>
              </a:lnSpc>
              <a:spcBef>
                <a:spcPts val="500"/>
              </a:spcBef>
              <a:buChar char="•"/>
              <a:defRPr sz="2400">
                <a:solidFill>
                  <a:schemeClr val="tx1"/>
                </a:solidFill>
                <a:latin typeface="Calibri" pitchFamily="34" charset="0"/>
                <a:ea typeface="宋体" pitchFamily="2" charset="-122"/>
              </a:defRPr>
            </a:lvl2pPr>
            <a:lvl3pPr marL="1143000" indent="-228600" defTabSz="1216025">
              <a:lnSpc>
                <a:spcPct val="90000"/>
              </a:lnSpc>
              <a:spcBef>
                <a:spcPts val="500"/>
              </a:spcBef>
              <a:buChar char="•"/>
              <a:defRPr sz="2000">
                <a:solidFill>
                  <a:schemeClr val="tx1"/>
                </a:solidFill>
                <a:latin typeface="Calibri" pitchFamily="34" charset="0"/>
                <a:ea typeface="宋体" pitchFamily="2" charset="-122"/>
              </a:defRPr>
            </a:lvl3pPr>
            <a:lvl4pPr marL="1600200" indent="-228600" defTabSz="1216025">
              <a:lnSpc>
                <a:spcPct val="90000"/>
              </a:lnSpc>
              <a:spcBef>
                <a:spcPts val="500"/>
              </a:spcBef>
              <a:buChar char="•"/>
              <a:defRPr>
                <a:solidFill>
                  <a:schemeClr val="tx1"/>
                </a:solidFill>
                <a:latin typeface="Calibri" pitchFamily="34" charset="0"/>
                <a:ea typeface="宋体" pitchFamily="2" charset="-122"/>
              </a:defRPr>
            </a:lvl4pPr>
            <a:lvl5pPr marL="2057400" indent="-228600" defTabSz="1216025">
              <a:lnSpc>
                <a:spcPct val="90000"/>
              </a:lnSpc>
              <a:spcBef>
                <a:spcPts val="500"/>
              </a:spcBef>
              <a:buChar char="•"/>
              <a:defRPr>
                <a:solidFill>
                  <a:schemeClr val="tx1"/>
                </a:solidFill>
                <a:latin typeface="Calibri" pitchFamily="34" charset="0"/>
                <a:ea typeface="宋体" pitchFamily="2" charset="-122"/>
              </a:defRPr>
            </a:lvl5pPr>
            <a:lvl6pPr marL="25146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defTabSz="1216025"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eaLnBrk="1" hangingPunct="1">
              <a:lnSpc>
                <a:spcPct val="100000"/>
              </a:lnSpc>
              <a:spcBef>
                <a:spcPct val="20000"/>
              </a:spcBef>
              <a:buFont typeface="Arial" pitchFamily="34" charset="0"/>
              <a:buNone/>
            </a:pPr>
            <a:r>
              <a:rPr lang="zh-CN" altLang="en-US" sz="1400">
                <a:solidFill>
                  <a:schemeClr val="tx1">
                    <a:lumMod val="50000"/>
                    <a:lumOff val="50000"/>
                  </a:schemeClr>
                </a:solidFill>
                <a:latin typeface="Arial" pitchFamily="34" charset="0"/>
                <a:ea typeface="微软雅黑" pitchFamily="34" charset="-122"/>
                <a:sym typeface="Arial" pitchFamily="34" charset="0"/>
              </a:rPr>
              <a:t>单击此处可编辑内容，根据您的需要自由拉伸文本框大小</a:t>
            </a:r>
            <a:endParaRPr lang="en-US" altLang="zh-CN" sz="1400">
              <a:solidFill>
                <a:schemeClr val="tx1">
                  <a:lumMod val="50000"/>
                  <a:lumOff val="50000"/>
                </a:schemeClr>
              </a:solidFill>
              <a:latin typeface="Arial" pitchFamily="34" charset="0"/>
              <a:ea typeface="微软雅黑" pitchFamily="34" charset="-122"/>
              <a:sym typeface="Arial" pitchFamily="34" charset="0"/>
            </a:endParaRPr>
          </a:p>
        </p:txBody>
      </p:sp>
    </p:spTree>
    <p:extLst>
      <p:ext uri="{BB962C8B-B14F-4D97-AF65-F5344CB8AC3E}">
        <p14:creationId xmlns:p14="http://schemas.microsoft.com/office/powerpoint/2010/main" val="29422804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31" presetClass="entr" presetSubtype="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par>
                                <p:cTn id="15" presetID="31" presetClass="entr" presetSubtype="0" fill="hold" grpId="0" nodeType="withEffect">
                                  <p:stCondLst>
                                    <p:cond delay="7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par>
                                <p:cTn id="21" presetID="31" presetClass="entr" presetSubtype="0" fill="hold" grpId="0" nodeType="withEffect">
                                  <p:stCondLst>
                                    <p:cond delay="75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par>
                                <p:cTn id="27" presetID="31" presetClass="entr" presetSubtype="0" fill="hold" grpId="0" nodeType="withEffect">
                                  <p:stCondLst>
                                    <p:cond delay="7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par>
                                <p:cTn id="33" presetID="31" presetClass="entr" presetSubtype="0"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style.rotation</p:attrName>
                                        </p:attrNameLst>
                                      </p:cBhvr>
                                      <p:tavLst>
                                        <p:tav tm="0">
                                          <p:val>
                                            <p:fltVal val="90"/>
                                          </p:val>
                                        </p:tav>
                                        <p:tav tm="100000">
                                          <p:val>
                                            <p:fltVal val="0"/>
                                          </p:val>
                                        </p:tav>
                                      </p:tavLst>
                                    </p:anim>
                                    <p:animEffect transition="in" filter="fade">
                                      <p:cBhvr>
                                        <p:cTn id="38" dur="1000"/>
                                        <p:tgtEl>
                                          <p:spTgt spid="16"/>
                                        </p:tgtEl>
                                      </p:cBhvr>
                                    </p:animEffect>
                                  </p:childTnLst>
                                </p:cTn>
                              </p:par>
                              <p:par>
                                <p:cTn id="39" presetID="31" presetClass="entr" presetSubtype="0" fill="hold" grpId="0" nodeType="withEffect">
                                  <p:stCondLst>
                                    <p:cond delay="75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style.rotation</p:attrName>
                                        </p:attrNameLst>
                                      </p:cBhvr>
                                      <p:tavLst>
                                        <p:tav tm="0">
                                          <p:val>
                                            <p:fltVal val="90"/>
                                          </p:val>
                                        </p:tav>
                                        <p:tav tm="100000">
                                          <p:val>
                                            <p:fltVal val="0"/>
                                          </p:val>
                                        </p:tav>
                                      </p:tavLst>
                                    </p:anim>
                                    <p:animEffect transition="in" filter="fade">
                                      <p:cBhvr>
                                        <p:cTn id="44" dur="1000"/>
                                        <p:tgtEl>
                                          <p:spTgt spid="17"/>
                                        </p:tgtEl>
                                      </p:cBhvr>
                                    </p:animEffect>
                                  </p:childTnLst>
                                </p:cTn>
                              </p:par>
                              <p:par>
                                <p:cTn id="45" presetID="31" presetClass="entr" presetSubtype="0" fill="hold" grpId="0" nodeType="withEffect">
                                  <p:stCondLst>
                                    <p:cond delay="75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par>
                                <p:cTn id="51" presetID="31" presetClass="entr" presetSubtype="0" fill="hold" grpId="0" nodeType="withEffect">
                                  <p:stCondLst>
                                    <p:cond delay="75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42" presetClass="entr" presetSubtype="0" fill="hold" nodeType="withEffect">
                                  <p:stCondLst>
                                    <p:cond delay="125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25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125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125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200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par>
                                <p:cTn id="80" presetID="22" presetClass="entr" presetSubtype="4" fill="hold" grpId="0" nodeType="withEffect">
                                  <p:stCondLst>
                                    <p:cond delay="200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par>
                                <p:cTn id="83" presetID="22" presetClass="entr" presetSubtype="4" fill="hold" grpId="0" nodeType="withEffect">
                                  <p:stCondLst>
                                    <p:cond delay="2000"/>
                                  </p:stCondLst>
                                  <p:childTnLst>
                                    <p:set>
                                      <p:cBhvr>
                                        <p:cTn id="84" dur="1" fill="hold">
                                          <p:stCondLst>
                                            <p:cond delay="0"/>
                                          </p:stCondLst>
                                        </p:cTn>
                                        <p:tgtEl>
                                          <p:spTgt spid="28"/>
                                        </p:tgtEl>
                                        <p:attrNameLst>
                                          <p:attrName>style.visibility</p:attrName>
                                        </p:attrNameLst>
                                      </p:cBhvr>
                                      <p:to>
                                        <p:strVal val="visible"/>
                                      </p:to>
                                    </p:set>
                                    <p:animEffect transition="in" filter="wipe(down)">
                                      <p:cBhvr>
                                        <p:cTn id="85" dur="500"/>
                                        <p:tgtEl>
                                          <p:spTgt spid="28"/>
                                        </p:tgtEl>
                                      </p:cBhvr>
                                    </p:animEffect>
                                  </p:childTnLst>
                                </p:cTn>
                              </p:par>
                              <p:par>
                                <p:cTn id="86" presetID="22" presetClass="entr" presetSubtype="4" fill="hold" grpId="0" nodeType="withEffect">
                                  <p:stCondLst>
                                    <p:cond delay="200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par>
                                <p:cTn id="89" presetID="22" presetClass="entr" presetSubtype="4" fill="hold" grpId="0" nodeType="withEffect">
                                  <p:stCondLst>
                                    <p:cond delay="200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500"/>
                                        <p:tgtEl>
                                          <p:spTgt spid="22"/>
                                        </p:tgtEl>
                                      </p:cBhvr>
                                    </p:animEffect>
                                  </p:childTnLst>
                                </p:cTn>
                              </p:par>
                              <p:par>
                                <p:cTn id="92" presetID="22" presetClass="entr" presetSubtype="4" fill="hold" grpId="0" nodeType="withEffect">
                                  <p:stCondLst>
                                    <p:cond delay="2000"/>
                                  </p:stCondLst>
                                  <p:childTnLst>
                                    <p:set>
                                      <p:cBhvr>
                                        <p:cTn id="93" dur="1" fill="hold">
                                          <p:stCondLst>
                                            <p:cond delay="0"/>
                                          </p:stCondLst>
                                        </p:cTn>
                                        <p:tgtEl>
                                          <p:spTgt spid="23"/>
                                        </p:tgtEl>
                                        <p:attrNameLst>
                                          <p:attrName>style.visibility</p:attrName>
                                        </p:attrNameLst>
                                      </p:cBhvr>
                                      <p:to>
                                        <p:strVal val="visible"/>
                                      </p:to>
                                    </p:set>
                                    <p:animEffect transition="in" filter="wipe(down)">
                                      <p:cBhvr>
                                        <p:cTn id="94" dur="500"/>
                                        <p:tgtEl>
                                          <p:spTgt spid="23"/>
                                        </p:tgtEl>
                                      </p:cBhvr>
                                    </p:animEffect>
                                  </p:childTnLst>
                                </p:cTn>
                              </p:par>
                              <p:par>
                                <p:cTn id="95" presetID="22" presetClass="entr" presetSubtype="4" fill="hold" grpId="0" nodeType="withEffect">
                                  <p:stCondLst>
                                    <p:cond delay="2000"/>
                                  </p:stCondLst>
                                  <p:childTnLst>
                                    <p:set>
                                      <p:cBhvr>
                                        <p:cTn id="96" dur="1" fill="hold">
                                          <p:stCondLst>
                                            <p:cond delay="0"/>
                                          </p:stCondLst>
                                        </p:cTn>
                                        <p:tgtEl>
                                          <p:spTgt spid="26"/>
                                        </p:tgtEl>
                                        <p:attrNameLst>
                                          <p:attrName>style.visibility</p:attrName>
                                        </p:attrNameLst>
                                      </p:cBhvr>
                                      <p:to>
                                        <p:strVal val="visible"/>
                                      </p:to>
                                    </p:set>
                                    <p:animEffect transition="in" filter="wipe(down)">
                                      <p:cBhvr>
                                        <p:cTn id="97" dur="500"/>
                                        <p:tgtEl>
                                          <p:spTgt spid="26"/>
                                        </p:tgtEl>
                                      </p:cBhvr>
                                    </p:animEffect>
                                  </p:childTnLst>
                                </p:cTn>
                              </p:par>
                              <p:par>
                                <p:cTn id="98" presetID="22" presetClass="entr" presetSubtype="4" fill="hold" grpId="0" nodeType="withEffect">
                                  <p:stCondLst>
                                    <p:cond delay="2000"/>
                                  </p:stCondLst>
                                  <p:childTnLst>
                                    <p:set>
                                      <p:cBhvr>
                                        <p:cTn id="99" dur="1" fill="hold">
                                          <p:stCondLst>
                                            <p:cond delay="0"/>
                                          </p:stCondLst>
                                        </p:cTn>
                                        <p:tgtEl>
                                          <p:spTgt spid="27"/>
                                        </p:tgtEl>
                                        <p:attrNameLst>
                                          <p:attrName>style.visibility</p:attrName>
                                        </p:attrNameLst>
                                      </p:cBhvr>
                                      <p:to>
                                        <p:strVal val="visible"/>
                                      </p:to>
                                    </p:set>
                                    <p:animEffect transition="in" filter="wipe(down)">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15" grpId="0"/>
      <p:bldP spid="16" grpId="0"/>
      <p:bldP spid="17" grpId="0"/>
      <p:bldP spid="22" grpId="0"/>
      <p:bldP spid="23" grpId="0"/>
      <p:bldP spid="24" grpId="0"/>
      <p:bldP spid="25" grpId="0"/>
      <p:bldP spid="26" grpId="0"/>
      <p:bldP spid="27"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22</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职业优势劣势</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a:spLocks/>
          </p:cNvSpPr>
          <p:nvPr/>
        </p:nvSpPr>
        <p:spPr bwMode="auto">
          <a:xfrm>
            <a:off x="1803349" y="3046601"/>
            <a:ext cx="1772394" cy="1598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1" name="TextBox 7"/>
          <p:cNvSpPr>
            <a:spLocks noChangeArrowheads="1"/>
          </p:cNvSpPr>
          <p:nvPr/>
        </p:nvSpPr>
        <p:spPr bwMode="auto">
          <a:xfrm>
            <a:off x="1774726" y="3388736"/>
            <a:ext cx="1873099"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Freeform 5"/>
          <p:cNvSpPr>
            <a:spLocks/>
          </p:cNvSpPr>
          <p:nvPr/>
        </p:nvSpPr>
        <p:spPr bwMode="auto">
          <a:xfrm>
            <a:off x="4035523" y="3028696"/>
            <a:ext cx="1772394" cy="1598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3" name="TextBox 7"/>
          <p:cNvSpPr>
            <a:spLocks noChangeArrowheads="1"/>
          </p:cNvSpPr>
          <p:nvPr/>
        </p:nvSpPr>
        <p:spPr bwMode="auto">
          <a:xfrm>
            <a:off x="4006900" y="3370831"/>
            <a:ext cx="1873099"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4" name="Freeform 5"/>
          <p:cNvSpPr>
            <a:spLocks/>
          </p:cNvSpPr>
          <p:nvPr/>
        </p:nvSpPr>
        <p:spPr bwMode="auto">
          <a:xfrm>
            <a:off x="6338962" y="3014857"/>
            <a:ext cx="1772394" cy="1598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5" name="TextBox 7"/>
          <p:cNvSpPr>
            <a:spLocks noChangeArrowheads="1"/>
          </p:cNvSpPr>
          <p:nvPr/>
        </p:nvSpPr>
        <p:spPr bwMode="auto">
          <a:xfrm>
            <a:off x="6310339" y="3356992"/>
            <a:ext cx="1873099"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6" name="Freeform 5"/>
          <p:cNvSpPr>
            <a:spLocks/>
          </p:cNvSpPr>
          <p:nvPr/>
        </p:nvSpPr>
        <p:spPr bwMode="auto">
          <a:xfrm>
            <a:off x="8499202" y="2996952"/>
            <a:ext cx="1772394" cy="1598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7" name="TextBox 7"/>
          <p:cNvSpPr>
            <a:spLocks noChangeArrowheads="1"/>
          </p:cNvSpPr>
          <p:nvPr/>
        </p:nvSpPr>
        <p:spPr bwMode="auto">
          <a:xfrm>
            <a:off x="8470579" y="3339087"/>
            <a:ext cx="1873099"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8" name="矩形 47"/>
          <p:cNvSpPr>
            <a:spLocks noChangeArrowheads="1"/>
          </p:cNvSpPr>
          <p:nvPr/>
        </p:nvSpPr>
        <p:spPr bwMode="auto">
          <a:xfrm>
            <a:off x="1630710" y="4756888"/>
            <a:ext cx="2160240"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sp>
        <p:nvSpPr>
          <p:cNvPr id="19" name="矩形 47"/>
          <p:cNvSpPr>
            <a:spLocks noChangeArrowheads="1"/>
          </p:cNvSpPr>
          <p:nvPr/>
        </p:nvSpPr>
        <p:spPr bwMode="auto">
          <a:xfrm>
            <a:off x="3862958" y="4756888"/>
            <a:ext cx="2160240"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sp>
        <p:nvSpPr>
          <p:cNvPr id="20" name="矩形 47"/>
          <p:cNvSpPr>
            <a:spLocks noChangeArrowheads="1"/>
          </p:cNvSpPr>
          <p:nvPr/>
        </p:nvSpPr>
        <p:spPr bwMode="auto">
          <a:xfrm>
            <a:off x="6167214" y="4756888"/>
            <a:ext cx="2160240"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sp>
        <p:nvSpPr>
          <p:cNvPr id="21" name="矩形 47"/>
          <p:cNvSpPr>
            <a:spLocks noChangeArrowheads="1"/>
          </p:cNvSpPr>
          <p:nvPr/>
        </p:nvSpPr>
        <p:spPr bwMode="auto">
          <a:xfrm>
            <a:off x="8327454" y="4756888"/>
            <a:ext cx="2160240"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sp>
        <p:nvSpPr>
          <p:cNvPr id="22" name="Text Placeholder 11"/>
          <p:cNvSpPr txBox="1">
            <a:spLocks/>
          </p:cNvSpPr>
          <p:nvPr/>
        </p:nvSpPr>
        <p:spPr>
          <a:xfrm>
            <a:off x="1508869" y="1412776"/>
            <a:ext cx="3100754" cy="471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添加标题内容信息</a:t>
            </a:r>
            <a:endParaRPr lang="en-AU"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836389" y="1844824"/>
            <a:ext cx="8507289" cy="1015663"/>
          </a:xfrm>
          <a:prstGeom prst="rect">
            <a:avLst/>
          </a:prstGeom>
          <a:noFill/>
        </p:spPr>
        <p:txBody>
          <a:bodyPr wrap="square" rtlCol="0">
            <a:spAutoFit/>
          </a:bodyPr>
          <a:lstStyle/>
          <a:p>
            <a:pPr>
              <a:lnSpc>
                <a:spcPct val="120000"/>
              </a:lnSpc>
              <a:spcBef>
                <a:spcPct val="20000"/>
              </a:spcBef>
            </a:pPr>
            <a:r>
              <a:rPr lang="zh-CN" altLang="en-US" sz="1200" dirty="0">
                <a:solidFill>
                  <a:schemeClr val="tx1">
                    <a:lumMod val="50000"/>
                    <a:lumOff val="50000"/>
                  </a:schemeClr>
                </a:solidFill>
                <a:latin typeface="微软雅黑" pitchFamily="34" charset="-122"/>
                <a:ea typeface="微软雅黑" pitchFamily="34" charset="-122"/>
                <a:sym typeface="Arial" pitchFamily="34" charset="0"/>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本模版所有图形线条及其相应素材均可自由编辑、改色、替换。更多使用说明和作品请详阅模版最末的使用手册。</a:t>
            </a:r>
            <a:endParaRPr lang="en-US" altLang="zh-CN" sz="1200" dirty="0">
              <a:solidFill>
                <a:schemeClr val="tx1">
                  <a:lumMod val="50000"/>
                  <a:lumOff val="50000"/>
                </a:schemeClr>
              </a:solidFill>
              <a:latin typeface="微软雅黑" pitchFamily="34" charset="-122"/>
              <a:ea typeface="微软雅黑" pitchFamily="34" charset="-122"/>
              <a:sym typeface="Arial" pitchFamily="34" charset="0"/>
            </a:endParaRPr>
          </a:p>
          <a:p>
            <a:pPr>
              <a:lnSpc>
                <a:spcPct val="120000"/>
              </a:lnSpc>
              <a:spcBef>
                <a:spcPct val="20000"/>
              </a:spcBef>
            </a:pPr>
            <a:endParaRPr lang="en-US" altLang="zh-CN" sz="1200" dirty="0">
              <a:solidFill>
                <a:schemeClr val="tx1">
                  <a:lumMod val="50000"/>
                  <a:lumOff val="50000"/>
                </a:schemeClr>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17065015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fltVal val="0.5"/>
                                          </p:val>
                                        </p:tav>
                                        <p:tav tm="100000">
                                          <p:val>
                                            <p:strVal val="#ppt_x"/>
                                          </p:val>
                                        </p:tav>
                                      </p:tavLst>
                                    </p:anim>
                                    <p:anim calcmode="lin" valueType="num">
                                      <p:cBhvr>
                                        <p:cTn id="16" dur="500" fill="hold"/>
                                        <p:tgtEl>
                                          <p:spTgt spid="1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53" presetClass="entr" presetSubtype="52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fltVal val="0.5"/>
                                          </p:val>
                                        </p:tav>
                                        <p:tav tm="100000">
                                          <p:val>
                                            <p:strVal val="#ppt_x"/>
                                          </p:val>
                                        </p:tav>
                                      </p:tavLst>
                                    </p:anim>
                                    <p:anim calcmode="lin" valueType="num">
                                      <p:cBhvr>
                                        <p:cTn id="28" dur="500" fill="hold"/>
                                        <p:tgtEl>
                                          <p:spTgt spid="12"/>
                                        </p:tgtEl>
                                        <p:attrNameLst>
                                          <p:attrName>ppt_y</p:attrName>
                                        </p:attrNameLst>
                                      </p:cBhvr>
                                      <p:tavLst>
                                        <p:tav tm="0">
                                          <p:val>
                                            <p:fltVal val="0.5"/>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3500"/>
                            </p:stCondLst>
                            <p:childTnLst>
                              <p:par>
                                <p:cTn id="46" presetID="53" presetClass="entr" presetSubtype="52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anim calcmode="lin" valueType="num">
                                      <p:cBhvr>
                                        <p:cTn id="51" dur="500" fill="hold"/>
                                        <p:tgtEl>
                                          <p:spTgt spid="16"/>
                                        </p:tgtEl>
                                        <p:attrNameLst>
                                          <p:attrName>ppt_x</p:attrName>
                                        </p:attrNameLst>
                                      </p:cBhvr>
                                      <p:tavLst>
                                        <p:tav tm="0">
                                          <p:val>
                                            <p:fltVal val="0.5"/>
                                          </p:val>
                                        </p:tav>
                                        <p:tav tm="100000">
                                          <p:val>
                                            <p:strVal val="#ppt_x"/>
                                          </p:val>
                                        </p:tav>
                                      </p:tavLst>
                                    </p:anim>
                                    <p:anim calcmode="lin" valueType="num">
                                      <p:cBhvr>
                                        <p:cTn id="52" dur="500" fill="hold"/>
                                        <p:tgtEl>
                                          <p:spTgt spid="16"/>
                                        </p:tgtEl>
                                        <p:attrNameLst>
                                          <p:attrName>ppt_y</p:attrName>
                                        </p:attrNameLst>
                                      </p:cBhvr>
                                      <p:tavLst>
                                        <p:tav tm="0">
                                          <p:val>
                                            <p:fltVal val="0.5"/>
                                          </p:val>
                                        </p:tav>
                                        <p:tav tm="100000">
                                          <p:val>
                                            <p:strVal val="#ppt_y"/>
                                          </p:val>
                                        </p:tav>
                                      </p:tavLst>
                                    </p:anim>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4500"/>
                            </p:stCondLst>
                            <p:childTnLst>
                              <p:par>
                                <p:cTn id="70" presetID="42"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1000" fill="hold"/>
                                        <p:tgtEl>
                                          <p:spTgt spid="23"/>
                                        </p:tgtEl>
                                        <p:attrNameLst>
                                          <p:attrName>ppt_w</p:attrName>
                                        </p:attrNameLst>
                                      </p:cBhvr>
                                      <p:tavLst>
                                        <p:tav tm="0">
                                          <p:val>
                                            <p:fltVal val="0"/>
                                          </p:val>
                                        </p:tav>
                                        <p:tav tm="100000">
                                          <p:val>
                                            <p:strVal val="#ppt_w"/>
                                          </p:val>
                                        </p:tav>
                                      </p:tavLst>
                                    </p:anim>
                                    <p:anim calcmode="lin" valueType="num">
                                      <p:cBhvr>
                                        <p:cTn id="79" dur="1000" fill="hold"/>
                                        <p:tgtEl>
                                          <p:spTgt spid="23"/>
                                        </p:tgtEl>
                                        <p:attrNameLst>
                                          <p:attrName>ppt_h</p:attrName>
                                        </p:attrNameLst>
                                      </p:cBhvr>
                                      <p:tavLst>
                                        <p:tav tm="0">
                                          <p:val>
                                            <p:fltVal val="0"/>
                                          </p:val>
                                        </p:tav>
                                        <p:tav tm="100000">
                                          <p:val>
                                            <p:strVal val="#ppt_h"/>
                                          </p:val>
                                        </p:tav>
                                      </p:tavLst>
                                    </p:anim>
                                    <p:animEffect transition="in" filter="fade">
                                      <p:cBhvr>
                                        <p:cTn id="8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p:bldP spid="14" grpId="0" animBg="1"/>
      <p:bldP spid="15" grpId="0"/>
      <p:bldP spid="16" grpId="0" animBg="1"/>
      <p:bldP spid="17" grpId="0"/>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职业生涯定位</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a:spLocks/>
          </p:cNvSpPr>
          <p:nvPr/>
        </p:nvSpPr>
        <p:spPr bwMode="auto">
          <a:xfrm>
            <a:off x="701517" y="1517254"/>
            <a:ext cx="1277448" cy="115176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1" name="TextBox 7"/>
          <p:cNvSpPr>
            <a:spLocks noChangeArrowheads="1"/>
          </p:cNvSpPr>
          <p:nvPr/>
        </p:nvSpPr>
        <p:spPr bwMode="auto">
          <a:xfrm>
            <a:off x="672894" y="1660907"/>
            <a:ext cx="1350031"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TextBox 7"/>
          <p:cNvSpPr>
            <a:spLocks noChangeArrowheads="1"/>
          </p:cNvSpPr>
          <p:nvPr/>
        </p:nvSpPr>
        <p:spPr bwMode="auto">
          <a:xfrm>
            <a:off x="2185062" y="1858347"/>
            <a:ext cx="2830024"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在此输入章节详细文字介绍，表达主题的含义合图表的意义，在此输入章节详细文字介绍，表达主题的含义合图表的意义。在此输入章节详细文字介绍。</a:t>
            </a:r>
          </a:p>
        </p:txBody>
      </p:sp>
      <p:sp>
        <p:nvSpPr>
          <p:cNvPr id="13" name="Freeform 5"/>
          <p:cNvSpPr>
            <a:spLocks/>
          </p:cNvSpPr>
          <p:nvPr/>
        </p:nvSpPr>
        <p:spPr bwMode="auto">
          <a:xfrm>
            <a:off x="701517" y="2996952"/>
            <a:ext cx="1277448" cy="115176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4" name="TextBox 7"/>
          <p:cNvSpPr>
            <a:spLocks noChangeArrowheads="1"/>
          </p:cNvSpPr>
          <p:nvPr/>
        </p:nvSpPr>
        <p:spPr bwMode="auto">
          <a:xfrm>
            <a:off x="672894" y="3140605"/>
            <a:ext cx="1350031"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5" name="TextBox 7"/>
          <p:cNvSpPr>
            <a:spLocks noChangeArrowheads="1"/>
          </p:cNvSpPr>
          <p:nvPr/>
        </p:nvSpPr>
        <p:spPr bwMode="auto">
          <a:xfrm>
            <a:off x="2185062" y="3338045"/>
            <a:ext cx="2830024"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在此输入章节详细文字介绍，表达主题的含义合图表的意义，在此输入章节详细文字介绍，表达主题的含义合图表的意义。在此输入章节详细文字介绍。</a:t>
            </a:r>
          </a:p>
        </p:txBody>
      </p:sp>
      <p:sp>
        <p:nvSpPr>
          <p:cNvPr id="16" name="Freeform 5"/>
          <p:cNvSpPr>
            <a:spLocks/>
          </p:cNvSpPr>
          <p:nvPr/>
        </p:nvSpPr>
        <p:spPr bwMode="auto">
          <a:xfrm>
            <a:off x="723229" y="4365104"/>
            <a:ext cx="1277448" cy="115176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7" name="TextBox 7"/>
          <p:cNvSpPr>
            <a:spLocks noChangeArrowheads="1"/>
          </p:cNvSpPr>
          <p:nvPr/>
        </p:nvSpPr>
        <p:spPr bwMode="auto">
          <a:xfrm>
            <a:off x="694606" y="4508757"/>
            <a:ext cx="1350031"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8" name="TextBox 7"/>
          <p:cNvSpPr>
            <a:spLocks noChangeArrowheads="1"/>
          </p:cNvSpPr>
          <p:nvPr/>
        </p:nvSpPr>
        <p:spPr bwMode="auto">
          <a:xfrm>
            <a:off x="2206774" y="4706197"/>
            <a:ext cx="2830024"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在此输入章节详细文字介绍，表达主题的含义合图表的意义，在此输入章节详细文字介绍，表达主题的含义合图表的意义。在此输入章节详细文字介绍。</a:t>
            </a:r>
          </a:p>
        </p:txBody>
      </p:sp>
      <p:pic>
        <p:nvPicPr>
          <p:cNvPr id="19"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886"/>
          <a:stretch/>
        </p:blipFill>
        <p:spPr>
          <a:xfrm rot="1064530">
            <a:off x="5852025" y="-523439"/>
            <a:ext cx="5944890" cy="7947808"/>
          </a:xfrm>
          <a:prstGeom prst="rect">
            <a:avLst/>
          </a:prstGeom>
          <a:ln>
            <a:noFill/>
          </a:ln>
          <a:effectLst>
            <a:outerShdw blurRad="190500" algn="tl" rotWithShape="0">
              <a:schemeClr val="bg1">
                <a:lumMod val="50000"/>
                <a:alpha val="70000"/>
              </a:schemeClr>
            </a:outerShdw>
          </a:effectLst>
        </p:spPr>
      </p:pic>
      <p:sp>
        <p:nvSpPr>
          <p:cNvPr id="20" name="矩形 19"/>
          <p:cNvSpPr/>
          <p:nvPr/>
        </p:nvSpPr>
        <p:spPr>
          <a:xfrm rot="1064888">
            <a:off x="6346589" y="102094"/>
            <a:ext cx="5040560" cy="66967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 Placeholder 11"/>
          <p:cNvSpPr txBox="1">
            <a:spLocks/>
          </p:cNvSpPr>
          <p:nvPr/>
        </p:nvSpPr>
        <p:spPr>
          <a:xfrm>
            <a:off x="7247334" y="2381336"/>
            <a:ext cx="3100754" cy="471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4800" dirty="0">
                <a:solidFill>
                  <a:schemeClr val="bg1"/>
                </a:solidFill>
                <a:latin typeface="微软雅黑" panose="020B0503020204020204" pitchFamily="34" charset="-122"/>
                <a:ea typeface="微软雅黑" panose="020B0503020204020204" pitchFamily="34" charset="-122"/>
              </a:rPr>
              <a:t>职业生涯</a:t>
            </a:r>
            <a:endParaRPr lang="en-US" altLang="zh-CN" sz="4800" dirty="0">
              <a:solidFill>
                <a:schemeClr val="bg1"/>
              </a:solidFill>
              <a:latin typeface="微软雅黑" panose="020B0503020204020204" pitchFamily="34" charset="-122"/>
              <a:ea typeface="微软雅黑" panose="020B0503020204020204" pitchFamily="34" charset="-122"/>
            </a:endParaRPr>
          </a:p>
          <a:p>
            <a:pPr algn="ctr"/>
            <a:r>
              <a:rPr lang="zh-CN" altLang="en-US" sz="4800" dirty="0">
                <a:solidFill>
                  <a:schemeClr val="bg1"/>
                </a:solidFill>
                <a:latin typeface="微软雅黑" panose="020B0503020204020204" pitchFamily="34" charset="-122"/>
                <a:ea typeface="微软雅黑" panose="020B0503020204020204" pitchFamily="34" charset="-122"/>
              </a:rPr>
              <a:t>定位</a:t>
            </a:r>
            <a:endParaRPr lang="en-AU" sz="48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23</a:t>
            </a:r>
            <a:endParaRPr lang="zh-CN" dirty="0">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35926672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fltVal val="0.5"/>
                                          </p:val>
                                        </p:tav>
                                        <p:tav tm="100000">
                                          <p:val>
                                            <p:strVal val="#ppt_x"/>
                                          </p:val>
                                        </p:tav>
                                      </p:tavLst>
                                    </p:anim>
                                    <p:anim calcmode="lin" valueType="num">
                                      <p:cBhvr>
                                        <p:cTn id="16" dur="500" fill="hold"/>
                                        <p:tgtEl>
                                          <p:spTgt spid="1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53" presetClass="entr" presetSubtype="528" fill="hold" grpId="0" nodeType="withEffect">
                                  <p:stCondLst>
                                    <p:cond delay="6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fltVal val="0.5"/>
                                          </p:val>
                                        </p:tav>
                                        <p:tav tm="100000">
                                          <p:val>
                                            <p:strVal val="#ppt_x"/>
                                          </p:val>
                                        </p:tav>
                                      </p:tavLst>
                                    </p:anim>
                                    <p:anim calcmode="lin" valueType="num">
                                      <p:cBhvr>
                                        <p:cTn id="33" dur="500" fill="hold"/>
                                        <p:tgtEl>
                                          <p:spTgt spid="13"/>
                                        </p:tgtEl>
                                        <p:attrNameLst>
                                          <p:attrName>ppt_y</p:attrName>
                                        </p:attrNameLst>
                                      </p:cBhvr>
                                      <p:tavLst>
                                        <p:tav tm="0">
                                          <p:val>
                                            <p:fltVal val="0.5"/>
                                          </p:val>
                                        </p:tav>
                                        <p:tav tm="100000">
                                          <p:val>
                                            <p:strVal val="#ppt_y"/>
                                          </p:val>
                                        </p:tav>
                                      </p:tavLst>
                                    </p:anim>
                                  </p:childTnLst>
                                </p:cTn>
                              </p:par>
                            </p:childTnLst>
                          </p:cTn>
                        </p:par>
                        <p:par>
                          <p:cTn id="34" fill="hold">
                            <p:stCondLst>
                              <p:cond delay="26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10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53" presetClass="entr" presetSubtype="528" fill="hold" grpId="0" nodeType="withEffect">
                                  <p:stCondLst>
                                    <p:cond delay="60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anim calcmode="lin" valueType="num">
                                      <p:cBhvr>
                                        <p:cTn id="49" dur="500" fill="hold"/>
                                        <p:tgtEl>
                                          <p:spTgt spid="16"/>
                                        </p:tgtEl>
                                        <p:attrNameLst>
                                          <p:attrName>ppt_x</p:attrName>
                                        </p:attrNameLst>
                                      </p:cBhvr>
                                      <p:tavLst>
                                        <p:tav tm="0">
                                          <p:val>
                                            <p:fltVal val="0.5"/>
                                          </p:val>
                                        </p:tav>
                                        <p:tav tm="100000">
                                          <p:val>
                                            <p:strVal val="#ppt_x"/>
                                          </p:val>
                                        </p:tav>
                                      </p:tavLst>
                                    </p:anim>
                                    <p:anim calcmode="lin" valueType="num">
                                      <p:cBhvr>
                                        <p:cTn id="50" dur="50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42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4700"/>
                            </p:stCondLst>
                            <p:childTnLst>
                              <p:par>
                                <p:cTn id="56" presetID="42"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par>
                          <p:cTn id="61" fill="hold">
                            <p:stCondLst>
                              <p:cond delay="5700"/>
                            </p:stCondLst>
                            <p:childTnLst>
                              <p:par>
                                <p:cTn id="62" presetID="2" presetClass="entr" presetSubtype="3"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1000" fill="hold"/>
                                        <p:tgtEl>
                                          <p:spTgt spid="19"/>
                                        </p:tgtEl>
                                        <p:attrNameLst>
                                          <p:attrName>ppt_x</p:attrName>
                                        </p:attrNameLst>
                                      </p:cBhvr>
                                      <p:tavLst>
                                        <p:tav tm="0">
                                          <p:val>
                                            <p:strVal val="1+#ppt_w/2"/>
                                          </p:val>
                                        </p:tav>
                                        <p:tav tm="100000">
                                          <p:val>
                                            <p:strVal val="#ppt_x"/>
                                          </p:val>
                                        </p:tav>
                                      </p:tavLst>
                                    </p:anim>
                                    <p:anim calcmode="lin" valueType="num">
                                      <p:cBhvr additive="base">
                                        <p:cTn id="65" dur="1000" fill="hold"/>
                                        <p:tgtEl>
                                          <p:spTgt spid="19"/>
                                        </p:tgtEl>
                                        <p:attrNameLst>
                                          <p:attrName>ppt_y</p:attrName>
                                        </p:attrNameLst>
                                      </p:cBhvr>
                                      <p:tavLst>
                                        <p:tav tm="0">
                                          <p:val>
                                            <p:strVal val="0-#ppt_h/2"/>
                                          </p:val>
                                        </p:tav>
                                        <p:tav tm="100000">
                                          <p:val>
                                            <p:strVal val="#ppt_y"/>
                                          </p:val>
                                        </p:tav>
                                      </p:tavLst>
                                    </p:anim>
                                  </p:childTnLst>
                                </p:cTn>
                              </p:par>
                            </p:childTnLst>
                          </p:cTn>
                        </p:par>
                        <p:par>
                          <p:cTn id="66" fill="hold">
                            <p:stCondLst>
                              <p:cond delay="6700"/>
                            </p:stCondLst>
                            <p:childTnLst>
                              <p:par>
                                <p:cTn id="67" presetID="22" presetClass="entr" presetSubtype="4"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down)">
                                      <p:cBhvr>
                                        <p:cTn id="69" dur="500"/>
                                        <p:tgtEl>
                                          <p:spTgt spid="20"/>
                                        </p:tgtEl>
                                      </p:cBhvr>
                                    </p:animEffect>
                                  </p:childTnLst>
                                </p:cTn>
                              </p:par>
                            </p:childTnLst>
                          </p:cTn>
                        </p:par>
                        <p:par>
                          <p:cTn id="70" fill="hold">
                            <p:stCondLst>
                              <p:cond delay="7200"/>
                            </p:stCondLst>
                            <p:childTnLst>
                              <p:par>
                                <p:cTn id="71" presetID="42"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animBg="1"/>
      <p:bldP spid="14" grpId="0"/>
      <p:bldP spid="15" grpId="0"/>
      <p:bldP spid="16" grpId="0" animBg="1"/>
      <p:bldP spid="17" grpId="0"/>
      <p:bldP spid="18" grpId="0"/>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24</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职业生涯规划</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5"/>
          <p:cNvGrpSpPr/>
          <p:nvPr/>
        </p:nvGrpSpPr>
        <p:grpSpPr>
          <a:xfrm>
            <a:off x="694606" y="1935064"/>
            <a:ext cx="2680873" cy="879826"/>
            <a:chOff x="1017255" y="1684159"/>
            <a:chExt cx="2680873" cy="879826"/>
          </a:xfrm>
        </p:grpSpPr>
        <p:sp>
          <p:nvSpPr>
            <p:cNvPr id="11" name="TextBox 10"/>
            <p:cNvSpPr txBox="1"/>
            <p:nvPr/>
          </p:nvSpPr>
          <p:spPr>
            <a:xfrm>
              <a:off x="2481128" y="1684159"/>
              <a:ext cx="1217000" cy="400110"/>
            </a:xfrm>
            <a:prstGeom prst="rect">
              <a:avLst/>
            </a:prstGeom>
            <a:noFill/>
          </p:spPr>
          <p:txBody>
            <a:bodyPr wrap="none" rtlCol="0">
              <a:spAutoFit/>
            </a:bodyPr>
            <a:lstStyle/>
            <a:p>
              <a:pPr algn="r"/>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a:t>
              </a:r>
              <a:endParaRPr lang="en-GB"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2" name="Rectangle 7"/>
            <p:cNvSpPr/>
            <p:nvPr/>
          </p:nvSpPr>
          <p:spPr>
            <a:xfrm>
              <a:off x="1017255" y="2009987"/>
              <a:ext cx="2680873" cy="553998"/>
            </a:xfrm>
            <a:prstGeom prst="rect">
              <a:avLst/>
            </a:prstGeom>
          </p:spPr>
          <p:txBody>
            <a:bodyPr wrap="square">
              <a:spAutoFit/>
            </a:bodyPr>
            <a:lstStyle/>
            <a:p>
              <a:pPr algn="r" fontAlgn="base">
                <a:lnSpc>
                  <a:spcPct val="125000"/>
                </a:lnSpc>
                <a:spcBef>
                  <a:spcPct val="0"/>
                </a:spcBef>
                <a:spcAft>
                  <a:spcPct val="0"/>
                </a:spcAft>
              </a:pPr>
              <a:r>
                <a:rPr lang="zh-CN" altLang="en-US" sz="12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a:t>
              </a:r>
              <a:endParaRPr lang="en-US" altLang="zh-CN" sz="1200" dirty="0">
                <a:solidFill>
                  <a:schemeClr val="tx1">
                    <a:lumMod val="50000"/>
                    <a:lumOff val="50000"/>
                  </a:schemeClr>
                </a:solidFill>
                <a:latin typeface="微软雅黑"/>
                <a:ea typeface="微软雅黑"/>
                <a:cs typeface="Lato Light" charset="0"/>
                <a:sym typeface="Lato Light" charset="0"/>
              </a:endParaRPr>
            </a:p>
          </p:txBody>
        </p:sp>
      </p:grpSp>
      <p:grpSp>
        <p:nvGrpSpPr>
          <p:cNvPr id="13" name="Group 8"/>
          <p:cNvGrpSpPr/>
          <p:nvPr/>
        </p:nvGrpSpPr>
        <p:grpSpPr>
          <a:xfrm>
            <a:off x="694606" y="3452154"/>
            <a:ext cx="2680873" cy="879826"/>
            <a:chOff x="1017255" y="1684159"/>
            <a:chExt cx="2680873" cy="879826"/>
          </a:xfrm>
        </p:grpSpPr>
        <p:sp>
          <p:nvSpPr>
            <p:cNvPr id="14" name="TextBox 13"/>
            <p:cNvSpPr txBox="1"/>
            <p:nvPr/>
          </p:nvSpPr>
          <p:spPr>
            <a:xfrm>
              <a:off x="2481128" y="1684159"/>
              <a:ext cx="1217000" cy="400110"/>
            </a:xfrm>
            <a:prstGeom prst="rect">
              <a:avLst/>
            </a:prstGeom>
            <a:noFill/>
          </p:spPr>
          <p:txBody>
            <a:bodyPr wrap="none" rtlCol="0">
              <a:spAutoFit/>
            </a:bodyPr>
            <a:lstStyle/>
            <a:p>
              <a:pPr algn="r"/>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a:t>
              </a:r>
              <a:endParaRPr lang="en-GB"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5" name="Rectangle 10"/>
            <p:cNvSpPr/>
            <p:nvPr/>
          </p:nvSpPr>
          <p:spPr>
            <a:xfrm>
              <a:off x="1017255" y="2009987"/>
              <a:ext cx="2680873" cy="553998"/>
            </a:xfrm>
            <a:prstGeom prst="rect">
              <a:avLst/>
            </a:prstGeom>
          </p:spPr>
          <p:txBody>
            <a:bodyPr wrap="square">
              <a:spAutoFit/>
            </a:bodyPr>
            <a:lstStyle/>
            <a:p>
              <a:pPr algn="r" fontAlgn="base">
                <a:lnSpc>
                  <a:spcPct val="125000"/>
                </a:lnSpc>
                <a:spcBef>
                  <a:spcPct val="0"/>
                </a:spcBef>
                <a:spcAft>
                  <a:spcPct val="0"/>
                </a:spcAft>
              </a:pPr>
              <a:r>
                <a:rPr lang="zh-CN" altLang="en-US" sz="12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a:t>
              </a:r>
              <a:endParaRPr lang="en-US" altLang="zh-CN" sz="1200" dirty="0">
                <a:solidFill>
                  <a:schemeClr val="tx1">
                    <a:lumMod val="50000"/>
                    <a:lumOff val="50000"/>
                  </a:schemeClr>
                </a:solidFill>
                <a:latin typeface="微软雅黑"/>
                <a:ea typeface="微软雅黑"/>
                <a:cs typeface="Lato Light" charset="0"/>
                <a:sym typeface="Lato Light" charset="0"/>
              </a:endParaRPr>
            </a:p>
          </p:txBody>
        </p:sp>
      </p:grpSp>
      <p:grpSp>
        <p:nvGrpSpPr>
          <p:cNvPr id="16" name="Group 25"/>
          <p:cNvGrpSpPr/>
          <p:nvPr/>
        </p:nvGrpSpPr>
        <p:grpSpPr>
          <a:xfrm>
            <a:off x="9551590" y="2737090"/>
            <a:ext cx="2438848" cy="879826"/>
            <a:chOff x="304430" y="1684159"/>
            <a:chExt cx="2438848" cy="879826"/>
          </a:xfrm>
        </p:grpSpPr>
        <p:sp>
          <p:nvSpPr>
            <p:cNvPr id="17" name="TextBox 16"/>
            <p:cNvSpPr txBox="1"/>
            <p:nvPr/>
          </p:nvSpPr>
          <p:spPr>
            <a:xfrm>
              <a:off x="304430" y="1684159"/>
              <a:ext cx="1217000" cy="400110"/>
            </a:xfrm>
            <a:prstGeom prst="rect">
              <a:avLst/>
            </a:prstGeom>
            <a:noFill/>
          </p:spPr>
          <p:txBody>
            <a:bodyPr wrap="none" rtlCol="0">
              <a:spAutoFit/>
            </a:bodyPr>
            <a:lstStyle/>
            <a:p>
              <a:pPr algn="r"/>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a:t>
              </a:r>
              <a:endParaRPr lang="en-GB"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8" name="Rectangle 27"/>
            <p:cNvSpPr/>
            <p:nvPr/>
          </p:nvSpPr>
          <p:spPr>
            <a:xfrm>
              <a:off x="314706" y="2009987"/>
              <a:ext cx="2428572" cy="553998"/>
            </a:xfrm>
            <a:prstGeom prst="rect">
              <a:avLst/>
            </a:prstGeom>
          </p:spPr>
          <p:txBody>
            <a:bodyPr wrap="square">
              <a:spAutoFit/>
            </a:bodyPr>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a:t>
              </a:r>
              <a:endParaRPr lang="en-US" altLang="zh-CN" sz="1200" dirty="0">
                <a:solidFill>
                  <a:schemeClr val="tx1">
                    <a:lumMod val="50000"/>
                    <a:lumOff val="50000"/>
                  </a:schemeClr>
                </a:solidFill>
                <a:latin typeface="微软雅黑"/>
                <a:ea typeface="微软雅黑"/>
                <a:cs typeface="Lato Light" charset="0"/>
                <a:sym typeface="Lato Light" charset="0"/>
              </a:endParaRPr>
            </a:p>
          </p:txBody>
        </p:sp>
      </p:grpSp>
      <p:grpSp>
        <p:nvGrpSpPr>
          <p:cNvPr id="19" name="Group 28"/>
          <p:cNvGrpSpPr/>
          <p:nvPr/>
        </p:nvGrpSpPr>
        <p:grpSpPr>
          <a:xfrm>
            <a:off x="9643232" y="4253081"/>
            <a:ext cx="2428638" cy="858731"/>
            <a:chOff x="379723" y="1684159"/>
            <a:chExt cx="2428638" cy="858731"/>
          </a:xfrm>
        </p:grpSpPr>
        <p:sp>
          <p:nvSpPr>
            <p:cNvPr id="20" name="TextBox 19"/>
            <p:cNvSpPr txBox="1"/>
            <p:nvPr/>
          </p:nvSpPr>
          <p:spPr>
            <a:xfrm>
              <a:off x="379723" y="1684159"/>
              <a:ext cx="1217000" cy="400110"/>
            </a:xfrm>
            <a:prstGeom prst="rect">
              <a:avLst/>
            </a:prstGeom>
            <a:noFill/>
          </p:spPr>
          <p:txBody>
            <a:bodyPr wrap="none" rtlCol="0">
              <a:spAutoFit/>
            </a:bodyPr>
            <a:lstStyle/>
            <a:p>
              <a:pPr algn="r"/>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a:t>
              </a:r>
              <a:endParaRPr lang="en-GB"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1" name="Rectangle 30"/>
            <p:cNvSpPr/>
            <p:nvPr/>
          </p:nvSpPr>
          <p:spPr>
            <a:xfrm>
              <a:off x="379789" y="2009987"/>
              <a:ext cx="2428572" cy="532903"/>
            </a:xfrm>
            <a:prstGeom prst="rect">
              <a:avLst/>
            </a:prstGeom>
          </p:spPr>
          <p:txBody>
            <a:bodyPr wrap="square">
              <a:spAutoFit/>
            </a:bodyPr>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a:t>
              </a:r>
              <a:endParaRPr lang="en-US" altLang="zh-CN" sz="1200" dirty="0">
                <a:solidFill>
                  <a:schemeClr val="tx1">
                    <a:lumMod val="50000"/>
                    <a:lumOff val="50000"/>
                  </a:schemeClr>
                </a:solidFill>
                <a:latin typeface="微软雅黑"/>
                <a:ea typeface="微软雅黑"/>
                <a:cs typeface="Lato Light" charset="0"/>
                <a:sym typeface="Lato Light" charset="0"/>
              </a:endParaRPr>
            </a:p>
          </p:txBody>
        </p:sp>
      </p:grpSp>
      <p:sp>
        <p:nvSpPr>
          <p:cNvPr id="22" name="Freeform 63"/>
          <p:cNvSpPr>
            <a:spLocks noEditPoints="1"/>
          </p:cNvSpPr>
          <p:nvPr/>
        </p:nvSpPr>
        <p:spPr bwMode="auto">
          <a:xfrm>
            <a:off x="11009741" y="1764641"/>
            <a:ext cx="708425" cy="724260"/>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3" name="Group 17"/>
          <p:cNvGrpSpPr/>
          <p:nvPr/>
        </p:nvGrpSpPr>
        <p:grpSpPr>
          <a:xfrm>
            <a:off x="0" y="1752743"/>
            <a:ext cx="10727586" cy="3764489"/>
            <a:chOff x="0" y="1412054"/>
            <a:chExt cx="10727586" cy="3764489"/>
          </a:xfrm>
          <a:solidFill>
            <a:schemeClr val="accent1">
              <a:lumMod val="75000"/>
            </a:schemeClr>
          </a:solidFill>
        </p:grpSpPr>
        <p:sp>
          <p:nvSpPr>
            <p:cNvPr id="24" name="Right Triangle 64"/>
            <p:cNvSpPr/>
            <p:nvPr/>
          </p:nvSpPr>
          <p:spPr>
            <a:xfrm rot="8100000" flipH="1">
              <a:off x="3695072" y="2009242"/>
              <a:ext cx="320492" cy="32049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Triangle 65"/>
            <p:cNvSpPr/>
            <p:nvPr/>
          </p:nvSpPr>
          <p:spPr>
            <a:xfrm rot="8100000" flipH="1">
              <a:off x="3695072" y="3501213"/>
              <a:ext cx="320492" cy="32049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Triangle 66"/>
            <p:cNvSpPr/>
            <p:nvPr/>
          </p:nvSpPr>
          <p:spPr>
            <a:xfrm rot="13500000">
              <a:off x="9140265" y="2768401"/>
              <a:ext cx="320492" cy="32049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Triangle 67"/>
            <p:cNvSpPr/>
            <p:nvPr/>
          </p:nvSpPr>
          <p:spPr>
            <a:xfrm rot="13500000">
              <a:off x="9146988" y="4287453"/>
              <a:ext cx="320492" cy="32049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16"/>
            <p:cNvGrpSpPr/>
            <p:nvPr/>
          </p:nvGrpSpPr>
          <p:grpSpPr>
            <a:xfrm>
              <a:off x="0" y="1412054"/>
              <a:ext cx="10727586" cy="3764489"/>
              <a:chOff x="0" y="1412054"/>
              <a:chExt cx="10727586" cy="3764489"/>
            </a:xfrm>
            <a:grpFill/>
          </p:grpSpPr>
          <p:grpSp>
            <p:nvGrpSpPr>
              <p:cNvPr id="29" name="Group 11"/>
              <p:cNvGrpSpPr/>
              <p:nvPr/>
            </p:nvGrpSpPr>
            <p:grpSpPr>
              <a:xfrm>
                <a:off x="3996395" y="1453806"/>
                <a:ext cx="6731191" cy="1290795"/>
                <a:chOff x="3996395" y="1453806"/>
                <a:chExt cx="6731191" cy="1290795"/>
              </a:xfrm>
              <a:grpFill/>
            </p:grpSpPr>
            <p:grpSp>
              <p:nvGrpSpPr>
                <p:cNvPr id="57" name="Group 12"/>
                <p:cNvGrpSpPr/>
                <p:nvPr/>
              </p:nvGrpSpPr>
              <p:grpSpPr>
                <a:xfrm flipH="1">
                  <a:off x="3996395" y="1453806"/>
                  <a:ext cx="6731191" cy="1290795"/>
                  <a:chOff x="2251867" y="3768352"/>
                  <a:chExt cx="8959212" cy="1718048"/>
                </a:xfrm>
                <a:grpFill/>
              </p:grpSpPr>
              <p:sp>
                <p:nvSpPr>
                  <p:cNvPr id="59" name="Rectangle 21"/>
                  <p:cNvSpPr/>
                  <p:nvPr/>
                </p:nvSpPr>
                <p:spPr>
                  <a:xfrm>
                    <a:off x="6850964" y="4965895"/>
                    <a:ext cx="3758423" cy="520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Block Arc 22"/>
                  <p:cNvSpPr/>
                  <p:nvPr/>
                </p:nvSpPr>
                <p:spPr>
                  <a:xfrm rot="5400000">
                    <a:off x="9824283" y="4099604"/>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23"/>
                  <p:cNvSpPr/>
                  <p:nvPr/>
                </p:nvSpPr>
                <p:spPr>
                  <a:xfrm>
                    <a:off x="2898984" y="3955451"/>
                    <a:ext cx="7710406" cy="520503"/>
                  </a:xfrm>
                  <a:prstGeom prst="rect">
                    <a:avLst/>
                  </a:prstGeom>
                  <a:solidFill>
                    <a:srgbClr val="427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24"/>
                  <p:cNvSpPr/>
                  <p:nvPr/>
                </p:nvSpPr>
                <p:spPr>
                  <a:xfrm rot="16200000" flipH="1">
                    <a:off x="2128073" y="3892146"/>
                    <a:ext cx="894704" cy="647115"/>
                  </a:xfrm>
                  <a:prstGeom prst="triangle">
                    <a:avLst/>
                  </a:prstGeom>
                  <a:solidFill>
                    <a:srgbClr val="427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8" name="TextBox 57"/>
                <p:cNvSpPr txBox="1"/>
                <p:nvPr/>
              </p:nvSpPr>
              <p:spPr>
                <a:xfrm>
                  <a:off x="9373476" y="1608081"/>
                  <a:ext cx="780983" cy="400110"/>
                </a:xfrm>
                <a:prstGeom prst="rect">
                  <a:avLst/>
                </a:prstGeom>
                <a:noFill/>
              </p:spPr>
              <p:txBody>
                <a:bodyPr wrap="none" rtlCol="0">
                  <a:spAutoFit/>
                </a:bodyPr>
                <a:lstStyle/>
                <a:p>
                  <a:r>
                    <a:rPr lang="en-US" sz="2000" b="1" dirty="0">
                      <a:solidFill>
                        <a:schemeClr val="bg1"/>
                      </a:solidFill>
                    </a:rPr>
                    <a:t>Finish</a:t>
                  </a:r>
                  <a:endParaRPr lang="en-GB" sz="2000" b="1" dirty="0">
                    <a:solidFill>
                      <a:schemeClr val="bg1"/>
                    </a:solidFill>
                  </a:endParaRPr>
                </a:p>
              </p:txBody>
            </p:sp>
          </p:grpSp>
          <p:grpSp>
            <p:nvGrpSpPr>
              <p:cNvPr id="30" name="Group 34"/>
              <p:cNvGrpSpPr/>
              <p:nvPr/>
            </p:nvGrpSpPr>
            <p:grpSpPr>
              <a:xfrm>
                <a:off x="5900354" y="2212965"/>
                <a:ext cx="3277689" cy="1290795"/>
                <a:chOff x="6868106" y="3768351"/>
                <a:chExt cx="4362603" cy="1718048"/>
              </a:xfrm>
              <a:grpFill/>
            </p:grpSpPr>
            <p:sp>
              <p:nvSpPr>
                <p:cNvPr id="53" name="Rectangle 36"/>
                <p:cNvSpPr/>
                <p:nvPr/>
              </p:nvSpPr>
              <p:spPr>
                <a:xfrm>
                  <a:off x="6868106" y="4965896"/>
                  <a:ext cx="3758422" cy="520503"/>
                </a:xfrm>
                <a:prstGeom prst="rect">
                  <a:avLst/>
                </a:prstGeom>
                <a:solidFill>
                  <a:srgbClr val="427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Block Arc 37"/>
                <p:cNvSpPr/>
                <p:nvPr/>
              </p:nvSpPr>
              <p:spPr>
                <a:xfrm rot="5400000">
                  <a:off x="9843913" y="4099603"/>
                  <a:ext cx="1530948" cy="1242644"/>
                </a:xfrm>
                <a:prstGeom prst="blockArc">
                  <a:avLst>
                    <a:gd name="adj1" fmla="val 10800000"/>
                    <a:gd name="adj2" fmla="val 56368"/>
                    <a:gd name="adj3" fmla="val 41880"/>
                  </a:avLst>
                </a:prstGeom>
                <a:solidFill>
                  <a:srgbClr val="427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38"/>
                <p:cNvSpPr/>
                <p:nvPr/>
              </p:nvSpPr>
              <p:spPr>
                <a:xfrm>
                  <a:off x="8711198" y="3955451"/>
                  <a:ext cx="1915330" cy="520503"/>
                </a:xfrm>
                <a:prstGeom prst="rect">
                  <a:avLst/>
                </a:prstGeom>
                <a:solidFill>
                  <a:srgbClr val="427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39"/>
                <p:cNvSpPr/>
                <p:nvPr/>
              </p:nvSpPr>
              <p:spPr>
                <a:xfrm rot="16200000" flipH="1">
                  <a:off x="7940290" y="3892145"/>
                  <a:ext cx="894703" cy="647115"/>
                </a:xfrm>
                <a:prstGeom prst="triangle">
                  <a:avLst/>
                </a:prstGeom>
                <a:solidFill>
                  <a:srgbClr val="4274B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43"/>
              <p:cNvGrpSpPr/>
              <p:nvPr/>
            </p:nvGrpSpPr>
            <p:grpSpPr>
              <a:xfrm flipH="1">
                <a:off x="3996165" y="2972127"/>
                <a:ext cx="3276053" cy="1290795"/>
                <a:chOff x="6850964" y="3768351"/>
                <a:chExt cx="4360426" cy="1718048"/>
              </a:xfrm>
              <a:grpFill/>
            </p:grpSpPr>
            <p:sp>
              <p:nvSpPr>
                <p:cNvPr id="49" name="Rectangle 45"/>
                <p:cNvSpPr/>
                <p:nvPr/>
              </p:nvSpPr>
              <p:spPr>
                <a:xfrm>
                  <a:off x="6850964" y="4965895"/>
                  <a:ext cx="3758423" cy="520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Block Arc 46"/>
                <p:cNvSpPr/>
                <p:nvPr/>
              </p:nvSpPr>
              <p:spPr>
                <a:xfrm rot="5400000">
                  <a:off x="9824594" y="4099602"/>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Rectangle 47"/>
                <p:cNvSpPr/>
                <p:nvPr/>
              </p:nvSpPr>
              <p:spPr>
                <a:xfrm>
                  <a:off x="8694057" y="3955451"/>
                  <a:ext cx="1915330" cy="520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48"/>
                <p:cNvSpPr/>
                <p:nvPr/>
              </p:nvSpPr>
              <p:spPr>
                <a:xfrm rot="16200000" flipH="1">
                  <a:off x="7923148" y="3892145"/>
                  <a:ext cx="894704" cy="64711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52"/>
              <p:cNvGrpSpPr/>
              <p:nvPr/>
            </p:nvGrpSpPr>
            <p:grpSpPr>
              <a:xfrm>
                <a:off x="5900354" y="3731289"/>
                <a:ext cx="3277689" cy="1290796"/>
                <a:chOff x="6868106" y="3768350"/>
                <a:chExt cx="4362601" cy="1718050"/>
              </a:xfrm>
              <a:grpFill/>
            </p:grpSpPr>
            <p:sp>
              <p:nvSpPr>
                <p:cNvPr id="45" name="Rectangle 54"/>
                <p:cNvSpPr/>
                <p:nvPr/>
              </p:nvSpPr>
              <p:spPr>
                <a:xfrm>
                  <a:off x="6868106" y="4965895"/>
                  <a:ext cx="3758423" cy="520504"/>
                </a:xfrm>
                <a:prstGeom prst="rect">
                  <a:avLst/>
                </a:prstGeom>
                <a:solidFill>
                  <a:srgbClr val="427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Block Arc 55"/>
                <p:cNvSpPr/>
                <p:nvPr/>
              </p:nvSpPr>
              <p:spPr>
                <a:xfrm rot="5400000">
                  <a:off x="9843911" y="4099604"/>
                  <a:ext cx="1530948" cy="1242644"/>
                </a:xfrm>
                <a:prstGeom prst="blockArc">
                  <a:avLst>
                    <a:gd name="adj1" fmla="val 10800000"/>
                    <a:gd name="adj2" fmla="val 56368"/>
                    <a:gd name="adj3" fmla="val 41880"/>
                  </a:avLst>
                </a:prstGeom>
                <a:solidFill>
                  <a:srgbClr val="427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Rectangle 56"/>
                <p:cNvSpPr/>
                <p:nvPr/>
              </p:nvSpPr>
              <p:spPr>
                <a:xfrm>
                  <a:off x="8711199" y="3955451"/>
                  <a:ext cx="1915330" cy="520504"/>
                </a:xfrm>
                <a:prstGeom prst="rect">
                  <a:avLst/>
                </a:prstGeom>
                <a:solidFill>
                  <a:srgbClr val="427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57"/>
                <p:cNvSpPr/>
                <p:nvPr/>
              </p:nvSpPr>
              <p:spPr>
                <a:xfrm rot="16200000" flipH="1">
                  <a:off x="7940290" y="3892145"/>
                  <a:ext cx="894704" cy="647114"/>
                </a:xfrm>
                <a:prstGeom prst="triangle">
                  <a:avLst/>
                </a:prstGeom>
                <a:solidFill>
                  <a:srgbClr val="4274B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58"/>
              <p:cNvGrpSpPr/>
              <p:nvPr/>
            </p:nvGrpSpPr>
            <p:grpSpPr>
              <a:xfrm>
                <a:off x="0" y="4504339"/>
                <a:ext cx="6339092" cy="672204"/>
                <a:chOff x="0" y="4504339"/>
                <a:chExt cx="6339092" cy="672204"/>
              </a:xfrm>
              <a:grpFill/>
            </p:grpSpPr>
            <p:grpSp>
              <p:nvGrpSpPr>
                <p:cNvPr id="41" name="Group 59"/>
                <p:cNvGrpSpPr/>
                <p:nvPr/>
              </p:nvGrpSpPr>
              <p:grpSpPr>
                <a:xfrm>
                  <a:off x="0" y="4504339"/>
                  <a:ext cx="6339092" cy="672204"/>
                  <a:chOff x="-1537419" y="5137684"/>
                  <a:chExt cx="8437331" cy="894704"/>
                </a:xfrm>
                <a:grpFill/>
              </p:grpSpPr>
              <p:sp>
                <p:nvSpPr>
                  <p:cNvPr id="43" name="Rectangle 61"/>
                  <p:cNvSpPr/>
                  <p:nvPr/>
                </p:nvSpPr>
                <p:spPr>
                  <a:xfrm>
                    <a:off x="-1537419" y="5306299"/>
                    <a:ext cx="7790216" cy="520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62"/>
                  <p:cNvSpPr/>
                  <p:nvPr/>
                </p:nvSpPr>
                <p:spPr>
                  <a:xfrm rot="5400000">
                    <a:off x="6129003" y="5261478"/>
                    <a:ext cx="894704" cy="64711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TextBox 41"/>
                <p:cNvSpPr txBox="1"/>
                <p:nvPr/>
              </p:nvSpPr>
              <p:spPr>
                <a:xfrm>
                  <a:off x="868379" y="4640385"/>
                  <a:ext cx="803618" cy="400110"/>
                </a:xfrm>
                <a:prstGeom prst="rect">
                  <a:avLst/>
                </a:prstGeom>
                <a:noFill/>
              </p:spPr>
              <p:txBody>
                <a:bodyPr wrap="none" rtlCol="0">
                  <a:spAutoFit/>
                </a:bodyPr>
                <a:lstStyle/>
                <a:p>
                  <a:r>
                    <a:rPr lang="en-US" sz="2000" b="1" dirty="0">
                      <a:solidFill>
                        <a:schemeClr val="bg1"/>
                      </a:solidFill>
                    </a:rPr>
                    <a:t>START</a:t>
                  </a:r>
                  <a:endParaRPr lang="en-GB" sz="2000" b="1" dirty="0">
                    <a:solidFill>
                      <a:schemeClr val="bg1"/>
                    </a:solidFill>
                  </a:endParaRPr>
                </a:p>
              </p:txBody>
            </p:sp>
          </p:grpSp>
          <p:sp>
            <p:nvSpPr>
              <p:cNvPr id="34" name="Oval 51"/>
              <p:cNvSpPr/>
              <p:nvPr/>
            </p:nvSpPr>
            <p:spPr>
              <a:xfrm>
                <a:off x="8617775" y="1412054"/>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53"/>
              <p:cNvSpPr/>
              <p:nvPr/>
            </p:nvSpPr>
            <p:spPr>
              <a:xfrm>
                <a:off x="8711740" y="1504109"/>
                <a:ext cx="567771" cy="567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70"/>
              <p:cNvSpPr>
                <a:spLocks/>
              </p:cNvSpPr>
              <p:nvPr/>
            </p:nvSpPr>
            <p:spPr bwMode="auto">
              <a:xfrm>
                <a:off x="8865714" y="1642032"/>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Rectangle 14"/>
              <p:cNvSpPr/>
              <p:nvPr/>
            </p:nvSpPr>
            <p:spPr>
              <a:xfrm>
                <a:off x="4649336" y="1622513"/>
                <a:ext cx="1569660" cy="369332"/>
              </a:xfrm>
              <a:prstGeom prst="rect">
                <a:avLst/>
              </a:prstGeom>
              <a:noFill/>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添加标题内容</a:t>
                </a:r>
                <a:endParaRPr lang="en-GB" dirty="0">
                  <a:solidFill>
                    <a:schemeClr val="bg1"/>
                  </a:solidFill>
                  <a:latin typeface="微软雅黑" panose="020B0503020204020204" pitchFamily="34" charset="-122"/>
                  <a:ea typeface="微软雅黑" panose="020B0503020204020204" pitchFamily="34" charset="-122"/>
                </a:endParaRPr>
              </a:p>
            </p:txBody>
          </p:sp>
          <p:sp>
            <p:nvSpPr>
              <p:cNvPr id="38" name="Rectangle 71"/>
              <p:cNvSpPr/>
              <p:nvPr/>
            </p:nvSpPr>
            <p:spPr>
              <a:xfrm>
                <a:off x="6623309" y="4655016"/>
                <a:ext cx="1569660" cy="369332"/>
              </a:xfrm>
              <a:prstGeom prst="rect">
                <a:avLst/>
              </a:prstGeom>
              <a:noFill/>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添加标题内容</a:t>
                </a:r>
                <a:endParaRPr lang="en-GB" altLang="zh-CN" dirty="0">
                  <a:solidFill>
                    <a:schemeClr val="bg1"/>
                  </a:solidFill>
                  <a:latin typeface="微软雅黑" panose="020B0503020204020204" pitchFamily="34" charset="-122"/>
                  <a:ea typeface="微软雅黑" panose="020B0503020204020204" pitchFamily="34" charset="-122"/>
                </a:endParaRPr>
              </a:p>
            </p:txBody>
          </p:sp>
          <p:sp>
            <p:nvSpPr>
              <p:cNvPr id="39" name="Rectangle 72"/>
              <p:cNvSpPr/>
              <p:nvPr/>
            </p:nvSpPr>
            <p:spPr>
              <a:xfrm>
                <a:off x="6757485" y="3139561"/>
                <a:ext cx="1569660" cy="369332"/>
              </a:xfrm>
              <a:prstGeom prst="rect">
                <a:avLst/>
              </a:prstGeom>
              <a:noFill/>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添加标题内容</a:t>
                </a:r>
                <a:endParaRPr lang="en-GB" altLang="zh-CN" dirty="0">
                  <a:solidFill>
                    <a:schemeClr val="bg1"/>
                  </a:solidFill>
                  <a:latin typeface="微软雅黑" panose="020B0503020204020204" pitchFamily="34" charset="-122"/>
                  <a:ea typeface="微软雅黑" panose="020B0503020204020204" pitchFamily="34" charset="-122"/>
                </a:endParaRPr>
              </a:p>
            </p:txBody>
          </p:sp>
          <p:sp>
            <p:nvSpPr>
              <p:cNvPr id="40" name="Rectangle 73"/>
              <p:cNvSpPr/>
              <p:nvPr/>
            </p:nvSpPr>
            <p:spPr>
              <a:xfrm>
                <a:off x="4659835" y="3887529"/>
                <a:ext cx="1569660" cy="369332"/>
              </a:xfrm>
              <a:prstGeom prst="rect">
                <a:avLst/>
              </a:prstGeom>
              <a:noFill/>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添加标题内容</a:t>
                </a:r>
                <a:endParaRPr lang="en-GB" altLang="zh-CN"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159579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5"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vertical)">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ppt_x</p:attrName>
                                        </p:attrNameLst>
                                      </p:cBhvr>
                                      <p:tavLst>
                                        <p:tav tm="0">
                                          <p:val>
                                            <p:strVal val="#ppt_x+#ppt_w*1.125000"/>
                                          </p:val>
                                        </p:tav>
                                        <p:tav tm="100000">
                                          <p:val>
                                            <p:strVal val="#ppt_x"/>
                                          </p:val>
                                        </p:tav>
                                      </p:tavLst>
                                    </p:anim>
                                    <p:animEffect transition="in" filter="wipe(left)">
                                      <p:cBhvr>
                                        <p:cTn id="23" dur="500"/>
                                        <p:tgtEl>
                                          <p:spTgt spid="10"/>
                                        </p:tgtEl>
                                      </p:cBhvr>
                                    </p:animEffect>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ppt_x</p:attrName>
                                        </p:attrNameLst>
                                      </p:cBhvr>
                                      <p:tavLst>
                                        <p:tav tm="0">
                                          <p:val>
                                            <p:strVal val="#ppt_x+#ppt_w*1.125000"/>
                                          </p:val>
                                        </p:tav>
                                        <p:tav tm="100000">
                                          <p:val>
                                            <p:strVal val="#ppt_x"/>
                                          </p:val>
                                        </p:tav>
                                      </p:tavLst>
                                    </p:anim>
                                    <p:animEffect transition="in" filter="wipe(left)">
                                      <p:cBhvr>
                                        <p:cTn id="28" dur="500"/>
                                        <p:tgtEl>
                                          <p:spTgt spid="13"/>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p:tgtEl>
                                          <p:spTgt spid="16"/>
                                        </p:tgtEl>
                                        <p:attrNameLst>
                                          <p:attrName>ppt_x</p:attrName>
                                        </p:attrNameLst>
                                      </p:cBhvr>
                                      <p:tavLst>
                                        <p:tav tm="0">
                                          <p:val>
                                            <p:strVal val="#ppt_x-#ppt_w*1.125000"/>
                                          </p:val>
                                        </p:tav>
                                        <p:tav tm="100000">
                                          <p:val>
                                            <p:strVal val="#ppt_x"/>
                                          </p:val>
                                        </p:tav>
                                      </p:tavLst>
                                    </p:anim>
                                    <p:animEffect transition="in" filter="wipe(right)">
                                      <p:cBhvr>
                                        <p:cTn id="33" dur="500"/>
                                        <p:tgtEl>
                                          <p:spTgt spid="16"/>
                                        </p:tgtEl>
                                      </p:cBhvr>
                                    </p:animEffect>
                                  </p:childTnLst>
                                </p:cTn>
                              </p:par>
                            </p:childTnLst>
                          </p:cTn>
                        </p:par>
                        <p:par>
                          <p:cTn id="34" fill="hold">
                            <p:stCondLst>
                              <p:cond delay="3000"/>
                            </p:stCondLst>
                            <p:childTnLst>
                              <p:par>
                                <p:cTn id="35" presetID="1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ppt_x</p:attrName>
                                        </p:attrNameLst>
                                      </p:cBhvr>
                                      <p:tavLst>
                                        <p:tav tm="0">
                                          <p:val>
                                            <p:strVal val="#ppt_x-#ppt_w*1.125000"/>
                                          </p:val>
                                        </p:tav>
                                        <p:tav tm="100000">
                                          <p:val>
                                            <p:strVal val="#ppt_x"/>
                                          </p:val>
                                        </p:tav>
                                      </p:tavLst>
                                    </p:anim>
                                    <p:animEffect transition="in" filter="wipe(right)">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25</a:t>
            </a:r>
            <a:endParaRPr lang="zh-CN" dirty="0">
              <a:latin typeface="方正兰亭超细黑简体" panose="02000000000000000000" pitchFamily="2" charset="-122"/>
              <a:ea typeface="方正兰亭超细黑简体" panose="02000000000000000000" pitchFamily="2" charset="-122"/>
            </a:endParaRPr>
          </a:p>
        </p:txBody>
      </p:sp>
      <p:sp>
        <p:nvSpPr>
          <p:cNvPr id="9" name="矩形 38"/>
          <p:cNvSpPr/>
          <p:nvPr/>
        </p:nvSpPr>
        <p:spPr>
          <a:xfrm>
            <a:off x="-1609650" y="1836078"/>
            <a:ext cx="7903924" cy="2494550"/>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7"/>
          <p:cNvSpPr>
            <a:spLocks noChangeArrowheads="1"/>
          </p:cNvSpPr>
          <p:nvPr/>
        </p:nvSpPr>
        <p:spPr bwMode="auto">
          <a:xfrm>
            <a:off x="1414686" y="2864549"/>
            <a:ext cx="4889833"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3200" dirty="0">
                <a:solidFill>
                  <a:schemeClr val="bg1"/>
                </a:solidFill>
                <a:latin typeface="微软雅黑" panose="020B0503020204020204" pitchFamily="34" charset="-122"/>
                <a:ea typeface="微软雅黑" panose="020B0503020204020204" pitchFamily="34" charset="-122"/>
                <a:sym typeface="方正兰亭黑_GBK" pitchFamily="2" charset="-122"/>
              </a:rPr>
              <a:t>第四章 </a:t>
            </a:r>
            <a:r>
              <a:rPr lang="en-US" altLang="zh-CN" sz="3200" dirty="0">
                <a:solidFill>
                  <a:schemeClr val="bg1"/>
                </a:solidFill>
                <a:latin typeface="微软雅黑" panose="020B0503020204020204" pitchFamily="34" charset="-122"/>
                <a:ea typeface="微软雅黑" panose="020B0503020204020204" pitchFamily="34" charset="-122"/>
                <a:sym typeface="方正兰亭黑_GBK" pitchFamily="2" charset="-122"/>
              </a:rPr>
              <a:t>/ </a:t>
            </a:r>
            <a:r>
              <a:rPr lang="en-US" altLang="zh-CN" dirty="0">
                <a:solidFill>
                  <a:schemeClr val="bg1"/>
                </a:solidFill>
                <a:latin typeface="微软雅黑" panose="020B0503020204020204" pitchFamily="34" charset="-122"/>
                <a:ea typeface="微软雅黑" panose="020B0503020204020204" pitchFamily="34" charset="-122"/>
                <a:sym typeface="方正兰亭黑_GBK" pitchFamily="2" charset="-122"/>
              </a:rPr>
              <a:t>C   h   a   p   t   e   r</a:t>
            </a:r>
          </a:p>
        </p:txBody>
      </p:sp>
      <p:sp>
        <p:nvSpPr>
          <p:cNvPr id="11" name="TextBox 10"/>
          <p:cNvSpPr txBox="1"/>
          <p:nvPr/>
        </p:nvSpPr>
        <p:spPr>
          <a:xfrm>
            <a:off x="6023198" y="2803575"/>
            <a:ext cx="5027749" cy="923330"/>
          </a:xfrm>
          <a:prstGeom prst="rect">
            <a:avLst/>
          </a:prstGeom>
          <a:noFill/>
        </p:spPr>
        <p:txBody>
          <a:bodyPr wrap="square" rtlCol="0">
            <a:spAutoFit/>
          </a:bodyPr>
          <a:lstStyle>
            <a:defPPr>
              <a:defRPr lang="zh-CN"/>
            </a:defPPr>
            <a:lvl1pPr algn="ctr">
              <a:defRPr sz="2800" b="1">
                <a:solidFill>
                  <a:schemeClr val="accent1"/>
                </a:solidFill>
                <a:latin typeface="微软雅黑"/>
                <a:ea typeface="微软雅黑"/>
              </a:defRPr>
            </a:lvl1pPr>
          </a:lstStyle>
          <a:p>
            <a:pPr algn="l"/>
            <a:r>
              <a:rPr lang="zh-CN" altLang="en-US" sz="5400" b="0" dirty="0">
                <a:solidFill>
                  <a:schemeClr val="accent1">
                    <a:lumMod val="75000"/>
                  </a:schemeClr>
                </a:solidFill>
                <a:latin typeface="微软雅黑" panose="020B0503020204020204" pitchFamily="34" charset="-122"/>
                <a:ea typeface="微软雅黑" panose="020B0503020204020204" pitchFamily="34" charset="-122"/>
              </a:rPr>
              <a:t>如何执行计划</a:t>
            </a:r>
          </a:p>
        </p:txBody>
      </p:sp>
      <p:sp>
        <p:nvSpPr>
          <p:cNvPr id="12" name="TextBox 11"/>
          <p:cNvSpPr txBox="1"/>
          <p:nvPr/>
        </p:nvSpPr>
        <p:spPr>
          <a:xfrm>
            <a:off x="1846734" y="4653136"/>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68320082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250" autoRev="1" fill="hold">
                                          <p:stCondLst>
                                            <p:cond delay="0"/>
                                          </p:stCondLst>
                                        </p:cTn>
                                        <p:tgtEl>
                                          <p:spTgt spid="11"/>
                                        </p:tgtEl>
                                        <p:attrNameLst>
                                          <p:attrName>ppt_w</p:attrName>
                                        </p:attrNameLst>
                                      </p:cBhvr>
                                    </p:anim>
                                    <p:anim by="(#ppt_w*0.50)" calcmode="lin" valueType="num">
                                      <p:cBhvr>
                                        <p:cTn id="15" dur="250" decel="50000" autoRev="1" fill="hold">
                                          <p:stCondLst>
                                            <p:cond delay="0"/>
                                          </p:stCondLst>
                                        </p:cTn>
                                        <p:tgtEl>
                                          <p:spTgt spid="11"/>
                                        </p:tgtEl>
                                        <p:attrNameLst>
                                          <p:attrName>ppt_x</p:attrName>
                                        </p:attrNameLst>
                                      </p:cBhvr>
                                    </p:anim>
                                    <p:anim from="(-#ppt_h/2)" to="(#ppt_y)" calcmode="lin" valueType="num">
                                      <p:cBhvr>
                                        <p:cTn id="16" dur="500" fill="hold">
                                          <p:stCondLst>
                                            <p:cond delay="0"/>
                                          </p:stCondLst>
                                        </p:cTn>
                                        <p:tgtEl>
                                          <p:spTgt spid="11"/>
                                        </p:tgtEl>
                                        <p:attrNameLst>
                                          <p:attrName>ppt_y</p:attrName>
                                        </p:attrNameLst>
                                      </p:cBhvr>
                                    </p:anim>
                                    <p:animRot by="21600000">
                                      <p:cBhvr>
                                        <p:cTn id="17" dur="500" fill="hold">
                                          <p:stCondLst>
                                            <p:cond delay="0"/>
                                          </p:stCondLst>
                                        </p:cTn>
                                        <p:tgtEl>
                                          <p:spTgt spid="11"/>
                                        </p:tgtEl>
                                        <p:attrNameLst>
                                          <p:attrName>r</p:attrName>
                                        </p:attrNameLst>
                                      </p:cBhvr>
                                    </p:animRot>
                                  </p:childTnLst>
                                </p:cTn>
                              </p:par>
                            </p:childTnLst>
                          </p:cTn>
                        </p:par>
                        <p:par>
                          <p:cTn id="18" fill="hold">
                            <p:stCondLst>
                              <p:cond delay="2750"/>
                            </p:stCondLst>
                            <p:childTnLst>
                              <p:par>
                                <p:cTn id="19" presetID="18" presetClass="entr" presetSubtype="3"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upRigh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26</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执行计划</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80068" y="398372"/>
            <a:ext cx="7053992" cy="47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0" y="4909791"/>
            <a:ext cx="12190412" cy="1033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638822" y="3068960"/>
            <a:ext cx="6912768" cy="2736304"/>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926854" y="3462099"/>
            <a:ext cx="6264696" cy="461665"/>
            <a:chOff x="8500376" y="1930863"/>
            <a:chExt cx="6264696" cy="461665"/>
          </a:xfrm>
        </p:grpSpPr>
        <p:sp>
          <p:nvSpPr>
            <p:cNvPr id="14" name="TextBox 13"/>
            <p:cNvSpPr txBox="1"/>
            <p:nvPr/>
          </p:nvSpPr>
          <p:spPr>
            <a:xfrm>
              <a:off x="8500376" y="1966408"/>
              <a:ext cx="449294" cy="408623"/>
            </a:xfrm>
            <a:prstGeom prst="roundRect">
              <a:avLst/>
            </a:prstGeom>
            <a:solidFill>
              <a:schemeClr val="bg1"/>
            </a:solidFill>
          </p:spPr>
          <p:txBody>
            <a:bodyPr wrap="none" rtlCol="0">
              <a:spAutoFit/>
            </a:bodyPr>
            <a:lstStyle/>
            <a:p>
              <a:r>
                <a:rPr lang="en-U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15" name="TextBox 14"/>
            <p:cNvSpPr txBox="1"/>
            <p:nvPr/>
          </p:nvSpPr>
          <p:spPr>
            <a:xfrm>
              <a:off x="9071653" y="1930863"/>
              <a:ext cx="5693419"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在此录入上述图表的综合描述说明，此录入上述图表的。在此录入上述图表的综合描述说明，此录入上述图表的。</a:t>
              </a:r>
              <a:endParaRPr lang="en-US" altLang="zh-CN"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6" name="组合 15"/>
          <p:cNvGrpSpPr/>
          <p:nvPr/>
        </p:nvGrpSpPr>
        <p:grpSpPr>
          <a:xfrm>
            <a:off x="2926854" y="4119463"/>
            <a:ext cx="6264696" cy="461665"/>
            <a:chOff x="8500376" y="1930863"/>
            <a:chExt cx="6264696" cy="461665"/>
          </a:xfrm>
        </p:grpSpPr>
        <p:sp>
          <p:nvSpPr>
            <p:cNvPr id="17" name="TextBox 16"/>
            <p:cNvSpPr txBox="1"/>
            <p:nvPr/>
          </p:nvSpPr>
          <p:spPr>
            <a:xfrm>
              <a:off x="8500376" y="1966408"/>
              <a:ext cx="458634" cy="408623"/>
            </a:xfrm>
            <a:prstGeom prst="roundRect">
              <a:avLst/>
            </a:prstGeom>
            <a:solidFill>
              <a:schemeClr val="bg1"/>
            </a:solidFill>
          </p:spPr>
          <p:txBody>
            <a:bodyPr wrap="none" rtlCol="0">
              <a:spAutoFit/>
            </a:bodyPr>
            <a:lstStyle/>
            <a:p>
              <a:r>
                <a:rPr lang="en-U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18" name="TextBox 17"/>
            <p:cNvSpPr txBox="1"/>
            <p:nvPr/>
          </p:nvSpPr>
          <p:spPr>
            <a:xfrm>
              <a:off x="9071653" y="1930863"/>
              <a:ext cx="5693419"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在此录入上述图表的综合描述说明，此录入上述图表的。在此录入上述图表的综合描述说明，此录入上述图表的。</a:t>
              </a:r>
              <a:endParaRPr lang="en-US" altLang="zh-CN"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9" name="组合 18"/>
          <p:cNvGrpSpPr/>
          <p:nvPr/>
        </p:nvGrpSpPr>
        <p:grpSpPr>
          <a:xfrm>
            <a:off x="2926854" y="4839543"/>
            <a:ext cx="6264696" cy="461665"/>
            <a:chOff x="8500376" y="1930863"/>
            <a:chExt cx="6264696" cy="461665"/>
          </a:xfrm>
        </p:grpSpPr>
        <p:sp>
          <p:nvSpPr>
            <p:cNvPr id="20" name="TextBox 19"/>
            <p:cNvSpPr txBox="1"/>
            <p:nvPr/>
          </p:nvSpPr>
          <p:spPr>
            <a:xfrm>
              <a:off x="8500376" y="1966408"/>
              <a:ext cx="458634" cy="408623"/>
            </a:xfrm>
            <a:prstGeom prst="roundRect">
              <a:avLst/>
            </a:prstGeom>
            <a:solidFill>
              <a:schemeClr val="bg1"/>
            </a:solidFill>
          </p:spPr>
          <p:txBody>
            <a:bodyPr wrap="none" rtlCol="0">
              <a:spAutoFit/>
            </a:bodyPr>
            <a:lstStyle/>
            <a:p>
              <a:r>
                <a:rPr lang="en-U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21" name="TextBox 20"/>
            <p:cNvSpPr txBox="1"/>
            <p:nvPr/>
          </p:nvSpPr>
          <p:spPr>
            <a:xfrm>
              <a:off x="9071653" y="1930863"/>
              <a:ext cx="5693419"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在此录入上述图表的综合描述说明，此录入上述图表的。在此录入上述图表的综合描述说明，此录入上述图表的。</a:t>
              </a:r>
              <a:endParaRPr lang="en-US" altLang="zh-CN"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extLst>
      <p:ext uri="{BB962C8B-B14F-4D97-AF65-F5344CB8AC3E}">
        <p14:creationId xmlns:p14="http://schemas.microsoft.com/office/powerpoint/2010/main" val="41910692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五年计划</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Straight Connector 32"/>
          <p:cNvCxnSpPr>
            <a:stCxn id="16" idx="2"/>
          </p:cNvCxnSpPr>
          <p:nvPr/>
        </p:nvCxnSpPr>
        <p:spPr>
          <a:xfrm rot="16200000" flipH="1">
            <a:off x="4050507" y="6122194"/>
            <a:ext cx="823912" cy="647700"/>
          </a:xfrm>
          <a:prstGeom prst="curvedConnector3">
            <a:avLst>
              <a:gd name="adj1" fmla="val 55167"/>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25"/>
          <p:cNvCxnSpPr>
            <a:stCxn id="13" idx="2"/>
            <a:endCxn id="15" idx="6"/>
          </p:cNvCxnSpPr>
          <p:nvPr/>
        </p:nvCxnSpPr>
        <p:spPr>
          <a:xfrm rot="16200000" flipH="1">
            <a:off x="4391819" y="1796256"/>
            <a:ext cx="711200" cy="2509838"/>
          </a:xfrm>
          <a:prstGeom prst="curvedConnector3">
            <a:avLst>
              <a:gd name="adj1" fmla="val 55974"/>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27"/>
          <p:cNvCxnSpPr>
            <a:stCxn id="15" idx="2"/>
            <a:endCxn id="16" idx="6"/>
          </p:cNvCxnSpPr>
          <p:nvPr/>
        </p:nvCxnSpPr>
        <p:spPr>
          <a:xfrm rot="5400000">
            <a:off x="4676776" y="3789362"/>
            <a:ext cx="787400" cy="1863725"/>
          </a:xfrm>
          <a:prstGeom prst="curvedConnector3">
            <a:avLst>
              <a:gd name="adj1" fmla="val 50000"/>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13" name="Teardrop 9"/>
          <p:cNvSpPr/>
          <p:nvPr/>
        </p:nvSpPr>
        <p:spPr>
          <a:xfrm>
            <a:off x="3032125" y="1774825"/>
            <a:ext cx="919163" cy="920750"/>
          </a:xfrm>
          <a:prstGeom prst="teardrop">
            <a:avLst/>
          </a:prstGeom>
          <a:solidFill>
            <a:schemeClr val="bg1">
              <a:lumMod val="95000"/>
            </a:schemeClr>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2017</a:t>
            </a:r>
          </a:p>
        </p:txBody>
      </p:sp>
      <p:sp>
        <p:nvSpPr>
          <p:cNvPr id="14" name="TextBox 13"/>
          <p:cNvSpPr txBox="1"/>
          <p:nvPr/>
        </p:nvSpPr>
        <p:spPr>
          <a:xfrm>
            <a:off x="4138613" y="1851025"/>
            <a:ext cx="3396753" cy="954107"/>
          </a:xfrm>
          <a:prstGeom prst="rect">
            <a:avLst/>
          </a:prstGeom>
          <a:noFill/>
        </p:spPr>
        <p:txBody>
          <a:bodyPr wrap="square">
            <a:spAutoFit/>
          </a:bodyPr>
          <a:lstStyle/>
          <a:p>
            <a:pPr eaLnBrk="1" fontAlgn="auto" hangingPunct="1">
              <a:spcBef>
                <a:spcPts val="0"/>
              </a:spcBef>
              <a:spcAft>
                <a:spcPts val="0"/>
              </a:spcAft>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输入文字标题</a:t>
            </a:r>
            <a:endParaRPr lang="en-US" sz="2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altLang="zh-CN" sz="1200" dirty="0">
              <a:solidFill>
                <a:schemeClr val="tx1">
                  <a:lumMod val="50000"/>
                  <a:lumOff val="50000"/>
                </a:schemeClr>
              </a:solidFill>
              <a:latin typeface="微软雅黑" pitchFamily="34" charset="-122"/>
              <a:ea typeface="微软雅黑" pitchFamily="34" charset="-122"/>
            </a:endParaRPr>
          </a:p>
          <a:p>
            <a:r>
              <a:rPr lang="zh-CN" altLang="en-US" sz="1200" dirty="0">
                <a:solidFill>
                  <a:schemeClr val="tx1">
                    <a:lumMod val="50000"/>
                    <a:lumOff val="50000"/>
                  </a:schemeClr>
                </a:solidFill>
                <a:latin typeface="微软雅黑" pitchFamily="34" charset="-122"/>
                <a:ea typeface="微软雅黑" pitchFamily="34" charset="-122"/>
              </a:rPr>
              <a:t>输入你的文字信息输入你的文字信息输入你的文字信息输入你的文字信息输入你的文字信息。</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15" name="Teardrop 15"/>
          <p:cNvSpPr/>
          <p:nvPr/>
        </p:nvSpPr>
        <p:spPr>
          <a:xfrm>
            <a:off x="5541963" y="3406775"/>
            <a:ext cx="920750" cy="920750"/>
          </a:xfrm>
          <a:prstGeom prst="teardrop">
            <a:avLst/>
          </a:prstGeom>
          <a:solidFill>
            <a:schemeClr val="bg1">
              <a:lumMod val="95000"/>
            </a:schemeClr>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2018</a:t>
            </a:r>
          </a:p>
        </p:txBody>
      </p:sp>
      <p:sp>
        <p:nvSpPr>
          <p:cNvPr id="16" name="Teardrop 17"/>
          <p:cNvSpPr/>
          <p:nvPr/>
        </p:nvSpPr>
        <p:spPr>
          <a:xfrm>
            <a:off x="3679825" y="5114925"/>
            <a:ext cx="919163" cy="919163"/>
          </a:xfrm>
          <a:prstGeom prst="teardrop">
            <a:avLst/>
          </a:prstGeom>
          <a:solidFill>
            <a:schemeClr val="bg1">
              <a:lumMod val="95000"/>
            </a:schemeClr>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2019</a:t>
            </a:r>
          </a:p>
        </p:txBody>
      </p:sp>
      <p:sp>
        <p:nvSpPr>
          <p:cNvPr id="17" name="TextBox 16"/>
          <p:cNvSpPr txBox="1"/>
          <p:nvPr/>
        </p:nvSpPr>
        <p:spPr>
          <a:xfrm>
            <a:off x="6658893" y="3410997"/>
            <a:ext cx="3396753" cy="954107"/>
          </a:xfrm>
          <a:prstGeom prst="rect">
            <a:avLst/>
          </a:prstGeom>
          <a:noFill/>
        </p:spPr>
        <p:txBody>
          <a:bodyPr wrap="square">
            <a:spAutoFit/>
          </a:bodyPr>
          <a:lstStyle/>
          <a:p>
            <a:pPr eaLnBrk="1" fontAlgn="auto" hangingPunct="1">
              <a:spcBef>
                <a:spcPts val="0"/>
              </a:spcBef>
              <a:spcAft>
                <a:spcPts val="0"/>
              </a:spcAft>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输入文字标题</a:t>
            </a:r>
            <a:endParaRPr lang="en-US" sz="2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altLang="zh-CN" sz="1200" dirty="0">
              <a:solidFill>
                <a:schemeClr val="tx1">
                  <a:lumMod val="50000"/>
                  <a:lumOff val="50000"/>
                </a:schemeClr>
              </a:solidFill>
              <a:latin typeface="微软雅黑" pitchFamily="34" charset="-122"/>
              <a:ea typeface="微软雅黑" pitchFamily="34" charset="-122"/>
            </a:endParaRPr>
          </a:p>
          <a:p>
            <a:r>
              <a:rPr lang="zh-CN" altLang="en-US" sz="1200" dirty="0">
                <a:solidFill>
                  <a:schemeClr val="tx1">
                    <a:lumMod val="50000"/>
                    <a:lumOff val="50000"/>
                  </a:schemeClr>
                </a:solidFill>
                <a:latin typeface="微软雅黑" pitchFamily="34" charset="-122"/>
                <a:ea typeface="微软雅黑" pitchFamily="34" charset="-122"/>
              </a:rPr>
              <a:t>输入你的文字信息输入你的文字信息输入你的文字信息输入你的文字信息输入你的文字信息。</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18" name="TextBox 17"/>
          <p:cNvSpPr txBox="1"/>
          <p:nvPr/>
        </p:nvSpPr>
        <p:spPr>
          <a:xfrm>
            <a:off x="4871070" y="5067181"/>
            <a:ext cx="3396753" cy="954107"/>
          </a:xfrm>
          <a:prstGeom prst="rect">
            <a:avLst/>
          </a:prstGeom>
          <a:noFill/>
        </p:spPr>
        <p:txBody>
          <a:bodyPr wrap="square">
            <a:spAutoFit/>
          </a:bodyPr>
          <a:lstStyle/>
          <a:p>
            <a:pPr eaLnBrk="1" fontAlgn="auto" hangingPunct="1">
              <a:spcBef>
                <a:spcPts val="0"/>
              </a:spcBef>
              <a:spcAft>
                <a:spcPts val="0"/>
              </a:spcAft>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输入文字标题</a:t>
            </a:r>
            <a:endParaRPr lang="en-US" sz="2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altLang="zh-CN" sz="1200" dirty="0">
              <a:solidFill>
                <a:schemeClr val="tx1">
                  <a:lumMod val="50000"/>
                  <a:lumOff val="50000"/>
                </a:schemeClr>
              </a:solidFill>
              <a:latin typeface="微软雅黑" pitchFamily="34" charset="-122"/>
              <a:ea typeface="微软雅黑" pitchFamily="34" charset="-122"/>
            </a:endParaRPr>
          </a:p>
          <a:p>
            <a:r>
              <a:rPr lang="zh-CN" altLang="en-US" sz="1200" dirty="0">
                <a:solidFill>
                  <a:schemeClr val="tx1">
                    <a:lumMod val="50000"/>
                    <a:lumOff val="50000"/>
                  </a:schemeClr>
                </a:solidFill>
                <a:latin typeface="微软雅黑" pitchFamily="34" charset="-122"/>
                <a:ea typeface="微软雅黑" pitchFamily="34" charset="-122"/>
              </a:rPr>
              <a:t>输入你的文字信息输入你的文字信息输入你的文字信息输入你的文字信息输入你的文字信息。</a:t>
            </a:r>
            <a:endParaRPr lang="en-US" altLang="zh-CN" sz="12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7495708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22" presetClass="entr" presetSubtype="1"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2"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22" presetClass="entr" presetSubtype="1"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up)">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P spid="15" grpId="0" animBg="1"/>
      <p:bldP spid="16" grpId="0" animBg="1"/>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五年计划</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Straight Connector 32"/>
          <p:cNvCxnSpPr>
            <a:endCxn id="21" idx="4"/>
          </p:cNvCxnSpPr>
          <p:nvPr/>
        </p:nvCxnSpPr>
        <p:spPr>
          <a:xfrm rot="16200000" flipH="1">
            <a:off x="4287044" y="499269"/>
            <a:ext cx="1374775" cy="376237"/>
          </a:xfrm>
          <a:prstGeom prst="curvedConnector2">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5"/>
          <p:cNvCxnSpPr>
            <a:stCxn id="21" idx="2"/>
            <a:endCxn id="22" idx="6"/>
          </p:cNvCxnSpPr>
          <p:nvPr/>
        </p:nvCxnSpPr>
        <p:spPr>
          <a:xfrm rot="5400000">
            <a:off x="3975894" y="1637506"/>
            <a:ext cx="1449388" cy="1844675"/>
          </a:xfrm>
          <a:prstGeom prst="curvedConnector3">
            <a:avLst>
              <a:gd name="adj1" fmla="val 50000"/>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21" name="Teardrop 6"/>
          <p:cNvSpPr/>
          <p:nvPr/>
        </p:nvSpPr>
        <p:spPr>
          <a:xfrm>
            <a:off x="5162550" y="914400"/>
            <a:ext cx="920750" cy="920750"/>
          </a:xfrm>
          <a:prstGeom prst="teardrop">
            <a:avLst/>
          </a:prstGeom>
          <a:solidFill>
            <a:schemeClr val="bg1">
              <a:lumMod val="95000"/>
            </a:schemeClr>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2020</a:t>
            </a:r>
          </a:p>
        </p:txBody>
      </p:sp>
      <p:sp>
        <p:nvSpPr>
          <p:cNvPr id="22" name="Teardrop 8"/>
          <p:cNvSpPr/>
          <p:nvPr/>
        </p:nvSpPr>
        <p:spPr>
          <a:xfrm>
            <a:off x="3317875" y="3284538"/>
            <a:ext cx="919163" cy="920750"/>
          </a:xfrm>
          <a:prstGeom prst="teardrop">
            <a:avLst/>
          </a:prstGeom>
          <a:solidFill>
            <a:schemeClr val="bg1">
              <a:lumMod val="95000"/>
            </a:schemeClr>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2021</a:t>
            </a:r>
          </a:p>
        </p:txBody>
      </p:sp>
      <p:sp>
        <p:nvSpPr>
          <p:cNvPr id="23" name="TextBox 22"/>
          <p:cNvSpPr txBox="1"/>
          <p:nvPr/>
        </p:nvSpPr>
        <p:spPr>
          <a:xfrm>
            <a:off x="6455246" y="890717"/>
            <a:ext cx="3396753" cy="954107"/>
          </a:xfrm>
          <a:prstGeom prst="rect">
            <a:avLst/>
          </a:prstGeom>
          <a:noFill/>
        </p:spPr>
        <p:txBody>
          <a:bodyPr wrap="square">
            <a:spAutoFit/>
          </a:bodyPr>
          <a:lstStyle/>
          <a:p>
            <a:pPr eaLnBrk="1" fontAlgn="auto" hangingPunct="1">
              <a:spcBef>
                <a:spcPts val="0"/>
              </a:spcBef>
              <a:spcAft>
                <a:spcPts val="0"/>
              </a:spcAft>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输入文字标题</a:t>
            </a:r>
            <a:endParaRPr lang="en-US" sz="2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altLang="zh-CN" sz="1200" dirty="0">
              <a:solidFill>
                <a:schemeClr val="tx1">
                  <a:lumMod val="50000"/>
                  <a:lumOff val="50000"/>
                </a:schemeClr>
              </a:solidFill>
              <a:latin typeface="微软雅黑" pitchFamily="34" charset="-122"/>
              <a:ea typeface="微软雅黑" pitchFamily="34" charset="-122"/>
            </a:endParaRPr>
          </a:p>
          <a:p>
            <a:r>
              <a:rPr lang="zh-CN" altLang="en-US" sz="1200" dirty="0">
                <a:solidFill>
                  <a:schemeClr val="tx1">
                    <a:lumMod val="50000"/>
                    <a:lumOff val="50000"/>
                  </a:schemeClr>
                </a:solidFill>
                <a:latin typeface="微软雅黑" pitchFamily="34" charset="-122"/>
                <a:ea typeface="微软雅黑" pitchFamily="34" charset="-122"/>
              </a:rPr>
              <a:t>输入你的文字信息输入你的文字信息输入你的文字信息输入你的文字信息输入你的文字信息。</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24" name="TextBox 23"/>
          <p:cNvSpPr txBox="1"/>
          <p:nvPr/>
        </p:nvSpPr>
        <p:spPr>
          <a:xfrm>
            <a:off x="4642669" y="3266981"/>
            <a:ext cx="3396753" cy="954107"/>
          </a:xfrm>
          <a:prstGeom prst="rect">
            <a:avLst/>
          </a:prstGeom>
          <a:noFill/>
        </p:spPr>
        <p:txBody>
          <a:bodyPr wrap="square">
            <a:spAutoFit/>
          </a:bodyPr>
          <a:lstStyle/>
          <a:p>
            <a:pPr eaLnBrk="1" fontAlgn="auto" hangingPunct="1">
              <a:spcBef>
                <a:spcPts val="0"/>
              </a:spcBef>
              <a:spcAft>
                <a:spcPts val="0"/>
              </a:spcAft>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输入文字标题</a:t>
            </a:r>
            <a:endParaRPr lang="en-US" sz="2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endParaRPr lang="en-US" altLang="zh-CN" sz="1200" dirty="0">
              <a:solidFill>
                <a:schemeClr val="tx1">
                  <a:lumMod val="50000"/>
                  <a:lumOff val="50000"/>
                </a:schemeClr>
              </a:solidFill>
              <a:latin typeface="微软雅黑" pitchFamily="34" charset="-122"/>
              <a:ea typeface="微软雅黑" pitchFamily="34" charset="-122"/>
            </a:endParaRPr>
          </a:p>
          <a:p>
            <a:r>
              <a:rPr lang="zh-CN" altLang="en-US" sz="1200" dirty="0">
                <a:solidFill>
                  <a:schemeClr val="tx1">
                    <a:lumMod val="50000"/>
                    <a:lumOff val="50000"/>
                  </a:schemeClr>
                </a:solidFill>
                <a:latin typeface="微软雅黑" pitchFamily="34" charset="-122"/>
                <a:ea typeface="微软雅黑" pitchFamily="34" charset="-122"/>
              </a:rPr>
              <a:t>输入你的文字信息输入你的文字信息输入你的文字信息输入你的文字信息输入你的文字信息。</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25" name="TextBox 24"/>
          <p:cNvSpPr txBox="1"/>
          <p:nvPr/>
        </p:nvSpPr>
        <p:spPr>
          <a:xfrm>
            <a:off x="1973899" y="5302949"/>
            <a:ext cx="8172908" cy="646331"/>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26" name="TextBox 25"/>
          <p:cNvSpPr txBox="1"/>
          <p:nvPr/>
        </p:nvSpPr>
        <p:spPr>
          <a:xfrm>
            <a:off x="5063128" y="4867999"/>
            <a:ext cx="2059343" cy="307777"/>
          </a:xfrm>
          <a:prstGeom prst="rect">
            <a:avLst/>
          </a:prstGeom>
          <a:noFill/>
        </p:spPr>
        <p:txBody>
          <a:bodyPr wrap="square" lIns="0" tIns="0" rIns="0" bIns="0" rtlCol="0">
            <a:spAutoFit/>
          </a:bodyPr>
          <a:lstStyle/>
          <a:p>
            <a:r>
              <a:rPr lang="zh-CN" altLang="en-US" sz="2000" dirty="0">
                <a:solidFill>
                  <a:schemeClr val="tx1">
                    <a:lumMod val="50000"/>
                    <a:lumOff val="50000"/>
                  </a:schemeClr>
                </a:solidFill>
                <a:latin typeface="Impact MT Std" pitchFamily="34" charset="0"/>
                <a:ea typeface="微软雅黑" pitchFamily="34" charset="-122"/>
              </a:rPr>
              <a:t>点击输入标题文本</a:t>
            </a:r>
          </a:p>
        </p:txBody>
      </p:sp>
      <p:sp>
        <p:nvSpPr>
          <p:cNvPr id="27" name="矩形 26"/>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28</a:t>
            </a:r>
            <a:endParaRPr lang="zh-CN" dirty="0">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143329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300" fill="hold"/>
                                        <p:tgtEl>
                                          <p:spTgt spid="26"/>
                                        </p:tgtEl>
                                        <p:attrNameLst>
                                          <p:attrName>ppt_x</p:attrName>
                                        </p:attrNameLst>
                                      </p:cBhvr>
                                      <p:tavLst>
                                        <p:tav tm="0">
                                          <p:val>
                                            <p:strVal val="1+#ppt_w/2"/>
                                          </p:val>
                                        </p:tav>
                                        <p:tav tm="100000">
                                          <p:val>
                                            <p:strVal val="#ppt_x"/>
                                          </p:val>
                                        </p:tav>
                                      </p:tavLst>
                                    </p:anim>
                                    <p:anim calcmode="lin" valueType="num">
                                      <p:cBhvr additive="base">
                                        <p:cTn id="36" dur="3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4800"/>
                            </p:stCondLst>
                            <p:childTnLst>
                              <p:par>
                                <p:cTn id="38" presetID="2" presetClass="entr" presetSubtype="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300" fill="hold"/>
                                        <p:tgtEl>
                                          <p:spTgt spid="25"/>
                                        </p:tgtEl>
                                        <p:attrNameLst>
                                          <p:attrName>ppt_x</p:attrName>
                                        </p:attrNameLst>
                                      </p:cBhvr>
                                      <p:tavLst>
                                        <p:tav tm="0">
                                          <p:val>
                                            <p:strVal val="1+#ppt_w/2"/>
                                          </p:val>
                                        </p:tav>
                                        <p:tav tm="100000">
                                          <p:val>
                                            <p:strVal val="#ppt_x"/>
                                          </p:val>
                                        </p:tav>
                                      </p:tavLst>
                                    </p:anim>
                                    <p:anim calcmode="lin" valueType="num">
                                      <p:cBhvr additive="base">
                                        <p:cTn id="41" dur="3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29</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执行步骤</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384063" y="1402768"/>
            <a:ext cx="4338475" cy="967058"/>
            <a:chOff x="5879462" y="287200"/>
            <a:chExt cx="3545784" cy="790365"/>
          </a:xfrm>
        </p:grpSpPr>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12" name="组合 11"/>
            <p:cNvGrpSpPr/>
            <p:nvPr/>
          </p:nvGrpSpPr>
          <p:grpSpPr>
            <a:xfrm flipH="1">
              <a:off x="5879462" y="287200"/>
              <a:ext cx="3545784" cy="558112"/>
              <a:chOff x="7995986" y="760883"/>
              <a:chExt cx="3436053" cy="540840"/>
            </a:xfrm>
          </p:grpSpPr>
          <p:sp>
            <p:nvSpPr>
              <p:cNvPr id="13" name="Freeform 56"/>
              <p:cNvSpPr>
                <a:spLocks/>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4" name="Freeform 57"/>
              <p:cNvSpPr>
                <a:spLocks/>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5" name="Freeform 58"/>
              <p:cNvSpPr>
                <a:spLocks/>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sp>
        <p:nvSpPr>
          <p:cNvPr id="16" name="文本框 8"/>
          <p:cNvSpPr txBox="1"/>
          <p:nvPr/>
        </p:nvSpPr>
        <p:spPr>
          <a:xfrm>
            <a:off x="5415085" y="1506093"/>
            <a:ext cx="1283129" cy="400110"/>
          </a:xfrm>
          <a:prstGeom prst="rect">
            <a:avLst/>
          </a:prstGeom>
          <a:noFill/>
        </p:spPr>
        <p:txBody>
          <a:bodyPr wrap="square" rtlCol="0">
            <a:sp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第一步</a:t>
            </a:r>
          </a:p>
        </p:txBody>
      </p:sp>
      <p:grpSp>
        <p:nvGrpSpPr>
          <p:cNvPr id="17" name="组合 16"/>
          <p:cNvGrpSpPr/>
          <p:nvPr/>
        </p:nvGrpSpPr>
        <p:grpSpPr>
          <a:xfrm>
            <a:off x="2388784" y="3810898"/>
            <a:ext cx="4338475" cy="967058"/>
            <a:chOff x="5879462" y="287200"/>
            <a:chExt cx="3545784" cy="790365"/>
          </a:xfrm>
        </p:grpSpPr>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19" name="组合 18"/>
            <p:cNvGrpSpPr/>
            <p:nvPr/>
          </p:nvGrpSpPr>
          <p:grpSpPr>
            <a:xfrm flipH="1">
              <a:off x="5879462" y="287200"/>
              <a:ext cx="3545784" cy="558112"/>
              <a:chOff x="7995986" y="760883"/>
              <a:chExt cx="3436053" cy="540840"/>
            </a:xfrm>
          </p:grpSpPr>
          <p:sp>
            <p:nvSpPr>
              <p:cNvPr id="20" name="Freeform 56"/>
              <p:cNvSpPr>
                <a:spLocks/>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1" name="Freeform 57"/>
              <p:cNvSpPr>
                <a:spLocks/>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2" name="Freeform 58"/>
              <p:cNvSpPr>
                <a:spLocks/>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sp>
        <p:nvSpPr>
          <p:cNvPr id="23" name="文本框 15"/>
          <p:cNvSpPr txBox="1"/>
          <p:nvPr/>
        </p:nvSpPr>
        <p:spPr>
          <a:xfrm>
            <a:off x="5415085" y="3887777"/>
            <a:ext cx="1283129" cy="400110"/>
          </a:xfrm>
          <a:prstGeom prst="rect">
            <a:avLst/>
          </a:prstGeom>
          <a:noFill/>
        </p:spPr>
        <p:txBody>
          <a:bodyPr wrap="square" rtlCol="0">
            <a:sp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第三步</a:t>
            </a:r>
          </a:p>
        </p:txBody>
      </p:sp>
      <p:grpSp>
        <p:nvGrpSpPr>
          <p:cNvPr id="24" name="组合 23"/>
          <p:cNvGrpSpPr/>
          <p:nvPr/>
        </p:nvGrpSpPr>
        <p:grpSpPr>
          <a:xfrm flipH="1">
            <a:off x="5538453" y="2636912"/>
            <a:ext cx="4338475" cy="967058"/>
            <a:chOff x="5879462" y="287200"/>
            <a:chExt cx="3545784" cy="790365"/>
          </a:xfrm>
        </p:grpSpPr>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26" name="组合 25"/>
            <p:cNvGrpSpPr/>
            <p:nvPr/>
          </p:nvGrpSpPr>
          <p:grpSpPr>
            <a:xfrm flipH="1">
              <a:off x="5879462" y="287200"/>
              <a:ext cx="3545784" cy="558112"/>
              <a:chOff x="7995986" y="760883"/>
              <a:chExt cx="3436053" cy="540840"/>
            </a:xfrm>
          </p:grpSpPr>
          <p:sp>
            <p:nvSpPr>
              <p:cNvPr id="27" name="Freeform 56"/>
              <p:cNvSpPr>
                <a:spLocks/>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8" name="Freeform 57"/>
              <p:cNvSpPr>
                <a:spLocks/>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9" name="Freeform 58"/>
              <p:cNvSpPr>
                <a:spLocks/>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sp>
        <p:nvSpPr>
          <p:cNvPr id="30" name="文本框 22"/>
          <p:cNvSpPr txBox="1"/>
          <p:nvPr/>
        </p:nvSpPr>
        <p:spPr>
          <a:xfrm>
            <a:off x="5415085" y="2728028"/>
            <a:ext cx="1283129" cy="400110"/>
          </a:xfrm>
          <a:prstGeom prst="rect">
            <a:avLst/>
          </a:prstGeom>
          <a:noFill/>
        </p:spPr>
        <p:txBody>
          <a:bodyPr wrap="square" rtlCol="0">
            <a:sp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第二步</a:t>
            </a:r>
          </a:p>
        </p:txBody>
      </p:sp>
      <p:sp>
        <p:nvSpPr>
          <p:cNvPr id="31" name="文本框 23"/>
          <p:cNvSpPr txBox="1"/>
          <p:nvPr/>
        </p:nvSpPr>
        <p:spPr>
          <a:xfrm>
            <a:off x="2963662" y="1506093"/>
            <a:ext cx="1979416"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添加标题内容</a:t>
            </a:r>
          </a:p>
        </p:txBody>
      </p:sp>
      <p:sp>
        <p:nvSpPr>
          <p:cNvPr id="32" name="文本框 24"/>
          <p:cNvSpPr txBox="1"/>
          <p:nvPr/>
        </p:nvSpPr>
        <p:spPr>
          <a:xfrm>
            <a:off x="2987707" y="3892939"/>
            <a:ext cx="1920574"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添加标题内容</a:t>
            </a:r>
          </a:p>
        </p:txBody>
      </p:sp>
      <p:sp>
        <p:nvSpPr>
          <p:cNvPr id="33" name="文本框 25"/>
          <p:cNvSpPr txBox="1"/>
          <p:nvPr/>
        </p:nvSpPr>
        <p:spPr>
          <a:xfrm>
            <a:off x="7414992" y="2733190"/>
            <a:ext cx="1920574"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添加标题内容</a:t>
            </a:r>
          </a:p>
        </p:txBody>
      </p:sp>
      <p:sp>
        <p:nvSpPr>
          <p:cNvPr id="34" name="文本框 26"/>
          <p:cNvSpPr txBox="1"/>
          <p:nvPr/>
        </p:nvSpPr>
        <p:spPr>
          <a:xfrm>
            <a:off x="2384063" y="2162256"/>
            <a:ext cx="2900629" cy="609398"/>
          </a:xfrm>
          <a:prstGeom prst="rect">
            <a:avLst/>
          </a:prstGeom>
          <a:noFill/>
        </p:spPr>
        <p:txBody>
          <a:bodyPr wrap="square"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p>
        </p:txBody>
      </p:sp>
      <p:sp>
        <p:nvSpPr>
          <p:cNvPr id="35" name="文本框 27"/>
          <p:cNvSpPr txBox="1"/>
          <p:nvPr/>
        </p:nvSpPr>
        <p:spPr>
          <a:xfrm>
            <a:off x="6823511" y="3337065"/>
            <a:ext cx="3090500" cy="609398"/>
          </a:xfrm>
          <a:prstGeom prst="rect">
            <a:avLst/>
          </a:prstGeom>
          <a:noFill/>
        </p:spPr>
        <p:txBody>
          <a:bodyPr wrap="square"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p>
        </p:txBody>
      </p:sp>
      <p:sp>
        <p:nvSpPr>
          <p:cNvPr id="36" name="文本框 28"/>
          <p:cNvSpPr txBox="1"/>
          <p:nvPr/>
        </p:nvSpPr>
        <p:spPr>
          <a:xfrm>
            <a:off x="2384063" y="4475786"/>
            <a:ext cx="2900631" cy="609398"/>
          </a:xfrm>
          <a:prstGeom prst="rect">
            <a:avLst/>
          </a:prstGeom>
          <a:noFill/>
        </p:spPr>
        <p:txBody>
          <a:bodyPr wrap="square"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p>
        </p:txBody>
      </p:sp>
      <p:grpSp>
        <p:nvGrpSpPr>
          <p:cNvPr id="37" name="组合 36"/>
          <p:cNvGrpSpPr/>
          <p:nvPr/>
        </p:nvGrpSpPr>
        <p:grpSpPr>
          <a:xfrm flipH="1">
            <a:off x="5536072" y="4927761"/>
            <a:ext cx="4338475" cy="967058"/>
            <a:chOff x="5879462" y="287200"/>
            <a:chExt cx="3545784" cy="790365"/>
          </a:xfrm>
        </p:grpSpPr>
        <p:pic>
          <p:nvPicPr>
            <p:cNvPr id="38" name="图片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39" name="组合 38"/>
            <p:cNvGrpSpPr/>
            <p:nvPr/>
          </p:nvGrpSpPr>
          <p:grpSpPr>
            <a:xfrm flipH="1">
              <a:off x="5879462" y="287200"/>
              <a:ext cx="3545784" cy="558112"/>
              <a:chOff x="7995986" y="760883"/>
              <a:chExt cx="3436053" cy="540840"/>
            </a:xfrm>
          </p:grpSpPr>
          <p:sp>
            <p:nvSpPr>
              <p:cNvPr id="40" name="Freeform 56"/>
              <p:cNvSpPr>
                <a:spLocks/>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1" name="Freeform 57"/>
              <p:cNvSpPr>
                <a:spLocks/>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2" name="Freeform 58"/>
              <p:cNvSpPr>
                <a:spLocks/>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sp>
        <p:nvSpPr>
          <p:cNvPr id="43" name="文本框 22"/>
          <p:cNvSpPr txBox="1"/>
          <p:nvPr/>
        </p:nvSpPr>
        <p:spPr>
          <a:xfrm>
            <a:off x="5412704" y="5018877"/>
            <a:ext cx="1283129" cy="400110"/>
          </a:xfrm>
          <a:prstGeom prst="rect">
            <a:avLst/>
          </a:prstGeom>
          <a:noFill/>
        </p:spPr>
        <p:txBody>
          <a:bodyPr wrap="square" rtlCol="0">
            <a:sp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第四步</a:t>
            </a:r>
          </a:p>
        </p:txBody>
      </p:sp>
      <p:sp>
        <p:nvSpPr>
          <p:cNvPr id="44" name="文本框 25"/>
          <p:cNvSpPr txBox="1"/>
          <p:nvPr/>
        </p:nvSpPr>
        <p:spPr>
          <a:xfrm>
            <a:off x="7412611" y="5024039"/>
            <a:ext cx="1920574"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添加标题内容</a:t>
            </a:r>
          </a:p>
        </p:txBody>
      </p:sp>
      <p:sp>
        <p:nvSpPr>
          <p:cNvPr id="45" name="文本框 27"/>
          <p:cNvSpPr txBox="1"/>
          <p:nvPr/>
        </p:nvSpPr>
        <p:spPr>
          <a:xfrm>
            <a:off x="6821130" y="5627914"/>
            <a:ext cx="3090500" cy="609398"/>
          </a:xfrm>
          <a:prstGeom prst="rect">
            <a:avLst/>
          </a:prstGeom>
          <a:noFill/>
        </p:spPr>
        <p:txBody>
          <a:bodyPr wrap="square"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p>
        </p:txBody>
      </p:sp>
    </p:spTree>
    <p:extLst>
      <p:ext uri="{BB962C8B-B14F-4D97-AF65-F5344CB8AC3E}">
        <p14:creationId xmlns:p14="http://schemas.microsoft.com/office/powerpoint/2010/main" val="20829616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dissolve">
                                      <p:cBhvr>
                                        <p:cTn id="31" dur="500"/>
                                        <p:tgtEl>
                                          <p:spTgt spid="3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dissolve">
                                      <p:cBhvr>
                                        <p:cTn id="34" dur="500"/>
                                        <p:tgtEl>
                                          <p:spTgt spid="33"/>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childTnLst>
                          </p:cTn>
                        </p:par>
                        <p:par>
                          <p:cTn id="39" fill="hold">
                            <p:stCondLst>
                              <p:cond delay="3500"/>
                            </p:stCondLst>
                            <p:childTnLst>
                              <p:par>
                                <p:cTn id="40" presetID="22" presetClass="entr" presetSubtype="2"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4000"/>
                            </p:stCondLst>
                            <p:childTnLst>
                              <p:par>
                                <p:cTn id="44" presetID="9"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dissolve">
                                      <p:cBhvr>
                                        <p:cTn id="49" dur="500"/>
                                        <p:tgtEl>
                                          <p:spTgt spid="32"/>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up)">
                                      <p:cBhvr>
                                        <p:cTn id="53" dur="500"/>
                                        <p:tgtEl>
                                          <p:spTgt spid="36"/>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500"/>
                            </p:stCondLst>
                            <p:childTnLst>
                              <p:par>
                                <p:cTn id="59" presetID="9" presetClass="entr" presetSubtype="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dissolve">
                                      <p:cBhvr>
                                        <p:cTn id="61" dur="500"/>
                                        <p:tgtEl>
                                          <p:spTgt spid="4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dissolve">
                                      <p:cBhvr>
                                        <p:cTn id="64" dur="500"/>
                                        <p:tgtEl>
                                          <p:spTgt spid="44"/>
                                        </p:tgtEl>
                                      </p:cBhvr>
                                    </p:animEffect>
                                  </p:childTnLst>
                                </p:cTn>
                              </p:par>
                            </p:childTnLst>
                          </p:cTn>
                        </p:par>
                        <p:par>
                          <p:cTn id="65" fill="hold">
                            <p:stCondLst>
                              <p:cond delay="6000"/>
                            </p:stCondLst>
                            <p:childTnLst>
                              <p:par>
                                <p:cTn id="66" presetID="22" presetClass="entr" presetSubtype="1"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up)">
                                      <p:cBhvr>
                                        <p:cTn id="6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3" grpId="0"/>
      <p:bldP spid="30" grpId="0"/>
      <p:bldP spid="31" grpId="0"/>
      <p:bldP spid="32" grpId="0"/>
      <p:bldP spid="33" grpId="0"/>
      <p:bldP spid="34" grpId="0"/>
      <p:bldP spid="35" grpId="0"/>
      <p:bldP spid="36"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03</a:t>
            </a:r>
            <a:endParaRPr lang="zh-CN" dirty="0">
              <a:latin typeface="方正兰亭超细黑简体" panose="02000000000000000000" pitchFamily="2" charset="-122"/>
              <a:ea typeface="方正兰亭超细黑简体" panose="02000000000000000000" pitchFamily="2" charset="-122"/>
            </a:endParaRPr>
          </a:p>
        </p:txBody>
      </p:sp>
      <p:sp>
        <p:nvSpPr>
          <p:cNvPr id="9" name="矩形 38"/>
          <p:cNvSpPr/>
          <p:nvPr/>
        </p:nvSpPr>
        <p:spPr>
          <a:xfrm>
            <a:off x="-1609650" y="1836078"/>
            <a:ext cx="7903924" cy="2494550"/>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7"/>
          <p:cNvSpPr>
            <a:spLocks noChangeArrowheads="1"/>
          </p:cNvSpPr>
          <p:nvPr/>
        </p:nvSpPr>
        <p:spPr bwMode="auto">
          <a:xfrm>
            <a:off x="1414686" y="2864549"/>
            <a:ext cx="4889833"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3200" dirty="0">
                <a:solidFill>
                  <a:schemeClr val="bg1"/>
                </a:solidFill>
                <a:latin typeface="微软雅黑" panose="020B0503020204020204" pitchFamily="34" charset="-122"/>
                <a:ea typeface="微软雅黑" panose="020B0503020204020204" pitchFamily="34" charset="-122"/>
                <a:sym typeface="方正兰亭黑_GBK" pitchFamily="2" charset="-122"/>
              </a:rPr>
              <a:t>第一章 </a:t>
            </a:r>
            <a:r>
              <a:rPr lang="en-US" altLang="zh-CN" sz="3200" dirty="0">
                <a:solidFill>
                  <a:schemeClr val="bg1"/>
                </a:solidFill>
                <a:latin typeface="微软雅黑" panose="020B0503020204020204" pitchFamily="34" charset="-122"/>
                <a:ea typeface="微软雅黑" panose="020B0503020204020204" pitchFamily="34" charset="-122"/>
                <a:sym typeface="方正兰亭黑_GBK" pitchFamily="2" charset="-122"/>
              </a:rPr>
              <a:t>/ </a:t>
            </a:r>
            <a:r>
              <a:rPr lang="en-US" altLang="zh-CN" dirty="0">
                <a:solidFill>
                  <a:schemeClr val="bg1"/>
                </a:solidFill>
                <a:latin typeface="微软雅黑" panose="020B0503020204020204" pitchFamily="34" charset="-122"/>
                <a:ea typeface="微软雅黑" panose="020B0503020204020204" pitchFamily="34" charset="-122"/>
                <a:sym typeface="方正兰亭黑_GBK" pitchFamily="2" charset="-122"/>
              </a:rPr>
              <a:t>C   h   a   p   t   e   r</a:t>
            </a:r>
          </a:p>
        </p:txBody>
      </p:sp>
      <p:sp>
        <p:nvSpPr>
          <p:cNvPr id="11" name="TextBox 10"/>
          <p:cNvSpPr txBox="1"/>
          <p:nvPr/>
        </p:nvSpPr>
        <p:spPr>
          <a:xfrm>
            <a:off x="6023198" y="2803575"/>
            <a:ext cx="5027749" cy="923330"/>
          </a:xfrm>
          <a:prstGeom prst="rect">
            <a:avLst/>
          </a:prstGeom>
          <a:noFill/>
        </p:spPr>
        <p:txBody>
          <a:bodyPr wrap="square" rtlCol="0">
            <a:spAutoFit/>
          </a:bodyPr>
          <a:lstStyle>
            <a:defPPr>
              <a:defRPr lang="zh-CN"/>
            </a:defPPr>
            <a:lvl1pPr algn="ctr">
              <a:defRPr sz="2800" b="1">
                <a:solidFill>
                  <a:schemeClr val="accent1"/>
                </a:solidFill>
                <a:latin typeface="微软雅黑"/>
                <a:ea typeface="微软雅黑"/>
              </a:defRPr>
            </a:lvl1pPr>
          </a:lstStyle>
          <a:p>
            <a:pPr algn="l"/>
            <a:r>
              <a:rPr lang="zh-CN" altLang="en-US" sz="5400" b="0" dirty="0">
                <a:solidFill>
                  <a:schemeClr val="accent1">
                    <a:lumMod val="75000"/>
                  </a:schemeClr>
                </a:solidFill>
                <a:latin typeface="微软雅黑" panose="020B0503020204020204" pitchFamily="34" charset="-122"/>
                <a:ea typeface="微软雅黑" panose="020B0503020204020204" pitchFamily="34" charset="-122"/>
              </a:rPr>
              <a:t>分析自身因素</a:t>
            </a:r>
          </a:p>
        </p:txBody>
      </p:sp>
      <p:sp>
        <p:nvSpPr>
          <p:cNvPr id="12" name="TextBox 11"/>
          <p:cNvSpPr txBox="1"/>
          <p:nvPr/>
        </p:nvSpPr>
        <p:spPr>
          <a:xfrm>
            <a:off x="1846734" y="4653136"/>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18039142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250" autoRev="1" fill="hold">
                                          <p:stCondLst>
                                            <p:cond delay="0"/>
                                          </p:stCondLst>
                                        </p:cTn>
                                        <p:tgtEl>
                                          <p:spTgt spid="11"/>
                                        </p:tgtEl>
                                        <p:attrNameLst>
                                          <p:attrName>ppt_w</p:attrName>
                                        </p:attrNameLst>
                                      </p:cBhvr>
                                    </p:anim>
                                    <p:anim by="(#ppt_w*0.50)" calcmode="lin" valueType="num">
                                      <p:cBhvr>
                                        <p:cTn id="15" dur="250" decel="50000" autoRev="1" fill="hold">
                                          <p:stCondLst>
                                            <p:cond delay="0"/>
                                          </p:stCondLst>
                                        </p:cTn>
                                        <p:tgtEl>
                                          <p:spTgt spid="11"/>
                                        </p:tgtEl>
                                        <p:attrNameLst>
                                          <p:attrName>ppt_x</p:attrName>
                                        </p:attrNameLst>
                                      </p:cBhvr>
                                    </p:anim>
                                    <p:anim from="(-#ppt_h/2)" to="(#ppt_y)" calcmode="lin" valueType="num">
                                      <p:cBhvr>
                                        <p:cTn id="16" dur="500" fill="hold">
                                          <p:stCondLst>
                                            <p:cond delay="0"/>
                                          </p:stCondLst>
                                        </p:cTn>
                                        <p:tgtEl>
                                          <p:spTgt spid="11"/>
                                        </p:tgtEl>
                                        <p:attrNameLst>
                                          <p:attrName>ppt_y</p:attrName>
                                        </p:attrNameLst>
                                      </p:cBhvr>
                                    </p:anim>
                                    <p:animRot by="21600000">
                                      <p:cBhvr>
                                        <p:cTn id="17" dur="500" fill="hold">
                                          <p:stCondLst>
                                            <p:cond delay="0"/>
                                          </p:stCondLst>
                                        </p:cTn>
                                        <p:tgtEl>
                                          <p:spTgt spid="11"/>
                                        </p:tgtEl>
                                        <p:attrNameLst>
                                          <p:attrName>r</p:attrName>
                                        </p:attrNameLst>
                                      </p:cBhvr>
                                    </p:animRot>
                                  </p:childTnLst>
                                </p:cTn>
                              </p:par>
                            </p:childTnLst>
                          </p:cTn>
                        </p:par>
                        <p:par>
                          <p:cTn id="18" fill="hold">
                            <p:stCondLst>
                              <p:cond delay="2750"/>
                            </p:stCondLst>
                            <p:childTnLst>
                              <p:par>
                                <p:cTn id="19" presetID="18" presetClass="entr" presetSubtype="3"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upRigh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9"/>
          <p:cNvSpPr txBox="1"/>
          <p:nvPr/>
        </p:nvSpPr>
        <p:spPr>
          <a:xfrm>
            <a:off x="982638" y="188640"/>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职业优化</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5"/>
          <a:stretch>
            <a:fillRect/>
          </a:stretch>
        </p:blipFill>
        <p:spPr>
          <a:xfrm>
            <a:off x="1567140" y="1412776"/>
            <a:ext cx="3806423" cy="5246420"/>
          </a:xfrm>
          <a:prstGeom prst="rect">
            <a:avLst/>
          </a:prstGeom>
        </p:spPr>
      </p:pic>
      <p:sp>
        <p:nvSpPr>
          <p:cNvPr id="11" name="Freeform 9"/>
          <p:cNvSpPr>
            <a:spLocks noEditPoints="1"/>
          </p:cNvSpPr>
          <p:nvPr/>
        </p:nvSpPr>
        <p:spPr bwMode="auto">
          <a:xfrm rot="19469485">
            <a:off x="2691510" y="2352480"/>
            <a:ext cx="1557681" cy="165980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六边形 11"/>
          <p:cNvSpPr/>
          <p:nvPr/>
        </p:nvSpPr>
        <p:spPr>
          <a:xfrm>
            <a:off x="5954459" y="1556037"/>
            <a:ext cx="3888432" cy="666047"/>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9"/>
          <p:cNvSpPr txBox="1"/>
          <p:nvPr/>
        </p:nvSpPr>
        <p:spPr>
          <a:xfrm>
            <a:off x="6458515" y="1718028"/>
            <a:ext cx="2880320" cy="377026"/>
          </a:xfrm>
          <a:prstGeom prst="rect">
            <a:avLst/>
          </a:prstGeom>
          <a:noFill/>
        </p:spPr>
        <p:txBody>
          <a:bodyPr wrap="square" lIns="68580" tIns="34290" rIns="68580" bIns="34290" rtlCol="0">
            <a:spAutoFit/>
          </a:bodyPr>
          <a:lstStyle/>
          <a:p>
            <a:pPr marL="0" lvl="1" algn="ctr"/>
            <a:r>
              <a:rPr lang="zh-CN" altLang="en-US" sz="2000" dirty="0">
                <a:solidFill>
                  <a:schemeClr val="bg1"/>
                </a:solidFill>
                <a:latin typeface="微软雅黑" pitchFamily="34" charset="-122"/>
                <a:ea typeface="微软雅黑" pitchFamily="34" charset="-122"/>
              </a:rPr>
              <a:t>职业规划优化方法</a:t>
            </a:r>
            <a:endParaRPr lang="zh-CN" altLang="en-US" sz="2400" dirty="0">
              <a:solidFill>
                <a:schemeClr val="bg1"/>
              </a:solidFill>
              <a:latin typeface="微软雅黑" pitchFamily="34" charset="-122"/>
              <a:ea typeface="微软雅黑" pitchFamily="34" charset="-122"/>
            </a:endParaRPr>
          </a:p>
        </p:txBody>
      </p:sp>
      <p:sp>
        <p:nvSpPr>
          <p:cNvPr id="14" name="Freeform 31"/>
          <p:cNvSpPr/>
          <p:nvPr/>
        </p:nvSpPr>
        <p:spPr>
          <a:xfrm>
            <a:off x="5951190" y="2696375"/>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15" name="Group 58"/>
          <p:cNvGrpSpPr/>
          <p:nvPr/>
        </p:nvGrpSpPr>
        <p:grpSpPr>
          <a:xfrm>
            <a:off x="6239222" y="2438108"/>
            <a:ext cx="3747685" cy="839399"/>
            <a:chOff x="7174424" y="1256132"/>
            <a:chExt cx="3747685" cy="839399"/>
          </a:xfrm>
        </p:grpSpPr>
        <p:sp>
          <p:nvSpPr>
            <p:cNvPr id="16" name="TextBox 15"/>
            <p:cNvSpPr txBox="1"/>
            <p:nvPr/>
          </p:nvSpPr>
          <p:spPr>
            <a:xfrm>
              <a:off x="7174424" y="1600395"/>
              <a:ext cx="3747685" cy="495136"/>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a:t>
              </a:r>
            </a:p>
          </p:txBody>
        </p:sp>
        <p:sp>
          <p:nvSpPr>
            <p:cNvPr id="17" name="Rectangle 47"/>
            <p:cNvSpPr/>
            <p:nvPr/>
          </p:nvSpPr>
          <p:spPr>
            <a:xfrm>
              <a:off x="7174424" y="1256132"/>
              <a:ext cx="1025922" cy="307777"/>
            </a:xfrm>
            <a:prstGeom prst="rect">
              <a:avLst/>
            </a:prstGeom>
          </p:spPr>
          <p:txBody>
            <a:bodyPr wrap="none" lIns="0" tIns="0" rIns="0" bIns="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自我检测</a:t>
              </a:r>
              <a:endParaRPr 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8" name="Freeform 31"/>
          <p:cNvSpPr/>
          <p:nvPr/>
        </p:nvSpPr>
        <p:spPr>
          <a:xfrm>
            <a:off x="5954459" y="3707255"/>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19" name="Group 58"/>
          <p:cNvGrpSpPr/>
          <p:nvPr/>
        </p:nvGrpSpPr>
        <p:grpSpPr>
          <a:xfrm>
            <a:off x="6242491" y="3448988"/>
            <a:ext cx="3747685" cy="839399"/>
            <a:chOff x="7174424" y="1256132"/>
            <a:chExt cx="3747685" cy="839399"/>
          </a:xfrm>
        </p:grpSpPr>
        <p:sp>
          <p:nvSpPr>
            <p:cNvPr id="20" name="TextBox 19"/>
            <p:cNvSpPr txBox="1"/>
            <p:nvPr/>
          </p:nvSpPr>
          <p:spPr>
            <a:xfrm>
              <a:off x="7174424" y="1600395"/>
              <a:ext cx="3747685" cy="495136"/>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a:t>
              </a:r>
            </a:p>
          </p:txBody>
        </p:sp>
        <p:sp>
          <p:nvSpPr>
            <p:cNvPr id="21" name="Rectangle 47"/>
            <p:cNvSpPr/>
            <p:nvPr/>
          </p:nvSpPr>
          <p:spPr>
            <a:xfrm>
              <a:off x="7174424" y="1256132"/>
              <a:ext cx="1025922" cy="307777"/>
            </a:xfrm>
            <a:prstGeom prst="rect">
              <a:avLst/>
            </a:prstGeom>
          </p:spPr>
          <p:txBody>
            <a:bodyPr wrap="none" lIns="0" tIns="0" rIns="0" bIns="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与时俱进</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2" name="Freeform 31"/>
          <p:cNvSpPr/>
          <p:nvPr/>
        </p:nvSpPr>
        <p:spPr>
          <a:xfrm>
            <a:off x="5954459" y="4715367"/>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chemeClr val="tx1">
                  <a:lumMod val="50000"/>
                  <a:lumOff val="50000"/>
                </a:schemeClr>
              </a:solidFill>
            </a:endParaRPr>
          </a:p>
        </p:txBody>
      </p:sp>
      <p:grpSp>
        <p:nvGrpSpPr>
          <p:cNvPr id="23" name="Group 58"/>
          <p:cNvGrpSpPr/>
          <p:nvPr/>
        </p:nvGrpSpPr>
        <p:grpSpPr>
          <a:xfrm>
            <a:off x="6242491" y="4457100"/>
            <a:ext cx="3747685" cy="861328"/>
            <a:chOff x="7174424" y="1256132"/>
            <a:chExt cx="3747685" cy="861328"/>
          </a:xfrm>
        </p:grpSpPr>
        <p:sp>
          <p:nvSpPr>
            <p:cNvPr id="24" name="TextBox 23"/>
            <p:cNvSpPr txBox="1"/>
            <p:nvPr/>
          </p:nvSpPr>
          <p:spPr>
            <a:xfrm>
              <a:off x="7174424" y="1600395"/>
              <a:ext cx="3747685" cy="517065"/>
            </a:xfrm>
            <a:prstGeom prst="rect">
              <a:avLst/>
            </a:prstGeom>
            <a:noFill/>
          </p:spPr>
          <p:txBody>
            <a:bodyPr wrap="square" lIns="0" tIns="0" rIns="0" bIns="0" rtlCol="0">
              <a:spAutoFit/>
            </a:bodyPr>
            <a:lstStyle/>
            <a:p>
              <a:pPr>
                <a:lnSpc>
                  <a:spcPct val="12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在此录入上述图表的综合描述说明，此录入上述图表的。在此录入上述图表的综合描述说明。</a:t>
              </a:r>
            </a:p>
          </p:txBody>
        </p:sp>
        <p:sp>
          <p:nvSpPr>
            <p:cNvPr id="25" name="Rectangle 47"/>
            <p:cNvSpPr/>
            <p:nvPr/>
          </p:nvSpPr>
          <p:spPr>
            <a:xfrm>
              <a:off x="7174424" y="1256132"/>
              <a:ext cx="1025922" cy="307777"/>
            </a:xfrm>
            <a:prstGeom prst="rect">
              <a:avLst/>
            </a:prstGeom>
          </p:spPr>
          <p:txBody>
            <a:bodyPr wrap="none" lIns="0" tIns="0" rIns="0" bIns="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审时度势</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30</a:t>
            </a:r>
            <a:endParaRPr lang="zh-CN" dirty="0">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38764255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3250"/>
                            </p:stCondLst>
                            <p:childTnLst>
                              <p:par>
                                <p:cTn id="33" presetID="53"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2" presetClass="entr" presetSubtype="2" accel="50000" decel="5000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2" presetClass="entr" presetSubtype="2" accel="50000" decel="5000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1+#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53"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2" presetClass="entr" presetSubtype="2" accel="50000" decel="5000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1+#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p:bldP spid="14" grpId="0" animBg="1"/>
      <p:bldP spid="18"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31</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243662"/>
            <a:ext cx="2376264"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结束语</a:t>
            </a: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9"/>
          <p:cNvSpPr>
            <a:spLocks noChangeArrowheads="1"/>
          </p:cNvSpPr>
          <p:nvPr/>
        </p:nvSpPr>
        <p:spPr bwMode="auto">
          <a:xfrm>
            <a:off x="0" y="4072285"/>
            <a:ext cx="4792663" cy="1560512"/>
          </a:xfrm>
          <a:prstGeom prst="rect">
            <a:avLst/>
          </a:prstGeom>
          <a:solidFill>
            <a:schemeClr val="accent1">
              <a:lumMod val="75000"/>
            </a:schemeClr>
          </a:solidFill>
          <a:ln>
            <a:noFill/>
          </a:ln>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a:solidFill>
                <a:srgbClr val="FFFFFF"/>
              </a:solidFill>
            </a:endParaRPr>
          </a:p>
        </p:txBody>
      </p:sp>
      <p:pic>
        <p:nvPicPr>
          <p:cNvPr id="11" name="图片 2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92663" y="4193709"/>
            <a:ext cx="2582862" cy="13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689267" y="4194363"/>
            <a:ext cx="2125241" cy="129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128250" y="4222525"/>
            <a:ext cx="2063750" cy="13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24"/>
          <p:cNvSpPr>
            <a:spLocks/>
          </p:cNvSpPr>
          <p:nvPr/>
        </p:nvSpPr>
        <p:spPr bwMode="auto">
          <a:xfrm>
            <a:off x="0" y="5782022"/>
            <a:ext cx="7502525" cy="95250"/>
          </a:xfrm>
          <a:custGeom>
            <a:avLst/>
            <a:gdLst>
              <a:gd name="T0" fmla="*/ 0 w 7501732"/>
              <a:gd name="T1" fmla="*/ 0 h 94593"/>
              <a:gd name="T2" fmla="*/ 7458720 w 7501732"/>
              <a:gd name="T3" fmla="*/ 6350 h 94593"/>
              <a:gd name="T4" fmla="*/ 7501732 w 7501732"/>
              <a:gd name="T5" fmla="*/ 94593 h 94593"/>
              <a:gd name="T6" fmla="*/ 0 w 7501732"/>
              <a:gd name="T7" fmla="*/ 94593 h 94593"/>
              <a:gd name="T8" fmla="*/ 0 w 7501732"/>
              <a:gd name="T9" fmla="*/ 0 h 94593"/>
            </a:gdLst>
            <a:ahLst/>
            <a:cxnLst>
              <a:cxn ang="0">
                <a:pos x="T0" y="T1"/>
              </a:cxn>
              <a:cxn ang="0">
                <a:pos x="T2" y="T3"/>
              </a:cxn>
              <a:cxn ang="0">
                <a:pos x="T4" y="T5"/>
              </a:cxn>
              <a:cxn ang="0">
                <a:pos x="T6" y="T7"/>
              </a:cxn>
              <a:cxn ang="0">
                <a:pos x="T8" y="T9"/>
              </a:cxn>
            </a:cxnLst>
            <a:rect l="0" t="0" r="r" b="b"/>
            <a:pathLst>
              <a:path w="7501732" h="94593">
                <a:moveTo>
                  <a:pt x="0" y="0"/>
                </a:moveTo>
                <a:lnTo>
                  <a:pt x="7458720" y="6350"/>
                </a:lnTo>
                <a:lnTo>
                  <a:pt x="7501732" y="94593"/>
                </a:lnTo>
                <a:lnTo>
                  <a:pt x="0" y="94593"/>
                </a:lnTo>
                <a:lnTo>
                  <a:pt x="0" y="0"/>
                </a:lnTo>
                <a:close/>
              </a:path>
            </a:pathLst>
          </a:custGeom>
          <a:solidFill>
            <a:schemeClr val="accent1">
              <a:lumMod val="75000"/>
            </a:schemeClr>
          </a:solidFill>
          <a:ln>
            <a:noFill/>
          </a:ln>
          <a:extLst/>
        </p:spPr>
        <p:txBody>
          <a:bodyPr anchor="ctr"/>
          <a:lstStyle/>
          <a:p>
            <a:endParaRPr lang="zh-CN" altLang="en-US"/>
          </a:p>
        </p:txBody>
      </p:sp>
      <p:sp>
        <p:nvSpPr>
          <p:cNvPr id="15" name="矩形 25"/>
          <p:cNvSpPr>
            <a:spLocks/>
          </p:cNvSpPr>
          <p:nvPr/>
        </p:nvSpPr>
        <p:spPr bwMode="auto">
          <a:xfrm>
            <a:off x="7515225" y="5782022"/>
            <a:ext cx="4676775" cy="95250"/>
          </a:xfrm>
          <a:custGeom>
            <a:avLst/>
            <a:gdLst>
              <a:gd name="T0" fmla="*/ 0 w 4676187"/>
              <a:gd name="T1" fmla="*/ 0 h 94594"/>
              <a:gd name="T2" fmla="*/ 4676187 w 4676187"/>
              <a:gd name="T3" fmla="*/ 0 h 94594"/>
              <a:gd name="T4" fmla="*/ 4676187 w 4676187"/>
              <a:gd name="T5" fmla="*/ 94594 h 94594"/>
              <a:gd name="T6" fmla="*/ 57510 w 4676187"/>
              <a:gd name="T7" fmla="*/ 94594 h 94594"/>
              <a:gd name="T8" fmla="*/ 0 w 4676187"/>
              <a:gd name="T9" fmla="*/ 0 h 94594"/>
            </a:gdLst>
            <a:ahLst/>
            <a:cxnLst>
              <a:cxn ang="0">
                <a:pos x="T0" y="T1"/>
              </a:cxn>
              <a:cxn ang="0">
                <a:pos x="T2" y="T3"/>
              </a:cxn>
              <a:cxn ang="0">
                <a:pos x="T4" y="T5"/>
              </a:cxn>
              <a:cxn ang="0">
                <a:pos x="T6" y="T7"/>
              </a:cxn>
              <a:cxn ang="0">
                <a:pos x="T8" y="T9"/>
              </a:cxn>
            </a:cxnLst>
            <a:rect l="0" t="0" r="r" b="b"/>
            <a:pathLst>
              <a:path w="4676187" h="94594">
                <a:moveTo>
                  <a:pt x="0" y="0"/>
                </a:moveTo>
                <a:lnTo>
                  <a:pt x="4676187" y="0"/>
                </a:lnTo>
                <a:lnTo>
                  <a:pt x="4676187" y="94594"/>
                </a:lnTo>
                <a:lnTo>
                  <a:pt x="57510" y="94594"/>
                </a:lnTo>
                <a:lnTo>
                  <a:pt x="0" y="0"/>
                </a:lnTo>
                <a:close/>
              </a:path>
            </a:pathLst>
          </a:custGeom>
          <a:solidFill>
            <a:schemeClr val="accent1">
              <a:lumMod val="75000"/>
            </a:schemeClr>
          </a:solidFill>
          <a:ln>
            <a:noFill/>
          </a:ln>
          <a:extLst/>
        </p:spPr>
        <p:txBody>
          <a:bodyPr anchor="ctr"/>
          <a:lstStyle/>
          <a:p>
            <a:endParaRPr lang="zh-CN" altLang="en-US"/>
          </a:p>
        </p:txBody>
      </p:sp>
      <p:sp>
        <p:nvSpPr>
          <p:cNvPr id="16" name="Text Placeholder 11"/>
          <p:cNvSpPr txBox="1">
            <a:spLocks/>
          </p:cNvSpPr>
          <p:nvPr/>
        </p:nvSpPr>
        <p:spPr>
          <a:xfrm>
            <a:off x="838622" y="1268760"/>
            <a:ext cx="3100754" cy="471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添加标题内容信息</a:t>
            </a:r>
            <a:endParaRPr lang="en-AU"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170552" y="1700808"/>
            <a:ext cx="10253246" cy="2492990"/>
          </a:xfrm>
          <a:prstGeom prst="rect">
            <a:avLst/>
          </a:prstGeom>
          <a:noFill/>
        </p:spPr>
        <p:txBody>
          <a:bodyPr wrap="square" rtlCol="0">
            <a:spAutoFit/>
          </a:bodyPr>
          <a:lstStyle/>
          <a:p>
            <a:pPr>
              <a:lnSpc>
                <a:spcPct val="120000"/>
              </a:lnSpc>
              <a:spcBef>
                <a:spcPct val="20000"/>
              </a:spcBef>
            </a:pPr>
            <a:r>
              <a:rPr lang="zh-CN" altLang="en-US" sz="1200" dirty="0">
                <a:solidFill>
                  <a:schemeClr val="tx1">
                    <a:lumMod val="50000"/>
                    <a:lumOff val="50000"/>
                  </a:schemeClr>
                </a:solidFill>
                <a:latin typeface="微软雅黑" pitchFamily="34" charset="-122"/>
                <a:ea typeface="微软雅黑" pitchFamily="34" charset="-122"/>
                <a:sym typeface="Arial" pitchFamily="34" charset="0"/>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本模版所有图形线条及其相应素材均可自由编辑、改色、替换。更多使用说明和作品请详阅模版最末的使用手册。</a:t>
            </a:r>
            <a:endParaRPr lang="en-US" altLang="zh-CN" sz="1200" dirty="0">
              <a:solidFill>
                <a:schemeClr val="tx1">
                  <a:lumMod val="50000"/>
                  <a:lumOff val="50000"/>
                </a:schemeClr>
              </a:solidFill>
              <a:latin typeface="微软雅黑" pitchFamily="34" charset="-122"/>
              <a:ea typeface="微软雅黑" pitchFamily="34" charset="-122"/>
              <a:sym typeface="Arial" pitchFamily="34" charset="0"/>
            </a:endParaRPr>
          </a:p>
          <a:p>
            <a:pPr>
              <a:lnSpc>
                <a:spcPct val="120000"/>
              </a:lnSpc>
              <a:spcBef>
                <a:spcPct val="20000"/>
              </a:spcBef>
            </a:pPr>
            <a:endParaRPr lang="en-US" altLang="zh-CN" sz="1200" dirty="0">
              <a:solidFill>
                <a:schemeClr val="tx1">
                  <a:lumMod val="50000"/>
                  <a:lumOff val="50000"/>
                </a:schemeClr>
              </a:solidFill>
              <a:latin typeface="微软雅黑" pitchFamily="34" charset="-122"/>
              <a:ea typeface="微软雅黑" pitchFamily="34" charset="-122"/>
              <a:sym typeface="Arial" pitchFamily="34" charset="0"/>
            </a:endParaRPr>
          </a:p>
          <a:p>
            <a:pPr>
              <a:lnSpc>
                <a:spcPct val="120000"/>
              </a:lnSpc>
              <a:spcBef>
                <a:spcPct val="20000"/>
              </a:spcBef>
            </a:pPr>
            <a:r>
              <a:rPr lang="zh-CN" altLang="en-US" sz="1200" dirty="0">
                <a:solidFill>
                  <a:schemeClr val="tx1">
                    <a:lumMod val="50000"/>
                    <a:lumOff val="50000"/>
                  </a:schemeClr>
                </a:solidFill>
                <a:latin typeface="微软雅黑" pitchFamily="34" charset="-122"/>
                <a:ea typeface="微软雅黑" pitchFamily="34" charset="-122"/>
                <a:sym typeface="Arial" pitchFamily="34" charset="0"/>
              </a:rPr>
              <a:t>单击此处编辑您要的内容，建议您在展示时采用微软雅黑字体，本单击此处编辑您要的内容，建议您在展示时采用微软雅黑字体，本模版所有图形线条及其相应素材图形线条及其相应素材均可自由编辑、改色、替换。更多使用说明和作品请详阅模版最末的使用手册。</a:t>
            </a:r>
            <a:endParaRPr lang="en-US" altLang="zh-CN" sz="1200" dirty="0">
              <a:solidFill>
                <a:schemeClr val="tx1">
                  <a:lumMod val="50000"/>
                  <a:lumOff val="50000"/>
                </a:schemeClr>
              </a:solidFill>
              <a:latin typeface="微软雅黑" pitchFamily="34" charset="-122"/>
              <a:ea typeface="微软雅黑" pitchFamily="34" charset="-122"/>
              <a:sym typeface="Arial" pitchFamily="34" charset="0"/>
            </a:endParaRPr>
          </a:p>
          <a:p>
            <a:pPr>
              <a:lnSpc>
                <a:spcPct val="120000"/>
              </a:lnSpc>
              <a:spcBef>
                <a:spcPct val="20000"/>
              </a:spcBef>
            </a:pPr>
            <a:endParaRPr lang="en-US" altLang="zh-CN" sz="1200" dirty="0">
              <a:solidFill>
                <a:schemeClr val="tx1">
                  <a:lumMod val="50000"/>
                  <a:lumOff val="50000"/>
                </a:schemeClr>
              </a:solidFill>
              <a:latin typeface="微软雅黑" pitchFamily="34" charset="-122"/>
              <a:ea typeface="微软雅黑" pitchFamily="34" charset="-122"/>
              <a:sym typeface="Arial" pitchFamily="34" charset="0"/>
            </a:endParaRPr>
          </a:p>
          <a:p>
            <a:pPr>
              <a:lnSpc>
                <a:spcPct val="120000"/>
              </a:lnSpc>
              <a:spcBef>
                <a:spcPct val="20000"/>
              </a:spcBef>
            </a:pPr>
            <a:r>
              <a:rPr lang="zh-CN" altLang="en-US" sz="1200" dirty="0">
                <a:solidFill>
                  <a:schemeClr val="tx1">
                    <a:lumMod val="50000"/>
                    <a:lumOff val="50000"/>
                  </a:schemeClr>
                </a:solidFill>
                <a:latin typeface="微软雅黑" pitchFamily="34" charset="-122"/>
                <a:ea typeface="微软雅黑" pitchFamily="34" charset="-122"/>
                <a:sym typeface="Arial"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200" dirty="0">
              <a:solidFill>
                <a:schemeClr val="tx1">
                  <a:lumMod val="50000"/>
                  <a:lumOff val="50000"/>
                </a:schemeClr>
              </a:solidFill>
              <a:latin typeface="微软雅黑" pitchFamily="34" charset="-122"/>
              <a:ea typeface="微软雅黑" pitchFamily="34" charset="-122"/>
              <a:sym typeface="Arial" pitchFamily="34" charset="0"/>
            </a:endParaRPr>
          </a:p>
          <a:p>
            <a:pPr>
              <a:lnSpc>
                <a:spcPct val="120000"/>
              </a:lnSpc>
              <a:spcBef>
                <a:spcPct val="20000"/>
              </a:spcBef>
            </a:pPr>
            <a:endParaRPr lang="en-US" altLang="zh-CN" sz="1200" dirty="0">
              <a:solidFill>
                <a:schemeClr val="tx1">
                  <a:lumMod val="50000"/>
                  <a:lumOff val="50000"/>
                </a:schemeClr>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33376388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1000" fill="hold"/>
                                        <p:tgtEl>
                                          <p:spTgt spid="17"/>
                                        </p:tgtEl>
                                        <p:attrNameLst>
                                          <p:attrName>ppt_w</p:attrName>
                                        </p:attrNameLst>
                                      </p:cBhvr>
                                      <p:tavLst>
                                        <p:tav tm="0">
                                          <p:val>
                                            <p:fltVal val="0"/>
                                          </p:val>
                                        </p:tav>
                                        <p:tav tm="100000">
                                          <p:val>
                                            <p:strVal val="#ppt_w"/>
                                          </p:val>
                                        </p:tav>
                                      </p:tavLst>
                                    </p:anim>
                                    <p:anim calcmode="lin" valueType="num">
                                      <p:cBhvr>
                                        <p:cTn id="49" dur="1000" fill="hold"/>
                                        <p:tgtEl>
                                          <p:spTgt spid="17"/>
                                        </p:tgtEl>
                                        <p:attrNameLst>
                                          <p:attrName>ppt_h</p:attrName>
                                        </p:attrNameLst>
                                      </p:cBhvr>
                                      <p:tavLst>
                                        <p:tav tm="0">
                                          <p:val>
                                            <p:fltVal val="0"/>
                                          </p:val>
                                        </p:tav>
                                        <p:tav tm="100000">
                                          <p:val>
                                            <p:strVal val="#ppt_h"/>
                                          </p:val>
                                        </p:tav>
                                      </p:tavLst>
                                    </p:anim>
                                    <p:animEffect transition="in" filter="fade">
                                      <p:cBhvr>
                                        <p:cTn id="5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P spid="15" grpId="0" animBg="1"/>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4"/>
          <p:cNvGrpSpPr>
            <a:grpSpLocks noChangeAspect="1"/>
          </p:cNvGrpSpPr>
          <p:nvPr/>
        </p:nvGrpSpPr>
        <p:grpSpPr bwMode="auto">
          <a:xfrm>
            <a:off x="7463358" y="799717"/>
            <a:ext cx="3219665" cy="5428944"/>
            <a:chOff x="2560" y="2"/>
            <a:chExt cx="2562" cy="4320"/>
          </a:xfrm>
        </p:grpSpPr>
        <p:sp>
          <p:nvSpPr>
            <p:cNvPr id="11" name="Freeform 5"/>
            <p:cNvSpPr>
              <a:spLocks/>
            </p:cNvSpPr>
            <p:nvPr/>
          </p:nvSpPr>
          <p:spPr bwMode="auto">
            <a:xfrm>
              <a:off x="3184" y="1981"/>
              <a:ext cx="264" cy="96"/>
            </a:xfrm>
            <a:custGeom>
              <a:avLst/>
              <a:gdLst>
                <a:gd name="T0" fmla="*/ 0 w 264"/>
                <a:gd name="T1" fmla="*/ 92 h 96"/>
                <a:gd name="T2" fmla="*/ 258 w 264"/>
                <a:gd name="T3" fmla="*/ 0 h 96"/>
                <a:gd name="T4" fmla="*/ 264 w 264"/>
                <a:gd name="T5" fmla="*/ 15 h 96"/>
                <a:gd name="T6" fmla="*/ 31 w 264"/>
                <a:gd name="T7" fmla="*/ 96 h 96"/>
                <a:gd name="T8" fmla="*/ 0 w 264"/>
                <a:gd name="T9" fmla="*/ 92 h 96"/>
              </a:gdLst>
              <a:ahLst/>
              <a:cxnLst>
                <a:cxn ang="0">
                  <a:pos x="T0" y="T1"/>
                </a:cxn>
                <a:cxn ang="0">
                  <a:pos x="T2" y="T3"/>
                </a:cxn>
                <a:cxn ang="0">
                  <a:pos x="T4" y="T5"/>
                </a:cxn>
                <a:cxn ang="0">
                  <a:pos x="T6" y="T7"/>
                </a:cxn>
                <a:cxn ang="0">
                  <a:pos x="T8" y="T9"/>
                </a:cxn>
              </a:cxnLst>
              <a:rect l="0" t="0" r="r" b="b"/>
              <a:pathLst>
                <a:path w="264" h="96">
                  <a:moveTo>
                    <a:pt x="0" y="92"/>
                  </a:moveTo>
                  <a:lnTo>
                    <a:pt x="258" y="0"/>
                  </a:lnTo>
                  <a:lnTo>
                    <a:pt x="264" y="15"/>
                  </a:lnTo>
                  <a:lnTo>
                    <a:pt x="31" y="96"/>
                  </a:lnTo>
                  <a:lnTo>
                    <a:pt x="0" y="92"/>
                  </a:lnTo>
                  <a:close/>
                </a:path>
              </a:pathLst>
            </a:custGeom>
            <a:solidFill>
              <a:srgbClr val="D1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3381" y="2"/>
              <a:ext cx="891" cy="1652"/>
            </a:xfrm>
            <a:custGeom>
              <a:avLst/>
              <a:gdLst>
                <a:gd name="T0" fmla="*/ 0 w 891"/>
                <a:gd name="T1" fmla="*/ 1652 h 1652"/>
                <a:gd name="T2" fmla="*/ 891 w 891"/>
                <a:gd name="T3" fmla="*/ 1249 h 1652"/>
                <a:gd name="T4" fmla="*/ 891 w 891"/>
                <a:gd name="T5" fmla="*/ 0 h 1652"/>
                <a:gd name="T6" fmla="*/ 9 w 891"/>
                <a:gd name="T7" fmla="*/ 608 h 1652"/>
                <a:gd name="T8" fmla="*/ 0 w 891"/>
                <a:gd name="T9" fmla="*/ 1652 h 1652"/>
              </a:gdLst>
              <a:ahLst/>
              <a:cxnLst>
                <a:cxn ang="0">
                  <a:pos x="T0" y="T1"/>
                </a:cxn>
                <a:cxn ang="0">
                  <a:pos x="T2" y="T3"/>
                </a:cxn>
                <a:cxn ang="0">
                  <a:pos x="T4" y="T5"/>
                </a:cxn>
                <a:cxn ang="0">
                  <a:pos x="T6" y="T7"/>
                </a:cxn>
                <a:cxn ang="0">
                  <a:pos x="T8" y="T9"/>
                </a:cxn>
              </a:cxnLst>
              <a:rect l="0" t="0" r="r" b="b"/>
              <a:pathLst>
                <a:path w="891" h="1652">
                  <a:moveTo>
                    <a:pt x="0" y="1652"/>
                  </a:moveTo>
                  <a:lnTo>
                    <a:pt x="891" y="1249"/>
                  </a:lnTo>
                  <a:lnTo>
                    <a:pt x="891" y="0"/>
                  </a:lnTo>
                  <a:lnTo>
                    <a:pt x="9" y="608"/>
                  </a:lnTo>
                  <a:lnTo>
                    <a:pt x="0" y="16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4272" y="2"/>
              <a:ext cx="850" cy="1650"/>
            </a:xfrm>
            <a:custGeom>
              <a:avLst/>
              <a:gdLst>
                <a:gd name="T0" fmla="*/ 850 w 850"/>
                <a:gd name="T1" fmla="*/ 1650 h 1650"/>
                <a:gd name="T2" fmla="*/ 0 w 850"/>
                <a:gd name="T3" fmla="*/ 1249 h 1650"/>
                <a:gd name="T4" fmla="*/ 0 w 850"/>
                <a:gd name="T5" fmla="*/ 0 h 1650"/>
                <a:gd name="T6" fmla="*/ 850 w 850"/>
                <a:gd name="T7" fmla="*/ 622 h 1650"/>
                <a:gd name="T8" fmla="*/ 850 w 850"/>
                <a:gd name="T9" fmla="*/ 1650 h 1650"/>
              </a:gdLst>
              <a:ahLst/>
              <a:cxnLst>
                <a:cxn ang="0">
                  <a:pos x="T0" y="T1"/>
                </a:cxn>
                <a:cxn ang="0">
                  <a:pos x="T2" y="T3"/>
                </a:cxn>
                <a:cxn ang="0">
                  <a:pos x="T4" y="T5"/>
                </a:cxn>
                <a:cxn ang="0">
                  <a:pos x="T6" y="T7"/>
                </a:cxn>
                <a:cxn ang="0">
                  <a:pos x="T8" y="T9"/>
                </a:cxn>
              </a:cxnLst>
              <a:rect l="0" t="0" r="r" b="b"/>
              <a:pathLst>
                <a:path w="850" h="1650">
                  <a:moveTo>
                    <a:pt x="850" y="1650"/>
                  </a:moveTo>
                  <a:lnTo>
                    <a:pt x="0" y="1249"/>
                  </a:lnTo>
                  <a:lnTo>
                    <a:pt x="0" y="0"/>
                  </a:lnTo>
                  <a:lnTo>
                    <a:pt x="850" y="622"/>
                  </a:lnTo>
                  <a:lnTo>
                    <a:pt x="850" y="1650"/>
                  </a:lnTo>
                  <a:close/>
                </a:path>
              </a:pathLst>
            </a:custGeom>
            <a:solidFill>
              <a:srgbClr val="427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3381" y="1251"/>
              <a:ext cx="1741" cy="722"/>
            </a:xfrm>
            <a:custGeom>
              <a:avLst/>
              <a:gdLst>
                <a:gd name="T0" fmla="*/ 1741 w 1741"/>
                <a:gd name="T1" fmla="*/ 401 h 722"/>
                <a:gd name="T2" fmla="*/ 909 w 1741"/>
                <a:gd name="T3" fmla="*/ 722 h 722"/>
                <a:gd name="T4" fmla="*/ 0 w 1741"/>
                <a:gd name="T5" fmla="*/ 403 h 722"/>
                <a:gd name="T6" fmla="*/ 891 w 1741"/>
                <a:gd name="T7" fmla="*/ 0 h 722"/>
                <a:gd name="T8" fmla="*/ 1741 w 1741"/>
                <a:gd name="T9" fmla="*/ 401 h 722"/>
              </a:gdLst>
              <a:ahLst/>
              <a:cxnLst>
                <a:cxn ang="0">
                  <a:pos x="T0" y="T1"/>
                </a:cxn>
                <a:cxn ang="0">
                  <a:pos x="T2" y="T3"/>
                </a:cxn>
                <a:cxn ang="0">
                  <a:pos x="T4" y="T5"/>
                </a:cxn>
                <a:cxn ang="0">
                  <a:pos x="T6" y="T7"/>
                </a:cxn>
                <a:cxn ang="0">
                  <a:pos x="T8" y="T9"/>
                </a:cxn>
              </a:cxnLst>
              <a:rect l="0" t="0" r="r" b="b"/>
              <a:pathLst>
                <a:path w="1741" h="722">
                  <a:moveTo>
                    <a:pt x="1741" y="401"/>
                  </a:moveTo>
                  <a:lnTo>
                    <a:pt x="909" y="722"/>
                  </a:lnTo>
                  <a:lnTo>
                    <a:pt x="0" y="403"/>
                  </a:lnTo>
                  <a:lnTo>
                    <a:pt x="891" y="0"/>
                  </a:lnTo>
                  <a:lnTo>
                    <a:pt x="1741" y="40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4889" y="687"/>
              <a:ext cx="85" cy="60"/>
            </a:xfrm>
            <a:custGeom>
              <a:avLst/>
              <a:gdLst>
                <a:gd name="T0" fmla="*/ 43 w 44"/>
                <a:gd name="T1" fmla="*/ 0 h 31"/>
                <a:gd name="T2" fmla="*/ 0 w 44"/>
                <a:gd name="T3" fmla="*/ 25 h 31"/>
                <a:gd name="T4" fmla="*/ 3 w 44"/>
                <a:gd name="T5" fmla="*/ 31 h 31"/>
                <a:gd name="T6" fmla="*/ 44 w 44"/>
                <a:gd name="T7" fmla="*/ 7 h 31"/>
                <a:gd name="T8" fmla="*/ 43 w 44"/>
                <a:gd name="T9" fmla="*/ 0 h 31"/>
              </a:gdLst>
              <a:ahLst/>
              <a:cxnLst>
                <a:cxn ang="0">
                  <a:pos x="T0" y="T1"/>
                </a:cxn>
                <a:cxn ang="0">
                  <a:pos x="T2" y="T3"/>
                </a:cxn>
                <a:cxn ang="0">
                  <a:pos x="T4" y="T5"/>
                </a:cxn>
                <a:cxn ang="0">
                  <a:pos x="T6" y="T7"/>
                </a:cxn>
                <a:cxn ang="0">
                  <a:pos x="T8" y="T9"/>
                </a:cxn>
              </a:cxnLst>
              <a:rect l="0" t="0" r="r" b="b"/>
              <a:pathLst>
                <a:path w="44" h="31">
                  <a:moveTo>
                    <a:pt x="43" y="0"/>
                  </a:moveTo>
                  <a:cubicBezTo>
                    <a:pt x="25" y="4"/>
                    <a:pt x="1" y="25"/>
                    <a:pt x="0" y="25"/>
                  </a:cubicBezTo>
                  <a:cubicBezTo>
                    <a:pt x="3" y="31"/>
                    <a:pt x="3" y="31"/>
                    <a:pt x="3" y="31"/>
                  </a:cubicBezTo>
                  <a:cubicBezTo>
                    <a:pt x="3" y="31"/>
                    <a:pt x="26" y="10"/>
                    <a:pt x="44" y="7"/>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4762" y="512"/>
              <a:ext cx="34" cy="123"/>
            </a:xfrm>
            <a:custGeom>
              <a:avLst/>
              <a:gdLst>
                <a:gd name="T0" fmla="*/ 18 w 18"/>
                <a:gd name="T1" fmla="*/ 3 h 64"/>
                <a:gd name="T2" fmla="*/ 14 w 18"/>
                <a:gd name="T3" fmla="*/ 0 h 64"/>
                <a:gd name="T4" fmla="*/ 0 w 18"/>
                <a:gd name="T5" fmla="*/ 63 h 64"/>
                <a:gd name="T6" fmla="*/ 5 w 18"/>
                <a:gd name="T7" fmla="*/ 64 h 64"/>
                <a:gd name="T8" fmla="*/ 18 w 18"/>
                <a:gd name="T9" fmla="*/ 3 h 64"/>
              </a:gdLst>
              <a:ahLst/>
              <a:cxnLst>
                <a:cxn ang="0">
                  <a:pos x="T0" y="T1"/>
                </a:cxn>
                <a:cxn ang="0">
                  <a:pos x="T2" y="T3"/>
                </a:cxn>
                <a:cxn ang="0">
                  <a:pos x="T4" y="T5"/>
                </a:cxn>
                <a:cxn ang="0">
                  <a:pos x="T6" y="T7"/>
                </a:cxn>
                <a:cxn ang="0">
                  <a:pos x="T8" y="T9"/>
                </a:cxn>
              </a:cxnLst>
              <a:rect l="0" t="0" r="r" b="b"/>
              <a:pathLst>
                <a:path w="18" h="64">
                  <a:moveTo>
                    <a:pt x="18" y="3"/>
                  </a:moveTo>
                  <a:cubicBezTo>
                    <a:pt x="14" y="0"/>
                    <a:pt x="14" y="0"/>
                    <a:pt x="14" y="0"/>
                  </a:cubicBezTo>
                  <a:cubicBezTo>
                    <a:pt x="4" y="22"/>
                    <a:pt x="0" y="61"/>
                    <a:pt x="0" y="63"/>
                  </a:cubicBezTo>
                  <a:cubicBezTo>
                    <a:pt x="5" y="64"/>
                    <a:pt x="5" y="64"/>
                    <a:pt x="5" y="64"/>
                  </a:cubicBezTo>
                  <a:cubicBezTo>
                    <a:pt x="5" y="63"/>
                    <a:pt x="8" y="25"/>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4929" y="843"/>
              <a:ext cx="89" cy="27"/>
            </a:xfrm>
            <a:custGeom>
              <a:avLst/>
              <a:gdLst>
                <a:gd name="T0" fmla="*/ 0 w 46"/>
                <a:gd name="T1" fmla="*/ 5 h 14"/>
                <a:gd name="T2" fmla="*/ 0 w 46"/>
                <a:gd name="T3" fmla="*/ 11 h 14"/>
                <a:gd name="T4" fmla="*/ 45 w 46"/>
                <a:gd name="T5" fmla="*/ 14 h 14"/>
                <a:gd name="T6" fmla="*/ 46 w 46"/>
                <a:gd name="T7" fmla="*/ 8 h 14"/>
                <a:gd name="T8" fmla="*/ 0 w 46"/>
                <a:gd name="T9" fmla="*/ 5 h 14"/>
              </a:gdLst>
              <a:ahLst/>
              <a:cxnLst>
                <a:cxn ang="0">
                  <a:pos x="T0" y="T1"/>
                </a:cxn>
                <a:cxn ang="0">
                  <a:pos x="T2" y="T3"/>
                </a:cxn>
                <a:cxn ang="0">
                  <a:pos x="T4" y="T5"/>
                </a:cxn>
                <a:cxn ang="0">
                  <a:pos x="T6" y="T7"/>
                </a:cxn>
                <a:cxn ang="0">
                  <a:pos x="T8" y="T9"/>
                </a:cxn>
              </a:cxnLst>
              <a:rect l="0" t="0" r="r" b="b"/>
              <a:pathLst>
                <a:path w="46" h="14">
                  <a:moveTo>
                    <a:pt x="0" y="5"/>
                  </a:moveTo>
                  <a:cubicBezTo>
                    <a:pt x="0" y="11"/>
                    <a:pt x="0" y="11"/>
                    <a:pt x="0" y="11"/>
                  </a:cubicBezTo>
                  <a:cubicBezTo>
                    <a:pt x="0" y="11"/>
                    <a:pt x="28" y="7"/>
                    <a:pt x="45" y="14"/>
                  </a:cubicBezTo>
                  <a:cubicBezTo>
                    <a:pt x="46" y="8"/>
                    <a:pt x="46" y="8"/>
                    <a:pt x="46" y="8"/>
                  </a:cubicBezTo>
                  <a:cubicBezTo>
                    <a:pt x="28" y="0"/>
                    <a:pt x="1"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4494" y="707"/>
              <a:ext cx="87" cy="57"/>
            </a:xfrm>
            <a:custGeom>
              <a:avLst/>
              <a:gdLst>
                <a:gd name="T0" fmla="*/ 0 w 45"/>
                <a:gd name="T1" fmla="*/ 7 h 30"/>
                <a:gd name="T2" fmla="*/ 42 w 45"/>
                <a:gd name="T3" fmla="*/ 30 h 30"/>
                <a:gd name="T4" fmla="*/ 45 w 45"/>
                <a:gd name="T5" fmla="*/ 24 h 30"/>
                <a:gd name="T6" fmla="*/ 1 w 45"/>
                <a:gd name="T7" fmla="*/ 0 h 30"/>
                <a:gd name="T8" fmla="*/ 0 w 45"/>
                <a:gd name="T9" fmla="*/ 7 h 30"/>
              </a:gdLst>
              <a:ahLst/>
              <a:cxnLst>
                <a:cxn ang="0">
                  <a:pos x="T0" y="T1"/>
                </a:cxn>
                <a:cxn ang="0">
                  <a:pos x="T2" y="T3"/>
                </a:cxn>
                <a:cxn ang="0">
                  <a:pos x="T4" y="T5"/>
                </a:cxn>
                <a:cxn ang="0">
                  <a:pos x="T6" y="T7"/>
                </a:cxn>
                <a:cxn ang="0">
                  <a:pos x="T8" y="T9"/>
                </a:cxn>
              </a:cxnLst>
              <a:rect l="0" t="0" r="r" b="b"/>
              <a:pathLst>
                <a:path w="45" h="30">
                  <a:moveTo>
                    <a:pt x="0" y="7"/>
                  </a:moveTo>
                  <a:cubicBezTo>
                    <a:pt x="18" y="9"/>
                    <a:pt x="42" y="29"/>
                    <a:pt x="42" y="30"/>
                  </a:cubicBezTo>
                  <a:cubicBezTo>
                    <a:pt x="45" y="24"/>
                    <a:pt x="45" y="24"/>
                    <a:pt x="45" y="24"/>
                  </a:cubicBezTo>
                  <a:cubicBezTo>
                    <a:pt x="44" y="23"/>
                    <a:pt x="20" y="3"/>
                    <a:pt x="1"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4594" y="535"/>
              <a:ext cx="54" cy="114"/>
            </a:xfrm>
            <a:custGeom>
              <a:avLst/>
              <a:gdLst>
                <a:gd name="T0" fmla="*/ 28 w 28"/>
                <a:gd name="T1" fmla="*/ 56 h 59"/>
                <a:gd name="T2" fmla="*/ 3 w 28"/>
                <a:gd name="T3" fmla="*/ 0 h 59"/>
                <a:gd name="T4" fmla="*/ 0 w 28"/>
                <a:gd name="T5" fmla="*/ 5 h 59"/>
                <a:gd name="T6" fmla="*/ 24 w 28"/>
                <a:gd name="T7" fmla="*/ 59 h 59"/>
                <a:gd name="T8" fmla="*/ 28 w 28"/>
                <a:gd name="T9" fmla="*/ 56 h 59"/>
              </a:gdLst>
              <a:ahLst/>
              <a:cxnLst>
                <a:cxn ang="0">
                  <a:pos x="T0" y="T1"/>
                </a:cxn>
                <a:cxn ang="0">
                  <a:pos x="T2" y="T3"/>
                </a:cxn>
                <a:cxn ang="0">
                  <a:pos x="T4" y="T5"/>
                </a:cxn>
                <a:cxn ang="0">
                  <a:pos x="T6" y="T7"/>
                </a:cxn>
                <a:cxn ang="0">
                  <a:pos x="T8" y="T9"/>
                </a:cxn>
              </a:cxnLst>
              <a:rect l="0" t="0" r="r" b="b"/>
              <a:pathLst>
                <a:path w="28" h="59">
                  <a:moveTo>
                    <a:pt x="28" y="56"/>
                  </a:moveTo>
                  <a:cubicBezTo>
                    <a:pt x="28" y="55"/>
                    <a:pt x="17" y="18"/>
                    <a:pt x="3" y="0"/>
                  </a:cubicBezTo>
                  <a:cubicBezTo>
                    <a:pt x="0" y="5"/>
                    <a:pt x="0" y="5"/>
                    <a:pt x="0" y="5"/>
                  </a:cubicBezTo>
                  <a:cubicBezTo>
                    <a:pt x="13" y="22"/>
                    <a:pt x="24" y="58"/>
                    <a:pt x="24" y="59"/>
                  </a:cubicBezTo>
                  <a:lnTo>
                    <a:pt x="2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4479" y="868"/>
              <a:ext cx="90" cy="29"/>
            </a:xfrm>
            <a:custGeom>
              <a:avLst/>
              <a:gdLst>
                <a:gd name="T0" fmla="*/ 0 w 47"/>
                <a:gd name="T1" fmla="*/ 9 h 15"/>
                <a:gd name="T2" fmla="*/ 2 w 47"/>
                <a:gd name="T3" fmla="*/ 15 h 15"/>
                <a:gd name="T4" fmla="*/ 46 w 47"/>
                <a:gd name="T5" fmla="*/ 11 h 15"/>
                <a:gd name="T6" fmla="*/ 47 w 47"/>
                <a:gd name="T7" fmla="*/ 5 h 15"/>
                <a:gd name="T8" fmla="*/ 0 w 47"/>
                <a:gd name="T9" fmla="*/ 9 h 15"/>
              </a:gdLst>
              <a:ahLst/>
              <a:cxnLst>
                <a:cxn ang="0">
                  <a:pos x="T0" y="T1"/>
                </a:cxn>
                <a:cxn ang="0">
                  <a:pos x="T2" y="T3"/>
                </a:cxn>
                <a:cxn ang="0">
                  <a:pos x="T4" y="T5"/>
                </a:cxn>
                <a:cxn ang="0">
                  <a:pos x="T6" y="T7"/>
                </a:cxn>
                <a:cxn ang="0">
                  <a:pos x="T8" y="T9"/>
                </a:cxn>
              </a:cxnLst>
              <a:rect l="0" t="0" r="r" b="b"/>
              <a:pathLst>
                <a:path w="47" h="15">
                  <a:moveTo>
                    <a:pt x="0" y="9"/>
                  </a:moveTo>
                  <a:cubicBezTo>
                    <a:pt x="2" y="15"/>
                    <a:pt x="2" y="15"/>
                    <a:pt x="2" y="15"/>
                  </a:cubicBezTo>
                  <a:cubicBezTo>
                    <a:pt x="19" y="7"/>
                    <a:pt x="46" y="11"/>
                    <a:pt x="46" y="11"/>
                  </a:cubicBezTo>
                  <a:cubicBezTo>
                    <a:pt x="47" y="5"/>
                    <a:pt x="47" y="5"/>
                    <a:pt x="47" y="5"/>
                  </a:cubicBezTo>
                  <a:cubicBezTo>
                    <a:pt x="46" y="5"/>
                    <a:pt x="18" y="0"/>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4910" y="972"/>
              <a:ext cx="71" cy="70"/>
            </a:xfrm>
            <a:custGeom>
              <a:avLst/>
              <a:gdLst>
                <a:gd name="T0" fmla="*/ 3 w 37"/>
                <a:gd name="T1" fmla="*/ 0 h 36"/>
                <a:gd name="T2" fmla="*/ 0 w 37"/>
                <a:gd name="T3" fmla="*/ 5 h 36"/>
                <a:gd name="T4" fmla="*/ 32 w 37"/>
                <a:gd name="T5" fmla="*/ 36 h 36"/>
                <a:gd name="T6" fmla="*/ 37 w 37"/>
                <a:gd name="T7" fmla="*/ 32 h 36"/>
                <a:gd name="T8" fmla="*/ 3 w 37"/>
                <a:gd name="T9" fmla="*/ 0 h 36"/>
              </a:gdLst>
              <a:ahLst/>
              <a:cxnLst>
                <a:cxn ang="0">
                  <a:pos x="T0" y="T1"/>
                </a:cxn>
                <a:cxn ang="0">
                  <a:pos x="T2" y="T3"/>
                </a:cxn>
                <a:cxn ang="0">
                  <a:pos x="T4" y="T5"/>
                </a:cxn>
                <a:cxn ang="0">
                  <a:pos x="T6" y="T7"/>
                </a:cxn>
                <a:cxn ang="0">
                  <a:pos x="T8" y="T9"/>
                </a:cxn>
              </a:cxnLst>
              <a:rect l="0" t="0" r="r" b="b"/>
              <a:pathLst>
                <a:path w="37" h="36">
                  <a:moveTo>
                    <a:pt x="3" y="0"/>
                  </a:moveTo>
                  <a:cubicBezTo>
                    <a:pt x="0" y="5"/>
                    <a:pt x="0" y="5"/>
                    <a:pt x="0" y="5"/>
                  </a:cubicBezTo>
                  <a:cubicBezTo>
                    <a:pt x="0" y="5"/>
                    <a:pt x="24" y="19"/>
                    <a:pt x="32" y="36"/>
                  </a:cubicBezTo>
                  <a:cubicBezTo>
                    <a:pt x="37" y="32"/>
                    <a:pt x="37" y="32"/>
                    <a:pt x="37" y="32"/>
                  </a:cubicBezTo>
                  <a:cubicBezTo>
                    <a:pt x="29" y="14"/>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4690" y="1072"/>
              <a:ext cx="108" cy="56"/>
            </a:xfrm>
            <a:custGeom>
              <a:avLst/>
              <a:gdLst>
                <a:gd name="T0" fmla="*/ 53 w 56"/>
                <a:gd name="T1" fmla="*/ 22 h 29"/>
                <a:gd name="T2" fmla="*/ 3 w 56"/>
                <a:gd name="T3" fmla="*/ 0 h 29"/>
                <a:gd name="T4" fmla="*/ 0 w 56"/>
                <a:gd name="T5" fmla="*/ 2 h 29"/>
                <a:gd name="T6" fmla="*/ 2 w 56"/>
                <a:gd name="T7" fmla="*/ 6 h 29"/>
                <a:gd name="T8" fmla="*/ 53 w 56"/>
                <a:gd name="T9" fmla="*/ 28 h 29"/>
                <a:gd name="T10" fmla="*/ 56 w 56"/>
                <a:gd name="T11" fmla="*/ 26 h 29"/>
                <a:gd name="T12" fmla="*/ 53 w 56"/>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3" y="22"/>
                  </a:moveTo>
                  <a:cubicBezTo>
                    <a:pt x="3" y="0"/>
                    <a:pt x="3" y="0"/>
                    <a:pt x="3" y="0"/>
                  </a:cubicBezTo>
                  <a:cubicBezTo>
                    <a:pt x="1" y="0"/>
                    <a:pt x="0" y="1"/>
                    <a:pt x="0" y="2"/>
                  </a:cubicBezTo>
                  <a:cubicBezTo>
                    <a:pt x="0" y="4"/>
                    <a:pt x="1" y="6"/>
                    <a:pt x="2" y="6"/>
                  </a:cubicBezTo>
                  <a:cubicBezTo>
                    <a:pt x="53" y="28"/>
                    <a:pt x="53" y="28"/>
                    <a:pt x="53" y="28"/>
                  </a:cubicBezTo>
                  <a:cubicBezTo>
                    <a:pt x="55" y="29"/>
                    <a:pt x="56" y="28"/>
                    <a:pt x="56" y="26"/>
                  </a:cubicBezTo>
                  <a:cubicBezTo>
                    <a:pt x="56" y="25"/>
                    <a:pt x="55"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4690" y="1090"/>
              <a:ext cx="106" cy="56"/>
            </a:xfrm>
            <a:custGeom>
              <a:avLst/>
              <a:gdLst>
                <a:gd name="T0" fmla="*/ 53 w 55"/>
                <a:gd name="T1" fmla="*/ 22 h 29"/>
                <a:gd name="T2" fmla="*/ 2 w 55"/>
                <a:gd name="T3" fmla="*/ 0 h 29"/>
                <a:gd name="T4" fmla="*/ 0 w 55"/>
                <a:gd name="T5" fmla="*/ 2 h 29"/>
                <a:gd name="T6" fmla="*/ 2 w 55"/>
                <a:gd name="T7" fmla="*/ 6 h 29"/>
                <a:gd name="T8" fmla="*/ 53 w 55"/>
                <a:gd name="T9" fmla="*/ 28 h 29"/>
                <a:gd name="T10" fmla="*/ 55 w 55"/>
                <a:gd name="T11" fmla="*/ 26 h 29"/>
                <a:gd name="T12" fmla="*/ 53 w 55"/>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55" h="29">
                  <a:moveTo>
                    <a:pt x="53" y="22"/>
                  </a:moveTo>
                  <a:cubicBezTo>
                    <a:pt x="2" y="0"/>
                    <a:pt x="2" y="0"/>
                    <a:pt x="2" y="0"/>
                  </a:cubicBezTo>
                  <a:cubicBezTo>
                    <a:pt x="1" y="0"/>
                    <a:pt x="0" y="1"/>
                    <a:pt x="0" y="2"/>
                  </a:cubicBezTo>
                  <a:cubicBezTo>
                    <a:pt x="0" y="4"/>
                    <a:pt x="1" y="6"/>
                    <a:pt x="2" y="6"/>
                  </a:cubicBezTo>
                  <a:cubicBezTo>
                    <a:pt x="53" y="28"/>
                    <a:pt x="53" y="28"/>
                    <a:pt x="53" y="28"/>
                  </a:cubicBezTo>
                  <a:cubicBezTo>
                    <a:pt x="54" y="29"/>
                    <a:pt x="55" y="28"/>
                    <a:pt x="55" y="26"/>
                  </a:cubicBezTo>
                  <a:cubicBezTo>
                    <a:pt x="55" y="25"/>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auto">
            <a:xfrm>
              <a:off x="4688" y="1107"/>
              <a:ext cx="108" cy="56"/>
            </a:xfrm>
            <a:custGeom>
              <a:avLst/>
              <a:gdLst>
                <a:gd name="T0" fmla="*/ 54 w 56"/>
                <a:gd name="T1" fmla="*/ 22 h 29"/>
                <a:gd name="T2" fmla="*/ 3 w 56"/>
                <a:gd name="T3" fmla="*/ 0 h 29"/>
                <a:gd name="T4" fmla="*/ 0 w 56"/>
                <a:gd name="T5" fmla="*/ 2 h 29"/>
                <a:gd name="T6" fmla="*/ 3 w 56"/>
                <a:gd name="T7" fmla="*/ 6 h 29"/>
                <a:gd name="T8" fmla="*/ 54 w 56"/>
                <a:gd name="T9" fmla="*/ 28 h 29"/>
                <a:gd name="T10" fmla="*/ 56 w 56"/>
                <a:gd name="T11" fmla="*/ 26 h 29"/>
                <a:gd name="T12" fmla="*/ 54 w 56"/>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4" y="22"/>
                  </a:moveTo>
                  <a:cubicBezTo>
                    <a:pt x="3" y="0"/>
                    <a:pt x="3" y="0"/>
                    <a:pt x="3" y="0"/>
                  </a:cubicBezTo>
                  <a:cubicBezTo>
                    <a:pt x="2" y="0"/>
                    <a:pt x="1" y="1"/>
                    <a:pt x="0" y="2"/>
                  </a:cubicBezTo>
                  <a:cubicBezTo>
                    <a:pt x="0" y="4"/>
                    <a:pt x="1" y="6"/>
                    <a:pt x="3" y="6"/>
                  </a:cubicBezTo>
                  <a:cubicBezTo>
                    <a:pt x="54" y="28"/>
                    <a:pt x="54" y="28"/>
                    <a:pt x="54" y="28"/>
                  </a:cubicBezTo>
                  <a:cubicBezTo>
                    <a:pt x="55" y="29"/>
                    <a:pt x="56" y="28"/>
                    <a:pt x="56" y="26"/>
                  </a:cubicBezTo>
                  <a:cubicBezTo>
                    <a:pt x="56" y="25"/>
                    <a:pt x="55" y="23"/>
                    <a:pt x="5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4690" y="1122"/>
              <a:ext cx="106" cy="70"/>
            </a:xfrm>
            <a:custGeom>
              <a:avLst/>
              <a:gdLst>
                <a:gd name="T0" fmla="*/ 53 w 55"/>
                <a:gd name="T1" fmla="*/ 22 h 36"/>
                <a:gd name="T2" fmla="*/ 2 w 55"/>
                <a:gd name="T3" fmla="*/ 0 h 36"/>
                <a:gd name="T4" fmla="*/ 0 w 55"/>
                <a:gd name="T5" fmla="*/ 1 h 36"/>
                <a:gd name="T6" fmla="*/ 1 w 55"/>
                <a:gd name="T7" fmla="*/ 4 h 36"/>
                <a:gd name="T8" fmla="*/ 5 w 55"/>
                <a:gd name="T9" fmla="*/ 10 h 36"/>
                <a:gd name="T10" fmla="*/ 8 w 55"/>
                <a:gd name="T11" fmla="*/ 15 h 36"/>
                <a:gd name="T12" fmla="*/ 9 w 55"/>
                <a:gd name="T13" fmla="*/ 16 h 36"/>
                <a:gd name="T14" fmla="*/ 9 w 55"/>
                <a:gd name="T15" fmla="*/ 16 h 36"/>
                <a:gd name="T16" fmla="*/ 14 w 55"/>
                <a:gd name="T17" fmla="*/ 24 h 36"/>
                <a:gd name="T18" fmla="*/ 39 w 55"/>
                <a:gd name="T19" fmla="*/ 35 h 36"/>
                <a:gd name="T20" fmla="*/ 44 w 55"/>
                <a:gd name="T21" fmla="*/ 31 h 36"/>
                <a:gd name="T22" fmla="*/ 44 w 55"/>
                <a:gd name="T23" fmla="*/ 31 h 36"/>
                <a:gd name="T24" fmla="*/ 46 w 55"/>
                <a:gd name="T25" fmla="*/ 31 h 36"/>
                <a:gd name="T26" fmla="*/ 53 w 55"/>
                <a:gd name="T27" fmla="*/ 26 h 36"/>
                <a:gd name="T28" fmla="*/ 53 w 55"/>
                <a:gd name="T29" fmla="*/ 26 h 36"/>
                <a:gd name="T30" fmla="*/ 55 w 55"/>
                <a:gd name="T31" fmla="*/ 25 h 36"/>
                <a:gd name="T32" fmla="*/ 53 w 55"/>
                <a:gd name="T3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36">
                  <a:moveTo>
                    <a:pt x="53" y="22"/>
                  </a:moveTo>
                  <a:cubicBezTo>
                    <a:pt x="2" y="0"/>
                    <a:pt x="2" y="0"/>
                    <a:pt x="2" y="0"/>
                  </a:cubicBezTo>
                  <a:cubicBezTo>
                    <a:pt x="1" y="0"/>
                    <a:pt x="0" y="0"/>
                    <a:pt x="0" y="1"/>
                  </a:cubicBezTo>
                  <a:cubicBezTo>
                    <a:pt x="0" y="2"/>
                    <a:pt x="0" y="3"/>
                    <a:pt x="1" y="4"/>
                  </a:cubicBezTo>
                  <a:cubicBezTo>
                    <a:pt x="2" y="5"/>
                    <a:pt x="3" y="7"/>
                    <a:pt x="5" y="10"/>
                  </a:cubicBezTo>
                  <a:cubicBezTo>
                    <a:pt x="7" y="13"/>
                    <a:pt x="7" y="14"/>
                    <a:pt x="8" y="15"/>
                  </a:cubicBezTo>
                  <a:cubicBezTo>
                    <a:pt x="9" y="16"/>
                    <a:pt x="9" y="16"/>
                    <a:pt x="9" y="16"/>
                  </a:cubicBezTo>
                  <a:cubicBezTo>
                    <a:pt x="9" y="16"/>
                    <a:pt x="9" y="16"/>
                    <a:pt x="9" y="16"/>
                  </a:cubicBezTo>
                  <a:cubicBezTo>
                    <a:pt x="9" y="19"/>
                    <a:pt x="11" y="23"/>
                    <a:pt x="14" y="24"/>
                  </a:cubicBezTo>
                  <a:cubicBezTo>
                    <a:pt x="39" y="35"/>
                    <a:pt x="39" y="35"/>
                    <a:pt x="39" y="35"/>
                  </a:cubicBezTo>
                  <a:cubicBezTo>
                    <a:pt x="42" y="36"/>
                    <a:pt x="44" y="34"/>
                    <a:pt x="44" y="31"/>
                  </a:cubicBezTo>
                  <a:cubicBezTo>
                    <a:pt x="44" y="31"/>
                    <a:pt x="44" y="31"/>
                    <a:pt x="44" y="31"/>
                  </a:cubicBezTo>
                  <a:cubicBezTo>
                    <a:pt x="46" y="31"/>
                    <a:pt x="46" y="31"/>
                    <a:pt x="46" y="31"/>
                  </a:cubicBezTo>
                  <a:cubicBezTo>
                    <a:pt x="47" y="31"/>
                    <a:pt x="52" y="27"/>
                    <a:pt x="53" y="26"/>
                  </a:cubicBezTo>
                  <a:cubicBezTo>
                    <a:pt x="53" y="26"/>
                    <a:pt x="53" y="26"/>
                    <a:pt x="53" y="26"/>
                  </a:cubicBezTo>
                  <a:cubicBezTo>
                    <a:pt x="54" y="26"/>
                    <a:pt x="55" y="26"/>
                    <a:pt x="55" y="25"/>
                  </a:cubicBezTo>
                  <a:cubicBezTo>
                    <a:pt x="55" y="24"/>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4690" y="1055"/>
              <a:ext cx="108" cy="56"/>
            </a:xfrm>
            <a:custGeom>
              <a:avLst/>
              <a:gdLst>
                <a:gd name="T0" fmla="*/ 54 w 56"/>
                <a:gd name="T1" fmla="*/ 23 h 29"/>
                <a:gd name="T2" fmla="*/ 2 w 56"/>
                <a:gd name="T3" fmla="*/ 0 h 29"/>
                <a:gd name="T4" fmla="*/ 0 w 56"/>
                <a:gd name="T5" fmla="*/ 2 h 29"/>
                <a:gd name="T6" fmla="*/ 2 w 56"/>
                <a:gd name="T7" fmla="*/ 6 h 29"/>
                <a:gd name="T8" fmla="*/ 54 w 56"/>
                <a:gd name="T9" fmla="*/ 29 h 29"/>
                <a:gd name="T10" fmla="*/ 56 w 56"/>
                <a:gd name="T11" fmla="*/ 27 h 29"/>
                <a:gd name="T12" fmla="*/ 54 w 56"/>
                <a:gd name="T13" fmla="*/ 23 h 29"/>
              </a:gdLst>
              <a:ahLst/>
              <a:cxnLst>
                <a:cxn ang="0">
                  <a:pos x="T0" y="T1"/>
                </a:cxn>
                <a:cxn ang="0">
                  <a:pos x="T2" y="T3"/>
                </a:cxn>
                <a:cxn ang="0">
                  <a:pos x="T4" y="T5"/>
                </a:cxn>
                <a:cxn ang="0">
                  <a:pos x="T6" y="T7"/>
                </a:cxn>
                <a:cxn ang="0">
                  <a:pos x="T8" y="T9"/>
                </a:cxn>
                <a:cxn ang="0">
                  <a:pos x="T10" y="T11"/>
                </a:cxn>
                <a:cxn ang="0">
                  <a:pos x="T12" y="T13"/>
                </a:cxn>
              </a:cxnLst>
              <a:rect l="0" t="0" r="r" b="b"/>
              <a:pathLst>
                <a:path w="56" h="29">
                  <a:moveTo>
                    <a:pt x="54" y="23"/>
                  </a:moveTo>
                  <a:cubicBezTo>
                    <a:pt x="2" y="0"/>
                    <a:pt x="2" y="0"/>
                    <a:pt x="2" y="0"/>
                  </a:cubicBezTo>
                  <a:cubicBezTo>
                    <a:pt x="1" y="0"/>
                    <a:pt x="0" y="1"/>
                    <a:pt x="0" y="2"/>
                  </a:cubicBezTo>
                  <a:cubicBezTo>
                    <a:pt x="0" y="4"/>
                    <a:pt x="1" y="6"/>
                    <a:pt x="2" y="6"/>
                  </a:cubicBezTo>
                  <a:cubicBezTo>
                    <a:pt x="54" y="29"/>
                    <a:pt x="54" y="29"/>
                    <a:pt x="54" y="29"/>
                  </a:cubicBezTo>
                  <a:cubicBezTo>
                    <a:pt x="55" y="29"/>
                    <a:pt x="56" y="28"/>
                    <a:pt x="56" y="27"/>
                  </a:cubicBezTo>
                  <a:cubicBezTo>
                    <a:pt x="56" y="25"/>
                    <a:pt x="55" y="23"/>
                    <a:pt x="54"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noEditPoints="1"/>
            </p:cNvSpPr>
            <p:nvPr/>
          </p:nvSpPr>
          <p:spPr bwMode="auto">
            <a:xfrm>
              <a:off x="4625" y="685"/>
              <a:ext cx="258" cy="403"/>
            </a:xfrm>
            <a:custGeom>
              <a:avLst/>
              <a:gdLst>
                <a:gd name="T0" fmla="*/ 73 w 134"/>
                <a:gd name="T1" fmla="*/ 10 h 209"/>
                <a:gd name="T2" fmla="*/ 21 w 134"/>
                <a:gd name="T3" fmla="*/ 9 h 209"/>
                <a:gd name="T4" fmla="*/ 0 w 134"/>
                <a:gd name="T5" fmla="*/ 55 h 209"/>
                <a:gd name="T6" fmla="*/ 16 w 134"/>
                <a:gd name="T7" fmla="*/ 120 h 209"/>
                <a:gd name="T8" fmla="*/ 25 w 134"/>
                <a:gd name="T9" fmla="*/ 148 h 209"/>
                <a:gd name="T10" fmla="*/ 34 w 134"/>
                <a:gd name="T11" fmla="*/ 184 h 209"/>
                <a:gd name="T12" fmla="*/ 40 w 134"/>
                <a:gd name="T13" fmla="*/ 188 h 209"/>
                <a:gd name="T14" fmla="*/ 67 w 134"/>
                <a:gd name="T15" fmla="*/ 199 h 209"/>
                <a:gd name="T16" fmla="*/ 87 w 134"/>
                <a:gd name="T17" fmla="*/ 208 h 209"/>
                <a:gd name="T18" fmla="*/ 91 w 134"/>
                <a:gd name="T19" fmla="*/ 208 h 209"/>
                <a:gd name="T20" fmla="*/ 102 w 134"/>
                <a:gd name="T21" fmla="*/ 190 h 209"/>
                <a:gd name="T22" fmla="*/ 111 w 134"/>
                <a:gd name="T23" fmla="*/ 167 h 209"/>
                <a:gd name="T24" fmla="*/ 115 w 134"/>
                <a:gd name="T25" fmla="*/ 161 h 209"/>
                <a:gd name="T26" fmla="*/ 133 w 134"/>
                <a:gd name="T27" fmla="*/ 113 h 209"/>
                <a:gd name="T28" fmla="*/ 129 w 134"/>
                <a:gd name="T29" fmla="*/ 76 h 209"/>
                <a:gd name="T30" fmla="*/ 57 w 134"/>
                <a:gd name="T31" fmla="*/ 181 h 209"/>
                <a:gd name="T32" fmla="*/ 65 w 134"/>
                <a:gd name="T33" fmla="*/ 135 h 209"/>
                <a:gd name="T34" fmla="*/ 68 w 134"/>
                <a:gd name="T35" fmla="*/ 186 h 209"/>
                <a:gd name="T36" fmla="*/ 122 w 134"/>
                <a:gd name="T37" fmla="*/ 108 h 209"/>
                <a:gd name="T38" fmla="*/ 105 w 134"/>
                <a:gd name="T39" fmla="*/ 150 h 209"/>
                <a:gd name="T40" fmla="*/ 101 w 134"/>
                <a:gd name="T41" fmla="*/ 156 h 209"/>
                <a:gd name="T42" fmla="*/ 90 w 134"/>
                <a:gd name="T43" fmla="*/ 184 h 209"/>
                <a:gd name="T44" fmla="*/ 86 w 134"/>
                <a:gd name="T45" fmla="*/ 194 h 209"/>
                <a:gd name="T46" fmla="*/ 68 w 134"/>
                <a:gd name="T47" fmla="*/ 127 h 209"/>
                <a:gd name="T48" fmla="*/ 49 w 134"/>
                <a:gd name="T49" fmla="*/ 178 h 209"/>
                <a:gd name="T50" fmla="*/ 38 w 134"/>
                <a:gd name="T51" fmla="*/ 161 h 209"/>
                <a:gd name="T52" fmla="*/ 28 w 134"/>
                <a:gd name="T53" fmla="*/ 124 h 209"/>
                <a:gd name="T54" fmla="*/ 24 w 134"/>
                <a:gd name="T55" fmla="*/ 111 h 209"/>
                <a:gd name="T56" fmla="*/ 12 w 134"/>
                <a:gd name="T57" fmla="*/ 58 h 209"/>
                <a:gd name="T58" fmla="*/ 68 w 134"/>
                <a:gd name="T59" fmla="*/ 21 h 209"/>
                <a:gd name="T60" fmla="*/ 107 w 134"/>
                <a:gd name="T61" fmla="*/ 56 h 209"/>
                <a:gd name="T62" fmla="*/ 122 w 134"/>
                <a:gd name="T63"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209">
                  <a:moveTo>
                    <a:pt x="116" y="50"/>
                  </a:moveTo>
                  <a:cubicBezTo>
                    <a:pt x="104" y="31"/>
                    <a:pt x="90" y="18"/>
                    <a:pt x="73" y="10"/>
                  </a:cubicBezTo>
                  <a:cubicBezTo>
                    <a:pt x="69" y="7"/>
                    <a:pt x="69" y="7"/>
                    <a:pt x="69" y="7"/>
                  </a:cubicBezTo>
                  <a:cubicBezTo>
                    <a:pt x="50" y="0"/>
                    <a:pt x="33" y="1"/>
                    <a:pt x="21" y="9"/>
                  </a:cubicBezTo>
                  <a:cubicBezTo>
                    <a:pt x="8" y="18"/>
                    <a:pt x="1" y="33"/>
                    <a:pt x="0" y="53"/>
                  </a:cubicBezTo>
                  <a:cubicBezTo>
                    <a:pt x="0" y="55"/>
                    <a:pt x="0" y="55"/>
                    <a:pt x="0" y="55"/>
                  </a:cubicBezTo>
                  <a:cubicBezTo>
                    <a:pt x="0" y="78"/>
                    <a:pt x="7" y="96"/>
                    <a:pt x="13" y="113"/>
                  </a:cubicBezTo>
                  <a:cubicBezTo>
                    <a:pt x="14" y="115"/>
                    <a:pt x="15" y="118"/>
                    <a:pt x="16" y="120"/>
                  </a:cubicBezTo>
                  <a:cubicBezTo>
                    <a:pt x="17" y="122"/>
                    <a:pt x="17" y="124"/>
                    <a:pt x="18" y="126"/>
                  </a:cubicBezTo>
                  <a:cubicBezTo>
                    <a:pt x="21" y="133"/>
                    <a:pt x="24" y="141"/>
                    <a:pt x="25" y="148"/>
                  </a:cubicBezTo>
                  <a:cubicBezTo>
                    <a:pt x="26" y="151"/>
                    <a:pt x="26" y="155"/>
                    <a:pt x="27" y="158"/>
                  </a:cubicBezTo>
                  <a:cubicBezTo>
                    <a:pt x="27" y="167"/>
                    <a:pt x="28" y="176"/>
                    <a:pt x="34" y="184"/>
                  </a:cubicBezTo>
                  <a:cubicBezTo>
                    <a:pt x="36" y="186"/>
                    <a:pt x="36" y="186"/>
                    <a:pt x="36" y="186"/>
                  </a:cubicBezTo>
                  <a:cubicBezTo>
                    <a:pt x="40" y="188"/>
                    <a:pt x="40" y="188"/>
                    <a:pt x="40" y="188"/>
                  </a:cubicBezTo>
                  <a:cubicBezTo>
                    <a:pt x="45" y="190"/>
                    <a:pt x="49" y="192"/>
                    <a:pt x="54" y="194"/>
                  </a:cubicBezTo>
                  <a:cubicBezTo>
                    <a:pt x="58" y="196"/>
                    <a:pt x="63" y="197"/>
                    <a:pt x="67" y="199"/>
                  </a:cubicBezTo>
                  <a:cubicBezTo>
                    <a:pt x="75" y="203"/>
                    <a:pt x="81" y="205"/>
                    <a:pt x="87" y="208"/>
                  </a:cubicBezTo>
                  <a:cubicBezTo>
                    <a:pt x="87" y="208"/>
                    <a:pt x="87" y="208"/>
                    <a:pt x="87" y="208"/>
                  </a:cubicBezTo>
                  <a:cubicBezTo>
                    <a:pt x="89" y="209"/>
                    <a:pt x="89" y="209"/>
                    <a:pt x="89" y="209"/>
                  </a:cubicBezTo>
                  <a:cubicBezTo>
                    <a:pt x="91" y="208"/>
                    <a:pt x="91" y="208"/>
                    <a:pt x="91" y="208"/>
                  </a:cubicBezTo>
                  <a:cubicBezTo>
                    <a:pt x="95" y="206"/>
                    <a:pt x="99" y="203"/>
                    <a:pt x="101" y="196"/>
                  </a:cubicBezTo>
                  <a:cubicBezTo>
                    <a:pt x="101" y="194"/>
                    <a:pt x="101" y="192"/>
                    <a:pt x="102" y="190"/>
                  </a:cubicBezTo>
                  <a:cubicBezTo>
                    <a:pt x="102" y="187"/>
                    <a:pt x="102" y="184"/>
                    <a:pt x="103" y="182"/>
                  </a:cubicBezTo>
                  <a:cubicBezTo>
                    <a:pt x="105" y="176"/>
                    <a:pt x="108" y="171"/>
                    <a:pt x="111" y="167"/>
                  </a:cubicBezTo>
                  <a:cubicBezTo>
                    <a:pt x="112" y="165"/>
                    <a:pt x="113" y="164"/>
                    <a:pt x="114" y="163"/>
                  </a:cubicBezTo>
                  <a:cubicBezTo>
                    <a:pt x="115" y="161"/>
                    <a:pt x="115" y="161"/>
                    <a:pt x="115" y="161"/>
                  </a:cubicBezTo>
                  <a:cubicBezTo>
                    <a:pt x="119" y="155"/>
                    <a:pt x="123" y="150"/>
                    <a:pt x="126" y="143"/>
                  </a:cubicBezTo>
                  <a:cubicBezTo>
                    <a:pt x="130" y="136"/>
                    <a:pt x="132" y="127"/>
                    <a:pt x="133" y="113"/>
                  </a:cubicBezTo>
                  <a:cubicBezTo>
                    <a:pt x="133" y="108"/>
                    <a:pt x="133" y="108"/>
                    <a:pt x="133" y="108"/>
                  </a:cubicBezTo>
                  <a:cubicBezTo>
                    <a:pt x="134" y="98"/>
                    <a:pt x="132" y="87"/>
                    <a:pt x="129" y="76"/>
                  </a:cubicBezTo>
                  <a:cubicBezTo>
                    <a:pt x="125" y="66"/>
                    <a:pt x="121" y="58"/>
                    <a:pt x="116" y="50"/>
                  </a:cubicBezTo>
                  <a:close/>
                  <a:moveTo>
                    <a:pt x="57" y="181"/>
                  </a:moveTo>
                  <a:cubicBezTo>
                    <a:pt x="55" y="164"/>
                    <a:pt x="56" y="140"/>
                    <a:pt x="62" y="135"/>
                  </a:cubicBezTo>
                  <a:cubicBezTo>
                    <a:pt x="62" y="135"/>
                    <a:pt x="63" y="134"/>
                    <a:pt x="65" y="135"/>
                  </a:cubicBezTo>
                  <a:cubicBezTo>
                    <a:pt x="79" y="140"/>
                    <a:pt x="75" y="173"/>
                    <a:pt x="72" y="188"/>
                  </a:cubicBezTo>
                  <a:cubicBezTo>
                    <a:pt x="71" y="187"/>
                    <a:pt x="69" y="187"/>
                    <a:pt x="68" y="186"/>
                  </a:cubicBezTo>
                  <a:cubicBezTo>
                    <a:pt x="64" y="184"/>
                    <a:pt x="61" y="183"/>
                    <a:pt x="57" y="181"/>
                  </a:cubicBezTo>
                  <a:close/>
                  <a:moveTo>
                    <a:pt x="122" y="108"/>
                  </a:moveTo>
                  <a:cubicBezTo>
                    <a:pt x="121" y="119"/>
                    <a:pt x="119" y="127"/>
                    <a:pt x="116" y="133"/>
                  </a:cubicBezTo>
                  <a:cubicBezTo>
                    <a:pt x="112" y="139"/>
                    <a:pt x="109" y="145"/>
                    <a:pt x="105" y="150"/>
                  </a:cubicBezTo>
                  <a:cubicBezTo>
                    <a:pt x="104" y="152"/>
                    <a:pt x="104" y="152"/>
                    <a:pt x="104" y="152"/>
                  </a:cubicBezTo>
                  <a:cubicBezTo>
                    <a:pt x="103" y="153"/>
                    <a:pt x="102" y="154"/>
                    <a:pt x="101" y="156"/>
                  </a:cubicBezTo>
                  <a:cubicBezTo>
                    <a:pt x="98" y="160"/>
                    <a:pt x="94" y="166"/>
                    <a:pt x="92" y="173"/>
                  </a:cubicBezTo>
                  <a:cubicBezTo>
                    <a:pt x="91" y="177"/>
                    <a:pt x="91" y="180"/>
                    <a:pt x="90" y="184"/>
                  </a:cubicBezTo>
                  <a:cubicBezTo>
                    <a:pt x="90" y="186"/>
                    <a:pt x="90" y="187"/>
                    <a:pt x="89" y="189"/>
                  </a:cubicBezTo>
                  <a:cubicBezTo>
                    <a:pt x="89" y="191"/>
                    <a:pt x="87" y="193"/>
                    <a:pt x="86" y="194"/>
                  </a:cubicBezTo>
                  <a:cubicBezTo>
                    <a:pt x="84" y="193"/>
                    <a:pt x="82" y="192"/>
                    <a:pt x="80" y="191"/>
                  </a:cubicBezTo>
                  <a:cubicBezTo>
                    <a:pt x="82" y="181"/>
                    <a:pt x="90" y="136"/>
                    <a:pt x="68" y="127"/>
                  </a:cubicBezTo>
                  <a:cubicBezTo>
                    <a:pt x="63" y="125"/>
                    <a:pt x="59" y="127"/>
                    <a:pt x="57" y="129"/>
                  </a:cubicBezTo>
                  <a:cubicBezTo>
                    <a:pt x="47" y="136"/>
                    <a:pt x="47" y="164"/>
                    <a:pt x="49" y="178"/>
                  </a:cubicBezTo>
                  <a:cubicBezTo>
                    <a:pt x="46" y="177"/>
                    <a:pt x="43" y="176"/>
                    <a:pt x="41" y="175"/>
                  </a:cubicBezTo>
                  <a:cubicBezTo>
                    <a:pt x="39" y="171"/>
                    <a:pt x="39" y="166"/>
                    <a:pt x="38" y="161"/>
                  </a:cubicBezTo>
                  <a:cubicBezTo>
                    <a:pt x="38" y="157"/>
                    <a:pt x="37" y="153"/>
                    <a:pt x="36" y="149"/>
                  </a:cubicBezTo>
                  <a:cubicBezTo>
                    <a:pt x="34" y="140"/>
                    <a:pt x="31" y="132"/>
                    <a:pt x="28" y="124"/>
                  </a:cubicBezTo>
                  <a:cubicBezTo>
                    <a:pt x="28" y="122"/>
                    <a:pt x="27" y="120"/>
                    <a:pt x="26" y="119"/>
                  </a:cubicBezTo>
                  <a:cubicBezTo>
                    <a:pt x="26" y="116"/>
                    <a:pt x="25" y="114"/>
                    <a:pt x="24" y="111"/>
                  </a:cubicBezTo>
                  <a:cubicBezTo>
                    <a:pt x="18" y="95"/>
                    <a:pt x="12" y="79"/>
                    <a:pt x="12" y="60"/>
                  </a:cubicBezTo>
                  <a:cubicBezTo>
                    <a:pt x="12" y="58"/>
                    <a:pt x="12" y="58"/>
                    <a:pt x="12" y="58"/>
                  </a:cubicBezTo>
                  <a:cubicBezTo>
                    <a:pt x="13" y="42"/>
                    <a:pt x="19" y="30"/>
                    <a:pt x="29" y="22"/>
                  </a:cubicBezTo>
                  <a:cubicBezTo>
                    <a:pt x="39" y="15"/>
                    <a:pt x="52" y="15"/>
                    <a:pt x="68" y="21"/>
                  </a:cubicBezTo>
                  <a:cubicBezTo>
                    <a:pt x="73" y="23"/>
                    <a:pt x="73" y="23"/>
                    <a:pt x="73" y="23"/>
                  </a:cubicBezTo>
                  <a:cubicBezTo>
                    <a:pt x="86" y="29"/>
                    <a:pt x="98" y="40"/>
                    <a:pt x="107" y="56"/>
                  </a:cubicBezTo>
                  <a:cubicBezTo>
                    <a:pt x="111" y="62"/>
                    <a:pt x="115" y="69"/>
                    <a:pt x="118" y="77"/>
                  </a:cubicBezTo>
                  <a:cubicBezTo>
                    <a:pt x="121" y="86"/>
                    <a:pt x="122" y="95"/>
                    <a:pt x="122" y="104"/>
                  </a:cubicBezTo>
                  <a:lnTo>
                    <a:pt x="12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p:nvSpPr>
          <p:spPr bwMode="auto">
            <a:xfrm>
              <a:off x="4282" y="1552"/>
              <a:ext cx="684" cy="1174"/>
            </a:xfrm>
            <a:custGeom>
              <a:avLst/>
              <a:gdLst>
                <a:gd name="T0" fmla="*/ 684 w 684"/>
                <a:gd name="T1" fmla="*/ 1174 h 1174"/>
                <a:gd name="T2" fmla="*/ 0 w 684"/>
                <a:gd name="T3" fmla="*/ 1091 h 1174"/>
                <a:gd name="T4" fmla="*/ 0 w 684"/>
                <a:gd name="T5" fmla="*/ 0 h 1174"/>
                <a:gd name="T6" fmla="*/ 684 w 684"/>
                <a:gd name="T7" fmla="*/ 294 h 1174"/>
                <a:gd name="T8" fmla="*/ 684 w 684"/>
                <a:gd name="T9" fmla="*/ 1174 h 1174"/>
              </a:gdLst>
              <a:ahLst/>
              <a:cxnLst>
                <a:cxn ang="0">
                  <a:pos x="T0" y="T1"/>
                </a:cxn>
                <a:cxn ang="0">
                  <a:pos x="T2" y="T3"/>
                </a:cxn>
                <a:cxn ang="0">
                  <a:pos x="T4" y="T5"/>
                </a:cxn>
                <a:cxn ang="0">
                  <a:pos x="T6" y="T7"/>
                </a:cxn>
                <a:cxn ang="0">
                  <a:pos x="T8" y="T9"/>
                </a:cxn>
              </a:cxnLst>
              <a:rect l="0" t="0" r="r" b="b"/>
              <a:pathLst>
                <a:path w="684" h="1174">
                  <a:moveTo>
                    <a:pt x="684" y="1174"/>
                  </a:moveTo>
                  <a:lnTo>
                    <a:pt x="0" y="1091"/>
                  </a:lnTo>
                  <a:lnTo>
                    <a:pt x="0" y="0"/>
                  </a:lnTo>
                  <a:lnTo>
                    <a:pt x="684" y="294"/>
                  </a:lnTo>
                  <a:lnTo>
                    <a:pt x="684" y="1174"/>
                  </a:lnTo>
                  <a:close/>
                </a:path>
              </a:pathLst>
            </a:custGeom>
            <a:solidFill>
              <a:srgbClr val="427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3631" y="1552"/>
              <a:ext cx="651" cy="1166"/>
            </a:xfrm>
            <a:custGeom>
              <a:avLst/>
              <a:gdLst>
                <a:gd name="T0" fmla="*/ 0 w 651"/>
                <a:gd name="T1" fmla="*/ 1166 h 1166"/>
                <a:gd name="T2" fmla="*/ 651 w 651"/>
                <a:gd name="T3" fmla="*/ 1091 h 1166"/>
                <a:gd name="T4" fmla="*/ 651 w 651"/>
                <a:gd name="T5" fmla="*/ 0 h 1166"/>
                <a:gd name="T6" fmla="*/ 0 w 651"/>
                <a:gd name="T7" fmla="*/ 269 h 1166"/>
                <a:gd name="T8" fmla="*/ 0 w 651"/>
                <a:gd name="T9" fmla="*/ 1166 h 1166"/>
              </a:gdLst>
              <a:ahLst/>
              <a:cxnLst>
                <a:cxn ang="0">
                  <a:pos x="T0" y="T1"/>
                </a:cxn>
                <a:cxn ang="0">
                  <a:pos x="T2" y="T3"/>
                </a:cxn>
                <a:cxn ang="0">
                  <a:pos x="T4" y="T5"/>
                </a:cxn>
                <a:cxn ang="0">
                  <a:pos x="T6" y="T7"/>
                </a:cxn>
                <a:cxn ang="0">
                  <a:pos x="T8" y="T9"/>
                </a:cxn>
              </a:cxnLst>
              <a:rect l="0" t="0" r="r" b="b"/>
              <a:pathLst>
                <a:path w="651" h="1166">
                  <a:moveTo>
                    <a:pt x="0" y="1166"/>
                  </a:moveTo>
                  <a:lnTo>
                    <a:pt x="651" y="1091"/>
                  </a:lnTo>
                  <a:lnTo>
                    <a:pt x="651" y="0"/>
                  </a:lnTo>
                  <a:lnTo>
                    <a:pt x="0" y="269"/>
                  </a:lnTo>
                  <a:lnTo>
                    <a:pt x="0" y="116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p:cNvSpPr>
            <p:nvPr/>
          </p:nvSpPr>
          <p:spPr bwMode="auto">
            <a:xfrm>
              <a:off x="3631" y="2641"/>
              <a:ext cx="1335" cy="168"/>
            </a:xfrm>
            <a:custGeom>
              <a:avLst/>
              <a:gdLst>
                <a:gd name="T0" fmla="*/ 0 w 1335"/>
                <a:gd name="T1" fmla="*/ 77 h 168"/>
                <a:gd name="T2" fmla="*/ 840 w 1335"/>
                <a:gd name="T3" fmla="*/ 168 h 168"/>
                <a:gd name="T4" fmla="*/ 1335 w 1335"/>
                <a:gd name="T5" fmla="*/ 85 h 168"/>
                <a:gd name="T6" fmla="*/ 651 w 1335"/>
                <a:gd name="T7" fmla="*/ 0 h 168"/>
                <a:gd name="T8" fmla="*/ 0 w 1335"/>
                <a:gd name="T9" fmla="*/ 77 h 168"/>
              </a:gdLst>
              <a:ahLst/>
              <a:cxnLst>
                <a:cxn ang="0">
                  <a:pos x="T0" y="T1"/>
                </a:cxn>
                <a:cxn ang="0">
                  <a:pos x="T2" y="T3"/>
                </a:cxn>
                <a:cxn ang="0">
                  <a:pos x="T4" y="T5"/>
                </a:cxn>
                <a:cxn ang="0">
                  <a:pos x="T6" y="T7"/>
                </a:cxn>
                <a:cxn ang="0">
                  <a:pos x="T8" y="T9"/>
                </a:cxn>
              </a:cxnLst>
              <a:rect l="0" t="0" r="r" b="b"/>
              <a:pathLst>
                <a:path w="1335" h="168">
                  <a:moveTo>
                    <a:pt x="0" y="77"/>
                  </a:moveTo>
                  <a:lnTo>
                    <a:pt x="840" y="168"/>
                  </a:lnTo>
                  <a:lnTo>
                    <a:pt x="1335" y="85"/>
                  </a:lnTo>
                  <a:lnTo>
                    <a:pt x="651" y="0"/>
                  </a:lnTo>
                  <a:lnTo>
                    <a:pt x="0" y="77"/>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noEditPoints="1"/>
            </p:cNvSpPr>
            <p:nvPr/>
          </p:nvSpPr>
          <p:spPr bwMode="auto">
            <a:xfrm>
              <a:off x="3774" y="1912"/>
              <a:ext cx="389" cy="496"/>
            </a:xfrm>
            <a:custGeom>
              <a:avLst/>
              <a:gdLst>
                <a:gd name="T0" fmla="*/ 0 w 389"/>
                <a:gd name="T1" fmla="*/ 173 h 496"/>
                <a:gd name="T2" fmla="*/ 0 w 389"/>
                <a:gd name="T3" fmla="*/ 496 h 496"/>
                <a:gd name="T4" fmla="*/ 389 w 389"/>
                <a:gd name="T5" fmla="*/ 396 h 496"/>
                <a:gd name="T6" fmla="*/ 389 w 389"/>
                <a:gd name="T7" fmla="*/ 0 h 496"/>
                <a:gd name="T8" fmla="*/ 0 w 389"/>
                <a:gd name="T9" fmla="*/ 173 h 496"/>
                <a:gd name="T10" fmla="*/ 375 w 389"/>
                <a:gd name="T11" fmla="*/ 36 h 496"/>
                <a:gd name="T12" fmla="*/ 273 w 389"/>
                <a:gd name="T13" fmla="*/ 223 h 496"/>
                <a:gd name="T14" fmla="*/ 377 w 389"/>
                <a:gd name="T15" fmla="*/ 381 h 496"/>
                <a:gd name="T16" fmla="*/ 377 w 389"/>
                <a:gd name="T17" fmla="*/ 381 h 496"/>
                <a:gd name="T18" fmla="*/ 256 w 389"/>
                <a:gd name="T19" fmla="*/ 248 h 496"/>
                <a:gd name="T20" fmla="*/ 188 w 389"/>
                <a:gd name="T21" fmla="*/ 340 h 496"/>
                <a:gd name="T22" fmla="*/ 132 w 389"/>
                <a:gd name="T23" fmla="*/ 298 h 496"/>
                <a:gd name="T24" fmla="*/ 13 w 389"/>
                <a:gd name="T25" fmla="*/ 462 h 496"/>
                <a:gd name="T26" fmla="*/ 13 w 389"/>
                <a:gd name="T27" fmla="*/ 462 h 496"/>
                <a:gd name="T28" fmla="*/ 100 w 389"/>
                <a:gd name="T29" fmla="*/ 281 h 496"/>
                <a:gd name="T30" fmla="*/ 13 w 389"/>
                <a:gd name="T31" fmla="*/ 192 h 496"/>
                <a:gd name="T32" fmla="*/ 182 w 389"/>
                <a:gd name="T33" fmla="*/ 294 h 496"/>
                <a:gd name="T34" fmla="*/ 375 w 389"/>
                <a:gd name="T35" fmla="*/ 36 h 496"/>
                <a:gd name="T36" fmla="*/ 375 w 389"/>
                <a:gd name="T37" fmla="*/ 3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496">
                  <a:moveTo>
                    <a:pt x="0" y="173"/>
                  </a:moveTo>
                  <a:lnTo>
                    <a:pt x="0" y="496"/>
                  </a:lnTo>
                  <a:lnTo>
                    <a:pt x="389" y="396"/>
                  </a:lnTo>
                  <a:lnTo>
                    <a:pt x="389" y="0"/>
                  </a:lnTo>
                  <a:lnTo>
                    <a:pt x="0" y="173"/>
                  </a:lnTo>
                  <a:close/>
                  <a:moveTo>
                    <a:pt x="375" y="36"/>
                  </a:moveTo>
                  <a:lnTo>
                    <a:pt x="273" y="223"/>
                  </a:lnTo>
                  <a:lnTo>
                    <a:pt x="377" y="381"/>
                  </a:lnTo>
                  <a:lnTo>
                    <a:pt x="377" y="381"/>
                  </a:lnTo>
                  <a:lnTo>
                    <a:pt x="256" y="248"/>
                  </a:lnTo>
                  <a:lnTo>
                    <a:pt x="188" y="340"/>
                  </a:lnTo>
                  <a:lnTo>
                    <a:pt x="132" y="298"/>
                  </a:lnTo>
                  <a:lnTo>
                    <a:pt x="13" y="462"/>
                  </a:lnTo>
                  <a:lnTo>
                    <a:pt x="13" y="462"/>
                  </a:lnTo>
                  <a:lnTo>
                    <a:pt x="100" y="281"/>
                  </a:lnTo>
                  <a:lnTo>
                    <a:pt x="13" y="192"/>
                  </a:lnTo>
                  <a:lnTo>
                    <a:pt x="182" y="294"/>
                  </a:lnTo>
                  <a:lnTo>
                    <a:pt x="375" y="36"/>
                  </a:lnTo>
                  <a:lnTo>
                    <a:pt x="375"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4007" y="2664"/>
              <a:ext cx="968" cy="1658"/>
            </a:xfrm>
            <a:custGeom>
              <a:avLst/>
              <a:gdLst>
                <a:gd name="T0" fmla="*/ 968 w 968"/>
                <a:gd name="T1" fmla="*/ 1371 h 1658"/>
                <a:gd name="T2" fmla="*/ 0 w 968"/>
                <a:gd name="T3" fmla="*/ 1658 h 1658"/>
                <a:gd name="T4" fmla="*/ 0 w 968"/>
                <a:gd name="T5" fmla="*/ 0 h 1658"/>
                <a:gd name="T6" fmla="*/ 968 w 968"/>
                <a:gd name="T7" fmla="*/ 112 h 1658"/>
                <a:gd name="T8" fmla="*/ 968 w 968"/>
                <a:gd name="T9" fmla="*/ 1371 h 1658"/>
              </a:gdLst>
              <a:ahLst/>
              <a:cxnLst>
                <a:cxn ang="0">
                  <a:pos x="T0" y="T1"/>
                </a:cxn>
                <a:cxn ang="0">
                  <a:pos x="T2" y="T3"/>
                </a:cxn>
                <a:cxn ang="0">
                  <a:pos x="T4" y="T5"/>
                </a:cxn>
                <a:cxn ang="0">
                  <a:pos x="T6" y="T7"/>
                </a:cxn>
                <a:cxn ang="0">
                  <a:pos x="T8" y="T9"/>
                </a:cxn>
              </a:cxnLst>
              <a:rect l="0" t="0" r="r" b="b"/>
              <a:pathLst>
                <a:path w="968" h="1658">
                  <a:moveTo>
                    <a:pt x="968" y="1371"/>
                  </a:moveTo>
                  <a:lnTo>
                    <a:pt x="0" y="1658"/>
                  </a:lnTo>
                  <a:lnTo>
                    <a:pt x="0" y="0"/>
                  </a:lnTo>
                  <a:lnTo>
                    <a:pt x="968" y="112"/>
                  </a:lnTo>
                  <a:lnTo>
                    <a:pt x="968" y="1371"/>
                  </a:lnTo>
                  <a:close/>
                </a:path>
              </a:pathLst>
            </a:custGeom>
            <a:solidFill>
              <a:srgbClr val="427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p:cNvSpPr>
            <p:nvPr/>
          </p:nvSpPr>
          <p:spPr bwMode="auto">
            <a:xfrm>
              <a:off x="3095" y="2664"/>
              <a:ext cx="912" cy="1658"/>
            </a:xfrm>
            <a:custGeom>
              <a:avLst/>
              <a:gdLst>
                <a:gd name="T0" fmla="*/ 0 w 912"/>
                <a:gd name="T1" fmla="*/ 1371 h 1658"/>
                <a:gd name="T2" fmla="*/ 912 w 912"/>
                <a:gd name="T3" fmla="*/ 1658 h 1658"/>
                <a:gd name="T4" fmla="*/ 912 w 912"/>
                <a:gd name="T5" fmla="*/ 0 h 1658"/>
                <a:gd name="T6" fmla="*/ 8 w 912"/>
                <a:gd name="T7" fmla="*/ 112 h 1658"/>
                <a:gd name="T8" fmla="*/ 0 w 912"/>
                <a:gd name="T9" fmla="*/ 1371 h 1658"/>
              </a:gdLst>
              <a:ahLst/>
              <a:cxnLst>
                <a:cxn ang="0">
                  <a:pos x="T0" y="T1"/>
                </a:cxn>
                <a:cxn ang="0">
                  <a:pos x="T2" y="T3"/>
                </a:cxn>
                <a:cxn ang="0">
                  <a:pos x="T4" y="T5"/>
                </a:cxn>
                <a:cxn ang="0">
                  <a:pos x="T6" y="T7"/>
                </a:cxn>
                <a:cxn ang="0">
                  <a:pos x="T8" y="T9"/>
                </a:cxn>
              </a:cxnLst>
              <a:rect l="0" t="0" r="r" b="b"/>
              <a:pathLst>
                <a:path w="912" h="1658">
                  <a:moveTo>
                    <a:pt x="0" y="1371"/>
                  </a:moveTo>
                  <a:lnTo>
                    <a:pt x="912" y="1658"/>
                  </a:lnTo>
                  <a:lnTo>
                    <a:pt x="912" y="0"/>
                  </a:lnTo>
                  <a:lnTo>
                    <a:pt x="8" y="112"/>
                  </a:lnTo>
                  <a:lnTo>
                    <a:pt x="0" y="137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p:cNvSpPr>
              <a:spLocks/>
            </p:cNvSpPr>
            <p:nvPr/>
          </p:nvSpPr>
          <p:spPr bwMode="auto">
            <a:xfrm>
              <a:off x="4190" y="3032"/>
              <a:ext cx="626" cy="880"/>
            </a:xfrm>
            <a:custGeom>
              <a:avLst/>
              <a:gdLst>
                <a:gd name="T0" fmla="*/ 312 w 325"/>
                <a:gd name="T1" fmla="*/ 325 h 457"/>
                <a:gd name="T2" fmla="*/ 259 w 325"/>
                <a:gd name="T3" fmla="*/ 296 h 457"/>
                <a:gd name="T4" fmla="*/ 237 w 325"/>
                <a:gd name="T5" fmla="*/ 285 h 457"/>
                <a:gd name="T6" fmla="*/ 219 w 325"/>
                <a:gd name="T7" fmla="*/ 233 h 457"/>
                <a:gd name="T8" fmla="*/ 237 w 325"/>
                <a:gd name="T9" fmla="*/ 177 h 457"/>
                <a:gd name="T10" fmla="*/ 252 w 325"/>
                <a:gd name="T11" fmla="*/ 142 h 457"/>
                <a:gd name="T12" fmla="*/ 247 w 325"/>
                <a:gd name="T13" fmla="*/ 119 h 457"/>
                <a:gd name="T14" fmla="*/ 247 w 325"/>
                <a:gd name="T15" fmla="*/ 120 h 457"/>
                <a:gd name="T16" fmla="*/ 247 w 325"/>
                <a:gd name="T17" fmla="*/ 119 h 457"/>
                <a:gd name="T18" fmla="*/ 247 w 325"/>
                <a:gd name="T19" fmla="*/ 119 h 457"/>
                <a:gd name="T20" fmla="*/ 247 w 325"/>
                <a:gd name="T21" fmla="*/ 118 h 457"/>
                <a:gd name="T22" fmla="*/ 248 w 325"/>
                <a:gd name="T23" fmla="*/ 111 h 457"/>
                <a:gd name="T24" fmla="*/ 248 w 325"/>
                <a:gd name="T25" fmla="*/ 110 h 457"/>
                <a:gd name="T26" fmla="*/ 248 w 325"/>
                <a:gd name="T27" fmla="*/ 104 h 457"/>
                <a:gd name="T28" fmla="*/ 248 w 325"/>
                <a:gd name="T29" fmla="*/ 104 h 457"/>
                <a:gd name="T30" fmla="*/ 248 w 325"/>
                <a:gd name="T31" fmla="*/ 104 h 457"/>
                <a:gd name="T32" fmla="*/ 248 w 325"/>
                <a:gd name="T33" fmla="*/ 103 h 457"/>
                <a:gd name="T34" fmla="*/ 248 w 325"/>
                <a:gd name="T35" fmla="*/ 103 h 457"/>
                <a:gd name="T36" fmla="*/ 248 w 325"/>
                <a:gd name="T37" fmla="*/ 103 h 457"/>
                <a:gd name="T38" fmla="*/ 248 w 325"/>
                <a:gd name="T39" fmla="*/ 102 h 457"/>
                <a:gd name="T40" fmla="*/ 248 w 325"/>
                <a:gd name="T41" fmla="*/ 102 h 457"/>
                <a:gd name="T42" fmla="*/ 248 w 325"/>
                <a:gd name="T43" fmla="*/ 102 h 457"/>
                <a:gd name="T44" fmla="*/ 246 w 325"/>
                <a:gd name="T45" fmla="*/ 62 h 457"/>
                <a:gd name="T46" fmla="*/ 103 w 325"/>
                <a:gd name="T47" fmla="*/ 62 h 457"/>
                <a:gd name="T48" fmla="*/ 101 w 325"/>
                <a:gd name="T49" fmla="*/ 102 h 457"/>
                <a:gd name="T50" fmla="*/ 101 w 325"/>
                <a:gd name="T51" fmla="*/ 102 h 457"/>
                <a:gd name="T52" fmla="*/ 101 w 325"/>
                <a:gd name="T53" fmla="*/ 102 h 457"/>
                <a:gd name="T54" fmla="*/ 101 w 325"/>
                <a:gd name="T55" fmla="*/ 104 h 457"/>
                <a:gd name="T56" fmla="*/ 101 w 325"/>
                <a:gd name="T57" fmla="*/ 104 h 457"/>
                <a:gd name="T58" fmla="*/ 101 w 325"/>
                <a:gd name="T59" fmla="*/ 104 h 457"/>
                <a:gd name="T60" fmla="*/ 101 w 325"/>
                <a:gd name="T61" fmla="*/ 105 h 457"/>
                <a:gd name="T62" fmla="*/ 101 w 325"/>
                <a:gd name="T63" fmla="*/ 105 h 457"/>
                <a:gd name="T64" fmla="*/ 101 w 325"/>
                <a:gd name="T65" fmla="*/ 105 h 457"/>
                <a:gd name="T66" fmla="*/ 101 w 325"/>
                <a:gd name="T67" fmla="*/ 105 h 457"/>
                <a:gd name="T68" fmla="*/ 103 w 325"/>
                <a:gd name="T69" fmla="*/ 123 h 457"/>
                <a:gd name="T70" fmla="*/ 96 w 325"/>
                <a:gd name="T71" fmla="*/ 142 h 457"/>
                <a:gd name="T72" fmla="*/ 112 w 325"/>
                <a:gd name="T73" fmla="*/ 177 h 457"/>
                <a:gd name="T74" fmla="*/ 130 w 325"/>
                <a:gd name="T75" fmla="*/ 233 h 457"/>
                <a:gd name="T76" fmla="*/ 112 w 325"/>
                <a:gd name="T77" fmla="*/ 296 h 457"/>
                <a:gd name="T78" fmla="*/ 20 w 325"/>
                <a:gd name="T79" fmla="*/ 363 h 457"/>
                <a:gd name="T80" fmla="*/ 5 w 325"/>
                <a:gd name="T81" fmla="*/ 457 h 457"/>
                <a:gd name="T82" fmla="*/ 321 w 325"/>
                <a:gd name="T83" fmla="*/ 387 h 457"/>
                <a:gd name="T84" fmla="*/ 312 w 325"/>
                <a:gd name="T85" fmla="*/ 32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5" h="457">
                  <a:moveTo>
                    <a:pt x="312" y="325"/>
                  </a:moveTo>
                  <a:cubicBezTo>
                    <a:pt x="297" y="311"/>
                    <a:pt x="280" y="308"/>
                    <a:pt x="259" y="296"/>
                  </a:cubicBezTo>
                  <a:cubicBezTo>
                    <a:pt x="237" y="285"/>
                    <a:pt x="237" y="285"/>
                    <a:pt x="237" y="285"/>
                  </a:cubicBezTo>
                  <a:cubicBezTo>
                    <a:pt x="237" y="285"/>
                    <a:pt x="197" y="262"/>
                    <a:pt x="219" y="233"/>
                  </a:cubicBezTo>
                  <a:cubicBezTo>
                    <a:pt x="228" y="221"/>
                    <a:pt x="233" y="200"/>
                    <a:pt x="237" y="177"/>
                  </a:cubicBezTo>
                  <a:cubicBezTo>
                    <a:pt x="242" y="177"/>
                    <a:pt x="249" y="162"/>
                    <a:pt x="252" y="142"/>
                  </a:cubicBezTo>
                  <a:cubicBezTo>
                    <a:pt x="256" y="126"/>
                    <a:pt x="251" y="121"/>
                    <a:pt x="247" y="119"/>
                  </a:cubicBezTo>
                  <a:cubicBezTo>
                    <a:pt x="247" y="119"/>
                    <a:pt x="247" y="120"/>
                    <a:pt x="247" y="120"/>
                  </a:cubicBezTo>
                  <a:cubicBezTo>
                    <a:pt x="247" y="120"/>
                    <a:pt x="247" y="119"/>
                    <a:pt x="247" y="119"/>
                  </a:cubicBezTo>
                  <a:cubicBezTo>
                    <a:pt x="247" y="119"/>
                    <a:pt x="247" y="119"/>
                    <a:pt x="247" y="119"/>
                  </a:cubicBezTo>
                  <a:cubicBezTo>
                    <a:pt x="247" y="119"/>
                    <a:pt x="247" y="118"/>
                    <a:pt x="247" y="118"/>
                  </a:cubicBezTo>
                  <a:cubicBezTo>
                    <a:pt x="247" y="116"/>
                    <a:pt x="247" y="113"/>
                    <a:pt x="248" y="111"/>
                  </a:cubicBezTo>
                  <a:cubicBezTo>
                    <a:pt x="248" y="110"/>
                    <a:pt x="248" y="110"/>
                    <a:pt x="248" y="110"/>
                  </a:cubicBezTo>
                  <a:cubicBezTo>
                    <a:pt x="248" y="108"/>
                    <a:pt x="248" y="106"/>
                    <a:pt x="248" y="104"/>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3"/>
                    <a:pt x="248" y="103"/>
                  </a:cubicBezTo>
                  <a:cubicBezTo>
                    <a:pt x="248" y="103"/>
                    <a:pt x="248" y="103"/>
                    <a:pt x="248" y="102"/>
                  </a:cubicBezTo>
                  <a:cubicBezTo>
                    <a:pt x="248" y="102"/>
                    <a:pt x="248" y="102"/>
                    <a:pt x="248" y="102"/>
                  </a:cubicBezTo>
                  <a:cubicBezTo>
                    <a:pt x="248" y="102"/>
                    <a:pt x="248" y="102"/>
                    <a:pt x="248" y="102"/>
                  </a:cubicBezTo>
                  <a:cubicBezTo>
                    <a:pt x="250" y="85"/>
                    <a:pt x="248" y="70"/>
                    <a:pt x="246" y="62"/>
                  </a:cubicBezTo>
                  <a:cubicBezTo>
                    <a:pt x="233" y="16"/>
                    <a:pt x="133" y="0"/>
                    <a:pt x="103" y="62"/>
                  </a:cubicBezTo>
                  <a:cubicBezTo>
                    <a:pt x="99" y="69"/>
                    <a:pt x="99" y="85"/>
                    <a:pt x="101" y="102"/>
                  </a:cubicBezTo>
                  <a:cubicBezTo>
                    <a:pt x="101" y="102"/>
                    <a:pt x="101" y="102"/>
                    <a:pt x="101" y="102"/>
                  </a:cubicBezTo>
                  <a:cubicBezTo>
                    <a:pt x="101" y="102"/>
                    <a:pt x="101" y="102"/>
                    <a:pt x="101" y="102"/>
                  </a:cubicBezTo>
                  <a:cubicBezTo>
                    <a:pt x="101" y="103"/>
                    <a:pt x="101" y="103"/>
                    <a:pt x="101" y="104"/>
                  </a:cubicBezTo>
                  <a:cubicBezTo>
                    <a:pt x="101" y="104"/>
                    <a:pt x="101" y="104"/>
                    <a:pt x="101" y="104"/>
                  </a:cubicBezTo>
                  <a:cubicBezTo>
                    <a:pt x="101" y="104"/>
                    <a:pt x="101" y="104"/>
                    <a:pt x="101" y="104"/>
                  </a:cubicBezTo>
                  <a:cubicBezTo>
                    <a:pt x="101" y="104"/>
                    <a:pt x="101" y="104"/>
                    <a:pt x="101" y="105"/>
                  </a:cubicBezTo>
                  <a:cubicBezTo>
                    <a:pt x="101" y="105"/>
                    <a:pt x="101" y="105"/>
                    <a:pt x="101" y="105"/>
                  </a:cubicBezTo>
                  <a:cubicBezTo>
                    <a:pt x="101" y="105"/>
                    <a:pt x="101" y="105"/>
                    <a:pt x="101" y="105"/>
                  </a:cubicBezTo>
                  <a:cubicBezTo>
                    <a:pt x="101" y="105"/>
                    <a:pt x="101" y="105"/>
                    <a:pt x="101" y="105"/>
                  </a:cubicBezTo>
                  <a:cubicBezTo>
                    <a:pt x="102" y="111"/>
                    <a:pt x="102" y="117"/>
                    <a:pt x="103" y="123"/>
                  </a:cubicBezTo>
                  <a:cubicBezTo>
                    <a:pt x="98" y="124"/>
                    <a:pt x="93" y="127"/>
                    <a:pt x="96" y="142"/>
                  </a:cubicBezTo>
                  <a:cubicBezTo>
                    <a:pt x="100" y="162"/>
                    <a:pt x="107" y="177"/>
                    <a:pt x="112" y="177"/>
                  </a:cubicBezTo>
                  <a:cubicBezTo>
                    <a:pt x="115" y="200"/>
                    <a:pt x="121" y="221"/>
                    <a:pt x="130" y="233"/>
                  </a:cubicBezTo>
                  <a:cubicBezTo>
                    <a:pt x="152" y="262"/>
                    <a:pt x="113" y="296"/>
                    <a:pt x="112" y="296"/>
                  </a:cubicBezTo>
                  <a:cubicBezTo>
                    <a:pt x="112" y="296"/>
                    <a:pt x="34" y="348"/>
                    <a:pt x="20" y="363"/>
                  </a:cubicBezTo>
                  <a:cubicBezTo>
                    <a:pt x="0" y="385"/>
                    <a:pt x="5" y="457"/>
                    <a:pt x="5" y="457"/>
                  </a:cubicBezTo>
                  <a:cubicBezTo>
                    <a:pt x="321" y="387"/>
                    <a:pt x="321" y="387"/>
                    <a:pt x="321" y="387"/>
                  </a:cubicBezTo>
                  <a:cubicBezTo>
                    <a:pt x="321" y="387"/>
                    <a:pt x="325" y="338"/>
                    <a:pt x="312" y="3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p:cNvSpPr>
            <p:nvPr/>
          </p:nvSpPr>
          <p:spPr bwMode="auto">
            <a:xfrm>
              <a:off x="2637" y="1034"/>
              <a:ext cx="855" cy="3103"/>
            </a:xfrm>
            <a:custGeom>
              <a:avLst/>
              <a:gdLst>
                <a:gd name="T0" fmla="*/ 823 w 855"/>
                <a:gd name="T1" fmla="*/ 0 h 3103"/>
                <a:gd name="T2" fmla="*/ 855 w 855"/>
                <a:gd name="T3" fmla="*/ 0 h 3103"/>
                <a:gd name="T4" fmla="*/ 31 w 855"/>
                <a:gd name="T5" fmla="*/ 3095 h 3103"/>
                <a:gd name="T6" fmla="*/ 0 w 855"/>
                <a:gd name="T7" fmla="*/ 3103 h 3103"/>
                <a:gd name="T8" fmla="*/ 823 w 855"/>
                <a:gd name="T9" fmla="*/ 0 h 3103"/>
              </a:gdLst>
              <a:ahLst/>
              <a:cxnLst>
                <a:cxn ang="0">
                  <a:pos x="T0" y="T1"/>
                </a:cxn>
                <a:cxn ang="0">
                  <a:pos x="T2" y="T3"/>
                </a:cxn>
                <a:cxn ang="0">
                  <a:pos x="T4" y="T5"/>
                </a:cxn>
                <a:cxn ang="0">
                  <a:pos x="T6" y="T7"/>
                </a:cxn>
                <a:cxn ang="0">
                  <a:pos x="T8" y="T9"/>
                </a:cxn>
              </a:cxnLst>
              <a:rect l="0" t="0" r="r" b="b"/>
              <a:pathLst>
                <a:path w="855" h="3103">
                  <a:moveTo>
                    <a:pt x="823" y="0"/>
                  </a:moveTo>
                  <a:lnTo>
                    <a:pt x="855" y="0"/>
                  </a:lnTo>
                  <a:lnTo>
                    <a:pt x="31" y="3095"/>
                  </a:lnTo>
                  <a:lnTo>
                    <a:pt x="0" y="3103"/>
                  </a:lnTo>
                  <a:lnTo>
                    <a:pt x="823"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3357" y="1290"/>
              <a:ext cx="253" cy="129"/>
            </a:xfrm>
            <a:custGeom>
              <a:avLst/>
              <a:gdLst>
                <a:gd name="T0" fmla="*/ 0 w 253"/>
                <a:gd name="T1" fmla="*/ 129 h 129"/>
                <a:gd name="T2" fmla="*/ 253 w 253"/>
                <a:gd name="T3" fmla="*/ 0 h 129"/>
                <a:gd name="T4" fmla="*/ 249 w 253"/>
                <a:gd name="T5" fmla="*/ 21 h 129"/>
                <a:gd name="T6" fmla="*/ 35 w 253"/>
                <a:gd name="T7" fmla="*/ 127 h 129"/>
                <a:gd name="T8" fmla="*/ 0 w 253"/>
                <a:gd name="T9" fmla="*/ 129 h 129"/>
              </a:gdLst>
              <a:ahLst/>
              <a:cxnLst>
                <a:cxn ang="0">
                  <a:pos x="T0" y="T1"/>
                </a:cxn>
                <a:cxn ang="0">
                  <a:pos x="T2" y="T3"/>
                </a:cxn>
                <a:cxn ang="0">
                  <a:pos x="T4" y="T5"/>
                </a:cxn>
                <a:cxn ang="0">
                  <a:pos x="T6" y="T7"/>
                </a:cxn>
                <a:cxn ang="0">
                  <a:pos x="T8" y="T9"/>
                </a:cxn>
              </a:cxnLst>
              <a:rect l="0" t="0" r="r" b="b"/>
              <a:pathLst>
                <a:path w="253" h="129">
                  <a:moveTo>
                    <a:pt x="0" y="129"/>
                  </a:moveTo>
                  <a:lnTo>
                    <a:pt x="253" y="0"/>
                  </a:lnTo>
                  <a:lnTo>
                    <a:pt x="249" y="21"/>
                  </a:lnTo>
                  <a:lnTo>
                    <a:pt x="35" y="127"/>
                  </a:lnTo>
                  <a:lnTo>
                    <a:pt x="0" y="129"/>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p:cNvSpPr>
            <p:nvPr/>
          </p:nvSpPr>
          <p:spPr bwMode="auto">
            <a:xfrm>
              <a:off x="3275" y="1602"/>
              <a:ext cx="260" cy="133"/>
            </a:xfrm>
            <a:custGeom>
              <a:avLst/>
              <a:gdLst>
                <a:gd name="T0" fmla="*/ 0 w 260"/>
                <a:gd name="T1" fmla="*/ 131 h 133"/>
                <a:gd name="T2" fmla="*/ 260 w 260"/>
                <a:gd name="T3" fmla="*/ 0 h 133"/>
                <a:gd name="T4" fmla="*/ 254 w 260"/>
                <a:gd name="T5" fmla="*/ 27 h 133"/>
                <a:gd name="T6" fmla="*/ 32 w 260"/>
                <a:gd name="T7" fmla="*/ 133 h 133"/>
                <a:gd name="T8" fmla="*/ 0 w 260"/>
                <a:gd name="T9" fmla="*/ 131 h 133"/>
              </a:gdLst>
              <a:ahLst/>
              <a:cxnLst>
                <a:cxn ang="0">
                  <a:pos x="T0" y="T1"/>
                </a:cxn>
                <a:cxn ang="0">
                  <a:pos x="T2" y="T3"/>
                </a:cxn>
                <a:cxn ang="0">
                  <a:pos x="T4" y="T5"/>
                </a:cxn>
                <a:cxn ang="0">
                  <a:pos x="T6" y="T7"/>
                </a:cxn>
                <a:cxn ang="0">
                  <a:pos x="T8" y="T9"/>
                </a:cxn>
              </a:cxnLst>
              <a:rect l="0" t="0" r="r" b="b"/>
              <a:pathLst>
                <a:path w="260" h="133">
                  <a:moveTo>
                    <a:pt x="0" y="131"/>
                  </a:moveTo>
                  <a:lnTo>
                    <a:pt x="260" y="0"/>
                  </a:lnTo>
                  <a:lnTo>
                    <a:pt x="254" y="27"/>
                  </a:lnTo>
                  <a:lnTo>
                    <a:pt x="32" y="133"/>
                  </a:lnTo>
                  <a:lnTo>
                    <a:pt x="0" y="131"/>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p:cNvSpPr>
            <p:nvPr/>
          </p:nvSpPr>
          <p:spPr bwMode="auto">
            <a:xfrm>
              <a:off x="3099" y="2322"/>
              <a:ext cx="276" cy="69"/>
            </a:xfrm>
            <a:custGeom>
              <a:avLst/>
              <a:gdLst>
                <a:gd name="T0" fmla="*/ 0 w 276"/>
                <a:gd name="T1" fmla="*/ 67 h 69"/>
                <a:gd name="T2" fmla="*/ 270 w 276"/>
                <a:gd name="T3" fmla="*/ 0 h 69"/>
                <a:gd name="T4" fmla="*/ 276 w 276"/>
                <a:gd name="T5" fmla="*/ 17 h 69"/>
                <a:gd name="T6" fmla="*/ 33 w 276"/>
                <a:gd name="T7" fmla="*/ 69 h 69"/>
                <a:gd name="T8" fmla="*/ 0 w 276"/>
                <a:gd name="T9" fmla="*/ 67 h 69"/>
              </a:gdLst>
              <a:ahLst/>
              <a:cxnLst>
                <a:cxn ang="0">
                  <a:pos x="T0" y="T1"/>
                </a:cxn>
                <a:cxn ang="0">
                  <a:pos x="T2" y="T3"/>
                </a:cxn>
                <a:cxn ang="0">
                  <a:pos x="T4" y="T5"/>
                </a:cxn>
                <a:cxn ang="0">
                  <a:pos x="T6" y="T7"/>
                </a:cxn>
                <a:cxn ang="0">
                  <a:pos x="T8" y="T9"/>
                </a:cxn>
              </a:cxnLst>
              <a:rect l="0" t="0" r="r" b="b"/>
              <a:pathLst>
                <a:path w="276" h="69">
                  <a:moveTo>
                    <a:pt x="0" y="67"/>
                  </a:moveTo>
                  <a:lnTo>
                    <a:pt x="270" y="0"/>
                  </a:lnTo>
                  <a:lnTo>
                    <a:pt x="276" y="17"/>
                  </a:lnTo>
                  <a:lnTo>
                    <a:pt x="33" y="69"/>
                  </a:lnTo>
                  <a:lnTo>
                    <a:pt x="0" y="67"/>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
            <p:cNvSpPr>
              <a:spLocks/>
            </p:cNvSpPr>
            <p:nvPr/>
          </p:nvSpPr>
          <p:spPr bwMode="auto">
            <a:xfrm>
              <a:off x="3007" y="2697"/>
              <a:ext cx="271" cy="43"/>
            </a:xfrm>
            <a:custGeom>
              <a:avLst/>
              <a:gdLst>
                <a:gd name="T0" fmla="*/ 0 w 271"/>
                <a:gd name="T1" fmla="*/ 41 h 43"/>
                <a:gd name="T2" fmla="*/ 266 w 271"/>
                <a:gd name="T3" fmla="*/ 0 h 43"/>
                <a:gd name="T4" fmla="*/ 271 w 271"/>
                <a:gd name="T5" fmla="*/ 17 h 43"/>
                <a:gd name="T6" fmla="*/ 31 w 271"/>
                <a:gd name="T7" fmla="*/ 43 h 43"/>
                <a:gd name="T8" fmla="*/ 0 w 271"/>
                <a:gd name="T9" fmla="*/ 41 h 43"/>
              </a:gdLst>
              <a:ahLst/>
              <a:cxnLst>
                <a:cxn ang="0">
                  <a:pos x="T0" y="T1"/>
                </a:cxn>
                <a:cxn ang="0">
                  <a:pos x="T2" y="T3"/>
                </a:cxn>
                <a:cxn ang="0">
                  <a:pos x="T4" y="T5"/>
                </a:cxn>
                <a:cxn ang="0">
                  <a:pos x="T6" y="T7"/>
                </a:cxn>
                <a:cxn ang="0">
                  <a:pos x="T8" y="T9"/>
                </a:cxn>
              </a:cxnLst>
              <a:rect l="0" t="0" r="r" b="b"/>
              <a:pathLst>
                <a:path w="271" h="43">
                  <a:moveTo>
                    <a:pt x="0" y="41"/>
                  </a:moveTo>
                  <a:lnTo>
                    <a:pt x="266" y="0"/>
                  </a:lnTo>
                  <a:lnTo>
                    <a:pt x="271" y="17"/>
                  </a:lnTo>
                  <a:lnTo>
                    <a:pt x="31" y="43"/>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4"/>
            <p:cNvSpPr>
              <a:spLocks/>
            </p:cNvSpPr>
            <p:nvPr/>
          </p:nvSpPr>
          <p:spPr bwMode="auto">
            <a:xfrm>
              <a:off x="2837" y="3379"/>
              <a:ext cx="278" cy="25"/>
            </a:xfrm>
            <a:custGeom>
              <a:avLst/>
              <a:gdLst>
                <a:gd name="T0" fmla="*/ 0 w 278"/>
                <a:gd name="T1" fmla="*/ 0 h 25"/>
                <a:gd name="T2" fmla="*/ 264 w 278"/>
                <a:gd name="T3" fmla="*/ 25 h 25"/>
                <a:gd name="T4" fmla="*/ 278 w 278"/>
                <a:gd name="T5" fmla="*/ 21 h 25"/>
                <a:gd name="T6" fmla="*/ 31 w 278"/>
                <a:gd name="T7" fmla="*/ 0 h 25"/>
                <a:gd name="T8" fmla="*/ 0 w 278"/>
                <a:gd name="T9" fmla="*/ 0 h 25"/>
              </a:gdLst>
              <a:ahLst/>
              <a:cxnLst>
                <a:cxn ang="0">
                  <a:pos x="T0" y="T1"/>
                </a:cxn>
                <a:cxn ang="0">
                  <a:pos x="T2" y="T3"/>
                </a:cxn>
                <a:cxn ang="0">
                  <a:pos x="T4" y="T5"/>
                </a:cxn>
                <a:cxn ang="0">
                  <a:pos x="T6" y="T7"/>
                </a:cxn>
                <a:cxn ang="0">
                  <a:pos x="T8" y="T9"/>
                </a:cxn>
              </a:cxnLst>
              <a:rect l="0" t="0" r="r" b="b"/>
              <a:pathLst>
                <a:path w="278" h="25">
                  <a:moveTo>
                    <a:pt x="0" y="0"/>
                  </a:moveTo>
                  <a:lnTo>
                    <a:pt x="264" y="25"/>
                  </a:lnTo>
                  <a:lnTo>
                    <a:pt x="278" y="21"/>
                  </a:lnTo>
                  <a:lnTo>
                    <a:pt x="31"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p:cNvSpPr>
            <p:nvPr/>
          </p:nvSpPr>
          <p:spPr bwMode="auto">
            <a:xfrm>
              <a:off x="2739" y="3746"/>
              <a:ext cx="270" cy="54"/>
            </a:xfrm>
            <a:custGeom>
              <a:avLst/>
              <a:gdLst>
                <a:gd name="T0" fmla="*/ 0 w 270"/>
                <a:gd name="T1" fmla="*/ 0 h 54"/>
                <a:gd name="T2" fmla="*/ 266 w 270"/>
                <a:gd name="T3" fmla="*/ 54 h 54"/>
                <a:gd name="T4" fmla="*/ 270 w 270"/>
                <a:gd name="T5" fmla="*/ 45 h 54"/>
                <a:gd name="T6" fmla="*/ 33 w 270"/>
                <a:gd name="T7" fmla="*/ 0 h 54"/>
                <a:gd name="T8" fmla="*/ 0 w 270"/>
                <a:gd name="T9" fmla="*/ 0 h 54"/>
              </a:gdLst>
              <a:ahLst/>
              <a:cxnLst>
                <a:cxn ang="0">
                  <a:pos x="T0" y="T1"/>
                </a:cxn>
                <a:cxn ang="0">
                  <a:pos x="T2" y="T3"/>
                </a:cxn>
                <a:cxn ang="0">
                  <a:pos x="T4" y="T5"/>
                </a:cxn>
                <a:cxn ang="0">
                  <a:pos x="T6" y="T7"/>
                </a:cxn>
                <a:cxn ang="0">
                  <a:pos x="T8" y="T9"/>
                </a:cxn>
              </a:cxnLst>
              <a:rect l="0" t="0" r="r" b="b"/>
              <a:pathLst>
                <a:path w="270" h="54">
                  <a:moveTo>
                    <a:pt x="0" y="0"/>
                  </a:moveTo>
                  <a:lnTo>
                    <a:pt x="266" y="54"/>
                  </a:lnTo>
                  <a:lnTo>
                    <a:pt x="270" y="45"/>
                  </a:lnTo>
                  <a:lnTo>
                    <a:pt x="33"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noEditPoints="1"/>
            </p:cNvSpPr>
            <p:nvPr/>
          </p:nvSpPr>
          <p:spPr bwMode="auto">
            <a:xfrm>
              <a:off x="2560" y="845"/>
              <a:ext cx="1233" cy="3423"/>
            </a:xfrm>
            <a:custGeom>
              <a:avLst/>
              <a:gdLst>
                <a:gd name="T0" fmla="*/ 1136 w 1233"/>
                <a:gd name="T1" fmla="*/ 89 h 3423"/>
                <a:gd name="T2" fmla="*/ 1077 w 1233"/>
                <a:gd name="T3" fmla="*/ 337 h 3423"/>
                <a:gd name="T4" fmla="*/ 826 w 1233"/>
                <a:gd name="T5" fmla="*/ 466 h 3423"/>
                <a:gd name="T6" fmla="*/ 900 w 1233"/>
                <a:gd name="T7" fmla="*/ 189 h 3423"/>
                <a:gd name="T8" fmla="*/ 821 w 1233"/>
                <a:gd name="T9" fmla="*/ 266 h 3423"/>
                <a:gd name="T10" fmla="*/ 0 w 1233"/>
                <a:gd name="T11" fmla="*/ 3259 h 3423"/>
                <a:gd name="T12" fmla="*/ 77 w 1233"/>
                <a:gd name="T13" fmla="*/ 3292 h 3423"/>
                <a:gd name="T14" fmla="*/ 158 w 1233"/>
                <a:gd name="T15" fmla="*/ 2990 h 3423"/>
                <a:gd name="T16" fmla="*/ 420 w 1233"/>
                <a:gd name="T17" fmla="*/ 3061 h 3423"/>
                <a:gd name="T18" fmla="*/ 343 w 1233"/>
                <a:gd name="T19" fmla="*/ 3383 h 3423"/>
                <a:gd name="T20" fmla="*/ 455 w 1233"/>
                <a:gd name="T21" fmla="*/ 3423 h 3423"/>
                <a:gd name="T22" fmla="*/ 1233 w 1233"/>
                <a:gd name="T23" fmla="*/ 0 h 3423"/>
                <a:gd name="T24" fmla="*/ 1136 w 1233"/>
                <a:gd name="T25" fmla="*/ 89 h 3423"/>
                <a:gd name="T26" fmla="*/ 1050 w 1233"/>
                <a:gd name="T27" fmla="*/ 445 h 3423"/>
                <a:gd name="T28" fmla="*/ 1002 w 1233"/>
                <a:gd name="T29" fmla="*/ 649 h 3423"/>
                <a:gd name="T30" fmla="*/ 742 w 1233"/>
                <a:gd name="T31" fmla="*/ 782 h 3423"/>
                <a:gd name="T32" fmla="*/ 797 w 1233"/>
                <a:gd name="T33" fmla="*/ 572 h 3423"/>
                <a:gd name="T34" fmla="*/ 1050 w 1233"/>
                <a:gd name="T35" fmla="*/ 445 h 3423"/>
                <a:gd name="T36" fmla="*/ 372 w 1233"/>
                <a:gd name="T37" fmla="*/ 2181 h 3423"/>
                <a:gd name="T38" fmla="*/ 449 w 1233"/>
                <a:gd name="T39" fmla="*/ 1893 h 3423"/>
                <a:gd name="T40" fmla="*/ 709 w 1233"/>
                <a:gd name="T41" fmla="*/ 1860 h 3423"/>
                <a:gd name="T42" fmla="*/ 636 w 1233"/>
                <a:gd name="T43" fmla="*/ 2168 h 3423"/>
                <a:gd name="T44" fmla="*/ 372 w 1233"/>
                <a:gd name="T45" fmla="*/ 2181 h 3423"/>
                <a:gd name="T46" fmla="*/ 611 w 1233"/>
                <a:gd name="T47" fmla="*/ 2272 h 3423"/>
                <a:gd name="T48" fmla="*/ 541 w 1233"/>
                <a:gd name="T49" fmla="*/ 2559 h 3423"/>
                <a:gd name="T50" fmla="*/ 277 w 1233"/>
                <a:gd name="T51" fmla="*/ 2534 h 3423"/>
                <a:gd name="T52" fmla="*/ 349 w 1233"/>
                <a:gd name="T53" fmla="*/ 2270 h 3423"/>
                <a:gd name="T54" fmla="*/ 611 w 1233"/>
                <a:gd name="T55" fmla="*/ 2272 h 3423"/>
                <a:gd name="T56" fmla="*/ 474 w 1233"/>
                <a:gd name="T57" fmla="*/ 1798 h 3423"/>
                <a:gd name="T58" fmla="*/ 541 w 1233"/>
                <a:gd name="T59" fmla="*/ 1544 h 3423"/>
                <a:gd name="T60" fmla="*/ 799 w 1233"/>
                <a:gd name="T61" fmla="*/ 1483 h 3423"/>
                <a:gd name="T62" fmla="*/ 734 w 1233"/>
                <a:gd name="T63" fmla="*/ 1754 h 3423"/>
                <a:gd name="T64" fmla="*/ 474 w 1233"/>
                <a:gd name="T65" fmla="*/ 1798 h 3423"/>
                <a:gd name="T66" fmla="*/ 566 w 1233"/>
                <a:gd name="T67" fmla="*/ 1446 h 3423"/>
                <a:gd name="T68" fmla="*/ 624 w 1233"/>
                <a:gd name="T69" fmla="*/ 1228 h 3423"/>
                <a:gd name="T70" fmla="*/ 884 w 1233"/>
                <a:gd name="T71" fmla="*/ 1136 h 3423"/>
                <a:gd name="T72" fmla="*/ 824 w 1233"/>
                <a:gd name="T73" fmla="*/ 1377 h 3423"/>
                <a:gd name="T74" fmla="*/ 566 w 1233"/>
                <a:gd name="T75" fmla="*/ 1446 h 3423"/>
                <a:gd name="T76" fmla="*/ 653 w 1233"/>
                <a:gd name="T77" fmla="*/ 1121 h 3423"/>
                <a:gd name="T78" fmla="*/ 715 w 1233"/>
                <a:gd name="T79" fmla="*/ 888 h 3423"/>
                <a:gd name="T80" fmla="*/ 975 w 1233"/>
                <a:gd name="T81" fmla="*/ 757 h 3423"/>
                <a:gd name="T82" fmla="*/ 911 w 1233"/>
                <a:gd name="T83" fmla="*/ 1019 h 3423"/>
                <a:gd name="T84" fmla="*/ 653 w 1233"/>
                <a:gd name="T85" fmla="*/ 1121 h 3423"/>
                <a:gd name="T86" fmla="*/ 445 w 1233"/>
                <a:gd name="T87" fmla="*/ 2955 h 3423"/>
                <a:gd name="T88" fmla="*/ 181 w 1233"/>
                <a:gd name="T89" fmla="*/ 2901 h 3423"/>
                <a:gd name="T90" fmla="*/ 252 w 1233"/>
                <a:gd name="T91" fmla="*/ 2634 h 3423"/>
                <a:gd name="T92" fmla="*/ 514 w 1233"/>
                <a:gd name="T93" fmla="*/ 2665 h 3423"/>
                <a:gd name="T94" fmla="*/ 445 w 1233"/>
                <a:gd name="T95" fmla="*/ 2955 h 3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3" h="342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p:cNvSpPr>
            <p:nvPr/>
          </p:nvSpPr>
          <p:spPr bwMode="auto">
            <a:xfrm>
              <a:off x="3015" y="845"/>
              <a:ext cx="809" cy="3423"/>
            </a:xfrm>
            <a:custGeom>
              <a:avLst/>
              <a:gdLst>
                <a:gd name="T0" fmla="*/ 776 w 809"/>
                <a:gd name="T1" fmla="*/ 0 h 3423"/>
                <a:gd name="T2" fmla="*/ 809 w 809"/>
                <a:gd name="T3" fmla="*/ 0 h 3423"/>
                <a:gd name="T4" fmla="*/ 57 w 809"/>
                <a:gd name="T5" fmla="*/ 3410 h 3423"/>
                <a:gd name="T6" fmla="*/ 0 w 809"/>
                <a:gd name="T7" fmla="*/ 3423 h 3423"/>
                <a:gd name="T8" fmla="*/ 776 w 809"/>
                <a:gd name="T9" fmla="*/ 0 h 3423"/>
              </a:gdLst>
              <a:ahLst/>
              <a:cxnLst>
                <a:cxn ang="0">
                  <a:pos x="T0" y="T1"/>
                </a:cxn>
                <a:cxn ang="0">
                  <a:pos x="T2" y="T3"/>
                </a:cxn>
                <a:cxn ang="0">
                  <a:pos x="T4" y="T5"/>
                </a:cxn>
                <a:cxn ang="0">
                  <a:pos x="T6" y="T7"/>
                </a:cxn>
                <a:cxn ang="0">
                  <a:pos x="T8" y="T9"/>
                </a:cxn>
              </a:cxnLst>
              <a:rect l="0" t="0" r="r" b="b"/>
              <a:pathLst>
                <a:path w="809" h="3423">
                  <a:moveTo>
                    <a:pt x="776" y="0"/>
                  </a:moveTo>
                  <a:lnTo>
                    <a:pt x="809" y="0"/>
                  </a:lnTo>
                  <a:lnTo>
                    <a:pt x="57" y="3410"/>
                  </a:lnTo>
                  <a:lnTo>
                    <a:pt x="0" y="3423"/>
                  </a:lnTo>
                  <a:lnTo>
                    <a:pt x="776"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矩形 38"/>
          <p:cNvSpPr/>
          <p:nvPr/>
        </p:nvSpPr>
        <p:spPr>
          <a:xfrm>
            <a:off x="0" y="1836078"/>
            <a:ext cx="7903924" cy="2494550"/>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 4"/>
          <p:cNvSpPr txBox="1">
            <a:spLocks/>
          </p:cNvSpPr>
          <p:nvPr/>
        </p:nvSpPr>
        <p:spPr>
          <a:xfrm>
            <a:off x="90293" y="2400749"/>
            <a:ext cx="6982396"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r>
              <a:rPr lang="en-US" altLang="zh-CN" sz="2300" dirty="0">
                <a:solidFill>
                  <a:schemeClr val="bg1"/>
                </a:solidFill>
                <a:latin typeface="微软雅黑" panose="020B0503020204020204" pitchFamily="34" charset="-122"/>
                <a:ea typeface="微软雅黑" panose="020B0503020204020204" pitchFamily="34" charset="-122"/>
              </a:rPr>
              <a:t>College Students' Career  Planning</a:t>
            </a:r>
          </a:p>
        </p:txBody>
      </p:sp>
      <p:sp>
        <p:nvSpPr>
          <p:cNvPr id="46" name="TextBox 45"/>
          <p:cNvSpPr txBox="1"/>
          <p:nvPr/>
        </p:nvSpPr>
        <p:spPr>
          <a:xfrm>
            <a:off x="563666" y="2793702"/>
            <a:ext cx="7445127" cy="923330"/>
          </a:xfrm>
          <a:prstGeom prst="rect">
            <a:avLst/>
          </a:prstGeom>
          <a:noFill/>
        </p:spPr>
        <p:txBody>
          <a:bodyPr wrap="square" rtlCol="0">
            <a:spAutoFit/>
          </a:bodyPr>
          <a:lstStyle/>
          <a:p>
            <a:r>
              <a:rPr lang="zh-CN" altLang="en-US" sz="5400" dirty="0">
                <a:solidFill>
                  <a:schemeClr val="bg1"/>
                </a:solidFill>
                <a:latin typeface="微软雅黑" panose="020B0503020204020204" pitchFamily="34" charset="-122"/>
                <a:ea typeface="微软雅黑" panose="020B0503020204020204" pitchFamily="34" charset="-122"/>
              </a:rPr>
              <a:t>谢谢大家的聆听</a:t>
            </a:r>
          </a:p>
        </p:txBody>
      </p:sp>
      <p:sp>
        <p:nvSpPr>
          <p:cNvPr id="47" name="标题 4"/>
          <p:cNvSpPr txBox="1">
            <a:spLocks/>
          </p:cNvSpPr>
          <p:nvPr/>
        </p:nvSpPr>
        <p:spPr>
          <a:xfrm>
            <a:off x="873045" y="4500374"/>
            <a:ext cx="4230309"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这里输入学校院系专业信息</a:t>
            </a:r>
          </a:p>
        </p:txBody>
      </p:sp>
      <p:sp>
        <p:nvSpPr>
          <p:cNvPr id="48" name="Freeform 10"/>
          <p:cNvSpPr>
            <a:spLocks noEditPoints="1"/>
          </p:cNvSpPr>
          <p:nvPr/>
        </p:nvSpPr>
        <p:spPr bwMode="auto">
          <a:xfrm>
            <a:off x="622598" y="4572382"/>
            <a:ext cx="264564" cy="255248"/>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740770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1000" fill="hold"/>
                                        <p:tgtEl>
                                          <p:spTgt spid="44"/>
                                        </p:tgtEl>
                                        <p:attrNameLst>
                                          <p:attrName>ppt_x</p:attrName>
                                        </p:attrNameLst>
                                      </p:cBhvr>
                                      <p:tavLst>
                                        <p:tav tm="0">
                                          <p:val>
                                            <p:strVal val="0-#ppt_w/2"/>
                                          </p:val>
                                        </p:tav>
                                        <p:tav tm="100000">
                                          <p:val>
                                            <p:strVal val="#ppt_x"/>
                                          </p:val>
                                        </p:tav>
                                      </p:tavLst>
                                    </p:anim>
                                    <p:anim calcmode="lin" valueType="num">
                                      <p:cBhvr additive="base">
                                        <p:cTn id="14" dur="1000" fill="hold"/>
                                        <p:tgtEl>
                                          <p:spTgt spid="4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5"/>
                                        </p:tgtEl>
                                        <p:attrNameLst>
                                          <p:attrName>ppt_y</p:attrName>
                                        </p:attrNameLst>
                                      </p:cBhvr>
                                      <p:tavLst>
                                        <p:tav tm="0">
                                          <p:val>
                                            <p:strVal val="#ppt_y"/>
                                          </p:val>
                                        </p:tav>
                                        <p:tav tm="100000">
                                          <p:val>
                                            <p:strVal val="#ppt_y"/>
                                          </p:val>
                                        </p:tav>
                                      </p:tavLst>
                                    </p:anim>
                                    <p:anim calcmode="lin" valueType="num">
                                      <p:cBhvr>
                                        <p:cTn id="20"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5"/>
                                        </p:tgtEl>
                                      </p:cBhvr>
                                    </p:animEffect>
                                  </p:childTnLst>
                                </p:cTn>
                              </p:par>
                            </p:childTnLst>
                          </p:cTn>
                        </p:par>
                        <p:par>
                          <p:cTn id="23" fill="hold">
                            <p:stCondLst>
                              <p:cond delay="39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6"/>
                                        </p:tgtEl>
                                        <p:attrNameLst>
                                          <p:attrName>ppt_y</p:attrName>
                                        </p:attrNameLst>
                                      </p:cBhvr>
                                      <p:tavLst>
                                        <p:tav tm="0">
                                          <p:val>
                                            <p:strVal val="#ppt_y"/>
                                          </p:val>
                                        </p:tav>
                                        <p:tav tm="100000">
                                          <p:val>
                                            <p:strVal val="#ppt_y"/>
                                          </p:val>
                                        </p:tav>
                                      </p:tavLst>
                                    </p:anim>
                                    <p:anim calcmode="lin" valueType="num">
                                      <p:cBhvr>
                                        <p:cTn id="28"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6"/>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P spid="47" grpId="0"/>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04</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1653803"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个人信息</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773938" y="2005855"/>
            <a:ext cx="2133600" cy="2332891"/>
            <a:chOff x="1407408" y="1556794"/>
            <a:chExt cx="2133600" cy="2332891"/>
          </a:xfrm>
          <a:blipFill dpi="0" rotWithShape="1">
            <a:blip r:embed="rId5">
              <a:extLst>
                <a:ext uri="{28A0092B-C50C-407E-A947-70E740481C1C}">
                  <a14:useLocalDpi xmlns:a14="http://schemas.microsoft.com/office/drawing/2010/main" val="0"/>
                </a:ext>
              </a:extLst>
            </a:blip>
            <a:srcRect/>
            <a:stretch>
              <a:fillRect/>
            </a:stretch>
          </a:blipFill>
        </p:grpSpPr>
        <p:sp>
          <p:nvSpPr>
            <p:cNvPr id="11" name="矩形 10"/>
            <p:cNvSpPr/>
            <p:nvPr/>
          </p:nvSpPr>
          <p:spPr>
            <a:xfrm>
              <a:off x="1407408" y="1756085"/>
              <a:ext cx="2133600"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2" name="矩形 11"/>
            <p:cNvSpPr/>
            <p:nvPr/>
          </p:nvSpPr>
          <p:spPr>
            <a:xfrm>
              <a:off x="1407408" y="1556794"/>
              <a:ext cx="2133600" cy="937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3" name="文本框 13"/>
          <p:cNvSpPr txBox="1"/>
          <p:nvPr/>
        </p:nvSpPr>
        <p:spPr>
          <a:xfrm>
            <a:off x="2249017" y="4510861"/>
            <a:ext cx="1337824" cy="369332"/>
          </a:xfrm>
          <a:prstGeom prst="rect">
            <a:avLst/>
          </a:prstGeom>
          <a:noFill/>
        </p:spPr>
        <p:txBody>
          <a:bodyPr wrap="square" rtlCol="0">
            <a:spAutoFit/>
          </a:bodyPr>
          <a:lstStyle/>
          <a:p>
            <a:pPr algn="ctr"/>
            <a:r>
              <a:rPr lang="zh-CN" altLang="en-US" dirty="0">
                <a:solidFill>
                  <a:schemeClr val="accent1">
                    <a:lumMod val="75000"/>
                  </a:schemeClr>
                </a:solidFill>
                <a:latin typeface="微软雅黑" pitchFamily="34" charset="-122"/>
                <a:ea typeface="微软雅黑" pitchFamily="34" charset="-122"/>
              </a:rPr>
              <a:t>熊猫办公</a:t>
            </a:r>
            <a:r>
              <a:rPr lang="en-US" altLang="zh-CN" dirty="0">
                <a:solidFill>
                  <a:schemeClr val="accent1">
                    <a:lumMod val="75000"/>
                  </a:schemeClr>
                </a:solidFill>
                <a:latin typeface="微软雅黑" pitchFamily="34" charset="-122"/>
                <a:ea typeface="微软雅黑" pitchFamily="34" charset="-122"/>
              </a:rPr>
              <a:t>XXX</a:t>
            </a:r>
          </a:p>
        </p:txBody>
      </p:sp>
      <p:sp>
        <p:nvSpPr>
          <p:cNvPr id="14" name="文本框 7"/>
          <p:cNvSpPr txBox="1">
            <a:spLocks noChangeArrowheads="1"/>
          </p:cNvSpPr>
          <p:nvPr/>
        </p:nvSpPr>
        <p:spPr bwMode="auto">
          <a:xfrm>
            <a:off x="4344769" y="2000453"/>
            <a:ext cx="2736303" cy="131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2000" dirty="0">
                <a:solidFill>
                  <a:schemeClr val="accent1">
                    <a:lumMod val="75000"/>
                  </a:schemeClr>
                </a:solidFill>
                <a:latin typeface="微软雅黑" pitchFamily="34" charset="-122"/>
              </a:rPr>
              <a:t>个人简介</a:t>
            </a:r>
            <a:endParaRPr lang="en-US" altLang="zh-CN" sz="2000" dirty="0">
              <a:solidFill>
                <a:schemeClr val="accent1">
                  <a:lumMod val="75000"/>
                </a:schemeClr>
              </a:solidFill>
              <a:latin typeface="微软雅黑" pitchFamily="34" charset="-122"/>
            </a:endParaRPr>
          </a:p>
          <a:p>
            <a:pPr>
              <a:lnSpc>
                <a:spcPct val="150000"/>
              </a:lnSpc>
              <a:spcBef>
                <a:spcPts val="300"/>
              </a:spcBef>
            </a:pPr>
            <a:r>
              <a:rPr lang="zh-CN" altLang="en-US" sz="1200" dirty="0">
                <a:solidFill>
                  <a:schemeClr val="tx1">
                    <a:lumMod val="50000"/>
                    <a:lumOff val="50000"/>
                  </a:schemeClr>
                </a:solidFill>
                <a:latin typeface="微软雅黑" pitchFamily="34" charset="-122"/>
              </a:rPr>
              <a:t>单击此处添加对图片的说明文字单击此处添加对图片的说明文字单击此处添加对图片的说明文字单击此处添加对图片的说明文字</a:t>
            </a:r>
          </a:p>
          <a:p>
            <a:pPr>
              <a:lnSpc>
                <a:spcPct val="150000"/>
              </a:lnSpc>
              <a:spcBef>
                <a:spcPts val="300"/>
              </a:spcBef>
            </a:pPr>
            <a:endParaRPr lang="zh-CN" altLang="en-US" sz="1200" dirty="0">
              <a:solidFill>
                <a:schemeClr val="tx1">
                  <a:lumMod val="50000"/>
                  <a:lumOff val="50000"/>
                </a:schemeClr>
              </a:solidFill>
              <a:latin typeface="微软雅黑" pitchFamily="34" charset="-122"/>
            </a:endParaRPr>
          </a:p>
        </p:txBody>
      </p:sp>
      <p:grpSp>
        <p:nvGrpSpPr>
          <p:cNvPr id="15" name="组合 14"/>
          <p:cNvGrpSpPr/>
          <p:nvPr/>
        </p:nvGrpSpPr>
        <p:grpSpPr>
          <a:xfrm>
            <a:off x="4488782" y="3531711"/>
            <a:ext cx="2304259" cy="1449549"/>
            <a:chOff x="2702415" y="2850393"/>
            <a:chExt cx="2304259" cy="1449549"/>
          </a:xfrm>
        </p:grpSpPr>
        <p:grpSp>
          <p:nvGrpSpPr>
            <p:cNvPr id="16" name="组合 15"/>
            <p:cNvGrpSpPr>
              <a:grpSpLocks noChangeAspect="1"/>
            </p:cNvGrpSpPr>
            <p:nvPr/>
          </p:nvGrpSpPr>
          <p:grpSpPr>
            <a:xfrm>
              <a:off x="2702415" y="3666497"/>
              <a:ext cx="223475" cy="180000"/>
              <a:chOff x="3304457" y="-231998"/>
              <a:chExt cx="576064" cy="463996"/>
            </a:xfrm>
          </p:grpSpPr>
          <p:sp>
            <p:nvSpPr>
              <p:cNvPr id="30" name="圆角矩形 29"/>
              <p:cNvSpPr/>
              <p:nvPr/>
            </p:nvSpPr>
            <p:spPr>
              <a:xfrm>
                <a:off x="3304457" y="-231998"/>
                <a:ext cx="576064" cy="46399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KSO_Shape"/>
              <p:cNvSpPr>
                <a:spLocks noChangeAspect="1"/>
              </p:cNvSpPr>
              <p:nvPr/>
            </p:nvSpPr>
            <p:spPr>
              <a:xfrm>
                <a:off x="3430489" y="-121500"/>
                <a:ext cx="324000" cy="24300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7" name="组合 16"/>
            <p:cNvGrpSpPr>
              <a:grpSpLocks noChangeAspect="1"/>
            </p:cNvGrpSpPr>
            <p:nvPr/>
          </p:nvGrpSpPr>
          <p:grpSpPr>
            <a:xfrm>
              <a:off x="2702415" y="3294449"/>
              <a:ext cx="223475" cy="180000"/>
              <a:chOff x="2350396" y="383407"/>
              <a:chExt cx="576064" cy="463996"/>
            </a:xfrm>
          </p:grpSpPr>
          <p:sp>
            <p:nvSpPr>
              <p:cNvPr id="28" name="圆角矩形 27"/>
              <p:cNvSpPr/>
              <p:nvPr/>
            </p:nvSpPr>
            <p:spPr>
              <a:xfrm>
                <a:off x="2350396" y="383407"/>
                <a:ext cx="576064" cy="46399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KSO_Shape"/>
              <p:cNvSpPr>
                <a:spLocks noChangeAspect="1"/>
              </p:cNvSpPr>
              <p:nvPr/>
            </p:nvSpPr>
            <p:spPr>
              <a:xfrm>
                <a:off x="2476428" y="507135"/>
                <a:ext cx="324000" cy="216541"/>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7"/>
            <p:cNvGrpSpPr>
              <a:grpSpLocks noChangeAspect="1"/>
            </p:cNvGrpSpPr>
            <p:nvPr/>
          </p:nvGrpSpPr>
          <p:grpSpPr>
            <a:xfrm>
              <a:off x="2702415" y="2922401"/>
              <a:ext cx="223475" cy="180000"/>
              <a:chOff x="971600" y="107504"/>
              <a:chExt cx="576064" cy="463996"/>
            </a:xfrm>
          </p:grpSpPr>
          <p:sp>
            <p:nvSpPr>
              <p:cNvPr id="26" name="圆角矩形 25"/>
              <p:cNvSpPr/>
              <p:nvPr/>
            </p:nvSpPr>
            <p:spPr>
              <a:xfrm>
                <a:off x="971600" y="107504"/>
                <a:ext cx="576064" cy="46399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KSO_Shape"/>
              <p:cNvSpPr>
                <a:spLocks noChangeAspect="1"/>
              </p:cNvSpPr>
              <p:nvPr/>
            </p:nvSpPr>
            <p:spPr>
              <a:xfrm>
                <a:off x="1122742" y="177502"/>
                <a:ext cx="273780" cy="324000"/>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9" name="组合 18"/>
            <p:cNvGrpSpPr>
              <a:grpSpLocks noChangeAspect="1"/>
            </p:cNvGrpSpPr>
            <p:nvPr/>
          </p:nvGrpSpPr>
          <p:grpSpPr>
            <a:xfrm>
              <a:off x="2702415" y="4038545"/>
              <a:ext cx="223475" cy="180000"/>
              <a:chOff x="5180856" y="-282649"/>
              <a:chExt cx="576064" cy="463996"/>
            </a:xfrm>
          </p:grpSpPr>
          <p:sp>
            <p:nvSpPr>
              <p:cNvPr id="24" name="圆角矩形 23"/>
              <p:cNvSpPr/>
              <p:nvPr/>
            </p:nvSpPr>
            <p:spPr>
              <a:xfrm>
                <a:off x="5180856" y="-282649"/>
                <a:ext cx="576064" cy="46399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KSO_Shape"/>
              <p:cNvSpPr>
                <a:spLocks noChangeAspect="1"/>
              </p:cNvSpPr>
              <p:nvPr/>
            </p:nvSpPr>
            <p:spPr>
              <a:xfrm>
                <a:off x="5306888" y="-182411"/>
                <a:ext cx="324000" cy="26352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2990450" y="2850393"/>
              <a:ext cx="1728192" cy="307777"/>
            </a:xfrm>
            <a:prstGeom prst="rect">
              <a:avLst/>
            </a:prstGeom>
            <a:noFill/>
          </p:spPr>
          <p:txBody>
            <a:bodyPr wrap="square" rtlCol="0">
              <a:spAutoFit/>
            </a:bodyPr>
            <a:lstStyle/>
            <a:p>
              <a:r>
                <a:rPr lang="en-US" altLang="zh-CN" sz="1400" dirty="0">
                  <a:solidFill>
                    <a:schemeClr val="tx1">
                      <a:lumMod val="50000"/>
                      <a:lumOff val="50000"/>
                    </a:schemeClr>
                  </a:solidFill>
                  <a:latin typeface="微软雅黑" pitchFamily="34" charset="-122"/>
                  <a:ea typeface="微软雅黑" pitchFamily="34" charset="-122"/>
                </a:rPr>
                <a:t>18212345678</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21" name="TextBox 20"/>
            <p:cNvSpPr txBox="1"/>
            <p:nvPr/>
          </p:nvSpPr>
          <p:spPr>
            <a:xfrm>
              <a:off x="2990450" y="3243709"/>
              <a:ext cx="2017224" cy="307777"/>
            </a:xfrm>
            <a:prstGeom prst="rect">
              <a:avLst/>
            </a:prstGeom>
            <a:noFill/>
          </p:spPr>
          <p:txBody>
            <a:bodyPr wrap="square" rtlCol="0">
              <a:spAutoFit/>
            </a:bodyPr>
            <a:lstStyle/>
            <a:p>
              <a:r>
                <a:rPr lang="en-US" altLang="zh-CN" sz="1400" dirty="0">
                  <a:solidFill>
                    <a:schemeClr val="tx1">
                      <a:lumMod val="50000"/>
                      <a:lumOff val="50000"/>
                    </a:schemeClr>
                  </a:solidFill>
                  <a:latin typeface="微软雅黑" pitchFamily="34" charset="-122"/>
                  <a:ea typeface="微软雅黑" pitchFamily="34" charset="-122"/>
                </a:rPr>
                <a:t>wms123@163.com</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22" name="TextBox 21"/>
            <p:cNvSpPr txBox="1"/>
            <p:nvPr/>
          </p:nvSpPr>
          <p:spPr>
            <a:xfrm>
              <a:off x="2990450" y="3602608"/>
              <a:ext cx="2017224" cy="307777"/>
            </a:xfrm>
            <a:prstGeom prst="rect">
              <a:avLst/>
            </a:prstGeom>
            <a:noFill/>
          </p:spPr>
          <p:txBody>
            <a:bodyPr wrap="square" rtlCol="0">
              <a:spAutoFit/>
            </a:bodyPr>
            <a:lstStyle/>
            <a:p>
              <a:r>
                <a:rPr lang="en-US" altLang="zh-CN" sz="1400" dirty="0">
                  <a:solidFill>
                    <a:schemeClr val="tx1">
                      <a:lumMod val="50000"/>
                      <a:lumOff val="50000"/>
                    </a:schemeClr>
                  </a:solidFill>
                  <a:latin typeface="微软雅黑" pitchFamily="34" charset="-122"/>
                  <a:ea typeface="微软雅黑" pitchFamily="34" charset="-122"/>
                </a:rPr>
                <a:t>wumingshi</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23" name="TextBox 22"/>
            <p:cNvSpPr txBox="1"/>
            <p:nvPr/>
          </p:nvSpPr>
          <p:spPr>
            <a:xfrm>
              <a:off x="2990202" y="3992165"/>
              <a:ext cx="2017224" cy="307777"/>
            </a:xfrm>
            <a:prstGeom prst="rect">
              <a:avLst/>
            </a:prstGeom>
            <a:noFill/>
          </p:spPr>
          <p:txBody>
            <a:bodyPr wrap="square" rtlCol="0">
              <a:spAutoFit/>
            </a:bodyPr>
            <a:lstStyle/>
            <a:p>
              <a:r>
                <a:rPr lang="en-US" altLang="zh-CN" sz="1400" dirty="0">
                  <a:solidFill>
                    <a:schemeClr val="tx1">
                      <a:lumMod val="50000"/>
                      <a:lumOff val="50000"/>
                    </a:schemeClr>
                  </a:solidFill>
                  <a:latin typeface="微软雅黑" pitchFamily="34" charset="-122"/>
                  <a:ea typeface="微软雅黑" pitchFamily="34" charset="-122"/>
                </a:rPr>
                <a:t>wms123</a:t>
              </a:r>
              <a:endParaRPr lang="zh-CN" altLang="en-US" sz="1400" dirty="0">
                <a:solidFill>
                  <a:schemeClr val="tx1">
                    <a:lumMod val="50000"/>
                    <a:lumOff val="50000"/>
                  </a:schemeClr>
                </a:solidFill>
                <a:latin typeface="微软雅黑" pitchFamily="34" charset="-122"/>
                <a:ea typeface="微软雅黑" pitchFamily="34" charset="-122"/>
              </a:endParaRPr>
            </a:p>
          </p:txBody>
        </p:sp>
      </p:grpSp>
      <p:sp>
        <p:nvSpPr>
          <p:cNvPr id="32" name="圆角矩形 31"/>
          <p:cNvSpPr/>
          <p:nvPr/>
        </p:nvSpPr>
        <p:spPr>
          <a:xfrm>
            <a:off x="7499430" y="2655485"/>
            <a:ext cx="2340000" cy="180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7499430" y="3963943"/>
            <a:ext cx="2340000" cy="180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圆角矩形 33"/>
          <p:cNvSpPr/>
          <p:nvPr/>
        </p:nvSpPr>
        <p:spPr>
          <a:xfrm>
            <a:off x="7499430" y="4606009"/>
            <a:ext cx="2340000" cy="180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7499430" y="3321876"/>
            <a:ext cx="2340000" cy="180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圆角矩形 35"/>
          <p:cNvSpPr/>
          <p:nvPr/>
        </p:nvSpPr>
        <p:spPr>
          <a:xfrm>
            <a:off x="7499430" y="2655485"/>
            <a:ext cx="2052000" cy="18000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7499430" y="3321876"/>
            <a:ext cx="1836000" cy="18000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7499430" y="3963943"/>
            <a:ext cx="1188000" cy="18000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7499430" y="4606009"/>
            <a:ext cx="1908000" cy="18000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9947702" y="2560819"/>
            <a:ext cx="612000" cy="338554"/>
          </a:xfrm>
          <a:prstGeom prst="rect">
            <a:avLst/>
          </a:prstGeom>
          <a:noFill/>
        </p:spPr>
        <p:txBody>
          <a:bodyPr wrap="square" rtlCol="0">
            <a:spAutoFit/>
          </a:bodyPr>
          <a:lstStyle/>
          <a:p>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itchFamily="34" charset="-122"/>
              </a:rPr>
              <a:t>95%</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itchFamily="34" charset="-122"/>
            </a:endParaRPr>
          </a:p>
        </p:txBody>
      </p:sp>
      <p:sp>
        <p:nvSpPr>
          <p:cNvPr id="41" name="TextBox 40"/>
          <p:cNvSpPr txBox="1"/>
          <p:nvPr/>
        </p:nvSpPr>
        <p:spPr>
          <a:xfrm>
            <a:off x="9947702" y="3227210"/>
            <a:ext cx="612000" cy="338554"/>
          </a:xfrm>
          <a:prstGeom prst="rect">
            <a:avLst/>
          </a:prstGeom>
          <a:noFill/>
        </p:spPr>
        <p:txBody>
          <a:bodyPr wrap="square" rtlCol="0">
            <a:spAutoFit/>
          </a:bodyPr>
          <a:lstStyle/>
          <a:p>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itchFamily="34" charset="-122"/>
              </a:rPr>
              <a:t>90%</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itchFamily="34" charset="-122"/>
            </a:endParaRPr>
          </a:p>
        </p:txBody>
      </p:sp>
      <p:sp>
        <p:nvSpPr>
          <p:cNvPr id="42" name="TextBox 41"/>
          <p:cNvSpPr txBox="1"/>
          <p:nvPr/>
        </p:nvSpPr>
        <p:spPr>
          <a:xfrm>
            <a:off x="9947702" y="3869277"/>
            <a:ext cx="612000" cy="338554"/>
          </a:xfrm>
          <a:prstGeom prst="rect">
            <a:avLst/>
          </a:prstGeom>
          <a:noFill/>
        </p:spPr>
        <p:txBody>
          <a:bodyPr wrap="square" rtlCol="0">
            <a:spAutoFit/>
          </a:bodyPr>
          <a:lstStyle/>
          <a:p>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itchFamily="34" charset="-122"/>
              </a:rPr>
              <a:t>55%</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itchFamily="34" charset="-122"/>
            </a:endParaRPr>
          </a:p>
        </p:txBody>
      </p:sp>
      <p:sp>
        <p:nvSpPr>
          <p:cNvPr id="43" name="TextBox 42"/>
          <p:cNvSpPr txBox="1"/>
          <p:nvPr/>
        </p:nvSpPr>
        <p:spPr>
          <a:xfrm>
            <a:off x="9947702" y="4511343"/>
            <a:ext cx="612000" cy="338554"/>
          </a:xfrm>
          <a:prstGeom prst="rect">
            <a:avLst/>
          </a:prstGeom>
          <a:noFill/>
        </p:spPr>
        <p:txBody>
          <a:bodyPr wrap="square" rtlCol="0">
            <a:spAutoFit/>
          </a:bodyPr>
          <a:lstStyle/>
          <a:p>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itchFamily="34" charset="-122"/>
              </a:rPr>
              <a:t>90%</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itchFamily="34" charset="-122"/>
            </a:endParaRPr>
          </a:p>
        </p:txBody>
      </p:sp>
      <p:sp>
        <p:nvSpPr>
          <p:cNvPr id="44" name="TextBox 43"/>
          <p:cNvSpPr txBox="1"/>
          <p:nvPr/>
        </p:nvSpPr>
        <p:spPr>
          <a:xfrm>
            <a:off x="7499430" y="2377301"/>
            <a:ext cx="936104" cy="307777"/>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学习能力</a:t>
            </a:r>
          </a:p>
        </p:txBody>
      </p:sp>
      <p:sp>
        <p:nvSpPr>
          <p:cNvPr id="45" name="TextBox 44"/>
          <p:cNvSpPr txBox="1"/>
          <p:nvPr/>
        </p:nvSpPr>
        <p:spPr>
          <a:xfrm>
            <a:off x="7499430" y="3027655"/>
            <a:ext cx="1224136" cy="307777"/>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团队协作</a:t>
            </a:r>
          </a:p>
        </p:txBody>
      </p:sp>
      <p:sp>
        <p:nvSpPr>
          <p:cNvPr id="46" name="TextBox 45"/>
          <p:cNvSpPr txBox="1"/>
          <p:nvPr/>
        </p:nvSpPr>
        <p:spPr>
          <a:xfrm>
            <a:off x="7499430" y="3676283"/>
            <a:ext cx="1368152" cy="307777"/>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软件操作</a:t>
            </a:r>
          </a:p>
        </p:txBody>
      </p:sp>
      <p:sp>
        <p:nvSpPr>
          <p:cNvPr id="47" name="TextBox 46"/>
          <p:cNvSpPr txBox="1"/>
          <p:nvPr/>
        </p:nvSpPr>
        <p:spPr>
          <a:xfrm>
            <a:off x="7499430" y="4324355"/>
            <a:ext cx="1224136" cy="307777"/>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运营实践</a:t>
            </a:r>
          </a:p>
        </p:txBody>
      </p:sp>
      <p:sp>
        <p:nvSpPr>
          <p:cNvPr id="48" name="文本框 7"/>
          <p:cNvSpPr txBox="1">
            <a:spLocks noChangeArrowheads="1"/>
          </p:cNvSpPr>
          <p:nvPr/>
        </p:nvSpPr>
        <p:spPr bwMode="auto">
          <a:xfrm>
            <a:off x="7438487" y="2000453"/>
            <a:ext cx="1896943" cy="38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2000" dirty="0">
                <a:solidFill>
                  <a:schemeClr val="accent1">
                    <a:lumMod val="75000"/>
                  </a:schemeClr>
                </a:solidFill>
                <a:latin typeface="微软雅黑" pitchFamily="34" charset="-122"/>
              </a:rPr>
              <a:t>个人能力</a:t>
            </a:r>
            <a:endParaRPr lang="en-US" altLang="zh-CN" sz="2000" dirty="0">
              <a:solidFill>
                <a:schemeClr val="accent1">
                  <a:lumMod val="75000"/>
                </a:schemeClr>
              </a:solidFill>
              <a:latin typeface="微软雅黑" pitchFamily="34" charset="-122"/>
            </a:endParaRPr>
          </a:p>
        </p:txBody>
      </p:sp>
    </p:spTree>
    <p:extLst>
      <p:ext uri="{BB962C8B-B14F-4D97-AF65-F5344CB8AC3E}">
        <p14:creationId xmlns:p14="http://schemas.microsoft.com/office/powerpoint/2010/main" val="35288442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125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par>
                                <p:cTn id="49" presetID="22" presetClass="entr" presetSubtype="8" fill="hold" grpId="0" nodeType="withEffect">
                                  <p:stCondLst>
                                    <p:cond delay="25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500"/>
                                        <p:tgtEl>
                                          <p:spTgt spid="45"/>
                                        </p:tgtEl>
                                      </p:cBhvr>
                                    </p:animEffect>
                                  </p:childTnLst>
                                </p:cTn>
                              </p:par>
                              <p:par>
                                <p:cTn id="56" presetID="22" presetClass="entr" presetSubtype="8" fill="hold" grpId="0" nodeType="withEffect">
                                  <p:stCondLst>
                                    <p:cond delay="25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par>
                                <p:cTn id="63" presetID="22" presetClass="entr" presetSubtype="8" fill="hold" grpId="0" nodeType="withEffect">
                                  <p:stCondLst>
                                    <p:cond delay="25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par>
                          <p:cTn id="66" fill="hold">
                            <p:stCondLst>
                              <p:cond delay="6750"/>
                            </p:stCondLst>
                            <p:childTnLst>
                              <p:par>
                                <p:cTn id="67" presetID="22" presetClass="entr" presetSubtype="4"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down)">
                                      <p:cBhvr>
                                        <p:cTn id="69" dur="500"/>
                                        <p:tgtEl>
                                          <p:spTgt spid="46"/>
                                        </p:tgtEl>
                                      </p:cBhvr>
                                    </p:animEffect>
                                  </p:childTnLst>
                                </p:cTn>
                              </p:par>
                              <p:par>
                                <p:cTn id="70" presetID="22" presetClass="entr" presetSubtype="8" fill="hold" grpId="0" nodeType="withEffect">
                                  <p:stCondLst>
                                    <p:cond delay="25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par>
                          <p:cTn id="73" fill="hold">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500"/>
                                        <p:tgtEl>
                                          <p:spTgt spid="34"/>
                                        </p:tgtEl>
                                      </p:cBhvr>
                                    </p:animEffect>
                                  </p:childTnLst>
                                </p:cTn>
                              </p:par>
                              <p:par>
                                <p:cTn id="77" presetID="22" presetClass="entr" presetSubtype="8" fill="hold" grpId="0" nodeType="withEffect">
                                  <p:stCondLst>
                                    <p:cond delay="25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500"/>
                                        <p:tgtEl>
                                          <p:spTgt spid="39"/>
                                        </p:tgtEl>
                                      </p:cBhvr>
                                    </p:animEffect>
                                  </p:childTnLst>
                                </p:cTn>
                              </p:par>
                            </p:childTnLst>
                          </p:cTn>
                        </p:par>
                        <p:par>
                          <p:cTn id="80" fill="hold">
                            <p:stCondLst>
                              <p:cond delay="825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05</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1653803"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职业兴趣</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肘形连接符 9"/>
          <p:cNvCxnSpPr/>
          <p:nvPr/>
        </p:nvCxnSpPr>
        <p:spPr>
          <a:xfrm rot="10800000">
            <a:off x="6000290" y="4221089"/>
            <a:ext cx="1303411" cy="228836"/>
          </a:xfrm>
          <a:prstGeom prst="bentConnector3">
            <a:avLst>
              <a:gd name="adj1" fmla="val 50000"/>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肘形连接符 10"/>
          <p:cNvCxnSpPr>
            <a:stCxn id="34" idx="10"/>
          </p:cNvCxnSpPr>
          <p:nvPr/>
        </p:nvCxnSpPr>
        <p:spPr>
          <a:xfrm flipH="1" flipV="1">
            <a:off x="4128081" y="1340768"/>
            <a:ext cx="1228196" cy="464122"/>
          </a:xfrm>
          <a:prstGeom prst="bentConnector3">
            <a:avLst>
              <a:gd name="adj1" fmla="val -151107"/>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Freeform 5"/>
          <p:cNvSpPr>
            <a:spLocks/>
          </p:cNvSpPr>
          <p:nvPr/>
        </p:nvSpPr>
        <p:spPr bwMode="auto">
          <a:xfrm>
            <a:off x="2615666" y="2753423"/>
            <a:ext cx="1440160" cy="129846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13" name="组合 12"/>
          <p:cNvGrpSpPr/>
          <p:nvPr/>
        </p:nvGrpSpPr>
        <p:grpSpPr>
          <a:xfrm>
            <a:off x="2941933" y="3116505"/>
            <a:ext cx="749281" cy="667593"/>
            <a:chOff x="2753619" y="3769519"/>
            <a:chExt cx="422275" cy="376238"/>
          </a:xfrm>
          <a:solidFill>
            <a:schemeClr val="bg1"/>
          </a:solidFill>
        </p:grpSpPr>
        <p:sp>
          <p:nvSpPr>
            <p:cNvPr id="14" name="AutoShape 20"/>
            <p:cNvSpPr>
              <a:spLocks/>
            </p:cNvSpPr>
            <p:nvPr/>
          </p:nvSpPr>
          <p:spPr bwMode="auto">
            <a:xfrm>
              <a:off x="2753619" y="3845719"/>
              <a:ext cx="303212" cy="300038"/>
            </a:xfrm>
            <a:custGeom>
              <a:avLst/>
              <a:gdLst>
                <a:gd name="T0" fmla="*/ 10800 w 21600"/>
                <a:gd name="T1" fmla="+- 0 10800 188"/>
                <a:gd name="T2" fmla="*/ 10800 h 21224"/>
                <a:gd name="T3" fmla="*/ 10800 w 21600"/>
                <a:gd name="T4" fmla="+- 0 10800 188"/>
                <a:gd name="T5" fmla="*/ 10800 h 21224"/>
                <a:gd name="T6" fmla="*/ 10800 w 21600"/>
                <a:gd name="T7" fmla="+- 0 10800 188"/>
                <a:gd name="T8" fmla="*/ 10800 h 21224"/>
                <a:gd name="T9" fmla="*/ 10800 w 21600"/>
                <a:gd name="T10" fmla="+- 0 10800 188"/>
                <a:gd name="T11" fmla="*/ 10800 h 21224"/>
              </a:gdLst>
              <a:ahLst/>
              <a:cxnLst>
                <a:cxn ang="0">
                  <a:pos x="T0" y="T2"/>
                </a:cxn>
                <a:cxn ang="0">
                  <a:pos x="T3" y="T5"/>
                </a:cxn>
                <a:cxn ang="0">
                  <a:pos x="T6" y="T8"/>
                </a:cxn>
                <a:cxn ang="0">
                  <a:pos x="T9" y="T11"/>
                </a:cxn>
              </a:cxnLst>
              <a:rect l="0" t="0" r="r" b="b"/>
              <a:pathLst>
                <a:path w="21600" h="21224">
                  <a:moveTo>
                    <a:pt x="18550" y="16075"/>
                  </a:moveTo>
                  <a:cubicBezTo>
                    <a:pt x="18042" y="15567"/>
                    <a:pt x="18042" y="15567"/>
                    <a:pt x="18042" y="15567"/>
                  </a:cubicBezTo>
                  <a:cubicBezTo>
                    <a:pt x="17534" y="14804"/>
                    <a:pt x="17280" y="13788"/>
                    <a:pt x="17534" y="12771"/>
                  </a:cubicBezTo>
                  <a:cubicBezTo>
                    <a:pt x="17534" y="12771"/>
                    <a:pt x="17534" y="12771"/>
                    <a:pt x="17534" y="12771"/>
                  </a:cubicBezTo>
                  <a:cubicBezTo>
                    <a:pt x="17788" y="12009"/>
                    <a:pt x="18804" y="11247"/>
                    <a:pt x="19567" y="10993"/>
                  </a:cubicBezTo>
                  <a:cubicBezTo>
                    <a:pt x="20329" y="10739"/>
                    <a:pt x="20329" y="10739"/>
                    <a:pt x="20329" y="10739"/>
                  </a:cubicBezTo>
                  <a:cubicBezTo>
                    <a:pt x="21091" y="10739"/>
                    <a:pt x="21599" y="9976"/>
                    <a:pt x="21599" y="9214"/>
                  </a:cubicBezTo>
                  <a:cubicBezTo>
                    <a:pt x="21599" y="8706"/>
                    <a:pt x="21345" y="8197"/>
                    <a:pt x="21345" y="7689"/>
                  </a:cubicBezTo>
                  <a:cubicBezTo>
                    <a:pt x="21091" y="6927"/>
                    <a:pt x="20329" y="6419"/>
                    <a:pt x="19567" y="6673"/>
                  </a:cubicBezTo>
                  <a:cubicBezTo>
                    <a:pt x="18804" y="6673"/>
                    <a:pt x="18804" y="6673"/>
                    <a:pt x="18804" y="6673"/>
                  </a:cubicBezTo>
                  <a:cubicBezTo>
                    <a:pt x="17788" y="6927"/>
                    <a:pt x="16771" y="6673"/>
                    <a:pt x="16263" y="5910"/>
                  </a:cubicBezTo>
                  <a:cubicBezTo>
                    <a:pt x="16263" y="5910"/>
                    <a:pt x="16263" y="5910"/>
                    <a:pt x="16263" y="5910"/>
                  </a:cubicBezTo>
                  <a:cubicBezTo>
                    <a:pt x="15501" y="5148"/>
                    <a:pt x="15247" y="4131"/>
                    <a:pt x="15501" y="3115"/>
                  </a:cubicBezTo>
                  <a:cubicBezTo>
                    <a:pt x="15755" y="2353"/>
                    <a:pt x="15755" y="2353"/>
                    <a:pt x="15755" y="2353"/>
                  </a:cubicBezTo>
                  <a:cubicBezTo>
                    <a:pt x="16009" y="1590"/>
                    <a:pt x="15755" y="828"/>
                    <a:pt x="14992" y="574"/>
                  </a:cubicBezTo>
                  <a:cubicBezTo>
                    <a:pt x="14738" y="320"/>
                    <a:pt x="14484" y="320"/>
                    <a:pt x="14230" y="320"/>
                  </a:cubicBezTo>
                  <a:cubicBezTo>
                    <a:pt x="13976" y="66"/>
                    <a:pt x="13722" y="66"/>
                    <a:pt x="13468" y="66"/>
                  </a:cubicBezTo>
                  <a:cubicBezTo>
                    <a:pt x="12705" y="-188"/>
                    <a:pt x="11943" y="320"/>
                    <a:pt x="11689" y="1082"/>
                  </a:cubicBezTo>
                  <a:cubicBezTo>
                    <a:pt x="11435" y="1590"/>
                    <a:pt x="11435" y="1590"/>
                    <a:pt x="11435" y="1590"/>
                  </a:cubicBezTo>
                  <a:cubicBezTo>
                    <a:pt x="11181" y="2607"/>
                    <a:pt x="10418" y="3369"/>
                    <a:pt x="9402" y="3623"/>
                  </a:cubicBezTo>
                  <a:cubicBezTo>
                    <a:pt x="9402" y="3623"/>
                    <a:pt x="9402" y="3623"/>
                    <a:pt x="9402" y="3623"/>
                  </a:cubicBezTo>
                  <a:cubicBezTo>
                    <a:pt x="8385" y="3877"/>
                    <a:pt x="7369" y="3369"/>
                    <a:pt x="6607" y="2607"/>
                  </a:cubicBezTo>
                  <a:cubicBezTo>
                    <a:pt x="6352" y="2099"/>
                    <a:pt x="6352" y="2099"/>
                    <a:pt x="6352" y="2099"/>
                  </a:cubicBezTo>
                  <a:cubicBezTo>
                    <a:pt x="5590" y="1590"/>
                    <a:pt x="4828" y="1336"/>
                    <a:pt x="4065" y="1844"/>
                  </a:cubicBezTo>
                  <a:cubicBezTo>
                    <a:pt x="3811" y="2353"/>
                    <a:pt x="3303" y="2607"/>
                    <a:pt x="3049" y="2861"/>
                  </a:cubicBezTo>
                  <a:cubicBezTo>
                    <a:pt x="2541" y="3369"/>
                    <a:pt x="2541" y="4386"/>
                    <a:pt x="3049" y="4894"/>
                  </a:cubicBezTo>
                  <a:cubicBezTo>
                    <a:pt x="3557" y="5402"/>
                    <a:pt x="3557" y="5402"/>
                    <a:pt x="3557" y="5402"/>
                  </a:cubicBezTo>
                  <a:cubicBezTo>
                    <a:pt x="4065" y="6164"/>
                    <a:pt x="4320" y="7435"/>
                    <a:pt x="4065" y="8197"/>
                  </a:cubicBezTo>
                  <a:cubicBezTo>
                    <a:pt x="3811" y="9214"/>
                    <a:pt x="2795" y="9976"/>
                    <a:pt x="1778" y="10230"/>
                  </a:cubicBezTo>
                  <a:cubicBezTo>
                    <a:pt x="1270" y="10230"/>
                    <a:pt x="1270" y="10230"/>
                    <a:pt x="1270" y="10230"/>
                  </a:cubicBezTo>
                  <a:cubicBezTo>
                    <a:pt x="508" y="10484"/>
                    <a:pt x="0" y="11247"/>
                    <a:pt x="0" y="12009"/>
                  </a:cubicBezTo>
                  <a:cubicBezTo>
                    <a:pt x="0" y="12517"/>
                    <a:pt x="254" y="13026"/>
                    <a:pt x="254" y="13534"/>
                  </a:cubicBezTo>
                  <a:cubicBezTo>
                    <a:pt x="508" y="14296"/>
                    <a:pt x="1270" y="14804"/>
                    <a:pt x="2032" y="14550"/>
                  </a:cubicBezTo>
                  <a:cubicBezTo>
                    <a:pt x="2795" y="14296"/>
                    <a:pt x="2795" y="14296"/>
                    <a:pt x="2795" y="14296"/>
                  </a:cubicBezTo>
                  <a:cubicBezTo>
                    <a:pt x="3811" y="14296"/>
                    <a:pt x="4828" y="14550"/>
                    <a:pt x="5336" y="15313"/>
                  </a:cubicBezTo>
                  <a:cubicBezTo>
                    <a:pt x="5336" y="15313"/>
                    <a:pt x="5336" y="15313"/>
                    <a:pt x="5336" y="15313"/>
                  </a:cubicBezTo>
                  <a:cubicBezTo>
                    <a:pt x="6098" y="16075"/>
                    <a:pt x="6352" y="17091"/>
                    <a:pt x="6098" y="18108"/>
                  </a:cubicBezTo>
                  <a:cubicBezTo>
                    <a:pt x="5844" y="18616"/>
                    <a:pt x="5844" y="18616"/>
                    <a:pt x="5844" y="18616"/>
                  </a:cubicBezTo>
                  <a:cubicBezTo>
                    <a:pt x="5590" y="19379"/>
                    <a:pt x="5844" y="20395"/>
                    <a:pt x="6607" y="20649"/>
                  </a:cubicBezTo>
                  <a:cubicBezTo>
                    <a:pt x="6861" y="20649"/>
                    <a:pt x="7115" y="20903"/>
                    <a:pt x="7369" y="20903"/>
                  </a:cubicBezTo>
                  <a:cubicBezTo>
                    <a:pt x="7623" y="20903"/>
                    <a:pt x="7877" y="21157"/>
                    <a:pt x="8131" y="21157"/>
                  </a:cubicBezTo>
                  <a:cubicBezTo>
                    <a:pt x="8894" y="21412"/>
                    <a:pt x="9656" y="20903"/>
                    <a:pt x="9910" y="20141"/>
                  </a:cubicBezTo>
                  <a:cubicBezTo>
                    <a:pt x="10164" y="19379"/>
                    <a:pt x="10164" y="19379"/>
                    <a:pt x="10164" y="19379"/>
                  </a:cubicBezTo>
                  <a:cubicBezTo>
                    <a:pt x="10418" y="18362"/>
                    <a:pt x="11181" y="17854"/>
                    <a:pt x="12197" y="17600"/>
                  </a:cubicBezTo>
                  <a:cubicBezTo>
                    <a:pt x="12197" y="17600"/>
                    <a:pt x="12197" y="17600"/>
                    <a:pt x="12197" y="17600"/>
                  </a:cubicBezTo>
                  <a:cubicBezTo>
                    <a:pt x="13214" y="17346"/>
                    <a:pt x="14230" y="17600"/>
                    <a:pt x="14992" y="18362"/>
                  </a:cubicBezTo>
                  <a:cubicBezTo>
                    <a:pt x="15247" y="18870"/>
                    <a:pt x="15247" y="18870"/>
                    <a:pt x="15247" y="18870"/>
                  </a:cubicBezTo>
                  <a:cubicBezTo>
                    <a:pt x="16009" y="19633"/>
                    <a:pt x="16771" y="19633"/>
                    <a:pt x="17534" y="19124"/>
                  </a:cubicBezTo>
                  <a:cubicBezTo>
                    <a:pt x="17788" y="18870"/>
                    <a:pt x="18296" y="18616"/>
                    <a:pt x="18550" y="18108"/>
                  </a:cubicBezTo>
                  <a:cubicBezTo>
                    <a:pt x="19058" y="17600"/>
                    <a:pt x="19058" y="16837"/>
                    <a:pt x="18550" y="16075"/>
                  </a:cubicBezTo>
                  <a:close/>
                  <a:moveTo>
                    <a:pt x="9656" y="14042"/>
                  </a:moveTo>
                  <a:cubicBezTo>
                    <a:pt x="7623" y="13280"/>
                    <a:pt x="6607" y="11247"/>
                    <a:pt x="7369" y="9468"/>
                  </a:cubicBezTo>
                  <a:cubicBezTo>
                    <a:pt x="7877" y="7435"/>
                    <a:pt x="10164" y="6419"/>
                    <a:pt x="11943" y="7181"/>
                  </a:cubicBezTo>
                  <a:cubicBezTo>
                    <a:pt x="13976" y="7689"/>
                    <a:pt x="14992" y="9722"/>
                    <a:pt x="14230" y="11755"/>
                  </a:cubicBezTo>
                  <a:cubicBezTo>
                    <a:pt x="13722" y="13534"/>
                    <a:pt x="11435" y="14804"/>
                    <a:pt x="9656" y="14042"/>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15" name="AutoShape 21"/>
            <p:cNvSpPr>
              <a:spLocks/>
            </p:cNvSpPr>
            <p:nvPr/>
          </p:nvSpPr>
          <p:spPr bwMode="auto">
            <a:xfrm>
              <a:off x="3001269" y="3769519"/>
              <a:ext cx="174625" cy="190500"/>
            </a:xfrm>
            <a:custGeom>
              <a:avLst/>
              <a:gdLst>
                <a:gd name="T0" fmla="+- 0 10805 263"/>
                <a:gd name="T1" fmla="*/ T0 w 21084"/>
                <a:gd name="T2" fmla="*/ 10800 h 21600"/>
                <a:gd name="T3" fmla="+- 0 10805 263"/>
                <a:gd name="T4" fmla="*/ T3 w 21084"/>
                <a:gd name="T5" fmla="*/ 10800 h 21600"/>
                <a:gd name="T6" fmla="+- 0 10805 263"/>
                <a:gd name="T7" fmla="*/ T6 w 21084"/>
                <a:gd name="T8" fmla="*/ 10800 h 21600"/>
                <a:gd name="T9" fmla="+- 0 10805 263"/>
                <a:gd name="T10" fmla="*/ T9 w 21084"/>
                <a:gd name="T11" fmla="*/ 10800 h 21600"/>
              </a:gdLst>
              <a:ahLst/>
              <a:cxnLst>
                <a:cxn ang="0">
                  <a:pos x="T1" y="T2"/>
                </a:cxn>
                <a:cxn ang="0">
                  <a:pos x="T4" y="T5"/>
                </a:cxn>
                <a:cxn ang="0">
                  <a:pos x="T7" y="T8"/>
                </a:cxn>
                <a:cxn ang="0">
                  <a:pos x="T10" y="T11"/>
                </a:cxn>
              </a:cxnLst>
              <a:rect l="0" t="0" r="r" b="b"/>
              <a:pathLst>
                <a:path w="21084" h="21600">
                  <a:moveTo>
                    <a:pt x="20041" y="13856"/>
                  </a:moveTo>
                  <a:cubicBezTo>
                    <a:pt x="19609" y="13856"/>
                    <a:pt x="19609" y="13856"/>
                    <a:pt x="19609" y="13856"/>
                  </a:cubicBezTo>
                  <a:cubicBezTo>
                    <a:pt x="18744" y="13041"/>
                    <a:pt x="17881" y="12226"/>
                    <a:pt x="17881" y="11411"/>
                  </a:cubicBezTo>
                  <a:cubicBezTo>
                    <a:pt x="17881" y="11003"/>
                    <a:pt x="17881" y="11003"/>
                    <a:pt x="17881" y="11003"/>
                  </a:cubicBezTo>
                  <a:cubicBezTo>
                    <a:pt x="18313" y="10188"/>
                    <a:pt x="18744" y="9373"/>
                    <a:pt x="19609" y="8966"/>
                  </a:cubicBezTo>
                  <a:cubicBezTo>
                    <a:pt x="20473" y="8558"/>
                    <a:pt x="20473" y="8558"/>
                    <a:pt x="20473" y="8558"/>
                  </a:cubicBezTo>
                  <a:cubicBezTo>
                    <a:pt x="20905" y="8150"/>
                    <a:pt x="21337" y="7335"/>
                    <a:pt x="20905" y="6520"/>
                  </a:cubicBezTo>
                  <a:cubicBezTo>
                    <a:pt x="20905" y="6113"/>
                    <a:pt x="20473" y="5705"/>
                    <a:pt x="20473" y="5298"/>
                  </a:cubicBezTo>
                  <a:cubicBezTo>
                    <a:pt x="20041" y="4483"/>
                    <a:pt x="18744" y="4483"/>
                    <a:pt x="18313" y="4890"/>
                  </a:cubicBezTo>
                  <a:cubicBezTo>
                    <a:pt x="17449" y="4890"/>
                    <a:pt x="17449" y="4890"/>
                    <a:pt x="17449" y="4890"/>
                  </a:cubicBezTo>
                  <a:cubicBezTo>
                    <a:pt x="16585" y="5705"/>
                    <a:pt x="15289" y="5298"/>
                    <a:pt x="14425" y="4890"/>
                  </a:cubicBezTo>
                  <a:cubicBezTo>
                    <a:pt x="14425" y="4890"/>
                    <a:pt x="14425" y="4890"/>
                    <a:pt x="14425" y="4890"/>
                  </a:cubicBezTo>
                  <a:cubicBezTo>
                    <a:pt x="13561" y="4483"/>
                    <a:pt x="13129" y="3260"/>
                    <a:pt x="13129" y="2445"/>
                  </a:cubicBezTo>
                  <a:cubicBezTo>
                    <a:pt x="13129" y="1630"/>
                    <a:pt x="13129" y="1630"/>
                    <a:pt x="13129" y="1630"/>
                  </a:cubicBezTo>
                  <a:cubicBezTo>
                    <a:pt x="13129" y="815"/>
                    <a:pt x="12696" y="407"/>
                    <a:pt x="11833" y="407"/>
                  </a:cubicBezTo>
                  <a:cubicBezTo>
                    <a:pt x="11400" y="0"/>
                    <a:pt x="11400" y="0"/>
                    <a:pt x="10969" y="0"/>
                  </a:cubicBezTo>
                  <a:cubicBezTo>
                    <a:pt x="10537" y="0"/>
                    <a:pt x="10537" y="0"/>
                    <a:pt x="10104" y="0"/>
                  </a:cubicBezTo>
                  <a:cubicBezTo>
                    <a:pt x="9240" y="0"/>
                    <a:pt x="8809" y="815"/>
                    <a:pt x="8809" y="1630"/>
                  </a:cubicBezTo>
                  <a:cubicBezTo>
                    <a:pt x="8809" y="2445"/>
                    <a:pt x="8809" y="2445"/>
                    <a:pt x="8809" y="2445"/>
                  </a:cubicBezTo>
                  <a:cubicBezTo>
                    <a:pt x="8809" y="3260"/>
                    <a:pt x="7945" y="4075"/>
                    <a:pt x="7081" y="4483"/>
                  </a:cubicBezTo>
                  <a:cubicBezTo>
                    <a:pt x="7081" y="4483"/>
                    <a:pt x="7081" y="4483"/>
                    <a:pt x="7081" y="4483"/>
                  </a:cubicBezTo>
                  <a:cubicBezTo>
                    <a:pt x="6216" y="5298"/>
                    <a:pt x="4920" y="5298"/>
                    <a:pt x="4056" y="4483"/>
                  </a:cubicBezTo>
                  <a:cubicBezTo>
                    <a:pt x="3624" y="4075"/>
                    <a:pt x="3624" y="4075"/>
                    <a:pt x="3624" y="4075"/>
                  </a:cubicBezTo>
                  <a:cubicBezTo>
                    <a:pt x="2760" y="3667"/>
                    <a:pt x="1896" y="4075"/>
                    <a:pt x="1464" y="4483"/>
                  </a:cubicBezTo>
                  <a:cubicBezTo>
                    <a:pt x="1032" y="4890"/>
                    <a:pt x="600" y="5298"/>
                    <a:pt x="600" y="5705"/>
                  </a:cubicBezTo>
                  <a:cubicBezTo>
                    <a:pt x="168" y="6520"/>
                    <a:pt x="168" y="7335"/>
                    <a:pt x="1032" y="7743"/>
                  </a:cubicBezTo>
                  <a:cubicBezTo>
                    <a:pt x="1464" y="8150"/>
                    <a:pt x="1464" y="8150"/>
                    <a:pt x="1464" y="8150"/>
                  </a:cubicBezTo>
                  <a:cubicBezTo>
                    <a:pt x="2760" y="8558"/>
                    <a:pt x="3192" y="9781"/>
                    <a:pt x="3192" y="10596"/>
                  </a:cubicBezTo>
                  <a:cubicBezTo>
                    <a:pt x="3192" y="11818"/>
                    <a:pt x="2328" y="12633"/>
                    <a:pt x="1464" y="13041"/>
                  </a:cubicBezTo>
                  <a:cubicBezTo>
                    <a:pt x="1032" y="13449"/>
                    <a:pt x="1032" y="13449"/>
                    <a:pt x="1032" y="13449"/>
                  </a:cubicBezTo>
                  <a:cubicBezTo>
                    <a:pt x="168" y="13856"/>
                    <a:pt x="-263" y="14671"/>
                    <a:pt x="168" y="15486"/>
                  </a:cubicBezTo>
                  <a:cubicBezTo>
                    <a:pt x="168" y="15894"/>
                    <a:pt x="600" y="16301"/>
                    <a:pt x="1032" y="16709"/>
                  </a:cubicBezTo>
                  <a:cubicBezTo>
                    <a:pt x="1464" y="17116"/>
                    <a:pt x="2328" y="17524"/>
                    <a:pt x="2760" y="17116"/>
                  </a:cubicBezTo>
                  <a:cubicBezTo>
                    <a:pt x="3624" y="16709"/>
                    <a:pt x="3624" y="16709"/>
                    <a:pt x="3624" y="16709"/>
                  </a:cubicBezTo>
                  <a:cubicBezTo>
                    <a:pt x="4488" y="16301"/>
                    <a:pt x="5785" y="16301"/>
                    <a:pt x="6648" y="17116"/>
                  </a:cubicBezTo>
                  <a:cubicBezTo>
                    <a:pt x="6648" y="17116"/>
                    <a:pt x="6648" y="17116"/>
                    <a:pt x="6648" y="17116"/>
                  </a:cubicBezTo>
                  <a:cubicBezTo>
                    <a:pt x="7512" y="17524"/>
                    <a:pt x="7945" y="18339"/>
                    <a:pt x="7945" y="19562"/>
                  </a:cubicBezTo>
                  <a:cubicBezTo>
                    <a:pt x="7945" y="19969"/>
                    <a:pt x="7945" y="19969"/>
                    <a:pt x="7945" y="19969"/>
                  </a:cubicBezTo>
                  <a:cubicBezTo>
                    <a:pt x="7945" y="20784"/>
                    <a:pt x="8376" y="21600"/>
                    <a:pt x="9240" y="21600"/>
                  </a:cubicBezTo>
                  <a:cubicBezTo>
                    <a:pt x="9673" y="21600"/>
                    <a:pt x="10104" y="21600"/>
                    <a:pt x="10104" y="21600"/>
                  </a:cubicBezTo>
                  <a:cubicBezTo>
                    <a:pt x="10537" y="21600"/>
                    <a:pt x="10537" y="21600"/>
                    <a:pt x="10969" y="21600"/>
                  </a:cubicBezTo>
                  <a:cubicBezTo>
                    <a:pt x="11833" y="21600"/>
                    <a:pt x="12264" y="21192"/>
                    <a:pt x="12696" y="20377"/>
                  </a:cubicBezTo>
                  <a:cubicBezTo>
                    <a:pt x="12696" y="19562"/>
                    <a:pt x="12696" y="19562"/>
                    <a:pt x="12696" y="19562"/>
                  </a:cubicBezTo>
                  <a:cubicBezTo>
                    <a:pt x="12696" y="18747"/>
                    <a:pt x="13129" y="17524"/>
                    <a:pt x="13992" y="17116"/>
                  </a:cubicBezTo>
                  <a:cubicBezTo>
                    <a:pt x="13992" y="17116"/>
                    <a:pt x="13992" y="17116"/>
                    <a:pt x="13992" y="17116"/>
                  </a:cubicBezTo>
                  <a:cubicBezTo>
                    <a:pt x="14857" y="16709"/>
                    <a:pt x="16153" y="16709"/>
                    <a:pt x="17016" y="17116"/>
                  </a:cubicBezTo>
                  <a:cubicBezTo>
                    <a:pt x="17881" y="17524"/>
                    <a:pt x="17881" y="17524"/>
                    <a:pt x="17881" y="17524"/>
                  </a:cubicBezTo>
                  <a:cubicBezTo>
                    <a:pt x="18313" y="17932"/>
                    <a:pt x="19177" y="17932"/>
                    <a:pt x="20041" y="17116"/>
                  </a:cubicBezTo>
                  <a:cubicBezTo>
                    <a:pt x="20041" y="16709"/>
                    <a:pt x="20473" y="16301"/>
                    <a:pt x="20473" y="15894"/>
                  </a:cubicBezTo>
                  <a:cubicBezTo>
                    <a:pt x="20905" y="15486"/>
                    <a:pt x="20905" y="14671"/>
                    <a:pt x="20041" y="13856"/>
                  </a:cubicBezTo>
                  <a:close/>
                  <a:moveTo>
                    <a:pt x="10537" y="13856"/>
                  </a:moveTo>
                  <a:cubicBezTo>
                    <a:pt x="8809" y="13856"/>
                    <a:pt x="7081" y="12633"/>
                    <a:pt x="7512" y="11003"/>
                  </a:cubicBezTo>
                  <a:cubicBezTo>
                    <a:pt x="7512" y="8966"/>
                    <a:pt x="8809" y="7743"/>
                    <a:pt x="10537" y="7743"/>
                  </a:cubicBezTo>
                  <a:cubicBezTo>
                    <a:pt x="12696" y="8150"/>
                    <a:pt x="13992" y="9373"/>
                    <a:pt x="13992" y="11003"/>
                  </a:cubicBezTo>
                  <a:cubicBezTo>
                    <a:pt x="13561" y="12633"/>
                    <a:pt x="12264" y="14264"/>
                    <a:pt x="10537" y="1385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grpSp>
      <p:sp>
        <p:nvSpPr>
          <p:cNvPr id="16" name="Freeform 5"/>
          <p:cNvSpPr>
            <a:spLocks/>
          </p:cNvSpPr>
          <p:nvPr/>
        </p:nvSpPr>
        <p:spPr bwMode="auto">
          <a:xfrm>
            <a:off x="3839560" y="3659591"/>
            <a:ext cx="1607574" cy="144941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17" name="Group 26"/>
          <p:cNvGrpSpPr>
            <a:grpSpLocks/>
          </p:cNvGrpSpPr>
          <p:nvPr/>
        </p:nvGrpSpPr>
        <p:grpSpPr bwMode="auto">
          <a:xfrm>
            <a:off x="4297088" y="4048921"/>
            <a:ext cx="702769" cy="690662"/>
            <a:chOff x="0" y="0"/>
            <a:chExt cx="391587" cy="385335"/>
          </a:xfrm>
          <a:solidFill>
            <a:schemeClr val="bg1"/>
          </a:solidFill>
        </p:grpSpPr>
        <p:sp>
          <p:nvSpPr>
            <p:cNvPr id="18" name="AutoShape 27"/>
            <p:cNvSpPr>
              <a:spLocks/>
            </p:cNvSpPr>
            <p:nvPr/>
          </p:nvSpPr>
          <p:spPr bwMode="auto">
            <a:xfrm>
              <a:off x="314357" y="200127"/>
              <a:ext cx="77730" cy="128659"/>
            </a:xfrm>
            <a:custGeom>
              <a:avLst/>
              <a:gdLst>
                <a:gd name="T0" fmla="+- 0 11098 597"/>
                <a:gd name="T1" fmla="*/ T0 w 21003"/>
                <a:gd name="T2" fmla="*/ 10800 h 21600"/>
                <a:gd name="T3" fmla="+- 0 11098 597"/>
                <a:gd name="T4" fmla="*/ T3 w 21003"/>
                <a:gd name="T5" fmla="*/ 10800 h 21600"/>
                <a:gd name="T6" fmla="+- 0 11098 597"/>
                <a:gd name="T7" fmla="*/ T6 w 21003"/>
                <a:gd name="T8" fmla="*/ 10800 h 21600"/>
                <a:gd name="T9" fmla="+- 0 11098 597"/>
                <a:gd name="T10" fmla="*/ T9 w 21003"/>
                <a:gd name="T11" fmla="*/ 10800 h 21600"/>
              </a:gdLst>
              <a:ahLst/>
              <a:cxnLst>
                <a:cxn ang="0">
                  <a:pos x="T1" y="T2"/>
                </a:cxn>
                <a:cxn ang="0">
                  <a:pos x="T4" y="T5"/>
                </a:cxn>
                <a:cxn ang="0">
                  <a:pos x="T7" y="T8"/>
                </a:cxn>
                <a:cxn ang="0">
                  <a:pos x="T10" y="T11"/>
                </a:cxn>
              </a:cxnLst>
              <a:rect l="0" t="0" r="r" b="b"/>
              <a:pathLst>
                <a:path w="21003" h="21600">
                  <a:moveTo>
                    <a:pt x="5293" y="2399"/>
                  </a:moveTo>
                  <a:cubicBezTo>
                    <a:pt x="5293" y="2399"/>
                    <a:pt x="5293" y="2999"/>
                    <a:pt x="5293" y="2999"/>
                  </a:cubicBezTo>
                  <a:cubicBezTo>
                    <a:pt x="5293" y="2999"/>
                    <a:pt x="5293" y="2999"/>
                    <a:pt x="5293" y="2999"/>
                  </a:cubicBezTo>
                  <a:cubicBezTo>
                    <a:pt x="5293" y="2999"/>
                    <a:pt x="5293" y="3599"/>
                    <a:pt x="5293" y="3599"/>
                  </a:cubicBezTo>
                  <a:cubicBezTo>
                    <a:pt x="5293" y="4199"/>
                    <a:pt x="5293" y="4199"/>
                    <a:pt x="5293" y="4799"/>
                  </a:cubicBezTo>
                  <a:cubicBezTo>
                    <a:pt x="5293" y="4799"/>
                    <a:pt x="5293" y="5399"/>
                    <a:pt x="5293" y="5399"/>
                  </a:cubicBezTo>
                  <a:cubicBezTo>
                    <a:pt x="5293" y="5999"/>
                    <a:pt x="5293" y="6599"/>
                    <a:pt x="5293" y="6599"/>
                  </a:cubicBezTo>
                  <a:cubicBezTo>
                    <a:pt x="5293" y="7199"/>
                    <a:pt x="4312" y="7199"/>
                    <a:pt x="4312" y="7799"/>
                  </a:cubicBezTo>
                  <a:cubicBezTo>
                    <a:pt x="4312" y="7799"/>
                    <a:pt x="4312" y="8399"/>
                    <a:pt x="4312" y="8399"/>
                  </a:cubicBezTo>
                  <a:cubicBezTo>
                    <a:pt x="4312" y="8999"/>
                    <a:pt x="4312" y="8999"/>
                    <a:pt x="4312" y="9599"/>
                  </a:cubicBezTo>
                  <a:cubicBezTo>
                    <a:pt x="4312" y="9599"/>
                    <a:pt x="4312" y="10200"/>
                    <a:pt x="3330" y="10800"/>
                  </a:cubicBezTo>
                  <a:cubicBezTo>
                    <a:pt x="3330" y="10800"/>
                    <a:pt x="3330" y="11399"/>
                    <a:pt x="3330" y="11399"/>
                  </a:cubicBezTo>
                  <a:cubicBezTo>
                    <a:pt x="3330" y="11999"/>
                    <a:pt x="3330" y="11999"/>
                    <a:pt x="3330" y="12600"/>
                  </a:cubicBezTo>
                  <a:cubicBezTo>
                    <a:pt x="3330" y="12600"/>
                    <a:pt x="2348" y="13199"/>
                    <a:pt x="2348" y="13199"/>
                  </a:cubicBezTo>
                  <a:cubicBezTo>
                    <a:pt x="2348" y="13799"/>
                    <a:pt x="2348" y="13799"/>
                    <a:pt x="2348" y="14399"/>
                  </a:cubicBezTo>
                  <a:cubicBezTo>
                    <a:pt x="2348" y="14399"/>
                    <a:pt x="1366" y="15000"/>
                    <a:pt x="1366" y="15000"/>
                  </a:cubicBezTo>
                  <a:cubicBezTo>
                    <a:pt x="1366" y="15599"/>
                    <a:pt x="1366" y="15599"/>
                    <a:pt x="1366" y="16199"/>
                  </a:cubicBezTo>
                  <a:cubicBezTo>
                    <a:pt x="1366" y="16199"/>
                    <a:pt x="384" y="16799"/>
                    <a:pt x="384" y="16799"/>
                  </a:cubicBezTo>
                  <a:cubicBezTo>
                    <a:pt x="384" y="16799"/>
                    <a:pt x="384" y="17400"/>
                    <a:pt x="384" y="17400"/>
                  </a:cubicBezTo>
                  <a:cubicBezTo>
                    <a:pt x="-597" y="18599"/>
                    <a:pt x="384" y="20400"/>
                    <a:pt x="2348" y="21000"/>
                  </a:cubicBezTo>
                  <a:cubicBezTo>
                    <a:pt x="2348" y="21000"/>
                    <a:pt x="2348" y="21000"/>
                    <a:pt x="3330" y="21000"/>
                  </a:cubicBezTo>
                  <a:cubicBezTo>
                    <a:pt x="3330" y="21000"/>
                    <a:pt x="4312" y="21600"/>
                    <a:pt x="4312" y="21600"/>
                  </a:cubicBezTo>
                  <a:cubicBezTo>
                    <a:pt x="6275" y="21600"/>
                    <a:pt x="7257" y="21000"/>
                    <a:pt x="7257" y="20400"/>
                  </a:cubicBezTo>
                  <a:cubicBezTo>
                    <a:pt x="15112" y="15599"/>
                    <a:pt x="19039" y="9599"/>
                    <a:pt x="21002" y="2999"/>
                  </a:cubicBezTo>
                  <a:cubicBezTo>
                    <a:pt x="21002" y="2399"/>
                    <a:pt x="20021" y="1799"/>
                    <a:pt x="20021" y="1199"/>
                  </a:cubicBezTo>
                  <a:cubicBezTo>
                    <a:pt x="19039" y="599"/>
                    <a:pt x="18057" y="0"/>
                    <a:pt x="17075" y="0"/>
                  </a:cubicBezTo>
                  <a:cubicBezTo>
                    <a:pt x="9221" y="0"/>
                    <a:pt x="9221" y="0"/>
                    <a:pt x="9221" y="0"/>
                  </a:cubicBezTo>
                  <a:cubicBezTo>
                    <a:pt x="7257" y="0"/>
                    <a:pt x="6275" y="1199"/>
                    <a:pt x="5293" y="23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19" name="AutoShape 28"/>
            <p:cNvSpPr>
              <a:spLocks/>
            </p:cNvSpPr>
            <p:nvPr/>
          </p:nvSpPr>
          <p:spPr bwMode="auto">
            <a:xfrm>
              <a:off x="261" y="200127"/>
              <a:ext cx="77730" cy="127071"/>
            </a:xfrm>
            <a:custGeom>
              <a:avLst/>
              <a:gdLst>
                <a:gd name="T0" fmla="+- 0 11087 575"/>
                <a:gd name="T1" fmla="*/ T0 w 21025"/>
                <a:gd name="T2" fmla="*/ 10624 h 21249"/>
                <a:gd name="T3" fmla="+- 0 11087 575"/>
                <a:gd name="T4" fmla="*/ T3 w 21025"/>
                <a:gd name="T5" fmla="*/ 10624 h 21249"/>
                <a:gd name="T6" fmla="+- 0 11087 575"/>
                <a:gd name="T7" fmla="*/ T6 w 21025"/>
                <a:gd name="T8" fmla="*/ 10624 h 21249"/>
                <a:gd name="T9" fmla="+- 0 11087 575"/>
                <a:gd name="T10" fmla="*/ T9 w 21025"/>
                <a:gd name="T11" fmla="*/ 10624 h 21249"/>
              </a:gdLst>
              <a:ahLst/>
              <a:cxnLst>
                <a:cxn ang="0">
                  <a:pos x="T1" y="T2"/>
                </a:cxn>
                <a:cxn ang="0">
                  <a:pos x="T4" y="T5"/>
                </a:cxn>
                <a:cxn ang="0">
                  <a:pos x="T7" y="T8"/>
                </a:cxn>
                <a:cxn ang="0">
                  <a:pos x="T10" y="T11"/>
                </a:cxn>
              </a:cxnLst>
              <a:rect l="0" t="0" r="r" b="b"/>
              <a:pathLst>
                <a:path w="21025" h="21249">
                  <a:moveTo>
                    <a:pt x="19061" y="15000"/>
                  </a:moveTo>
                  <a:cubicBezTo>
                    <a:pt x="19061" y="15000"/>
                    <a:pt x="19061" y="14399"/>
                    <a:pt x="18079" y="14399"/>
                  </a:cubicBezTo>
                  <a:cubicBezTo>
                    <a:pt x="18079" y="13799"/>
                    <a:pt x="18079" y="13799"/>
                    <a:pt x="18079" y="13199"/>
                  </a:cubicBezTo>
                  <a:cubicBezTo>
                    <a:pt x="18079" y="13199"/>
                    <a:pt x="18079" y="12600"/>
                    <a:pt x="18079" y="12600"/>
                  </a:cubicBezTo>
                  <a:cubicBezTo>
                    <a:pt x="17097" y="11999"/>
                    <a:pt x="17097" y="11999"/>
                    <a:pt x="17097" y="11399"/>
                  </a:cubicBezTo>
                  <a:cubicBezTo>
                    <a:pt x="17097" y="11399"/>
                    <a:pt x="17097" y="10800"/>
                    <a:pt x="17097" y="10800"/>
                  </a:cubicBezTo>
                  <a:cubicBezTo>
                    <a:pt x="17097" y="10200"/>
                    <a:pt x="17097" y="9599"/>
                    <a:pt x="16115" y="9599"/>
                  </a:cubicBezTo>
                  <a:cubicBezTo>
                    <a:pt x="16115" y="8999"/>
                    <a:pt x="16115" y="8999"/>
                    <a:pt x="16115" y="8399"/>
                  </a:cubicBezTo>
                  <a:cubicBezTo>
                    <a:pt x="16115" y="8399"/>
                    <a:pt x="16115" y="7799"/>
                    <a:pt x="16115" y="7799"/>
                  </a:cubicBezTo>
                  <a:cubicBezTo>
                    <a:pt x="16115" y="7199"/>
                    <a:pt x="16115" y="7199"/>
                    <a:pt x="16115" y="6599"/>
                  </a:cubicBezTo>
                  <a:cubicBezTo>
                    <a:pt x="16115" y="6599"/>
                    <a:pt x="15134" y="5999"/>
                    <a:pt x="15134" y="5399"/>
                  </a:cubicBezTo>
                  <a:cubicBezTo>
                    <a:pt x="15134" y="5399"/>
                    <a:pt x="15134" y="4799"/>
                    <a:pt x="15134" y="4799"/>
                  </a:cubicBezTo>
                  <a:cubicBezTo>
                    <a:pt x="15134" y="4199"/>
                    <a:pt x="15134" y="4199"/>
                    <a:pt x="15134" y="3599"/>
                  </a:cubicBezTo>
                  <a:cubicBezTo>
                    <a:pt x="15134" y="3599"/>
                    <a:pt x="15134" y="2999"/>
                    <a:pt x="15134" y="2999"/>
                  </a:cubicBezTo>
                  <a:cubicBezTo>
                    <a:pt x="15134" y="2999"/>
                    <a:pt x="15134" y="2999"/>
                    <a:pt x="15134" y="2999"/>
                  </a:cubicBezTo>
                  <a:cubicBezTo>
                    <a:pt x="15134" y="2999"/>
                    <a:pt x="15134" y="2399"/>
                    <a:pt x="15134" y="2399"/>
                  </a:cubicBezTo>
                  <a:cubicBezTo>
                    <a:pt x="15134" y="1199"/>
                    <a:pt x="13170" y="0"/>
                    <a:pt x="11206" y="0"/>
                  </a:cubicBezTo>
                  <a:cubicBezTo>
                    <a:pt x="4334" y="0"/>
                    <a:pt x="4334" y="0"/>
                    <a:pt x="4334" y="0"/>
                  </a:cubicBezTo>
                  <a:cubicBezTo>
                    <a:pt x="2370" y="0"/>
                    <a:pt x="1388" y="599"/>
                    <a:pt x="1388" y="1199"/>
                  </a:cubicBezTo>
                  <a:cubicBezTo>
                    <a:pt x="406" y="1799"/>
                    <a:pt x="-575" y="2399"/>
                    <a:pt x="406" y="2999"/>
                  </a:cubicBezTo>
                  <a:cubicBezTo>
                    <a:pt x="1388" y="9599"/>
                    <a:pt x="6297" y="15599"/>
                    <a:pt x="13170" y="20400"/>
                  </a:cubicBezTo>
                  <a:cubicBezTo>
                    <a:pt x="14152" y="21000"/>
                    <a:pt x="16115" y="21600"/>
                    <a:pt x="18079" y="21000"/>
                  </a:cubicBezTo>
                  <a:cubicBezTo>
                    <a:pt x="18079" y="21000"/>
                    <a:pt x="18079" y="21000"/>
                    <a:pt x="19061" y="21000"/>
                  </a:cubicBezTo>
                  <a:cubicBezTo>
                    <a:pt x="20043" y="20400"/>
                    <a:pt x="21024" y="18599"/>
                    <a:pt x="21024" y="17400"/>
                  </a:cubicBezTo>
                  <a:cubicBezTo>
                    <a:pt x="20043" y="17400"/>
                    <a:pt x="20043" y="17400"/>
                    <a:pt x="20043" y="17400"/>
                  </a:cubicBezTo>
                  <a:cubicBezTo>
                    <a:pt x="20043" y="16799"/>
                    <a:pt x="20043" y="16199"/>
                    <a:pt x="19061" y="16199"/>
                  </a:cubicBezTo>
                  <a:cubicBezTo>
                    <a:pt x="19061" y="15599"/>
                    <a:pt x="19061" y="15599"/>
                    <a:pt x="19061" y="1500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20" name="AutoShape 29"/>
            <p:cNvSpPr>
              <a:spLocks/>
            </p:cNvSpPr>
            <p:nvPr/>
          </p:nvSpPr>
          <p:spPr bwMode="auto">
            <a:xfrm>
              <a:off x="206486" y="200127"/>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00" y="0"/>
                  </a:moveTo>
                  <a:cubicBezTo>
                    <a:pt x="2025" y="0"/>
                    <a:pt x="2025" y="0"/>
                    <a:pt x="2025" y="0"/>
                  </a:cubicBezTo>
                  <a:cubicBezTo>
                    <a:pt x="675" y="0"/>
                    <a:pt x="0" y="1439"/>
                    <a:pt x="0" y="2879"/>
                  </a:cubicBezTo>
                  <a:cubicBezTo>
                    <a:pt x="0" y="16559"/>
                    <a:pt x="0" y="16559"/>
                    <a:pt x="0" y="16559"/>
                  </a:cubicBezTo>
                  <a:cubicBezTo>
                    <a:pt x="0" y="18000"/>
                    <a:pt x="675" y="19440"/>
                    <a:pt x="2025" y="19440"/>
                  </a:cubicBezTo>
                  <a:cubicBezTo>
                    <a:pt x="2025" y="19440"/>
                    <a:pt x="2700" y="19440"/>
                    <a:pt x="2700" y="19440"/>
                  </a:cubicBezTo>
                  <a:cubicBezTo>
                    <a:pt x="2700" y="19440"/>
                    <a:pt x="2700" y="19440"/>
                    <a:pt x="2700" y="19440"/>
                  </a:cubicBezTo>
                  <a:cubicBezTo>
                    <a:pt x="3375" y="19440"/>
                    <a:pt x="4725" y="19440"/>
                    <a:pt x="5400" y="19440"/>
                  </a:cubicBezTo>
                  <a:cubicBezTo>
                    <a:pt x="5400" y="19440"/>
                    <a:pt x="5400" y="19440"/>
                    <a:pt x="5400" y="19440"/>
                  </a:cubicBezTo>
                  <a:cubicBezTo>
                    <a:pt x="6075" y="19440"/>
                    <a:pt x="7425" y="20170"/>
                    <a:pt x="8100" y="20170"/>
                  </a:cubicBezTo>
                  <a:cubicBezTo>
                    <a:pt x="8100" y="20170"/>
                    <a:pt x="8775" y="20170"/>
                    <a:pt x="8775" y="20170"/>
                  </a:cubicBezTo>
                  <a:cubicBezTo>
                    <a:pt x="9450" y="20170"/>
                    <a:pt x="10125" y="20879"/>
                    <a:pt x="10800" y="20879"/>
                  </a:cubicBezTo>
                  <a:cubicBezTo>
                    <a:pt x="11475" y="20879"/>
                    <a:pt x="11475" y="20879"/>
                    <a:pt x="11475" y="20879"/>
                  </a:cubicBezTo>
                  <a:cubicBezTo>
                    <a:pt x="12150" y="20879"/>
                    <a:pt x="12150" y="20879"/>
                    <a:pt x="12150" y="20879"/>
                  </a:cubicBezTo>
                  <a:cubicBezTo>
                    <a:pt x="12150" y="20879"/>
                    <a:pt x="12825" y="20879"/>
                    <a:pt x="12825" y="20879"/>
                  </a:cubicBezTo>
                  <a:cubicBezTo>
                    <a:pt x="13500" y="21600"/>
                    <a:pt x="14175" y="21600"/>
                    <a:pt x="14175" y="21600"/>
                  </a:cubicBezTo>
                  <a:cubicBezTo>
                    <a:pt x="14850" y="21600"/>
                    <a:pt x="14850" y="21600"/>
                    <a:pt x="15525" y="21600"/>
                  </a:cubicBezTo>
                  <a:cubicBezTo>
                    <a:pt x="16200" y="21600"/>
                    <a:pt x="17550" y="20879"/>
                    <a:pt x="17550" y="20170"/>
                  </a:cubicBezTo>
                  <a:cubicBezTo>
                    <a:pt x="17550" y="20170"/>
                    <a:pt x="17550" y="19440"/>
                    <a:pt x="17550" y="19440"/>
                  </a:cubicBezTo>
                  <a:cubicBezTo>
                    <a:pt x="18225" y="18720"/>
                    <a:pt x="18225" y="18720"/>
                    <a:pt x="18225" y="18000"/>
                  </a:cubicBezTo>
                  <a:cubicBezTo>
                    <a:pt x="18225" y="18000"/>
                    <a:pt x="18225" y="18000"/>
                    <a:pt x="18225" y="18000"/>
                  </a:cubicBezTo>
                  <a:cubicBezTo>
                    <a:pt x="19575" y="14399"/>
                    <a:pt x="20250" y="10800"/>
                    <a:pt x="20925" y="7199"/>
                  </a:cubicBezTo>
                  <a:cubicBezTo>
                    <a:pt x="20925" y="7199"/>
                    <a:pt x="20925" y="7199"/>
                    <a:pt x="20925" y="7199"/>
                  </a:cubicBezTo>
                  <a:cubicBezTo>
                    <a:pt x="20925" y="6479"/>
                    <a:pt x="20925" y="5759"/>
                    <a:pt x="20925" y="5039"/>
                  </a:cubicBezTo>
                  <a:cubicBezTo>
                    <a:pt x="20925" y="5039"/>
                    <a:pt x="20925" y="5039"/>
                    <a:pt x="20925" y="4319"/>
                  </a:cubicBezTo>
                  <a:cubicBezTo>
                    <a:pt x="20925" y="4319"/>
                    <a:pt x="20925" y="3599"/>
                    <a:pt x="21600" y="3599"/>
                  </a:cubicBezTo>
                  <a:cubicBezTo>
                    <a:pt x="21600" y="2159"/>
                    <a:pt x="20925" y="1439"/>
                    <a:pt x="20250" y="1439"/>
                  </a:cubicBezTo>
                  <a:cubicBezTo>
                    <a:pt x="20250" y="719"/>
                    <a:pt x="19575" y="0"/>
                    <a:pt x="18900" y="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21" name="AutoShape 30"/>
            <p:cNvSpPr>
              <a:spLocks/>
            </p:cNvSpPr>
            <p:nvPr/>
          </p:nvSpPr>
          <p:spPr bwMode="auto">
            <a:xfrm>
              <a:off x="74819" y="200127"/>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6559"/>
                  </a:moveTo>
                  <a:cubicBezTo>
                    <a:pt x="21600" y="2879"/>
                    <a:pt x="21600" y="2879"/>
                    <a:pt x="21600" y="2879"/>
                  </a:cubicBezTo>
                  <a:cubicBezTo>
                    <a:pt x="21600" y="1439"/>
                    <a:pt x="20250" y="0"/>
                    <a:pt x="18900" y="0"/>
                  </a:cubicBezTo>
                  <a:cubicBezTo>
                    <a:pt x="2700" y="0"/>
                    <a:pt x="2700" y="0"/>
                    <a:pt x="2700" y="0"/>
                  </a:cubicBezTo>
                  <a:cubicBezTo>
                    <a:pt x="2025" y="0"/>
                    <a:pt x="675" y="719"/>
                    <a:pt x="675" y="1439"/>
                  </a:cubicBezTo>
                  <a:cubicBezTo>
                    <a:pt x="0" y="1439"/>
                    <a:pt x="0" y="2159"/>
                    <a:pt x="0" y="3599"/>
                  </a:cubicBezTo>
                  <a:cubicBezTo>
                    <a:pt x="0" y="3599"/>
                    <a:pt x="0" y="4319"/>
                    <a:pt x="0" y="4319"/>
                  </a:cubicBezTo>
                  <a:cubicBezTo>
                    <a:pt x="0" y="4319"/>
                    <a:pt x="0" y="5039"/>
                    <a:pt x="0" y="5039"/>
                  </a:cubicBezTo>
                  <a:cubicBezTo>
                    <a:pt x="0" y="5759"/>
                    <a:pt x="0" y="6479"/>
                    <a:pt x="0" y="7199"/>
                  </a:cubicBezTo>
                  <a:cubicBezTo>
                    <a:pt x="0" y="7199"/>
                    <a:pt x="0" y="7199"/>
                    <a:pt x="0" y="7199"/>
                  </a:cubicBezTo>
                  <a:cubicBezTo>
                    <a:pt x="675" y="10800"/>
                    <a:pt x="1350" y="14399"/>
                    <a:pt x="2700" y="18000"/>
                  </a:cubicBezTo>
                  <a:cubicBezTo>
                    <a:pt x="2700" y="18000"/>
                    <a:pt x="2700" y="18000"/>
                    <a:pt x="2700" y="18000"/>
                  </a:cubicBezTo>
                  <a:cubicBezTo>
                    <a:pt x="2700" y="18720"/>
                    <a:pt x="3375" y="18720"/>
                    <a:pt x="3375" y="19440"/>
                  </a:cubicBezTo>
                  <a:cubicBezTo>
                    <a:pt x="3375" y="19440"/>
                    <a:pt x="3375" y="20170"/>
                    <a:pt x="3375" y="20170"/>
                  </a:cubicBezTo>
                  <a:cubicBezTo>
                    <a:pt x="4050" y="20879"/>
                    <a:pt x="4725" y="21600"/>
                    <a:pt x="6075" y="21600"/>
                  </a:cubicBezTo>
                  <a:cubicBezTo>
                    <a:pt x="6075" y="21600"/>
                    <a:pt x="6075" y="21600"/>
                    <a:pt x="6075" y="21600"/>
                  </a:cubicBezTo>
                  <a:cubicBezTo>
                    <a:pt x="6075" y="21600"/>
                    <a:pt x="6075" y="21600"/>
                    <a:pt x="6750" y="21600"/>
                  </a:cubicBezTo>
                  <a:cubicBezTo>
                    <a:pt x="7425" y="21600"/>
                    <a:pt x="8100" y="21600"/>
                    <a:pt x="8100" y="20879"/>
                  </a:cubicBezTo>
                  <a:cubicBezTo>
                    <a:pt x="8775" y="20879"/>
                    <a:pt x="8775" y="20879"/>
                    <a:pt x="8775" y="20879"/>
                  </a:cubicBezTo>
                  <a:cubicBezTo>
                    <a:pt x="8775" y="20879"/>
                    <a:pt x="8775" y="20879"/>
                    <a:pt x="9450" y="20879"/>
                  </a:cubicBezTo>
                  <a:cubicBezTo>
                    <a:pt x="9450" y="20879"/>
                    <a:pt x="10125" y="20879"/>
                    <a:pt x="10125" y="20879"/>
                  </a:cubicBezTo>
                  <a:cubicBezTo>
                    <a:pt x="10800" y="20879"/>
                    <a:pt x="11475" y="20170"/>
                    <a:pt x="12150" y="20170"/>
                  </a:cubicBezTo>
                  <a:cubicBezTo>
                    <a:pt x="12150" y="20170"/>
                    <a:pt x="12825" y="20170"/>
                    <a:pt x="12825" y="20170"/>
                  </a:cubicBezTo>
                  <a:cubicBezTo>
                    <a:pt x="14175" y="20170"/>
                    <a:pt x="14850" y="19440"/>
                    <a:pt x="15525" y="19440"/>
                  </a:cubicBezTo>
                  <a:cubicBezTo>
                    <a:pt x="15525" y="19440"/>
                    <a:pt x="15525" y="19440"/>
                    <a:pt x="15525" y="19440"/>
                  </a:cubicBezTo>
                  <a:cubicBezTo>
                    <a:pt x="16875" y="19440"/>
                    <a:pt x="17550" y="19440"/>
                    <a:pt x="18225" y="19440"/>
                  </a:cubicBezTo>
                  <a:cubicBezTo>
                    <a:pt x="18225" y="19440"/>
                    <a:pt x="18225" y="19440"/>
                    <a:pt x="18225" y="19440"/>
                  </a:cubicBezTo>
                  <a:cubicBezTo>
                    <a:pt x="18900" y="19440"/>
                    <a:pt x="18900" y="19440"/>
                    <a:pt x="18900" y="19440"/>
                  </a:cubicBezTo>
                  <a:cubicBezTo>
                    <a:pt x="20250" y="19440"/>
                    <a:pt x="21600" y="18000"/>
                    <a:pt x="21600" y="1655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22" name="AutoShape 31"/>
            <p:cNvSpPr>
              <a:spLocks/>
            </p:cNvSpPr>
            <p:nvPr/>
          </p:nvSpPr>
          <p:spPr bwMode="auto">
            <a:xfrm>
              <a:off x="112891" y="314491"/>
              <a:ext cx="76145" cy="71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2" y="20520"/>
                  </a:moveTo>
                  <a:cubicBezTo>
                    <a:pt x="20571" y="19440"/>
                    <a:pt x="21600" y="18360"/>
                    <a:pt x="21600" y="17280"/>
                  </a:cubicBezTo>
                  <a:cubicBezTo>
                    <a:pt x="21600" y="4320"/>
                    <a:pt x="21600" y="4320"/>
                    <a:pt x="21600" y="4320"/>
                  </a:cubicBezTo>
                  <a:cubicBezTo>
                    <a:pt x="21600" y="3240"/>
                    <a:pt x="20571" y="1080"/>
                    <a:pt x="19542" y="1080"/>
                  </a:cubicBezTo>
                  <a:cubicBezTo>
                    <a:pt x="19542" y="0"/>
                    <a:pt x="18514" y="0"/>
                    <a:pt x="17485" y="0"/>
                  </a:cubicBezTo>
                  <a:cubicBezTo>
                    <a:pt x="15428" y="0"/>
                    <a:pt x="14399" y="0"/>
                    <a:pt x="13371" y="0"/>
                  </a:cubicBezTo>
                  <a:cubicBezTo>
                    <a:pt x="13371" y="0"/>
                    <a:pt x="13371" y="0"/>
                    <a:pt x="13371" y="0"/>
                  </a:cubicBezTo>
                  <a:cubicBezTo>
                    <a:pt x="12342" y="0"/>
                    <a:pt x="10285" y="0"/>
                    <a:pt x="9257" y="1080"/>
                  </a:cubicBezTo>
                  <a:cubicBezTo>
                    <a:pt x="9257" y="1080"/>
                    <a:pt x="8228" y="1080"/>
                    <a:pt x="8228" y="1080"/>
                  </a:cubicBezTo>
                  <a:cubicBezTo>
                    <a:pt x="7199" y="1080"/>
                    <a:pt x="6171" y="1080"/>
                    <a:pt x="5142" y="1080"/>
                  </a:cubicBezTo>
                  <a:cubicBezTo>
                    <a:pt x="5142" y="1080"/>
                    <a:pt x="4114" y="2160"/>
                    <a:pt x="4114" y="2160"/>
                  </a:cubicBezTo>
                  <a:cubicBezTo>
                    <a:pt x="4114" y="2160"/>
                    <a:pt x="3085" y="2160"/>
                    <a:pt x="3085" y="2160"/>
                  </a:cubicBezTo>
                  <a:cubicBezTo>
                    <a:pt x="2057" y="2160"/>
                    <a:pt x="1028" y="3240"/>
                    <a:pt x="0" y="4320"/>
                  </a:cubicBezTo>
                  <a:cubicBezTo>
                    <a:pt x="0" y="6480"/>
                    <a:pt x="0" y="7560"/>
                    <a:pt x="1028" y="8640"/>
                  </a:cubicBezTo>
                  <a:cubicBezTo>
                    <a:pt x="1028" y="8640"/>
                    <a:pt x="1028" y="8640"/>
                    <a:pt x="1028" y="8640"/>
                  </a:cubicBezTo>
                  <a:cubicBezTo>
                    <a:pt x="1028" y="9720"/>
                    <a:pt x="2057" y="9720"/>
                    <a:pt x="2057" y="10800"/>
                  </a:cubicBezTo>
                  <a:cubicBezTo>
                    <a:pt x="2057" y="10800"/>
                    <a:pt x="2057" y="10800"/>
                    <a:pt x="3085" y="10800"/>
                  </a:cubicBezTo>
                  <a:cubicBezTo>
                    <a:pt x="3085" y="11880"/>
                    <a:pt x="4114" y="11880"/>
                    <a:pt x="4114" y="12960"/>
                  </a:cubicBezTo>
                  <a:cubicBezTo>
                    <a:pt x="4114" y="12960"/>
                    <a:pt x="5142" y="12960"/>
                    <a:pt x="5142" y="14040"/>
                  </a:cubicBezTo>
                  <a:cubicBezTo>
                    <a:pt x="5142" y="14040"/>
                    <a:pt x="5142" y="14040"/>
                    <a:pt x="6171" y="15120"/>
                  </a:cubicBezTo>
                  <a:cubicBezTo>
                    <a:pt x="6171" y="15120"/>
                    <a:pt x="6171" y="15120"/>
                    <a:pt x="7199" y="15120"/>
                  </a:cubicBezTo>
                  <a:cubicBezTo>
                    <a:pt x="7199" y="16199"/>
                    <a:pt x="7199" y="16199"/>
                    <a:pt x="7199" y="16199"/>
                  </a:cubicBezTo>
                  <a:cubicBezTo>
                    <a:pt x="8228" y="16199"/>
                    <a:pt x="8228" y="16199"/>
                    <a:pt x="9257" y="17280"/>
                  </a:cubicBezTo>
                  <a:cubicBezTo>
                    <a:pt x="9257" y="17280"/>
                    <a:pt x="9257" y="17280"/>
                    <a:pt x="9257" y="17280"/>
                  </a:cubicBezTo>
                  <a:cubicBezTo>
                    <a:pt x="10285" y="17280"/>
                    <a:pt x="10285" y="18360"/>
                    <a:pt x="10285" y="18360"/>
                  </a:cubicBezTo>
                  <a:cubicBezTo>
                    <a:pt x="11314" y="18360"/>
                    <a:pt x="11314" y="18360"/>
                    <a:pt x="11314" y="18360"/>
                  </a:cubicBezTo>
                  <a:cubicBezTo>
                    <a:pt x="11314" y="19440"/>
                    <a:pt x="12342" y="19440"/>
                    <a:pt x="12342" y="19440"/>
                  </a:cubicBezTo>
                  <a:cubicBezTo>
                    <a:pt x="12342" y="19440"/>
                    <a:pt x="12342" y="19440"/>
                    <a:pt x="13371" y="19440"/>
                  </a:cubicBezTo>
                  <a:cubicBezTo>
                    <a:pt x="13371" y="19440"/>
                    <a:pt x="14399" y="20520"/>
                    <a:pt x="14399" y="20520"/>
                  </a:cubicBezTo>
                  <a:cubicBezTo>
                    <a:pt x="14399" y="20520"/>
                    <a:pt x="14399" y="20520"/>
                    <a:pt x="14399" y="20520"/>
                  </a:cubicBezTo>
                  <a:cubicBezTo>
                    <a:pt x="15428" y="20520"/>
                    <a:pt x="15428" y="20520"/>
                    <a:pt x="16457" y="21599"/>
                  </a:cubicBezTo>
                  <a:cubicBezTo>
                    <a:pt x="17485" y="21599"/>
                    <a:pt x="18514" y="21599"/>
                    <a:pt x="19542" y="2052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23" name="AutoShape 32"/>
            <p:cNvSpPr>
              <a:spLocks/>
            </p:cNvSpPr>
            <p:nvPr/>
          </p:nvSpPr>
          <p:spPr bwMode="auto">
            <a:xfrm>
              <a:off x="206486" y="314491"/>
              <a:ext cx="71385" cy="71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320"/>
                  </a:moveTo>
                  <a:cubicBezTo>
                    <a:pt x="20520" y="3240"/>
                    <a:pt x="19440" y="2160"/>
                    <a:pt x="18360" y="2160"/>
                  </a:cubicBezTo>
                  <a:cubicBezTo>
                    <a:pt x="18360" y="2160"/>
                    <a:pt x="18360" y="2160"/>
                    <a:pt x="17280" y="2160"/>
                  </a:cubicBezTo>
                  <a:cubicBezTo>
                    <a:pt x="17280" y="2160"/>
                    <a:pt x="17280" y="2160"/>
                    <a:pt x="16199" y="1080"/>
                  </a:cubicBezTo>
                  <a:cubicBezTo>
                    <a:pt x="15120" y="1080"/>
                    <a:pt x="14040" y="1080"/>
                    <a:pt x="12960" y="1080"/>
                  </a:cubicBezTo>
                  <a:cubicBezTo>
                    <a:pt x="12960" y="1080"/>
                    <a:pt x="12960" y="1080"/>
                    <a:pt x="11880" y="1080"/>
                  </a:cubicBezTo>
                  <a:cubicBezTo>
                    <a:pt x="10800" y="0"/>
                    <a:pt x="9720" y="0"/>
                    <a:pt x="8640" y="0"/>
                  </a:cubicBezTo>
                  <a:cubicBezTo>
                    <a:pt x="7560" y="0"/>
                    <a:pt x="7560" y="0"/>
                    <a:pt x="7560" y="0"/>
                  </a:cubicBezTo>
                  <a:cubicBezTo>
                    <a:pt x="6480" y="0"/>
                    <a:pt x="5400" y="0"/>
                    <a:pt x="3240" y="0"/>
                  </a:cubicBezTo>
                  <a:cubicBezTo>
                    <a:pt x="2160" y="0"/>
                    <a:pt x="2160" y="0"/>
                    <a:pt x="1080" y="1080"/>
                  </a:cubicBezTo>
                  <a:cubicBezTo>
                    <a:pt x="0" y="1080"/>
                    <a:pt x="0" y="3240"/>
                    <a:pt x="0" y="4320"/>
                  </a:cubicBezTo>
                  <a:cubicBezTo>
                    <a:pt x="0" y="17280"/>
                    <a:pt x="0" y="17280"/>
                    <a:pt x="0" y="17280"/>
                  </a:cubicBezTo>
                  <a:cubicBezTo>
                    <a:pt x="0" y="18360"/>
                    <a:pt x="0" y="19440"/>
                    <a:pt x="1080" y="20520"/>
                  </a:cubicBezTo>
                  <a:cubicBezTo>
                    <a:pt x="2160" y="21599"/>
                    <a:pt x="3240" y="21599"/>
                    <a:pt x="5400" y="21599"/>
                  </a:cubicBezTo>
                  <a:cubicBezTo>
                    <a:pt x="5400" y="20520"/>
                    <a:pt x="6480" y="20520"/>
                    <a:pt x="6480" y="20520"/>
                  </a:cubicBezTo>
                  <a:cubicBezTo>
                    <a:pt x="6480" y="20520"/>
                    <a:pt x="6480" y="20520"/>
                    <a:pt x="6480" y="20520"/>
                  </a:cubicBezTo>
                  <a:cubicBezTo>
                    <a:pt x="7560" y="20520"/>
                    <a:pt x="7560" y="19440"/>
                    <a:pt x="8640" y="19440"/>
                  </a:cubicBezTo>
                  <a:cubicBezTo>
                    <a:pt x="8640" y="19440"/>
                    <a:pt x="8640" y="19440"/>
                    <a:pt x="8640" y="19440"/>
                  </a:cubicBezTo>
                  <a:cubicBezTo>
                    <a:pt x="8640" y="19440"/>
                    <a:pt x="9720" y="19440"/>
                    <a:pt x="9720" y="18360"/>
                  </a:cubicBezTo>
                  <a:cubicBezTo>
                    <a:pt x="10800" y="18360"/>
                    <a:pt x="10800" y="18360"/>
                    <a:pt x="10800" y="18360"/>
                  </a:cubicBezTo>
                  <a:cubicBezTo>
                    <a:pt x="10800" y="18360"/>
                    <a:pt x="11880" y="17280"/>
                    <a:pt x="11880" y="17280"/>
                  </a:cubicBezTo>
                  <a:cubicBezTo>
                    <a:pt x="11880" y="17280"/>
                    <a:pt x="11880" y="17280"/>
                    <a:pt x="12960" y="17280"/>
                  </a:cubicBezTo>
                  <a:cubicBezTo>
                    <a:pt x="12960" y="16199"/>
                    <a:pt x="12960" y="16199"/>
                    <a:pt x="14040" y="16199"/>
                  </a:cubicBezTo>
                  <a:cubicBezTo>
                    <a:pt x="14040" y="16199"/>
                    <a:pt x="14040" y="16199"/>
                    <a:pt x="15120" y="15120"/>
                  </a:cubicBezTo>
                  <a:cubicBezTo>
                    <a:pt x="15120" y="15120"/>
                    <a:pt x="15120" y="15120"/>
                    <a:pt x="15120" y="15120"/>
                  </a:cubicBezTo>
                  <a:cubicBezTo>
                    <a:pt x="16199" y="14040"/>
                    <a:pt x="16199" y="14040"/>
                    <a:pt x="16199" y="14040"/>
                  </a:cubicBezTo>
                  <a:cubicBezTo>
                    <a:pt x="17280" y="12960"/>
                    <a:pt x="17280" y="12960"/>
                    <a:pt x="17280" y="12960"/>
                  </a:cubicBezTo>
                  <a:cubicBezTo>
                    <a:pt x="18360" y="11880"/>
                    <a:pt x="18360" y="11880"/>
                    <a:pt x="19440" y="10800"/>
                  </a:cubicBezTo>
                  <a:cubicBezTo>
                    <a:pt x="19440" y="10800"/>
                    <a:pt x="19440" y="10800"/>
                    <a:pt x="19440" y="10800"/>
                  </a:cubicBezTo>
                  <a:cubicBezTo>
                    <a:pt x="19440" y="9720"/>
                    <a:pt x="20520" y="9720"/>
                    <a:pt x="20520" y="8640"/>
                  </a:cubicBezTo>
                  <a:cubicBezTo>
                    <a:pt x="20520" y="8640"/>
                    <a:pt x="20520" y="8640"/>
                    <a:pt x="20520" y="8640"/>
                  </a:cubicBezTo>
                  <a:cubicBezTo>
                    <a:pt x="21599" y="7560"/>
                    <a:pt x="21599" y="6480"/>
                    <a:pt x="21599" y="432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24" name="AutoShape 33"/>
            <p:cNvSpPr>
              <a:spLocks/>
            </p:cNvSpPr>
            <p:nvPr/>
          </p:nvSpPr>
          <p:spPr bwMode="auto">
            <a:xfrm>
              <a:off x="314357" y="60350"/>
              <a:ext cx="77730" cy="125483"/>
            </a:xfrm>
            <a:custGeom>
              <a:avLst/>
              <a:gdLst>
                <a:gd name="T0" fmla="+- 0 11098 597"/>
                <a:gd name="T1" fmla="*/ T0 w 21003"/>
                <a:gd name="T2" fmla="*/ 10800 h 21600"/>
                <a:gd name="T3" fmla="+- 0 11098 597"/>
                <a:gd name="T4" fmla="*/ T3 w 21003"/>
                <a:gd name="T5" fmla="*/ 10800 h 21600"/>
                <a:gd name="T6" fmla="+- 0 11098 597"/>
                <a:gd name="T7" fmla="*/ T6 w 21003"/>
                <a:gd name="T8" fmla="*/ 10800 h 21600"/>
                <a:gd name="T9" fmla="+- 0 11098 597"/>
                <a:gd name="T10" fmla="*/ T9 w 21003"/>
                <a:gd name="T11" fmla="*/ 10800 h 21600"/>
              </a:gdLst>
              <a:ahLst/>
              <a:cxnLst>
                <a:cxn ang="0">
                  <a:pos x="T1" y="T2"/>
                </a:cxn>
                <a:cxn ang="0">
                  <a:pos x="T4" y="T5"/>
                </a:cxn>
                <a:cxn ang="0">
                  <a:pos x="T7" y="T8"/>
                </a:cxn>
                <a:cxn ang="0">
                  <a:pos x="T10" y="T11"/>
                </a:cxn>
              </a:cxnLst>
              <a:rect l="0" t="0" r="r" b="b"/>
              <a:pathLst>
                <a:path w="21003" h="21600">
                  <a:moveTo>
                    <a:pt x="5293" y="19131"/>
                  </a:moveTo>
                  <a:cubicBezTo>
                    <a:pt x="5293" y="19131"/>
                    <a:pt x="5293" y="19131"/>
                    <a:pt x="5293" y="18514"/>
                  </a:cubicBezTo>
                  <a:cubicBezTo>
                    <a:pt x="5293" y="18514"/>
                    <a:pt x="5293" y="18514"/>
                    <a:pt x="5293" y="18514"/>
                  </a:cubicBezTo>
                  <a:cubicBezTo>
                    <a:pt x="5293" y="18514"/>
                    <a:pt x="5293" y="17897"/>
                    <a:pt x="5293" y="17897"/>
                  </a:cubicBezTo>
                  <a:cubicBezTo>
                    <a:pt x="5293" y="17280"/>
                    <a:pt x="5293" y="17280"/>
                    <a:pt x="5293" y="16662"/>
                  </a:cubicBezTo>
                  <a:cubicBezTo>
                    <a:pt x="5293" y="16662"/>
                    <a:pt x="5293" y="16045"/>
                    <a:pt x="5293" y="16045"/>
                  </a:cubicBezTo>
                  <a:cubicBezTo>
                    <a:pt x="5293" y="15428"/>
                    <a:pt x="5293" y="15428"/>
                    <a:pt x="5293" y="14811"/>
                  </a:cubicBezTo>
                  <a:cubicBezTo>
                    <a:pt x="5293" y="14811"/>
                    <a:pt x="4312" y="14194"/>
                    <a:pt x="4312" y="14194"/>
                  </a:cubicBezTo>
                  <a:cubicBezTo>
                    <a:pt x="4312" y="13577"/>
                    <a:pt x="4312" y="12960"/>
                    <a:pt x="4312" y="12960"/>
                  </a:cubicBezTo>
                  <a:cubicBezTo>
                    <a:pt x="4312" y="12342"/>
                    <a:pt x="4312" y="12342"/>
                    <a:pt x="4312" y="11725"/>
                  </a:cubicBezTo>
                  <a:cubicBezTo>
                    <a:pt x="4312" y="11725"/>
                    <a:pt x="4312" y="11108"/>
                    <a:pt x="3330" y="11108"/>
                  </a:cubicBezTo>
                  <a:cubicBezTo>
                    <a:pt x="3330" y="10491"/>
                    <a:pt x="3330" y="10491"/>
                    <a:pt x="3330" y="9874"/>
                  </a:cubicBezTo>
                  <a:cubicBezTo>
                    <a:pt x="3330" y="9874"/>
                    <a:pt x="3330" y="9257"/>
                    <a:pt x="3330" y="9257"/>
                  </a:cubicBezTo>
                  <a:cubicBezTo>
                    <a:pt x="3330" y="8640"/>
                    <a:pt x="2348" y="8640"/>
                    <a:pt x="2348" y="8022"/>
                  </a:cubicBezTo>
                  <a:cubicBezTo>
                    <a:pt x="2348" y="8022"/>
                    <a:pt x="2348" y="7405"/>
                    <a:pt x="2348" y="7405"/>
                  </a:cubicBezTo>
                  <a:cubicBezTo>
                    <a:pt x="2348" y="6788"/>
                    <a:pt x="1366" y="6788"/>
                    <a:pt x="1366" y="6171"/>
                  </a:cubicBezTo>
                  <a:cubicBezTo>
                    <a:pt x="1366" y="6171"/>
                    <a:pt x="1366" y="5554"/>
                    <a:pt x="1366" y="5554"/>
                  </a:cubicBezTo>
                  <a:cubicBezTo>
                    <a:pt x="1366" y="4937"/>
                    <a:pt x="384" y="4937"/>
                    <a:pt x="384" y="4320"/>
                  </a:cubicBezTo>
                  <a:cubicBezTo>
                    <a:pt x="384" y="4320"/>
                    <a:pt x="384" y="3702"/>
                    <a:pt x="384" y="3702"/>
                  </a:cubicBezTo>
                  <a:cubicBezTo>
                    <a:pt x="-597" y="2468"/>
                    <a:pt x="384" y="1234"/>
                    <a:pt x="2348" y="617"/>
                  </a:cubicBezTo>
                  <a:cubicBezTo>
                    <a:pt x="2348" y="617"/>
                    <a:pt x="2348" y="0"/>
                    <a:pt x="3330" y="0"/>
                  </a:cubicBezTo>
                  <a:cubicBezTo>
                    <a:pt x="3330" y="0"/>
                    <a:pt x="4312" y="0"/>
                    <a:pt x="4312" y="0"/>
                  </a:cubicBezTo>
                  <a:cubicBezTo>
                    <a:pt x="6275" y="0"/>
                    <a:pt x="7257" y="0"/>
                    <a:pt x="7257" y="617"/>
                  </a:cubicBezTo>
                  <a:cubicBezTo>
                    <a:pt x="15112" y="5554"/>
                    <a:pt x="19039" y="12342"/>
                    <a:pt x="21002" y="18514"/>
                  </a:cubicBezTo>
                  <a:cubicBezTo>
                    <a:pt x="21002" y="19748"/>
                    <a:pt x="20021" y="20365"/>
                    <a:pt x="20021" y="20982"/>
                  </a:cubicBezTo>
                  <a:cubicBezTo>
                    <a:pt x="19039" y="20982"/>
                    <a:pt x="18057" y="21599"/>
                    <a:pt x="17075" y="21599"/>
                  </a:cubicBezTo>
                  <a:cubicBezTo>
                    <a:pt x="9221" y="21599"/>
                    <a:pt x="9221" y="21599"/>
                    <a:pt x="9221" y="21599"/>
                  </a:cubicBezTo>
                  <a:cubicBezTo>
                    <a:pt x="7257" y="21599"/>
                    <a:pt x="6275" y="20365"/>
                    <a:pt x="5293" y="1913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25" name="AutoShape 34"/>
            <p:cNvSpPr>
              <a:spLocks/>
            </p:cNvSpPr>
            <p:nvPr/>
          </p:nvSpPr>
          <p:spPr bwMode="auto">
            <a:xfrm>
              <a:off x="261" y="57173"/>
              <a:ext cx="77730" cy="128659"/>
            </a:xfrm>
            <a:custGeom>
              <a:avLst/>
              <a:gdLst>
                <a:gd name="T0" fmla="+- 0 11087 575"/>
                <a:gd name="T1" fmla="*/ T0 w 21025"/>
                <a:gd name="T2" fmla="+- 0 10975 351"/>
                <a:gd name="T3" fmla="*/ 10975 h 21249"/>
                <a:gd name="T4" fmla="+- 0 11087 575"/>
                <a:gd name="T5" fmla="*/ T4 w 21025"/>
                <a:gd name="T6" fmla="+- 0 10975 351"/>
                <a:gd name="T7" fmla="*/ 10975 h 21249"/>
                <a:gd name="T8" fmla="+- 0 11087 575"/>
                <a:gd name="T9" fmla="*/ T8 w 21025"/>
                <a:gd name="T10" fmla="+- 0 10975 351"/>
                <a:gd name="T11" fmla="*/ 10975 h 21249"/>
                <a:gd name="T12" fmla="+- 0 11087 575"/>
                <a:gd name="T13" fmla="*/ T12 w 21025"/>
                <a:gd name="T14" fmla="+- 0 10975 351"/>
                <a:gd name="T15" fmla="*/ 10975 h 21249"/>
              </a:gdLst>
              <a:ahLst/>
              <a:cxnLst>
                <a:cxn ang="0">
                  <a:pos x="T1" y="T3"/>
                </a:cxn>
                <a:cxn ang="0">
                  <a:pos x="T5" y="T7"/>
                </a:cxn>
                <a:cxn ang="0">
                  <a:pos x="T9" y="T11"/>
                </a:cxn>
                <a:cxn ang="0">
                  <a:pos x="T13" y="T15"/>
                </a:cxn>
              </a:cxnLst>
              <a:rect l="0" t="0" r="r" b="b"/>
              <a:pathLst>
                <a:path w="21025" h="21249">
                  <a:moveTo>
                    <a:pt x="19061" y="6248"/>
                  </a:moveTo>
                  <a:cubicBezTo>
                    <a:pt x="19061" y="6248"/>
                    <a:pt x="19061" y="6848"/>
                    <a:pt x="18079" y="7448"/>
                  </a:cubicBezTo>
                  <a:cubicBezTo>
                    <a:pt x="18079" y="7448"/>
                    <a:pt x="18079" y="7448"/>
                    <a:pt x="18079" y="8048"/>
                  </a:cubicBezTo>
                  <a:cubicBezTo>
                    <a:pt x="18079" y="8048"/>
                    <a:pt x="18079" y="8648"/>
                    <a:pt x="18079" y="9248"/>
                  </a:cubicBezTo>
                  <a:cubicBezTo>
                    <a:pt x="17097" y="9248"/>
                    <a:pt x="17097" y="9848"/>
                    <a:pt x="17097" y="9848"/>
                  </a:cubicBezTo>
                  <a:cubicBezTo>
                    <a:pt x="17097" y="10449"/>
                    <a:pt x="17097" y="10449"/>
                    <a:pt x="17097" y="11048"/>
                  </a:cubicBezTo>
                  <a:cubicBezTo>
                    <a:pt x="17097" y="11048"/>
                    <a:pt x="17097" y="11648"/>
                    <a:pt x="16115" y="11648"/>
                  </a:cubicBezTo>
                  <a:cubicBezTo>
                    <a:pt x="16115" y="12248"/>
                    <a:pt x="16115" y="12248"/>
                    <a:pt x="16115" y="12849"/>
                  </a:cubicBezTo>
                  <a:cubicBezTo>
                    <a:pt x="16115" y="12849"/>
                    <a:pt x="16115" y="13448"/>
                    <a:pt x="16115" y="14048"/>
                  </a:cubicBezTo>
                  <a:cubicBezTo>
                    <a:pt x="16115" y="14048"/>
                    <a:pt x="16115" y="14648"/>
                    <a:pt x="16115" y="14648"/>
                  </a:cubicBezTo>
                  <a:cubicBezTo>
                    <a:pt x="16115" y="15249"/>
                    <a:pt x="15134" y="15249"/>
                    <a:pt x="15134" y="15849"/>
                  </a:cubicBezTo>
                  <a:cubicBezTo>
                    <a:pt x="15134" y="15849"/>
                    <a:pt x="15134" y="16448"/>
                    <a:pt x="15134" y="16448"/>
                  </a:cubicBezTo>
                  <a:cubicBezTo>
                    <a:pt x="15134" y="17049"/>
                    <a:pt x="15134" y="17049"/>
                    <a:pt x="15134" y="17648"/>
                  </a:cubicBezTo>
                  <a:cubicBezTo>
                    <a:pt x="15134" y="17648"/>
                    <a:pt x="15134" y="18248"/>
                    <a:pt x="15134" y="18248"/>
                  </a:cubicBezTo>
                  <a:cubicBezTo>
                    <a:pt x="15134" y="18248"/>
                    <a:pt x="15134" y="18248"/>
                    <a:pt x="15134" y="18248"/>
                  </a:cubicBezTo>
                  <a:cubicBezTo>
                    <a:pt x="15134" y="18848"/>
                    <a:pt x="15134" y="18848"/>
                    <a:pt x="15134" y="18848"/>
                  </a:cubicBezTo>
                  <a:cubicBezTo>
                    <a:pt x="15134" y="20049"/>
                    <a:pt x="13170" y="21249"/>
                    <a:pt x="11206" y="21249"/>
                  </a:cubicBezTo>
                  <a:cubicBezTo>
                    <a:pt x="4334" y="21249"/>
                    <a:pt x="4334" y="21249"/>
                    <a:pt x="4334" y="21249"/>
                  </a:cubicBezTo>
                  <a:cubicBezTo>
                    <a:pt x="2370" y="21249"/>
                    <a:pt x="1388" y="20649"/>
                    <a:pt x="1388" y="20649"/>
                  </a:cubicBezTo>
                  <a:cubicBezTo>
                    <a:pt x="406" y="20049"/>
                    <a:pt x="-575" y="19448"/>
                    <a:pt x="406" y="18248"/>
                  </a:cubicBezTo>
                  <a:cubicBezTo>
                    <a:pt x="1388" y="12248"/>
                    <a:pt x="6297" y="5648"/>
                    <a:pt x="13170" y="848"/>
                  </a:cubicBezTo>
                  <a:cubicBezTo>
                    <a:pt x="14152" y="248"/>
                    <a:pt x="16115" y="-351"/>
                    <a:pt x="18079" y="248"/>
                  </a:cubicBezTo>
                  <a:cubicBezTo>
                    <a:pt x="18079" y="248"/>
                    <a:pt x="18079" y="848"/>
                    <a:pt x="19061" y="848"/>
                  </a:cubicBezTo>
                  <a:cubicBezTo>
                    <a:pt x="20043" y="1448"/>
                    <a:pt x="21024" y="2648"/>
                    <a:pt x="21024" y="3848"/>
                  </a:cubicBezTo>
                  <a:cubicBezTo>
                    <a:pt x="20043" y="3848"/>
                    <a:pt x="20043" y="3848"/>
                    <a:pt x="20043" y="4448"/>
                  </a:cubicBezTo>
                  <a:cubicBezTo>
                    <a:pt x="20043" y="4448"/>
                    <a:pt x="20043" y="5048"/>
                    <a:pt x="19061" y="5648"/>
                  </a:cubicBezTo>
                  <a:cubicBezTo>
                    <a:pt x="19061" y="5648"/>
                    <a:pt x="19061" y="5648"/>
                    <a:pt x="19061" y="6248"/>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26" name="AutoShape 35"/>
            <p:cNvSpPr>
              <a:spLocks/>
            </p:cNvSpPr>
            <p:nvPr/>
          </p:nvSpPr>
          <p:spPr bwMode="auto">
            <a:xfrm>
              <a:off x="206486" y="77822"/>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00" y="21600"/>
                  </a:moveTo>
                  <a:cubicBezTo>
                    <a:pt x="2025" y="21600"/>
                    <a:pt x="2025" y="21600"/>
                    <a:pt x="2025" y="21600"/>
                  </a:cubicBezTo>
                  <a:cubicBezTo>
                    <a:pt x="675" y="21600"/>
                    <a:pt x="0" y="20170"/>
                    <a:pt x="0" y="18720"/>
                  </a:cubicBezTo>
                  <a:cubicBezTo>
                    <a:pt x="0" y="5039"/>
                    <a:pt x="0" y="5039"/>
                    <a:pt x="0" y="5039"/>
                  </a:cubicBezTo>
                  <a:cubicBezTo>
                    <a:pt x="0" y="3599"/>
                    <a:pt x="675" y="2879"/>
                    <a:pt x="2025" y="2159"/>
                  </a:cubicBezTo>
                  <a:cubicBezTo>
                    <a:pt x="2025" y="2159"/>
                    <a:pt x="2700" y="2159"/>
                    <a:pt x="2700" y="2159"/>
                  </a:cubicBezTo>
                  <a:cubicBezTo>
                    <a:pt x="2700" y="2159"/>
                    <a:pt x="2700" y="2159"/>
                    <a:pt x="2700" y="2159"/>
                  </a:cubicBezTo>
                  <a:cubicBezTo>
                    <a:pt x="3375" y="2159"/>
                    <a:pt x="4725" y="2159"/>
                    <a:pt x="5400" y="2159"/>
                  </a:cubicBezTo>
                  <a:cubicBezTo>
                    <a:pt x="5400" y="2159"/>
                    <a:pt x="5400" y="2159"/>
                    <a:pt x="5400" y="2159"/>
                  </a:cubicBezTo>
                  <a:cubicBezTo>
                    <a:pt x="6075" y="2159"/>
                    <a:pt x="7425" y="2159"/>
                    <a:pt x="8100" y="1439"/>
                  </a:cubicBezTo>
                  <a:cubicBezTo>
                    <a:pt x="8100" y="1439"/>
                    <a:pt x="8775" y="1439"/>
                    <a:pt x="8775" y="1439"/>
                  </a:cubicBezTo>
                  <a:cubicBezTo>
                    <a:pt x="9450" y="1439"/>
                    <a:pt x="10125" y="1439"/>
                    <a:pt x="10800" y="1439"/>
                  </a:cubicBezTo>
                  <a:cubicBezTo>
                    <a:pt x="11475" y="719"/>
                    <a:pt x="11475" y="719"/>
                    <a:pt x="11475" y="719"/>
                  </a:cubicBezTo>
                  <a:cubicBezTo>
                    <a:pt x="12150" y="719"/>
                    <a:pt x="12150" y="719"/>
                    <a:pt x="12150" y="719"/>
                  </a:cubicBezTo>
                  <a:cubicBezTo>
                    <a:pt x="12150" y="719"/>
                    <a:pt x="12825" y="719"/>
                    <a:pt x="12825" y="719"/>
                  </a:cubicBezTo>
                  <a:cubicBezTo>
                    <a:pt x="13500" y="719"/>
                    <a:pt x="14175" y="0"/>
                    <a:pt x="14175" y="0"/>
                  </a:cubicBezTo>
                  <a:cubicBezTo>
                    <a:pt x="14850" y="0"/>
                    <a:pt x="14850" y="0"/>
                    <a:pt x="15525" y="0"/>
                  </a:cubicBezTo>
                  <a:cubicBezTo>
                    <a:pt x="16200" y="0"/>
                    <a:pt x="17550" y="719"/>
                    <a:pt x="17550" y="1439"/>
                  </a:cubicBezTo>
                  <a:cubicBezTo>
                    <a:pt x="17550" y="2159"/>
                    <a:pt x="17550" y="2159"/>
                    <a:pt x="17550" y="2159"/>
                  </a:cubicBezTo>
                  <a:cubicBezTo>
                    <a:pt x="18225" y="2879"/>
                    <a:pt x="18225" y="3599"/>
                    <a:pt x="18225" y="3599"/>
                  </a:cubicBezTo>
                  <a:cubicBezTo>
                    <a:pt x="18225" y="3599"/>
                    <a:pt x="18225" y="3599"/>
                    <a:pt x="18225" y="4319"/>
                  </a:cubicBezTo>
                  <a:cubicBezTo>
                    <a:pt x="19575" y="7199"/>
                    <a:pt x="20250" y="10800"/>
                    <a:pt x="20925" y="14399"/>
                  </a:cubicBezTo>
                  <a:cubicBezTo>
                    <a:pt x="20925" y="14399"/>
                    <a:pt x="20925" y="14399"/>
                    <a:pt x="20925" y="15119"/>
                  </a:cubicBezTo>
                  <a:cubicBezTo>
                    <a:pt x="20925" y="15119"/>
                    <a:pt x="20925" y="15839"/>
                    <a:pt x="20925" y="16559"/>
                  </a:cubicBezTo>
                  <a:cubicBezTo>
                    <a:pt x="20925" y="16559"/>
                    <a:pt x="20925" y="17279"/>
                    <a:pt x="20925" y="17279"/>
                  </a:cubicBezTo>
                  <a:cubicBezTo>
                    <a:pt x="20925" y="18000"/>
                    <a:pt x="20925" y="18000"/>
                    <a:pt x="21600" y="18720"/>
                  </a:cubicBezTo>
                  <a:cubicBezTo>
                    <a:pt x="21600" y="19440"/>
                    <a:pt x="20925" y="20170"/>
                    <a:pt x="20250" y="20879"/>
                  </a:cubicBezTo>
                  <a:cubicBezTo>
                    <a:pt x="20250" y="20879"/>
                    <a:pt x="19575" y="21600"/>
                    <a:pt x="18900" y="2160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27" name="AutoShape 36"/>
            <p:cNvSpPr>
              <a:spLocks/>
            </p:cNvSpPr>
            <p:nvPr/>
          </p:nvSpPr>
          <p:spPr bwMode="auto">
            <a:xfrm>
              <a:off x="74819" y="77822"/>
              <a:ext cx="114217" cy="1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039"/>
                  </a:moveTo>
                  <a:cubicBezTo>
                    <a:pt x="21600" y="18720"/>
                    <a:pt x="21600" y="18720"/>
                    <a:pt x="21600" y="18720"/>
                  </a:cubicBezTo>
                  <a:cubicBezTo>
                    <a:pt x="21600" y="20170"/>
                    <a:pt x="20250" y="21600"/>
                    <a:pt x="18900" y="21600"/>
                  </a:cubicBezTo>
                  <a:cubicBezTo>
                    <a:pt x="2700" y="21600"/>
                    <a:pt x="2700" y="21600"/>
                    <a:pt x="2700" y="21600"/>
                  </a:cubicBezTo>
                  <a:cubicBezTo>
                    <a:pt x="2025" y="21600"/>
                    <a:pt x="675" y="20879"/>
                    <a:pt x="675" y="20879"/>
                  </a:cubicBezTo>
                  <a:cubicBezTo>
                    <a:pt x="0" y="20170"/>
                    <a:pt x="0" y="19440"/>
                    <a:pt x="0" y="18720"/>
                  </a:cubicBezTo>
                  <a:cubicBezTo>
                    <a:pt x="0" y="18000"/>
                    <a:pt x="0" y="18000"/>
                    <a:pt x="0" y="17279"/>
                  </a:cubicBezTo>
                  <a:cubicBezTo>
                    <a:pt x="0" y="17279"/>
                    <a:pt x="0" y="16559"/>
                    <a:pt x="0" y="16559"/>
                  </a:cubicBezTo>
                  <a:cubicBezTo>
                    <a:pt x="0" y="15839"/>
                    <a:pt x="0" y="15119"/>
                    <a:pt x="0" y="15119"/>
                  </a:cubicBezTo>
                  <a:cubicBezTo>
                    <a:pt x="0" y="14399"/>
                    <a:pt x="0" y="14399"/>
                    <a:pt x="0" y="14399"/>
                  </a:cubicBezTo>
                  <a:cubicBezTo>
                    <a:pt x="675" y="10800"/>
                    <a:pt x="1350" y="7199"/>
                    <a:pt x="2700" y="3599"/>
                  </a:cubicBezTo>
                  <a:cubicBezTo>
                    <a:pt x="2700" y="3599"/>
                    <a:pt x="2700" y="3599"/>
                    <a:pt x="2700" y="3599"/>
                  </a:cubicBezTo>
                  <a:cubicBezTo>
                    <a:pt x="2700" y="3599"/>
                    <a:pt x="3375" y="2879"/>
                    <a:pt x="3375" y="2159"/>
                  </a:cubicBezTo>
                  <a:cubicBezTo>
                    <a:pt x="3375" y="2159"/>
                    <a:pt x="3375" y="2159"/>
                    <a:pt x="3375" y="1439"/>
                  </a:cubicBezTo>
                  <a:cubicBezTo>
                    <a:pt x="4050" y="719"/>
                    <a:pt x="4725" y="0"/>
                    <a:pt x="6075" y="0"/>
                  </a:cubicBezTo>
                  <a:cubicBezTo>
                    <a:pt x="6075" y="0"/>
                    <a:pt x="6075" y="0"/>
                    <a:pt x="6075" y="0"/>
                  </a:cubicBezTo>
                  <a:cubicBezTo>
                    <a:pt x="6075" y="0"/>
                    <a:pt x="6075" y="0"/>
                    <a:pt x="6750" y="0"/>
                  </a:cubicBezTo>
                  <a:cubicBezTo>
                    <a:pt x="7425" y="0"/>
                    <a:pt x="8100" y="719"/>
                    <a:pt x="8100" y="719"/>
                  </a:cubicBezTo>
                  <a:cubicBezTo>
                    <a:pt x="8775" y="719"/>
                    <a:pt x="8775" y="719"/>
                    <a:pt x="8775" y="719"/>
                  </a:cubicBezTo>
                  <a:cubicBezTo>
                    <a:pt x="8775" y="719"/>
                    <a:pt x="8775" y="719"/>
                    <a:pt x="9450" y="719"/>
                  </a:cubicBezTo>
                  <a:cubicBezTo>
                    <a:pt x="9450" y="719"/>
                    <a:pt x="10125" y="719"/>
                    <a:pt x="10125" y="1439"/>
                  </a:cubicBezTo>
                  <a:cubicBezTo>
                    <a:pt x="10800" y="1439"/>
                    <a:pt x="11475" y="1439"/>
                    <a:pt x="12150" y="1439"/>
                  </a:cubicBezTo>
                  <a:cubicBezTo>
                    <a:pt x="12150" y="1439"/>
                    <a:pt x="12825" y="1439"/>
                    <a:pt x="12825" y="1439"/>
                  </a:cubicBezTo>
                  <a:cubicBezTo>
                    <a:pt x="14175" y="2159"/>
                    <a:pt x="14850" y="2159"/>
                    <a:pt x="15525" y="2159"/>
                  </a:cubicBezTo>
                  <a:cubicBezTo>
                    <a:pt x="15525" y="2159"/>
                    <a:pt x="15525" y="2159"/>
                    <a:pt x="15525" y="2159"/>
                  </a:cubicBezTo>
                  <a:cubicBezTo>
                    <a:pt x="16875" y="2159"/>
                    <a:pt x="17550" y="2159"/>
                    <a:pt x="18225" y="2159"/>
                  </a:cubicBezTo>
                  <a:cubicBezTo>
                    <a:pt x="18225" y="2159"/>
                    <a:pt x="18225" y="2159"/>
                    <a:pt x="18225" y="2159"/>
                  </a:cubicBezTo>
                  <a:cubicBezTo>
                    <a:pt x="18900" y="2159"/>
                    <a:pt x="18900" y="2159"/>
                    <a:pt x="18900" y="2159"/>
                  </a:cubicBezTo>
                  <a:cubicBezTo>
                    <a:pt x="20250" y="2879"/>
                    <a:pt x="21600" y="3599"/>
                    <a:pt x="21600" y="503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28" name="AutoShape 37"/>
            <p:cNvSpPr>
              <a:spLocks/>
            </p:cNvSpPr>
            <p:nvPr/>
          </p:nvSpPr>
          <p:spPr bwMode="auto">
            <a:xfrm>
              <a:off x="112891" y="-9"/>
              <a:ext cx="76145" cy="74654"/>
            </a:xfrm>
            <a:custGeom>
              <a:avLst/>
              <a:gdLst>
                <a:gd name="T0" fmla="*/ 10800 w 21600"/>
                <a:gd name="T1" fmla="+- 0 11085 571"/>
                <a:gd name="T2" fmla="*/ 11085 h 21029"/>
                <a:gd name="T3" fmla="*/ 10800 w 21600"/>
                <a:gd name="T4" fmla="+- 0 11085 571"/>
                <a:gd name="T5" fmla="*/ 11085 h 21029"/>
                <a:gd name="T6" fmla="*/ 10800 w 21600"/>
                <a:gd name="T7" fmla="+- 0 11085 571"/>
                <a:gd name="T8" fmla="*/ 11085 h 21029"/>
                <a:gd name="T9" fmla="*/ 10800 w 21600"/>
                <a:gd name="T10" fmla="+- 0 11085 571"/>
                <a:gd name="T11" fmla="*/ 11085 h 21029"/>
              </a:gdLst>
              <a:ahLst/>
              <a:cxnLst>
                <a:cxn ang="0">
                  <a:pos x="T0" y="T2"/>
                </a:cxn>
                <a:cxn ang="0">
                  <a:pos x="T3" y="T5"/>
                </a:cxn>
                <a:cxn ang="0">
                  <a:pos x="T6" y="T8"/>
                </a:cxn>
                <a:cxn ang="0">
                  <a:pos x="T9" y="T11"/>
                </a:cxn>
              </a:cxnLst>
              <a:rect l="0" t="0" r="r" b="b"/>
              <a:pathLst>
                <a:path w="21600" h="21029">
                  <a:moveTo>
                    <a:pt x="19542" y="457"/>
                  </a:moveTo>
                  <a:cubicBezTo>
                    <a:pt x="20571" y="1486"/>
                    <a:pt x="21600" y="2514"/>
                    <a:pt x="21600" y="3543"/>
                  </a:cubicBezTo>
                  <a:cubicBezTo>
                    <a:pt x="21600" y="16914"/>
                    <a:pt x="21600" y="16914"/>
                    <a:pt x="21600" y="16914"/>
                  </a:cubicBezTo>
                  <a:cubicBezTo>
                    <a:pt x="21600" y="17943"/>
                    <a:pt x="20571" y="18971"/>
                    <a:pt x="19542" y="20000"/>
                  </a:cubicBezTo>
                  <a:cubicBezTo>
                    <a:pt x="19542" y="20000"/>
                    <a:pt x="18514" y="21029"/>
                    <a:pt x="17485" y="21029"/>
                  </a:cubicBezTo>
                  <a:cubicBezTo>
                    <a:pt x="15428" y="21029"/>
                    <a:pt x="14399" y="20000"/>
                    <a:pt x="13371" y="20000"/>
                  </a:cubicBezTo>
                  <a:cubicBezTo>
                    <a:pt x="13371" y="20000"/>
                    <a:pt x="13371" y="20000"/>
                    <a:pt x="13371" y="20000"/>
                  </a:cubicBezTo>
                  <a:cubicBezTo>
                    <a:pt x="12342" y="20000"/>
                    <a:pt x="10285" y="20000"/>
                    <a:pt x="9257" y="20000"/>
                  </a:cubicBezTo>
                  <a:cubicBezTo>
                    <a:pt x="9257" y="20000"/>
                    <a:pt x="8228" y="20000"/>
                    <a:pt x="8228" y="18971"/>
                  </a:cubicBezTo>
                  <a:cubicBezTo>
                    <a:pt x="7199" y="18971"/>
                    <a:pt x="6171" y="18971"/>
                    <a:pt x="5142" y="18971"/>
                  </a:cubicBezTo>
                  <a:cubicBezTo>
                    <a:pt x="5142" y="18971"/>
                    <a:pt x="4114" y="18971"/>
                    <a:pt x="4114" y="18971"/>
                  </a:cubicBezTo>
                  <a:cubicBezTo>
                    <a:pt x="4114" y="17943"/>
                    <a:pt x="3085" y="17943"/>
                    <a:pt x="3085" y="17943"/>
                  </a:cubicBezTo>
                  <a:cubicBezTo>
                    <a:pt x="2057" y="17943"/>
                    <a:pt x="1028" y="16914"/>
                    <a:pt x="0" y="15886"/>
                  </a:cubicBezTo>
                  <a:cubicBezTo>
                    <a:pt x="0" y="14857"/>
                    <a:pt x="0" y="12800"/>
                    <a:pt x="1028" y="11771"/>
                  </a:cubicBezTo>
                  <a:cubicBezTo>
                    <a:pt x="1028" y="11771"/>
                    <a:pt x="1028" y="11771"/>
                    <a:pt x="1028" y="11771"/>
                  </a:cubicBezTo>
                  <a:cubicBezTo>
                    <a:pt x="1028" y="10743"/>
                    <a:pt x="2057" y="10743"/>
                    <a:pt x="2057" y="10743"/>
                  </a:cubicBezTo>
                  <a:cubicBezTo>
                    <a:pt x="2057" y="9714"/>
                    <a:pt x="2057" y="9714"/>
                    <a:pt x="3085" y="9714"/>
                  </a:cubicBezTo>
                  <a:cubicBezTo>
                    <a:pt x="3085" y="8686"/>
                    <a:pt x="4114" y="8686"/>
                    <a:pt x="4114" y="7657"/>
                  </a:cubicBezTo>
                  <a:cubicBezTo>
                    <a:pt x="4114" y="7657"/>
                    <a:pt x="5142" y="7657"/>
                    <a:pt x="5142" y="7657"/>
                  </a:cubicBezTo>
                  <a:cubicBezTo>
                    <a:pt x="5142" y="6629"/>
                    <a:pt x="5142" y="6629"/>
                    <a:pt x="6171" y="6629"/>
                  </a:cubicBezTo>
                  <a:cubicBezTo>
                    <a:pt x="6171" y="5600"/>
                    <a:pt x="6171" y="5600"/>
                    <a:pt x="7199" y="5600"/>
                  </a:cubicBezTo>
                  <a:cubicBezTo>
                    <a:pt x="7199" y="5600"/>
                    <a:pt x="7199" y="5600"/>
                    <a:pt x="7199" y="4571"/>
                  </a:cubicBezTo>
                  <a:cubicBezTo>
                    <a:pt x="8228" y="4571"/>
                    <a:pt x="8228" y="4571"/>
                    <a:pt x="9257" y="4571"/>
                  </a:cubicBezTo>
                  <a:cubicBezTo>
                    <a:pt x="9257" y="3543"/>
                    <a:pt x="9257" y="3543"/>
                    <a:pt x="9257" y="3543"/>
                  </a:cubicBezTo>
                  <a:cubicBezTo>
                    <a:pt x="10285" y="3543"/>
                    <a:pt x="10285" y="3543"/>
                    <a:pt x="10285" y="2514"/>
                  </a:cubicBezTo>
                  <a:cubicBezTo>
                    <a:pt x="11314" y="2514"/>
                    <a:pt x="11314" y="2514"/>
                    <a:pt x="11314" y="2514"/>
                  </a:cubicBezTo>
                  <a:cubicBezTo>
                    <a:pt x="11314" y="2514"/>
                    <a:pt x="12342" y="1486"/>
                    <a:pt x="12342" y="1486"/>
                  </a:cubicBezTo>
                  <a:cubicBezTo>
                    <a:pt x="12342" y="1486"/>
                    <a:pt x="12342" y="1486"/>
                    <a:pt x="13371" y="1486"/>
                  </a:cubicBezTo>
                  <a:cubicBezTo>
                    <a:pt x="13371" y="1486"/>
                    <a:pt x="14399" y="1486"/>
                    <a:pt x="14399" y="457"/>
                  </a:cubicBezTo>
                  <a:cubicBezTo>
                    <a:pt x="14399" y="457"/>
                    <a:pt x="14399" y="457"/>
                    <a:pt x="14399" y="457"/>
                  </a:cubicBezTo>
                  <a:cubicBezTo>
                    <a:pt x="15428" y="457"/>
                    <a:pt x="15428" y="457"/>
                    <a:pt x="16457" y="457"/>
                  </a:cubicBezTo>
                  <a:cubicBezTo>
                    <a:pt x="17485" y="-571"/>
                    <a:pt x="18514" y="457"/>
                    <a:pt x="19542" y="45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29" name="AutoShape 38"/>
            <p:cNvSpPr>
              <a:spLocks/>
            </p:cNvSpPr>
            <p:nvPr/>
          </p:nvSpPr>
          <p:spPr bwMode="auto">
            <a:xfrm>
              <a:off x="206486" y="-9"/>
              <a:ext cx="71385" cy="74654"/>
            </a:xfrm>
            <a:custGeom>
              <a:avLst/>
              <a:gdLst>
                <a:gd name="T0" fmla="*/ 10800 w 21600"/>
                <a:gd name="T1" fmla="+- 0 11085 571"/>
                <a:gd name="T2" fmla="*/ 11085 h 21029"/>
                <a:gd name="T3" fmla="*/ 10800 w 21600"/>
                <a:gd name="T4" fmla="+- 0 11085 571"/>
                <a:gd name="T5" fmla="*/ 11085 h 21029"/>
                <a:gd name="T6" fmla="*/ 10800 w 21600"/>
                <a:gd name="T7" fmla="+- 0 11085 571"/>
                <a:gd name="T8" fmla="*/ 11085 h 21029"/>
                <a:gd name="T9" fmla="*/ 10800 w 21600"/>
                <a:gd name="T10" fmla="+- 0 11085 571"/>
                <a:gd name="T11" fmla="*/ 11085 h 21029"/>
              </a:gdLst>
              <a:ahLst/>
              <a:cxnLst>
                <a:cxn ang="0">
                  <a:pos x="T0" y="T2"/>
                </a:cxn>
                <a:cxn ang="0">
                  <a:pos x="T3" y="T5"/>
                </a:cxn>
                <a:cxn ang="0">
                  <a:pos x="T6" y="T8"/>
                </a:cxn>
                <a:cxn ang="0">
                  <a:pos x="T9" y="T11"/>
                </a:cxn>
              </a:cxnLst>
              <a:rect l="0" t="0" r="r" b="b"/>
              <a:pathLst>
                <a:path w="21600" h="21029">
                  <a:moveTo>
                    <a:pt x="21599" y="15886"/>
                  </a:moveTo>
                  <a:cubicBezTo>
                    <a:pt x="20520" y="16914"/>
                    <a:pt x="19440" y="17943"/>
                    <a:pt x="18360" y="17943"/>
                  </a:cubicBezTo>
                  <a:cubicBezTo>
                    <a:pt x="18360" y="17943"/>
                    <a:pt x="18360" y="17943"/>
                    <a:pt x="17280" y="18971"/>
                  </a:cubicBezTo>
                  <a:cubicBezTo>
                    <a:pt x="17280" y="18971"/>
                    <a:pt x="17280" y="18971"/>
                    <a:pt x="16199" y="18971"/>
                  </a:cubicBezTo>
                  <a:cubicBezTo>
                    <a:pt x="15120" y="18971"/>
                    <a:pt x="14040" y="18971"/>
                    <a:pt x="12960" y="18971"/>
                  </a:cubicBezTo>
                  <a:cubicBezTo>
                    <a:pt x="12960" y="20000"/>
                    <a:pt x="12960" y="20000"/>
                    <a:pt x="11880" y="20000"/>
                  </a:cubicBezTo>
                  <a:cubicBezTo>
                    <a:pt x="10800" y="20000"/>
                    <a:pt x="9720" y="20000"/>
                    <a:pt x="8640" y="20000"/>
                  </a:cubicBezTo>
                  <a:cubicBezTo>
                    <a:pt x="7560" y="20000"/>
                    <a:pt x="7560" y="20000"/>
                    <a:pt x="7560" y="20000"/>
                  </a:cubicBezTo>
                  <a:cubicBezTo>
                    <a:pt x="6480" y="20000"/>
                    <a:pt x="5400" y="21029"/>
                    <a:pt x="3240" y="21029"/>
                  </a:cubicBezTo>
                  <a:cubicBezTo>
                    <a:pt x="2160" y="21029"/>
                    <a:pt x="2160" y="20000"/>
                    <a:pt x="1080" y="20000"/>
                  </a:cubicBezTo>
                  <a:cubicBezTo>
                    <a:pt x="0" y="18971"/>
                    <a:pt x="0" y="17943"/>
                    <a:pt x="0" y="16914"/>
                  </a:cubicBezTo>
                  <a:cubicBezTo>
                    <a:pt x="0" y="3543"/>
                    <a:pt x="0" y="3543"/>
                    <a:pt x="0" y="3543"/>
                  </a:cubicBezTo>
                  <a:cubicBezTo>
                    <a:pt x="0" y="2514"/>
                    <a:pt x="0" y="1486"/>
                    <a:pt x="1080" y="457"/>
                  </a:cubicBezTo>
                  <a:cubicBezTo>
                    <a:pt x="2160" y="457"/>
                    <a:pt x="3240" y="-571"/>
                    <a:pt x="5400" y="457"/>
                  </a:cubicBezTo>
                  <a:cubicBezTo>
                    <a:pt x="5400" y="457"/>
                    <a:pt x="6480" y="457"/>
                    <a:pt x="6480" y="457"/>
                  </a:cubicBezTo>
                  <a:cubicBezTo>
                    <a:pt x="6480" y="457"/>
                    <a:pt x="6480" y="457"/>
                    <a:pt x="6480" y="457"/>
                  </a:cubicBezTo>
                  <a:cubicBezTo>
                    <a:pt x="7560" y="1486"/>
                    <a:pt x="7560" y="1486"/>
                    <a:pt x="8640" y="1486"/>
                  </a:cubicBezTo>
                  <a:cubicBezTo>
                    <a:pt x="8640" y="1486"/>
                    <a:pt x="8640" y="1486"/>
                    <a:pt x="8640" y="1486"/>
                  </a:cubicBezTo>
                  <a:cubicBezTo>
                    <a:pt x="8640" y="1486"/>
                    <a:pt x="9720" y="2514"/>
                    <a:pt x="9720" y="2514"/>
                  </a:cubicBezTo>
                  <a:cubicBezTo>
                    <a:pt x="10800" y="2514"/>
                    <a:pt x="10800" y="2514"/>
                    <a:pt x="10800" y="2514"/>
                  </a:cubicBezTo>
                  <a:cubicBezTo>
                    <a:pt x="10800" y="3543"/>
                    <a:pt x="11880" y="3543"/>
                    <a:pt x="11880" y="3543"/>
                  </a:cubicBezTo>
                  <a:cubicBezTo>
                    <a:pt x="11880" y="3543"/>
                    <a:pt x="11880" y="3543"/>
                    <a:pt x="12960" y="4571"/>
                  </a:cubicBezTo>
                  <a:cubicBezTo>
                    <a:pt x="12960" y="4571"/>
                    <a:pt x="12960" y="4571"/>
                    <a:pt x="14040" y="4571"/>
                  </a:cubicBezTo>
                  <a:cubicBezTo>
                    <a:pt x="14040" y="5600"/>
                    <a:pt x="14040" y="5600"/>
                    <a:pt x="15120" y="5600"/>
                  </a:cubicBezTo>
                  <a:cubicBezTo>
                    <a:pt x="15120" y="5600"/>
                    <a:pt x="15120" y="5600"/>
                    <a:pt x="15120" y="6629"/>
                  </a:cubicBezTo>
                  <a:cubicBezTo>
                    <a:pt x="16199" y="6629"/>
                    <a:pt x="16199" y="6629"/>
                    <a:pt x="16199" y="7657"/>
                  </a:cubicBezTo>
                  <a:cubicBezTo>
                    <a:pt x="17280" y="7657"/>
                    <a:pt x="17280" y="7657"/>
                    <a:pt x="17280" y="7657"/>
                  </a:cubicBezTo>
                  <a:cubicBezTo>
                    <a:pt x="18360" y="8686"/>
                    <a:pt x="18360" y="8686"/>
                    <a:pt x="19440" y="9714"/>
                  </a:cubicBezTo>
                  <a:cubicBezTo>
                    <a:pt x="19440" y="9714"/>
                    <a:pt x="19440" y="10743"/>
                    <a:pt x="19440" y="10743"/>
                  </a:cubicBezTo>
                  <a:cubicBezTo>
                    <a:pt x="19440" y="10743"/>
                    <a:pt x="20520" y="11771"/>
                    <a:pt x="20520" y="11771"/>
                  </a:cubicBezTo>
                  <a:cubicBezTo>
                    <a:pt x="20520" y="11771"/>
                    <a:pt x="20520" y="11771"/>
                    <a:pt x="20520" y="11771"/>
                  </a:cubicBezTo>
                  <a:cubicBezTo>
                    <a:pt x="21599" y="12800"/>
                    <a:pt x="21599" y="14857"/>
                    <a:pt x="21599" y="1588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30" name="AutoShape 39"/>
            <p:cNvSpPr>
              <a:spLocks/>
            </p:cNvSpPr>
            <p:nvPr/>
          </p:nvSpPr>
          <p:spPr bwMode="auto">
            <a:xfrm>
              <a:off x="70060" y="12698"/>
              <a:ext cx="47590" cy="39710"/>
            </a:xfrm>
            <a:custGeom>
              <a:avLst/>
              <a:gdLst>
                <a:gd name="T0" fmla="*/ 10800 w 21600"/>
                <a:gd name="T1" fmla="*/ 10253 h 20506"/>
                <a:gd name="T2" fmla="*/ 10800 w 21600"/>
                <a:gd name="T3" fmla="*/ 10253 h 20506"/>
                <a:gd name="T4" fmla="*/ 10800 w 21600"/>
                <a:gd name="T5" fmla="*/ 10253 h 20506"/>
                <a:gd name="T6" fmla="*/ 10800 w 21600"/>
                <a:gd name="T7" fmla="*/ 10253 h 20506"/>
              </a:gdLst>
              <a:ahLst/>
              <a:cxnLst>
                <a:cxn ang="0">
                  <a:pos x="T0" y="T1"/>
                </a:cxn>
                <a:cxn ang="0">
                  <a:pos x="T2" y="T3"/>
                </a:cxn>
                <a:cxn ang="0">
                  <a:pos x="T4" y="T5"/>
                </a:cxn>
                <a:cxn ang="0">
                  <a:pos x="T6" y="T7"/>
                </a:cxn>
              </a:cxnLst>
              <a:rect l="0" t="0" r="r" b="b"/>
              <a:pathLst>
                <a:path w="21600" h="20506">
                  <a:moveTo>
                    <a:pt x="13292" y="10800"/>
                  </a:moveTo>
                  <a:cubicBezTo>
                    <a:pt x="13292" y="10800"/>
                    <a:pt x="13292" y="10800"/>
                    <a:pt x="13292" y="10800"/>
                  </a:cubicBezTo>
                  <a:cubicBezTo>
                    <a:pt x="14953" y="8999"/>
                    <a:pt x="14953" y="8999"/>
                    <a:pt x="16615" y="7199"/>
                  </a:cubicBezTo>
                  <a:cubicBezTo>
                    <a:pt x="16615" y="7199"/>
                    <a:pt x="18276" y="5400"/>
                    <a:pt x="21600" y="1800"/>
                  </a:cubicBezTo>
                  <a:cubicBezTo>
                    <a:pt x="21600" y="1800"/>
                    <a:pt x="21600" y="0"/>
                    <a:pt x="21600" y="0"/>
                  </a:cubicBezTo>
                  <a:cubicBezTo>
                    <a:pt x="21600" y="0"/>
                    <a:pt x="19938" y="0"/>
                    <a:pt x="19938" y="0"/>
                  </a:cubicBezTo>
                  <a:cubicBezTo>
                    <a:pt x="13292" y="3599"/>
                    <a:pt x="6646" y="7199"/>
                    <a:pt x="1661" y="12599"/>
                  </a:cubicBezTo>
                  <a:cubicBezTo>
                    <a:pt x="0" y="14399"/>
                    <a:pt x="0" y="14399"/>
                    <a:pt x="0" y="16199"/>
                  </a:cubicBezTo>
                  <a:cubicBezTo>
                    <a:pt x="0" y="17999"/>
                    <a:pt x="0" y="17999"/>
                    <a:pt x="1661" y="19799"/>
                  </a:cubicBezTo>
                  <a:cubicBezTo>
                    <a:pt x="4984" y="21599"/>
                    <a:pt x="8307" y="19799"/>
                    <a:pt x="9969" y="16199"/>
                  </a:cubicBezTo>
                  <a:cubicBezTo>
                    <a:pt x="11630" y="14399"/>
                    <a:pt x="11630" y="14399"/>
                    <a:pt x="13292" y="12599"/>
                  </a:cubicBezTo>
                  <a:cubicBezTo>
                    <a:pt x="13292" y="12599"/>
                    <a:pt x="13292" y="12599"/>
                    <a:pt x="13292" y="12599"/>
                  </a:cubicBezTo>
                  <a:cubicBezTo>
                    <a:pt x="13292" y="12599"/>
                    <a:pt x="13292" y="12599"/>
                    <a:pt x="13292" y="1080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31" name="AutoShape 40"/>
            <p:cNvSpPr>
              <a:spLocks/>
            </p:cNvSpPr>
            <p:nvPr/>
          </p:nvSpPr>
          <p:spPr bwMode="auto">
            <a:xfrm>
              <a:off x="273112" y="12698"/>
              <a:ext cx="47590" cy="39710"/>
            </a:xfrm>
            <a:custGeom>
              <a:avLst/>
              <a:gdLst>
                <a:gd name="T0" fmla="*/ 10800 w 21600"/>
                <a:gd name="T1" fmla="*/ 10253 h 20506"/>
                <a:gd name="T2" fmla="*/ 10800 w 21600"/>
                <a:gd name="T3" fmla="*/ 10253 h 20506"/>
                <a:gd name="T4" fmla="*/ 10800 w 21600"/>
                <a:gd name="T5" fmla="*/ 10253 h 20506"/>
                <a:gd name="T6" fmla="*/ 10800 w 21600"/>
                <a:gd name="T7" fmla="*/ 10253 h 20506"/>
              </a:gdLst>
              <a:ahLst/>
              <a:cxnLst>
                <a:cxn ang="0">
                  <a:pos x="T0" y="T1"/>
                </a:cxn>
                <a:cxn ang="0">
                  <a:pos x="T2" y="T3"/>
                </a:cxn>
                <a:cxn ang="0">
                  <a:pos x="T4" y="T5"/>
                </a:cxn>
                <a:cxn ang="0">
                  <a:pos x="T6" y="T7"/>
                </a:cxn>
              </a:cxnLst>
              <a:rect l="0" t="0" r="r" b="b"/>
              <a:pathLst>
                <a:path w="21600" h="20506">
                  <a:moveTo>
                    <a:pt x="8307" y="10800"/>
                  </a:moveTo>
                  <a:cubicBezTo>
                    <a:pt x="8307" y="10800"/>
                    <a:pt x="8307" y="10800"/>
                    <a:pt x="8307" y="10800"/>
                  </a:cubicBezTo>
                  <a:cubicBezTo>
                    <a:pt x="6646" y="8999"/>
                    <a:pt x="6646" y="8999"/>
                    <a:pt x="4984" y="7199"/>
                  </a:cubicBezTo>
                  <a:cubicBezTo>
                    <a:pt x="4984" y="7199"/>
                    <a:pt x="3323" y="5400"/>
                    <a:pt x="0" y="1800"/>
                  </a:cubicBezTo>
                  <a:cubicBezTo>
                    <a:pt x="0" y="1800"/>
                    <a:pt x="0" y="0"/>
                    <a:pt x="0" y="0"/>
                  </a:cubicBezTo>
                  <a:cubicBezTo>
                    <a:pt x="1661" y="0"/>
                    <a:pt x="1661" y="0"/>
                    <a:pt x="1661" y="0"/>
                  </a:cubicBezTo>
                  <a:cubicBezTo>
                    <a:pt x="8307" y="3599"/>
                    <a:pt x="14953" y="7199"/>
                    <a:pt x="19938" y="12599"/>
                  </a:cubicBezTo>
                  <a:cubicBezTo>
                    <a:pt x="21600" y="14399"/>
                    <a:pt x="21600" y="14399"/>
                    <a:pt x="21600" y="16199"/>
                  </a:cubicBezTo>
                  <a:cubicBezTo>
                    <a:pt x="21600" y="17999"/>
                    <a:pt x="21600" y="17999"/>
                    <a:pt x="19938" y="19799"/>
                  </a:cubicBezTo>
                  <a:cubicBezTo>
                    <a:pt x="16615" y="21599"/>
                    <a:pt x="13292" y="19799"/>
                    <a:pt x="11630" y="16199"/>
                  </a:cubicBezTo>
                  <a:cubicBezTo>
                    <a:pt x="9969" y="14399"/>
                    <a:pt x="9969" y="14399"/>
                    <a:pt x="8307" y="12599"/>
                  </a:cubicBezTo>
                  <a:cubicBezTo>
                    <a:pt x="8307" y="12599"/>
                    <a:pt x="8307" y="12599"/>
                    <a:pt x="8307" y="12599"/>
                  </a:cubicBezTo>
                  <a:cubicBezTo>
                    <a:pt x="8307" y="12599"/>
                    <a:pt x="8307" y="12599"/>
                    <a:pt x="8307" y="1080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32" name="AutoShape 41"/>
            <p:cNvSpPr>
              <a:spLocks/>
            </p:cNvSpPr>
            <p:nvPr/>
          </p:nvSpPr>
          <p:spPr bwMode="auto">
            <a:xfrm>
              <a:off x="70060" y="335140"/>
              <a:ext cx="47590" cy="36532"/>
            </a:xfrm>
            <a:custGeom>
              <a:avLst/>
              <a:gdLst>
                <a:gd name="T0" fmla="*/ 10800 w 21600"/>
                <a:gd name="T1" fmla="+- 0 11375 1150"/>
                <a:gd name="T2" fmla="*/ 11375 h 20450"/>
                <a:gd name="T3" fmla="*/ 10800 w 21600"/>
                <a:gd name="T4" fmla="+- 0 11375 1150"/>
                <a:gd name="T5" fmla="*/ 11375 h 20450"/>
                <a:gd name="T6" fmla="*/ 10800 w 21600"/>
                <a:gd name="T7" fmla="+- 0 11375 1150"/>
                <a:gd name="T8" fmla="*/ 11375 h 20450"/>
                <a:gd name="T9" fmla="*/ 10800 w 21600"/>
                <a:gd name="T10" fmla="+- 0 11375 1150"/>
                <a:gd name="T11" fmla="*/ 11375 h 20450"/>
              </a:gdLst>
              <a:ahLst/>
              <a:cxnLst>
                <a:cxn ang="0">
                  <a:pos x="T0" y="T2"/>
                </a:cxn>
                <a:cxn ang="0">
                  <a:pos x="T3" y="T5"/>
                </a:cxn>
                <a:cxn ang="0">
                  <a:pos x="T6" y="T8"/>
                </a:cxn>
                <a:cxn ang="0">
                  <a:pos x="T9" y="T11"/>
                </a:cxn>
              </a:cxnLst>
              <a:rect l="0" t="0" r="r" b="b"/>
              <a:pathLst>
                <a:path w="21600" h="20450">
                  <a:moveTo>
                    <a:pt x="13292" y="8668"/>
                  </a:moveTo>
                  <a:cubicBezTo>
                    <a:pt x="13292" y="8668"/>
                    <a:pt x="13292" y="8668"/>
                    <a:pt x="13292" y="10631"/>
                  </a:cubicBezTo>
                  <a:cubicBezTo>
                    <a:pt x="14953" y="10631"/>
                    <a:pt x="14953" y="12595"/>
                    <a:pt x="16615" y="12595"/>
                  </a:cubicBezTo>
                  <a:cubicBezTo>
                    <a:pt x="16615" y="12595"/>
                    <a:pt x="18276" y="16522"/>
                    <a:pt x="21600" y="18486"/>
                  </a:cubicBezTo>
                  <a:cubicBezTo>
                    <a:pt x="21600" y="20449"/>
                    <a:pt x="21600" y="20449"/>
                    <a:pt x="21600" y="20449"/>
                  </a:cubicBezTo>
                  <a:cubicBezTo>
                    <a:pt x="21600" y="20449"/>
                    <a:pt x="19938" y="20449"/>
                    <a:pt x="19938" y="20449"/>
                  </a:cubicBezTo>
                  <a:cubicBezTo>
                    <a:pt x="13292" y="16522"/>
                    <a:pt x="6646" y="12595"/>
                    <a:pt x="1661" y="6704"/>
                  </a:cubicBezTo>
                  <a:cubicBezTo>
                    <a:pt x="0" y="6704"/>
                    <a:pt x="0" y="4740"/>
                    <a:pt x="0" y="2777"/>
                  </a:cubicBezTo>
                  <a:cubicBezTo>
                    <a:pt x="0" y="2777"/>
                    <a:pt x="0" y="813"/>
                    <a:pt x="1661" y="813"/>
                  </a:cubicBezTo>
                  <a:cubicBezTo>
                    <a:pt x="4984" y="-1150"/>
                    <a:pt x="8307" y="813"/>
                    <a:pt x="9969" y="2777"/>
                  </a:cubicBezTo>
                  <a:cubicBezTo>
                    <a:pt x="11630" y="4740"/>
                    <a:pt x="11630" y="6704"/>
                    <a:pt x="13292" y="6704"/>
                  </a:cubicBezTo>
                  <a:cubicBezTo>
                    <a:pt x="13292" y="6704"/>
                    <a:pt x="13292" y="8668"/>
                    <a:pt x="13292" y="8668"/>
                  </a:cubicBezTo>
                  <a:cubicBezTo>
                    <a:pt x="13292" y="8668"/>
                    <a:pt x="13292" y="8668"/>
                    <a:pt x="13292" y="8668"/>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33" name="AutoShape 42"/>
            <p:cNvSpPr>
              <a:spLocks/>
            </p:cNvSpPr>
            <p:nvPr/>
          </p:nvSpPr>
          <p:spPr bwMode="auto">
            <a:xfrm>
              <a:off x="273112" y="335140"/>
              <a:ext cx="47590" cy="36532"/>
            </a:xfrm>
            <a:custGeom>
              <a:avLst/>
              <a:gdLst>
                <a:gd name="T0" fmla="*/ 10800 w 21600"/>
                <a:gd name="T1" fmla="+- 0 11375 1150"/>
                <a:gd name="T2" fmla="*/ 11375 h 20450"/>
                <a:gd name="T3" fmla="*/ 10800 w 21600"/>
                <a:gd name="T4" fmla="+- 0 11375 1150"/>
                <a:gd name="T5" fmla="*/ 11375 h 20450"/>
                <a:gd name="T6" fmla="*/ 10800 w 21600"/>
                <a:gd name="T7" fmla="+- 0 11375 1150"/>
                <a:gd name="T8" fmla="*/ 11375 h 20450"/>
                <a:gd name="T9" fmla="*/ 10800 w 21600"/>
                <a:gd name="T10" fmla="+- 0 11375 1150"/>
                <a:gd name="T11" fmla="*/ 11375 h 20450"/>
              </a:gdLst>
              <a:ahLst/>
              <a:cxnLst>
                <a:cxn ang="0">
                  <a:pos x="T0" y="T2"/>
                </a:cxn>
                <a:cxn ang="0">
                  <a:pos x="T3" y="T5"/>
                </a:cxn>
                <a:cxn ang="0">
                  <a:pos x="T6" y="T8"/>
                </a:cxn>
                <a:cxn ang="0">
                  <a:pos x="T9" y="T11"/>
                </a:cxn>
              </a:cxnLst>
              <a:rect l="0" t="0" r="r" b="b"/>
              <a:pathLst>
                <a:path w="21600" h="20450">
                  <a:moveTo>
                    <a:pt x="8307" y="8668"/>
                  </a:moveTo>
                  <a:cubicBezTo>
                    <a:pt x="8307" y="8668"/>
                    <a:pt x="8307" y="8668"/>
                    <a:pt x="8307" y="10631"/>
                  </a:cubicBezTo>
                  <a:cubicBezTo>
                    <a:pt x="6646" y="10631"/>
                    <a:pt x="6646" y="12595"/>
                    <a:pt x="4984" y="12595"/>
                  </a:cubicBezTo>
                  <a:cubicBezTo>
                    <a:pt x="4984" y="12595"/>
                    <a:pt x="3323" y="16522"/>
                    <a:pt x="0" y="18486"/>
                  </a:cubicBezTo>
                  <a:cubicBezTo>
                    <a:pt x="0" y="20449"/>
                    <a:pt x="0" y="20449"/>
                    <a:pt x="0" y="20449"/>
                  </a:cubicBezTo>
                  <a:cubicBezTo>
                    <a:pt x="1661" y="20449"/>
                    <a:pt x="1661" y="20449"/>
                    <a:pt x="1661" y="20449"/>
                  </a:cubicBezTo>
                  <a:cubicBezTo>
                    <a:pt x="8307" y="16522"/>
                    <a:pt x="14953" y="12595"/>
                    <a:pt x="19938" y="6704"/>
                  </a:cubicBezTo>
                  <a:cubicBezTo>
                    <a:pt x="21600" y="6704"/>
                    <a:pt x="21600" y="4740"/>
                    <a:pt x="21600" y="2777"/>
                  </a:cubicBezTo>
                  <a:cubicBezTo>
                    <a:pt x="21600" y="2777"/>
                    <a:pt x="21600" y="813"/>
                    <a:pt x="19938" y="813"/>
                  </a:cubicBezTo>
                  <a:cubicBezTo>
                    <a:pt x="16615" y="-1150"/>
                    <a:pt x="13292" y="813"/>
                    <a:pt x="11630" y="2777"/>
                  </a:cubicBezTo>
                  <a:cubicBezTo>
                    <a:pt x="9969" y="4740"/>
                    <a:pt x="9969" y="6704"/>
                    <a:pt x="8307" y="6704"/>
                  </a:cubicBezTo>
                  <a:cubicBezTo>
                    <a:pt x="8307" y="6704"/>
                    <a:pt x="8307" y="8668"/>
                    <a:pt x="8307" y="8668"/>
                  </a:cubicBezTo>
                  <a:cubicBezTo>
                    <a:pt x="8307" y="8668"/>
                    <a:pt x="8307" y="8668"/>
                    <a:pt x="8307" y="8668"/>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grpSp>
      <p:sp>
        <p:nvSpPr>
          <p:cNvPr id="34" name="Freeform 5"/>
          <p:cNvSpPr>
            <a:spLocks/>
          </p:cNvSpPr>
          <p:nvPr/>
        </p:nvSpPr>
        <p:spPr bwMode="auto">
          <a:xfrm>
            <a:off x="4813847" y="1775298"/>
            <a:ext cx="2169719" cy="19562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35" name="Group 48"/>
          <p:cNvGrpSpPr>
            <a:grpSpLocks/>
          </p:cNvGrpSpPr>
          <p:nvPr/>
        </p:nvGrpSpPr>
        <p:grpSpPr bwMode="auto">
          <a:xfrm>
            <a:off x="5329983" y="2248026"/>
            <a:ext cx="1137447" cy="919960"/>
            <a:chOff x="0" y="-1"/>
            <a:chExt cx="363539" cy="293690"/>
          </a:xfrm>
          <a:solidFill>
            <a:schemeClr val="bg1"/>
          </a:solidFill>
        </p:grpSpPr>
        <p:sp>
          <p:nvSpPr>
            <p:cNvPr id="36" name="AutoShape 49"/>
            <p:cNvSpPr>
              <a:spLocks/>
            </p:cNvSpPr>
            <p:nvPr/>
          </p:nvSpPr>
          <p:spPr bwMode="auto">
            <a:xfrm>
              <a:off x="188155" y="150457"/>
              <a:ext cx="82614" cy="1428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04" y="0"/>
                  </a:moveTo>
                  <a:cubicBezTo>
                    <a:pt x="4695" y="0"/>
                    <a:pt x="4695" y="0"/>
                    <a:pt x="4695" y="0"/>
                  </a:cubicBezTo>
                  <a:cubicBezTo>
                    <a:pt x="1878" y="0"/>
                    <a:pt x="0" y="1080"/>
                    <a:pt x="0" y="2160"/>
                  </a:cubicBezTo>
                  <a:cubicBezTo>
                    <a:pt x="0" y="19440"/>
                    <a:pt x="0" y="19440"/>
                    <a:pt x="0" y="19440"/>
                  </a:cubicBezTo>
                  <a:cubicBezTo>
                    <a:pt x="0" y="20520"/>
                    <a:pt x="1878" y="21600"/>
                    <a:pt x="4695" y="21600"/>
                  </a:cubicBezTo>
                  <a:cubicBezTo>
                    <a:pt x="16904" y="21600"/>
                    <a:pt x="16904" y="21600"/>
                    <a:pt x="16904" y="21600"/>
                  </a:cubicBezTo>
                  <a:cubicBezTo>
                    <a:pt x="19721" y="21600"/>
                    <a:pt x="21599" y="20520"/>
                    <a:pt x="21599" y="19440"/>
                  </a:cubicBezTo>
                  <a:cubicBezTo>
                    <a:pt x="21599" y="2160"/>
                    <a:pt x="21599" y="2160"/>
                    <a:pt x="21599" y="2160"/>
                  </a:cubicBezTo>
                  <a:cubicBezTo>
                    <a:pt x="21599" y="1080"/>
                    <a:pt x="19721" y="0"/>
                    <a:pt x="16904" y="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37" name="AutoShape 50"/>
            <p:cNvSpPr>
              <a:spLocks/>
            </p:cNvSpPr>
            <p:nvPr/>
          </p:nvSpPr>
          <p:spPr bwMode="auto">
            <a:xfrm>
              <a:off x="285069" y="-300"/>
              <a:ext cx="77848" cy="2935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09" y="21599"/>
                  </a:moveTo>
                  <a:cubicBezTo>
                    <a:pt x="17672" y="21599"/>
                    <a:pt x="17672" y="21599"/>
                    <a:pt x="17672" y="21599"/>
                  </a:cubicBezTo>
                  <a:cubicBezTo>
                    <a:pt x="19636" y="21599"/>
                    <a:pt x="21599" y="21073"/>
                    <a:pt x="21599" y="20546"/>
                  </a:cubicBezTo>
                  <a:cubicBezTo>
                    <a:pt x="21599" y="1053"/>
                    <a:pt x="21599" y="1053"/>
                    <a:pt x="21599" y="1053"/>
                  </a:cubicBezTo>
                  <a:cubicBezTo>
                    <a:pt x="21599" y="526"/>
                    <a:pt x="19636" y="0"/>
                    <a:pt x="17672" y="0"/>
                  </a:cubicBezTo>
                  <a:cubicBezTo>
                    <a:pt x="4909" y="0"/>
                    <a:pt x="4909" y="0"/>
                    <a:pt x="4909" y="0"/>
                  </a:cubicBezTo>
                  <a:cubicBezTo>
                    <a:pt x="1963" y="0"/>
                    <a:pt x="0" y="526"/>
                    <a:pt x="0" y="1053"/>
                  </a:cubicBezTo>
                  <a:cubicBezTo>
                    <a:pt x="0" y="12117"/>
                    <a:pt x="0" y="12117"/>
                    <a:pt x="0" y="12117"/>
                  </a:cubicBezTo>
                  <a:cubicBezTo>
                    <a:pt x="0" y="20546"/>
                    <a:pt x="0" y="20546"/>
                    <a:pt x="0" y="20546"/>
                  </a:cubicBezTo>
                  <a:cubicBezTo>
                    <a:pt x="0" y="21073"/>
                    <a:pt x="1963" y="21599"/>
                    <a:pt x="4909" y="215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38" name="AutoShape 51"/>
            <p:cNvSpPr>
              <a:spLocks/>
            </p:cNvSpPr>
            <p:nvPr/>
          </p:nvSpPr>
          <p:spPr bwMode="auto">
            <a:xfrm>
              <a:off x="97598" y="82219"/>
              <a:ext cx="77848" cy="211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72" y="0"/>
                  </a:moveTo>
                  <a:cubicBezTo>
                    <a:pt x="3927" y="0"/>
                    <a:pt x="3927" y="0"/>
                    <a:pt x="3927" y="0"/>
                  </a:cubicBezTo>
                  <a:cubicBezTo>
                    <a:pt x="1963" y="0"/>
                    <a:pt x="0" y="732"/>
                    <a:pt x="0" y="1830"/>
                  </a:cubicBezTo>
                  <a:cubicBezTo>
                    <a:pt x="0" y="15376"/>
                    <a:pt x="0" y="15376"/>
                    <a:pt x="0" y="15376"/>
                  </a:cubicBezTo>
                  <a:cubicBezTo>
                    <a:pt x="0" y="20135"/>
                    <a:pt x="0" y="20135"/>
                    <a:pt x="0" y="20135"/>
                  </a:cubicBezTo>
                  <a:cubicBezTo>
                    <a:pt x="0" y="20867"/>
                    <a:pt x="1963" y="21599"/>
                    <a:pt x="3927" y="21599"/>
                  </a:cubicBezTo>
                  <a:cubicBezTo>
                    <a:pt x="17672" y="21599"/>
                    <a:pt x="17672" y="21599"/>
                    <a:pt x="17672" y="21599"/>
                  </a:cubicBezTo>
                  <a:cubicBezTo>
                    <a:pt x="19636" y="21599"/>
                    <a:pt x="21599" y="20867"/>
                    <a:pt x="21599" y="20135"/>
                  </a:cubicBezTo>
                  <a:cubicBezTo>
                    <a:pt x="21599" y="8420"/>
                    <a:pt x="21599" y="8420"/>
                    <a:pt x="21599" y="8420"/>
                  </a:cubicBezTo>
                  <a:cubicBezTo>
                    <a:pt x="21599" y="1830"/>
                    <a:pt x="21599" y="1830"/>
                    <a:pt x="21599" y="1830"/>
                  </a:cubicBezTo>
                  <a:cubicBezTo>
                    <a:pt x="21599" y="732"/>
                    <a:pt x="19636" y="0"/>
                    <a:pt x="17672" y="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39" name="AutoShape 52"/>
            <p:cNvSpPr>
              <a:spLocks/>
            </p:cNvSpPr>
            <p:nvPr/>
          </p:nvSpPr>
          <p:spPr bwMode="auto">
            <a:xfrm>
              <a:off x="685" y="218694"/>
              <a:ext cx="82614" cy="745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04" y="0"/>
                  </a:moveTo>
                  <a:cubicBezTo>
                    <a:pt x="4695" y="0"/>
                    <a:pt x="4695" y="0"/>
                    <a:pt x="4695" y="0"/>
                  </a:cubicBezTo>
                  <a:cubicBezTo>
                    <a:pt x="1878" y="0"/>
                    <a:pt x="0" y="2057"/>
                    <a:pt x="0" y="4114"/>
                  </a:cubicBezTo>
                  <a:cubicBezTo>
                    <a:pt x="0" y="17485"/>
                    <a:pt x="0" y="17485"/>
                    <a:pt x="0" y="17485"/>
                  </a:cubicBezTo>
                  <a:cubicBezTo>
                    <a:pt x="0" y="19542"/>
                    <a:pt x="1878" y="21600"/>
                    <a:pt x="4695" y="21600"/>
                  </a:cubicBezTo>
                  <a:cubicBezTo>
                    <a:pt x="16904" y="21600"/>
                    <a:pt x="16904" y="21600"/>
                    <a:pt x="16904" y="21600"/>
                  </a:cubicBezTo>
                  <a:cubicBezTo>
                    <a:pt x="19721" y="21600"/>
                    <a:pt x="21599" y="19542"/>
                    <a:pt x="21599" y="17485"/>
                  </a:cubicBezTo>
                  <a:cubicBezTo>
                    <a:pt x="21599" y="4114"/>
                    <a:pt x="21599" y="4114"/>
                    <a:pt x="21599" y="4114"/>
                  </a:cubicBezTo>
                  <a:cubicBezTo>
                    <a:pt x="21599" y="2057"/>
                    <a:pt x="19721" y="0"/>
                    <a:pt x="16904" y="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grpSp>
      <p:sp>
        <p:nvSpPr>
          <p:cNvPr id="40" name="Freeform 5"/>
          <p:cNvSpPr>
            <a:spLocks/>
          </p:cNvSpPr>
          <p:nvPr/>
        </p:nvSpPr>
        <p:spPr bwMode="auto">
          <a:xfrm>
            <a:off x="6719880" y="3116505"/>
            <a:ext cx="1607574" cy="144941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41" name="Group 57"/>
          <p:cNvGrpSpPr>
            <a:grpSpLocks/>
          </p:cNvGrpSpPr>
          <p:nvPr/>
        </p:nvGrpSpPr>
        <p:grpSpPr bwMode="auto">
          <a:xfrm>
            <a:off x="7139533" y="3480057"/>
            <a:ext cx="786582" cy="669023"/>
            <a:chOff x="-1" y="0"/>
            <a:chExt cx="378673" cy="322264"/>
          </a:xfrm>
          <a:solidFill>
            <a:schemeClr val="bg1"/>
          </a:solidFill>
        </p:grpSpPr>
        <p:sp>
          <p:nvSpPr>
            <p:cNvPr id="42" name="AutoShape 58"/>
            <p:cNvSpPr>
              <a:spLocks/>
            </p:cNvSpPr>
            <p:nvPr/>
          </p:nvSpPr>
          <p:spPr bwMode="auto">
            <a:xfrm>
              <a:off x="27450" y="341"/>
              <a:ext cx="320629" cy="236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9" y="21599"/>
                  </a:moveTo>
                  <a:cubicBezTo>
                    <a:pt x="20399" y="21599"/>
                    <a:pt x="20399" y="21599"/>
                    <a:pt x="20399" y="21599"/>
                  </a:cubicBezTo>
                  <a:cubicBezTo>
                    <a:pt x="21119" y="21599"/>
                    <a:pt x="21600" y="20618"/>
                    <a:pt x="21600" y="19636"/>
                  </a:cubicBezTo>
                  <a:cubicBezTo>
                    <a:pt x="21600" y="1963"/>
                    <a:pt x="21600" y="1963"/>
                    <a:pt x="21600" y="1963"/>
                  </a:cubicBezTo>
                  <a:cubicBezTo>
                    <a:pt x="21600" y="654"/>
                    <a:pt x="21119" y="0"/>
                    <a:pt x="20399" y="0"/>
                  </a:cubicBezTo>
                  <a:cubicBezTo>
                    <a:pt x="1439" y="0"/>
                    <a:pt x="1439" y="0"/>
                    <a:pt x="1439" y="0"/>
                  </a:cubicBezTo>
                  <a:cubicBezTo>
                    <a:pt x="719" y="0"/>
                    <a:pt x="0" y="654"/>
                    <a:pt x="0" y="1963"/>
                  </a:cubicBezTo>
                  <a:cubicBezTo>
                    <a:pt x="0" y="19636"/>
                    <a:pt x="0" y="19636"/>
                    <a:pt x="0" y="19636"/>
                  </a:cubicBezTo>
                  <a:cubicBezTo>
                    <a:pt x="0" y="20618"/>
                    <a:pt x="719" y="21599"/>
                    <a:pt x="1439" y="21599"/>
                  </a:cubicBezTo>
                  <a:close/>
                  <a:moveTo>
                    <a:pt x="1679" y="3272"/>
                  </a:moveTo>
                  <a:cubicBezTo>
                    <a:pt x="1679" y="2618"/>
                    <a:pt x="1919" y="1963"/>
                    <a:pt x="2399" y="1963"/>
                  </a:cubicBezTo>
                  <a:cubicBezTo>
                    <a:pt x="19199" y="1963"/>
                    <a:pt x="19199" y="1963"/>
                    <a:pt x="19199" y="1963"/>
                  </a:cubicBezTo>
                  <a:cubicBezTo>
                    <a:pt x="19679" y="1963"/>
                    <a:pt x="20179" y="2618"/>
                    <a:pt x="20179" y="3272"/>
                  </a:cubicBezTo>
                  <a:cubicBezTo>
                    <a:pt x="20179" y="18327"/>
                    <a:pt x="20179" y="18327"/>
                    <a:pt x="20179" y="18327"/>
                  </a:cubicBezTo>
                  <a:cubicBezTo>
                    <a:pt x="20179" y="18981"/>
                    <a:pt x="19679" y="19309"/>
                    <a:pt x="19199" y="19309"/>
                  </a:cubicBezTo>
                  <a:cubicBezTo>
                    <a:pt x="2399" y="19309"/>
                    <a:pt x="2399" y="19309"/>
                    <a:pt x="2399" y="19309"/>
                  </a:cubicBezTo>
                  <a:cubicBezTo>
                    <a:pt x="1919" y="19309"/>
                    <a:pt x="1679" y="18981"/>
                    <a:pt x="1679" y="18327"/>
                  </a:cubicBezTo>
                  <a:lnTo>
                    <a:pt x="1679" y="3272"/>
                  </a:ln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43" name="AutoShape 59"/>
            <p:cNvSpPr>
              <a:spLocks/>
            </p:cNvSpPr>
            <p:nvPr/>
          </p:nvSpPr>
          <p:spPr bwMode="auto">
            <a:xfrm>
              <a:off x="466" y="251275"/>
              <a:ext cx="377771" cy="71469"/>
            </a:xfrm>
            <a:custGeom>
              <a:avLst/>
              <a:gdLst>
                <a:gd name="T0" fmla="+- 0 10739 50"/>
                <a:gd name="T1" fmla="*/ T0 w 21379"/>
                <a:gd name="T2" fmla="*/ 10800 h 21600"/>
                <a:gd name="T3" fmla="+- 0 10739 50"/>
                <a:gd name="T4" fmla="*/ T3 w 21379"/>
                <a:gd name="T5" fmla="*/ 10800 h 21600"/>
                <a:gd name="T6" fmla="+- 0 10739 50"/>
                <a:gd name="T7" fmla="*/ T6 w 21379"/>
                <a:gd name="T8" fmla="*/ 10800 h 21600"/>
                <a:gd name="T9" fmla="+- 0 10739 50"/>
                <a:gd name="T10" fmla="*/ T9 w 21379"/>
                <a:gd name="T11" fmla="*/ 10800 h 21600"/>
              </a:gdLst>
              <a:ahLst/>
              <a:cxnLst>
                <a:cxn ang="0">
                  <a:pos x="T1" y="T2"/>
                </a:cxn>
                <a:cxn ang="0">
                  <a:pos x="T4" y="T5"/>
                </a:cxn>
                <a:cxn ang="0">
                  <a:pos x="T7" y="T8"/>
                </a:cxn>
                <a:cxn ang="0">
                  <a:pos x="T10" y="T11"/>
                </a:cxn>
              </a:cxnLst>
              <a:rect l="0" t="0" r="r" b="b"/>
              <a:pathLst>
                <a:path w="21379" h="21600">
                  <a:moveTo>
                    <a:pt x="21146" y="8640"/>
                  </a:moveTo>
                  <a:cubicBezTo>
                    <a:pt x="20338" y="2160"/>
                    <a:pt x="20338" y="2160"/>
                    <a:pt x="20338" y="2160"/>
                  </a:cubicBezTo>
                  <a:cubicBezTo>
                    <a:pt x="20136" y="1080"/>
                    <a:pt x="19733" y="0"/>
                    <a:pt x="19531" y="0"/>
                  </a:cubicBezTo>
                  <a:cubicBezTo>
                    <a:pt x="19329" y="0"/>
                    <a:pt x="19329" y="0"/>
                    <a:pt x="19329" y="0"/>
                  </a:cubicBezTo>
                  <a:cubicBezTo>
                    <a:pt x="1968" y="0"/>
                    <a:pt x="1968" y="0"/>
                    <a:pt x="1968" y="0"/>
                  </a:cubicBezTo>
                  <a:cubicBezTo>
                    <a:pt x="1968" y="0"/>
                    <a:pt x="1968" y="0"/>
                    <a:pt x="1968" y="0"/>
                  </a:cubicBezTo>
                  <a:cubicBezTo>
                    <a:pt x="1564" y="0"/>
                    <a:pt x="1161" y="1080"/>
                    <a:pt x="959" y="2160"/>
                  </a:cubicBezTo>
                  <a:cubicBezTo>
                    <a:pt x="151" y="8640"/>
                    <a:pt x="151" y="8640"/>
                    <a:pt x="151" y="8640"/>
                  </a:cubicBezTo>
                  <a:cubicBezTo>
                    <a:pt x="-50" y="10800"/>
                    <a:pt x="-50" y="14040"/>
                    <a:pt x="151" y="17280"/>
                  </a:cubicBezTo>
                  <a:cubicBezTo>
                    <a:pt x="353" y="19440"/>
                    <a:pt x="757" y="21599"/>
                    <a:pt x="1161" y="21599"/>
                  </a:cubicBezTo>
                  <a:cubicBezTo>
                    <a:pt x="20136" y="21599"/>
                    <a:pt x="20136" y="21599"/>
                    <a:pt x="20136" y="21599"/>
                  </a:cubicBezTo>
                  <a:cubicBezTo>
                    <a:pt x="20540" y="21599"/>
                    <a:pt x="20944" y="19440"/>
                    <a:pt x="21146" y="17280"/>
                  </a:cubicBezTo>
                  <a:cubicBezTo>
                    <a:pt x="21549" y="14040"/>
                    <a:pt x="21348" y="10800"/>
                    <a:pt x="21146" y="864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grpSp>
      <p:sp>
        <p:nvSpPr>
          <p:cNvPr id="44" name="Freeform 5"/>
          <p:cNvSpPr>
            <a:spLocks/>
          </p:cNvSpPr>
          <p:nvPr/>
        </p:nvSpPr>
        <p:spPr bwMode="auto">
          <a:xfrm>
            <a:off x="8039422" y="2252431"/>
            <a:ext cx="1224136" cy="110369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45" name="Group 64"/>
          <p:cNvGrpSpPr>
            <a:grpSpLocks/>
          </p:cNvGrpSpPr>
          <p:nvPr/>
        </p:nvGrpSpPr>
        <p:grpSpPr bwMode="auto">
          <a:xfrm>
            <a:off x="8434048" y="2585508"/>
            <a:ext cx="434883" cy="369778"/>
            <a:chOff x="-1" y="0"/>
            <a:chExt cx="434976" cy="369889"/>
          </a:xfrm>
          <a:solidFill>
            <a:schemeClr val="bg1"/>
          </a:solidFill>
        </p:grpSpPr>
        <p:sp>
          <p:nvSpPr>
            <p:cNvPr id="46" name="AutoShape 65"/>
            <p:cNvSpPr>
              <a:spLocks/>
            </p:cNvSpPr>
            <p:nvPr/>
          </p:nvSpPr>
          <p:spPr bwMode="auto">
            <a:xfrm>
              <a:off x="43002" y="143143"/>
              <a:ext cx="346149" cy="115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5" y="21599"/>
                  </a:moveTo>
                  <a:cubicBezTo>
                    <a:pt x="668" y="21599"/>
                    <a:pt x="668" y="21599"/>
                    <a:pt x="668" y="21599"/>
                  </a:cubicBezTo>
                  <a:cubicBezTo>
                    <a:pt x="890" y="21599"/>
                    <a:pt x="1113" y="20925"/>
                    <a:pt x="1113" y="20250"/>
                  </a:cubicBezTo>
                  <a:cubicBezTo>
                    <a:pt x="1113" y="17550"/>
                    <a:pt x="1113" y="17550"/>
                    <a:pt x="1113" y="17550"/>
                  </a:cubicBezTo>
                  <a:cubicBezTo>
                    <a:pt x="1113" y="14175"/>
                    <a:pt x="1781" y="12150"/>
                    <a:pt x="2894" y="12150"/>
                  </a:cubicBezTo>
                  <a:cubicBezTo>
                    <a:pt x="9575" y="12150"/>
                    <a:pt x="9575" y="12150"/>
                    <a:pt x="9575" y="12150"/>
                  </a:cubicBezTo>
                  <a:cubicBezTo>
                    <a:pt x="10020" y="12150"/>
                    <a:pt x="10465" y="12825"/>
                    <a:pt x="10465" y="14175"/>
                  </a:cubicBezTo>
                  <a:cubicBezTo>
                    <a:pt x="10465" y="20250"/>
                    <a:pt x="10465" y="20250"/>
                    <a:pt x="10465" y="20250"/>
                  </a:cubicBezTo>
                  <a:cubicBezTo>
                    <a:pt x="10465" y="20925"/>
                    <a:pt x="10688" y="21599"/>
                    <a:pt x="10911" y="21599"/>
                  </a:cubicBezTo>
                  <a:cubicBezTo>
                    <a:pt x="10911" y="21599"/>
                    <a:pt x="10911" y="21599"/>
                    <a:pt x="10911" y="21599"/>
                  </a:cubicBezTo>
                  <a:cubicBezTo>
                    <a:pt x="11134" y="21599"/>
                    <a:pt x="11356" y="20925"/>
                    <a:pt x="11356" y="20250"/>
                  </a:cubicBezTo>
                  <a:cubicBezTo>
                    <a:pt x="11356" y="14175"/>
                    <a:pt x="11356" y="14175"/>
                    <a:pt x="11356" y="14175"/>
                  </a:cubicBezTo>
                  <a:cubicBezTo>
                    <a:pt x="11356" y="12825"/>
                    <a:pt x="11579" y="12150"/>
                    <a:pt x="12024" y="12150"/>
                  </a:cubicBezTo>
                  <a:cubicBezTo>
                    <a:pt x="18927" y="12150"/>
                    <a:pt x="18927" y="12150"/>
                    <a:pt x="18927" y="12150"/>
                  </a:cubicBezTo>
                  <a:cubicBezTo>
                    <a:pt x="19818" y="12150"/>
                    <a:pt x="20709" y="14175"/>
                    <a:pt x="20709" y="17550"/>
                  </a:cubicBezTo>
                  <a:cubicBezTo>
                    <a:pt x="20709" y="20250"/>
                    <a:pt x="20709" y="20250"/>
                    <a:pt x="20709" y="20250"/>
                  </a:cubicBezTo>
                  <a:cubicBezTo>
                    <a:pt x="20709" y="20925"/>
                    <a:pt x="20931" y="21599"/>
                    <a:pt x="21154" y="21599"/>
                  </a:cubicBezTo>
                  <a:cubicBezTo>
                    <a:pt x="21154" y="21599"/>
                    <a:pt x="21154" y="21599"/>
                    <a:pt x="21154" y="21599"/>
                  </a:cubicBezTo>
                  <a:cubicBezTo>
                    <a:pt x="21599" y="21599"/>
                    <a:pt x="21599" y="20925"/>
                    <a:pt x="21599" y="20250"/>
                  </a:cubicBezTo>
                  <a:cubicBezTo>
                    <a:pt x="21599" y="17550"/>
                    <a:pt x="21599" y="17550"/>
                    <a:pt x="21599" y="17550"/>
                  </a:cubicBezTo>
                  <a:cubicBezTo>
                    <a:pt x="21599" y="12825"/>
                    <a:pt x="20486" y="8775"/>
                    <a:pt x="18927" y="8775"/>
                  </a:cubicBezTo>
                  <a:cubicBezTo>
                    <a:pt x="12024" y="8775"/>
                    <a:pt x="12024" y="8775"/>
                    <a:pt x="12024" y="8775"/>
                  </a:cubicBezTo>
                  <a:cubicBezTo>
                    <a:pt x="11579" y="8775"/>
                    <a:pt x="11356" y="8100"/>
                    <a:pt x="11356" y="6750"/>
                  </a:cubicBezTo>
                  <a:cubicBezTo>
                    <a:pt x="11356" y="1350"/>
                    <a:pt x="11356" y="1350"/>
                    <a:pt x="11356" y="1350"/>
                  </a:cubicBezTo>
                  <a:cubicBezTo>
                    <a:pt x="11356" y="675"/>
                    <a:pt x="11134" y="0"/>
                    <a:pt x="10911" y="0"/>
                  </a:cubicBezTo>
                  <a:cubicBezTo>
                    <a:pt x="10911" y="0"/>
                    <a:pt x="10911" y="0"/>
                    <a:pt x="10911" y="0"/>
                  </a:cubicBezTo>
                  <a:cubicBezTo>
                    <a:pt x="10688" y="0"/>
                    <a:pt x="10465" y="675"/>
                    <a:pt x="10465" y="1350"/>
                  </a:cubicBezTo>
                  <a:cubicBezTo>
                    <a:pt x="10465" y="6750"/>
                    <a:pt x="10465" y="6750"/>
                    <a:pt x="10465" y="6750"/>
                  </a:cubicBezTo>
                  <a:cubicBezTo>
                    <a:pt x="10465" y="8100"/>
                    <a:pt x="10020" y="8775"/>
                    <a:pt x="9575" y="8775"/>
                  </a:cubicBezTo>
                  <a:cubicBezTo>
                    <a:pt x="2894" y="8775"/>
                    <a:pt x="2894" y="8775"/>
                    <a:pt x="2894" y="8775"/>
                  </a:cubicBezTo>
                  <a:cubicBezTo>
                    <a:pt x="1336" y="8775"/>
                    <a:pt x="0" y="12825"/>
                    <a:pt x="0" y="17550"/>
                  </a:cubicBezTo>
                  <a:cubicBezTo>
                    <a:pt x="0" y="20250"/>
                    <a:pt x="0" y="20250"/>
                    <a:pt x="0" y="20250"/>
                  </a:cubicBezTo>
                  <a:cubicBezTo>
                    <a:pt x="0" y="20925"/>
                    <a:pt x="222" y="21599"/>
                    <a:pt x="445" y="21599"/>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47" name="AutoShape 66"/>
            <p:cNvSpPr>
              <a:spLocks/>
            </p:cNvSpPr>
            <p:nvPr/>
          </p:nvSpPr>
          <p:spPr bwMode="auto">
            <a:xfrm>
              <a:off x="146212" y="225"/>
              <a:ext cx="142906" cy="128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0" y="21600"/>
                  </a:moveTo>
                  <a:cubicBezTo>
                    <a:pt x="9720" y="21600"/>
                    <a:pt x="9720" y="21600"/>
                    <a:pt x="9720" y="21600"/>
                  </a:cubicBezTo>
                  <a:cubicBezTo>
                    <a:pt x="11880" y="21600"/>
                    <a:pt x="11880" y="21600"/>
                    <a:pt x="11880" y="21600"/>
                  </a:cubicBezTo>
                  <a:cubicBezTo>
                    <a:pt x="17280" y="21600"/>
                    <a:pt x="17280" y="21600"/>
                    <a:pt x="17280" y="21600"/>
                  </a:cubicBezTo>
                  <a:cubicBezTo>
                    <a:pt x="19440" y="21600"/>
                    <a:pt x="21600" y="19199"/>
                    <a:pt x="21600" y="16799"/>
                  </a:cubicBezTo>
                  <a:cubicBezTo>
                    <a:pt x="21600" y="4799"/>
                    <a:pt x="21600" y="4799"/>
                    <a:pt x="21600" y="4799"/>
                  </a:cubicBezTo>
                  <a:cubicBezTo>
                    <a:pt x="21600" y="1799"/>
                    <a:pt x="19440" y="0"/>
                    <a:pt x="17280" y="0"/>
                  </a:cubicBezTo>
                  <a:cubicBezTo>
                    <a:pt x="4320" y="0"/>
                    <a:pt x="4320" y="0"/>
                    <a:pt x="4320" y="0"/>
                  </a:cubicBezTo>
                  <a:cubicBezTo>
                    <a:pt x="2160" y="0"/>
                    <a:pt x="0" y="1799"/>
                    <a:pt x="0" y="4799"/>
                  </a:cubicBezTo>
                  <a:cubicBezTo>
                    <a:pt x="0" y="16799"/>
                    <a:pt x="0" y="16799"/>
                    <a:pt x="0" y="16799"/>
                  </a:cubicBezTo>
                  <a:cubicBezTo>
                    <a:pt x="0" y="19199"/>
                    <a:pt x="2160" y="21600"/>
                    <a:pt x="4320" y="2160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48" name="AutoShape 67"/>
            <p:cNvSpPr>
              <a:spLocks/>
            </p:cNvSpPr>
            <p:nvPr/>
          </p:nvSpPr>
          <p:spPr bwMode="auto">
            <a:xfrm>
              <a:off x="131" y="273357"/>
              <a:ext cx="103209" cy="96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31" y="0"/>
                  </a:moveTo>
                  <a:cubicBezTo>
                    <a:pt x="4468" y="0"/>
                    <a:pt x="4468" y="0"/>
                    <a:pt x="4468" y="0"/>
                  </a:cubicBezTo>
                  <a:cubicBezTo>
                    <a:pt x="1489" y="0"/>
                    <a:pt x="0" y="2400"/>
                    <a:pt x="0" y="4800"/>
                  </a:cubicBezTo>
                  <a:cubicBezTo>
                    <a:pt x="0" y="16799"/>
                    <a:pt x="0" y="16799"/>
                    <a:pt x="0" y="16799"/>
                  </a:cubicBezTo>
                  <a:cubicBezTo>
                    <a:pt x="0" y="19200"/>
                    <a:pt x="1489" y="21599"/>
                    <a:pt x="4468" y="21599"/>
                  </a:cubicBezTo>
                  <a:cubicBezTo>
                    <a:pt x="17131" y="21599"/>
                    <a:pt x="17131" y="21599"/>
                    <a:pt x="17131" y="21599"/>
                  </a:cubicBezTo>
                  <a:cubicBezTo>
                    <a:pt x="20110" y="21599"/>
                    <a:pt x="21599" y="19200"/>
                    <a:pt x="21599" y="16799"/>
                  </a:cubicBezTo>
                  <a:cubicBezTo>
                    <a:pt x="21599" y="4800"/>
                    <a:pt x="21599" y="4800"/>
                    <a:pt x="21599" y="4800"/>
                  </a:cubicBezTo>
                  <a:cubicBezTo>
                    <a:pt x="21599" y="2400"/>
                    <a:pt x="20110" y="0"/>
                    <a:pt x="17131" y="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49" name="AutoShape 68"/>
            <p:cNvSpPr>
              <a:spLocks/>
            </p:cNvSpPr>
            <p:nvPr/>
          </p:nvSpPr>
          <p:spPr bwMode="auto">
            <a:xfrm>
              <a:off x="163678" y="273357"/>
              <a:ext cx="106386" cy="96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39" y="21599"/>
                    <a:pt x="21600" y="19200"/>
                    <a:pt x="21600" y="16799"/>
                  </a:cubicBezTo>
                  <a:cubicBezTo>
                    <a:pt x="21600" y="4800"/>
                    <a:pt x="21600" y="4800"/>
                    <a:pt x="21600" y="4800"/>
                  </a:cubicBezTo>
                  <a:cubicBezTo>
                    <a:pt x="21600" y="2400"/>
                    <a:pt x="19439" y="0"/>
                    <a:pt x="17279" y="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50" name="AutoShape 69"/>
            <p:cNvSpPr>
              <a:spLocks/>
            </p:cNvSpPr>
            <p:nvPr/>
          </p:nvSpPr>
          <p:spPr bwMode="auto">
            <a:xfrm>
              <a:off x="327226" y="273357"/>
              <a:ext cx="107973" cy="96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40" y="21599"/>
                    <a:pt x="21600" y="19200"/>
                    <a:pt x="21600" y="16799"/>
                  </a:cubicBezTo>
                  <a:cubicBezTo>
                    <a:pt x="21600" y="4800"/>
                    <a:pt x="21600" y="4800"/>
                    <a:pt x="21600" y="4800"/>
                  </a:cubicBezTo>
                  <a:cubicBezTo>
                    <a:pt x="21600" y="2400"/>
                    <a:pt x="19440" y="0"/>
                    <a:pt x="17279" y="0"/>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grpSp>
      <p:sp>
        <p:nvSpPr>
          <p:cNvPr id="51" name="Freeform 5"/>
          <p:cNvSpPr>
            <a:spLocks/>
          </p:cNvSpPr>
          <p:nvPr/>
        </p:nvSpPr>
        <p:spPr bwMode="auto">
          <a:xfrm>
            <a:off x="8471470" y="3534670"/>
            <a:ext cx="841187" cy="75842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52" name="AutoShape 12"/>
          <p:cNvSpPr>
            <a:spLocks/>
          </p:cNvSpPr>
          <p:nvPr/>
        </p:nvSpPr>
        <p:spPr bwMode="auto">
          <a:xfrm>
            <a:off x="8723105" y="3740303"/>
            <a:ext cx="347160" cy="3471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8" y="2579"/>
                </a:moveTo>
                <a:cubicBezTo>
                  <a:pt x="20420" y="2579"/>
                  <a:pt x="20793" y="2736"/>
                  <a:pt x="21115" y="3053"/>
                </a:cubicBezTo>
                <a:cubicBezTo>
                  <a:pt x="21438" y="3371"/>
                  <a:pt x="21600" y="3744"/>
                  <a:pt x="21600" y="4176"/>
                </a:cubicBezTo>
                <a:lnTo>
                  <a:pt x="21600" y="19987"/>
                </a:lnTo>
                <a:cubicBezTo>
                  <a:pt x="21600" y="20419"/>
                  <a:pt x="21438" y="20797"/>
                  <a:pt x="21115" y="21115"/>
                </a:cubicBezTo>
                <a:cubicBezTo>
                  <a:pt x="20793" y="21438"/>
                  <a:pt x="20420" y="21600"/>
                  <a:pt x="19988" y="21600"/>
                </a:cubicBezTo>
                <a:lnTo>
                  <a:pt x="1612" y="21600"/>
                </a:lnTo>
                <a:cubicBezTo>
                  <a:pt x="1180" y="21600"/>
                  <a:pt x="806" y="21438"/>
                  <a:pt x="484" y="21115"/>
                </a:cubicBezTo>
                <a:cubicBezTo>
                  <a:pt x="161" y="20797"/>
                  <a:pt x="0" y="20419"/>
                  <a:pt x="0" y="19987"/>
                </a:cubicBezTo>
                <a:lnTo>
                  <a:pt x="0" y="4176"/>
                </a:lnTo>
                <a:cubicBezTo>
                  <a:pt x="0" y="3744"/>
                  <a:pt x="161" y="3371"/>
                  <a:pt x="484" y="3053"/>
                </a:cubicBezTo>
                <a:cubicBezTo>
                  <a:pt x="806" y="2736"/>
                  <a:pt x="1180" y="2579"/>
                  <a:pt x="1612" y="2579"/>
                </a:cubicBezTo>
                <a:lnTo>
                  <a:pt x="2151" y="2579"/>
                </a:lnTo>
                <a:lnTo>
                  <a:pt x="2151" y="2401"/>
                </a:lnTo>
                <a:cubicBezTo>
                  <a:pt x="2151" y="2116"/>
                  <a:pt x="2197" y="1828"/>
                  <a:pt x="2288" y="1541"/>
                </a:cubicBezTo>
                <a:cubicBezTo>
                  <a:pt x="2380" y="1249"/>
                  <a:pt x="2531" y="990"/>
                  <a:pt x="2738" y="766"/>
                </a:cubicBezTo>
                <a:cubicBezTo>
                  <a:pt x="2943" y="541"/>
                  <a:pt x="3216" y="360"/>
                  <a:pt x="3556" y="212"/>
                </a:cubicBezTo>
                <a:cubicBezTo>
                  <a:pt x="3895" y="74"/>
                  <a:pt x="4309" y="0"/>
                  <a:pt x="4797" y="0"/>
                </a:cubicBezTo>
                <a:cubicBezTo>
                  <a:pt x="5283" y="0"/>
                  <a:pt x="5697" y="74"/>
                  <a:pt x="6038" y="212"/>
                </a:cubicBezTo>
                <a:cubicBezTo>
                  <a:pt x="6378" y="360"/>
                  <a:pt x="6651" y="541"/>
                  <a:pt x="6858" y="766"/>
                </a:cubicBezTo>
                <a:cubicBezTo>
                  <a:pt x="7062" y="990"/>
                  <a:pt x="7215" y="1256"/>
                  <a:pt x="7312" y="1545"/>
                </a:cubicBezTo>
                <a:cubicBezTo>
                  <a:pt x="7411" y="1839"/>
                  <a:pt x="7456" y="2125"/>
                  <a:pt x="7456" y="2401"/>
                </a:cubicBezTo>
                <a:lnTo>
                  <a:pt x="7456" y="2579"/>
                </a:lnTo>
                <a:lnTo>
                  <a:pt x="8133" y="2579"/>
                </a:lnTo>
                <a:lnTo>
                  <a:pt x="8133" y="2401"/>
                </a:lnTo>
                <a:cubicBezTo>
                  <a:pt x="8133" y="2116"/>
                  <a:pt x="8179" y="1828"/>
                  <a:pt x="8268" y="1541"/>
                </a:cubicBezTo>
                <a:cubicBezTo>
                  <a:pt x="8363" y="1249"/>
                  <a:pt x="8511" y="990"/>
                  <a:pt x="8718" y="766"/>
                </a:cubicBezTo>
                <a:cubicBezTo>
                  <a:pt x="8925" y="540"/>
                  <a:pt x="9198" y="360"/>
                  <a:pt x="9539" y="212"/>
                </a:cubicBezTo>
                <a:cubicBezTo>
                  <a:pt x="9878" y="74"/>
                  <a:pt x="10292" y="0"/>
                  <a:pt x="10780" y="0"/>
                </a:cubicBezTo>
                <a:cubicBezTo>
                  <a:pt x="11266" y="0"/>
                  <a:pt x="11677" y="74"/>
                  <a:pt x="12020" y="212"/>
                </a:cubicBezTo>
                <a:cubicBezTo>
                  <a:pt x="12361" y="360"/>
                  <a:pt x="12636" y="541"/>
                  <a:pt x="12852" y="766"/>
                </a:cubicBezTo>
                <a:cubicBezTo>
                  <a:pt x="13068" y="990"/>
                  <a:pt x="13226" y="1256"/>
                  <a:pt x="13321" y="1545"/>
                </a:cubicBezTo>
                <a:cubicBezTo>
                  <a:pt x="13417" y="1839"/>
                  <a:pt x="13468" y="2125"/>
                  <a:pt x="13468" y="2401"/>
                </a:cubicBezTo>
                <a:lnTo>
                  <a:pt x="13468" y="2579"/>
                </a:lnTo>
                <a:lnTo>
                  <a:pt x="14143" y="2579"/>
                </a:lnTo>
                <a:lnTo>
                  <a:pt x="14143" y="2401"/>
                </a:lnTo>
                <a:cubicBezTo>
                  <a:pt x="14143" y="2116"/>
                  <a:pt x="14192" y="1828"/>
                  <a:pt x="14287" y="1541"/>
                </a:cubicBezTo>
                <a:cubicBezTo>
                  <a:pt x="14385" y="1249"/>
                  <a:pt x="14534" y="990"/>
                  <a:pt x="14742" y="766"/>
                </a:cubicBezTo>
                <a:cubicBezTo>
                  <a:pt x="14949" y="540"/>
                  <a:pt x="15219" y="360"/>
                  <a:pt x="15556" y="212"/>
                </a:cubicBezTo>
                <a:cubicBezTo>
                  <a:pt x="15889" y="74"/>
                  <a:pt x="16304" y="0"/>
                  <a:pt x="16803" y="0"/>
                </a:cubicBezTo>
                <a:cubicBezTo>
                  <a:pt x="17289" y="0"/>
                  <a:pt x="17703" y="74"/>
                  <a:pt x="18044" y="212"/>
                </a:cubicBezTo>
                <a:cubicBezTo>
                  <a:pt x="18383" y="360"/>
                  <a:pt x="18657" y="540"/>
                  <a:pt x="18864" y="766"/>
                </a:cubicBezTo>
                <a:cubicBezTo>
                  <a:pt x="19069" y="990"/>
                  <a:pt x="19218" y="1256"/>
                  <a:pt x="19311" y="1545"/>
                </a:cubicBezTo>
                <a:cubicBezTo>
                  <a:pt x="19403" y="1839"/>
                  <a:pt x="19449" y="2125"/>
                  <a:pt x="19449" y="2401"/>
                </a:cubicBezTo>
                <a:lnTo>
                  <a:pt x="19449" y="2579"/>
                </a:lnTo>
                <a:lnTo>
                  <a:pt x="19988" y="2579"/>
                </a:lnTo>
                <a:close/>
                <a:moveTo>
                  <a:pt x="6066" y="7967"/>
                </a:moveTo>
                <a:lnTo>
                  <a:pt x="2179" y="7967"/>
                </a:lnTo>
                <a:lnTo>
                  <a:pt x="2179" y="11443"/>
                </a:lnTo>
                <a:lnTo>
                  <a:pt x="6066" y="11443"/>
                </a:lnTo>
                <a:lnTo>
                  <a:pt x="6066" y="7967"/>
                </a:lnTo>
                <a:close/>
                <a:moveTo>
                  <a:pt x="6066" y="11975"/>
                </a:moveTo>
                <a:lnTo>
                  <a:pt x="2179" y="11975"/>
                </a:lnTo>
                <a:lnTo>
                  <a:pt x="2179" y="15452"/>
                </a:lnTo>
                <a:lnTo>
                  <a:pt x="6066" y="15452"/>
                </a:lnTo>
                <a:lnTo>
                  <a:pt x="6066" y="11975"/>
                </a:lnTo>
                <a:close/>
                <a:moveTo>
                  <a:pt x="6066" y="15975"/>
                </a:moveTo>
                <a:lnTo>
                  <a:pt x="2179" y="15975"/>
                </a:lnTo>
                <a:lnTo>
                  <a:pt x="2179" y="19422"/>
                </a:lnTo>
                <a:lnTo>
                  <a:pt x="6066" y="19422"/>
                </a:lnTo>
                <a:lnTo>
                  <a:pt x="6066" y="15975"/>
                </a:lnTo>
                <a:close/>
                <a:moveTo>
                  <a:pt x="3755" y="5543"/>
                </a:moveTo>
                <a:cubicBezTo>
                  <a:pt x="3755" y="6068"/>
                  <a:pt x="4102" y="6324"/>
                  <a:pt x="4799" y="6324"/>
                </a:cubicBezTo>
                <a:cubicBezTo>
                  <a:pt x="5499" y="6324"/>
                  <a:pt x="5847" y="6068"/>
                  <a:pt x="5847" y="5543"/>
                </a:cubicBezTo>
                <a:lnTo>
                  <a:pt x="5847" y="2398"/>
                </a:lnTo>
                <a:cubicBezTo>
                  <a:pt x="5847" y="1878"/>
                  <a:pt x="5499" y="1613"/>
                  <a:pt x="4799" y="1613"/>
                </a:cubicBezTo>
                <a:cubicBezTo>
                  <a:pt x="4102" y="1613"/>
                  <a:pt x="3755" y="1878"/>
                  <a:pt x="3755" y="2398"/>
                </a:cubicBezTo>
                <a:lnTo>
                  <a:pt x="3755" y="5543"/>
                </a:lnTo>
                <a:close/>
                <a:moveTo>
                  <a:pt x="10534" y="7967"/>
                </a:moveTo>
                <a:lnTo>
                  <a:pt x="6608" y="7967"/>
                </a:lnTo>
                <a:lnTo>
                  <a:pt x="6608" y="11443"/>
                </a:lnTo>
                <a:lnTo>
                  <a:pt x="10534" y="11443"/>
                </a:lnTo>
                <a:lnTo>
                  <a:pt x="10534" y="7967"/>
                </a:lnTo>
                <a:close/>
                <a:moveTo>
                  <a:pt x="10534" y="11975"/>
                </a:moveTo>
                <a:lnTo>
                  <a:pt x="6608" y="11975"/>
                </a:lnTo>
                <a:lnTo>
                  <a:pt x="6608" y="15452"/>
                </a:lnTo>
                <a:lnTo>
                  <a:pt x="10534" y="15452"/>
                </a:lnTo>
                <a:lnTo>
                  <a:pt x="10534" y="11975"/>
                </a:lnTo>
                <a:close/>
                <a:moveTo>
                  <a:pt x="10534" y="15975"/>
                </a:moveTo>
                <a:lnTo>
                  <a:pt x="6608" y="15975"/>
                </a:lnTo>
                <a:lnTo>
                  <a:pt x="6608" y="19422"/>
                </a:lnTo>
                <a:lnTo>
                  <a:pt x="10534" y="19422"/>
                </a:lnTo>
                <a:lnTo>
                  <a:pt x="10534" y="15975"/>
                </a:lnTo>
                <a:close/>
                <a:moveTo>
                  <a:pt x="9774" y="5543"/>
                </a:moveTo>
                <a:cubicBezTo>
                  <a:pt x="9774" y="5825"/>
                  <a:pt x="9850" y="6027"/>
                  <a:pt x="9997" y="6144"/>
                </a:cubicBezTo>
                <a:cubicBezTo>
                  <a:pt x="10143" y="6268"/>
                  <a:pt x="10405" y="6324"/>
                  <a:pt x="10782" y="6324"/>
                </a:cubicBezTo>
                <a:cubicBezTo>
                  <a:pt x="11160" y="6324"/>
                  <a:pt x="11428" y="6263"/>
                  <a:pt x="11588" y="6140"/>
                </a:cubicBezTo>
                <a:cubicBezTo>
                  <a:pt x="11749" y="6016"/>
                  <a:pt x="11830" y="5820"/>
                  <a:pt x="11830" y="5544"/>
                </a:cubicBezTo>
                <a:lnTo>
                  <a:pt x="11830" y="2398"/>
                </a:lnTo>
                <a:cubicBezTo>
                  <a:pt x="11830" y="2127"/>
                  <a:pt x="11749" y="1932"/>
                  <a:pt x="11588" y="1802"/>
                </a:cubicBezTo>
                <a:cubicBezTo>
                  <a:pt x="11428" y="1672"/>
                  <a:pt x="11160" y="1613"/>
                  <a:pt x="10782" y="1613"/>
                </a:cubicBezTo>
                <a:cubicBezTo>
                  <a:pt x="10405" y="1613"/>
                  <a:pt x="10143" y="1679"/>
                  <a:pt x="9997" y="1814"/>
                </a:cubicBezTo>
                <a:cubicBezTo>
                  <a:pt x="9850" y="1944"/>
                  <a:pt x="9774" y="2139"/>
                  <a:pt x="9774" y="2398"/>
                </a:cubicBezTo>
                <a:lnTo>
                  <a:pt x="9774" y="5543"/>
                </a:lnTo>
                <a:close/>
                <a:moveTo>
                  <a:pt x="14985" y="7967"/>
                </a:moveTo>
                <a:lnTo>
                  <a:pt x="11074" y="7967"/>
                </a:lnTo>
                <a:lnTo>
                  <a:pt x="11074" y="11443"/>
                </a:lnTo>
                <a:lnTo>
                  <a:pt x="14985" y="11443"/>
                </a:lnTo>
                <a:lnTo>
                  <a:pt x="14985" y="7967"/>
                </a:lnTo>
                <a:close/>
                <a:moveTo>
                  <a:pt x="14985" y="11975"/>
                </a:moveTo>
                <a:lnTo>
                  <a:pt x="11074" y="11975"/>
                </a:lnTo>
                <a:lnTo>
                  <a:pt x="11074" y="15452"/>
                </a:lnTo>
                <a:lnTo>
                  <a:pt x="14985" y="15452"/>
                </a:lnTo>
                <a:lnTo>
                  <a:pt x="14985" y="11975"/>
                </a:lnTo>
                <a:close/>
                <a:moveTo>
                  <a:pt x="14985" y="15975"/>
                </a:moveTo>
                <a:lnTo>
                  <a:pt x="11074" y="15975"/>
                </a:lnTo>
                <a:lnTo>
                  <a:pt x="11074" y="19422"/>
                </a:lnTo>
                <a:lnTo>
                  <a:pt x="14985" y="19422"/>
                </a:lnTo>
                <a:lnTo>
                  <a:pt x="14985" y="15975"/>
                </a:lnTo>
                <a:close/>
                <a:moveTo>
                  <a:pt x="19422" y="7967"/>
                </a:moveTo>
                <a:lnTo>
                  <a:pt x="15521" y="7967"/>
                </a:lnTo>
                <a:lnTo>
                  <a:pt x="15521" y="11443"/>
                </a:lnTo>
                <a:lnTo>
                  <a:pt x="19422" y="11443"/>
                </a:lnTo>
                <a:lnTo>
                  <a:pt x="19422" y="7967"/>
                </a:lnTo>
                <a:close/>
                <a:moveTo>
                  <a:pt x="19422" y="11975"/>
                </a:moveTo>
                <a:lnTo>
                  <a:pt x="15521" y="11975"/>
                </a:lnTo>
                <a:lnTo>
                  <a:pt x="15521" y="15452"/>
                </a:lnTo>
                <a:lnTo>
                  <a:pt x="19422" y="15452"/>
                </a:lnTo>
                <a:lnTo>
                  <a:pt x="19422" y="11975"/>
                </a:lnTo>
                <a:close/>
                <a:moveTo>
                  <a:pt x="19422" y="15975"/>
                </a:moveTo>
                <a:lnTo>
                  <a:pt x="15521" y="15975"/>
                </a:lnTo>
                <a:lnTo>
                  <a:pt x="15521" y="19422"/>
                </a:lnTo>
                <a:lnTo>
                  <a:pt x="19422" y="19422"/>
                </a:lnTo>
                <a:lnTo>
                  <a:pt x="19422" y="15975"/>
                </a:lnTo>
                <a:close/>
                <a:moveTo>
                  <a:pt x="15758" y="5543"/>
                </a:moveTo>
                <a:cubicBezTo>
                  <a:pt x="15758" y="6068"/>
                  <a:pt x="16105" y="6324"/>
                  <a:pt x="16806" y="6324"/>
                </a:cubicBezTo>
                <a:cubicBezTo>
                  <a:pt x="17502" y="6324"/>
                  <a:pt x="17847" y="6068"/>
                  <a:pt x="17839" y="5543"/>
                </a:cubicBezTo>
                <a:lnTo>
                  <a:pt x="17839" y="2398"/>
                </a:lnTo>
                <a:cubicBezTo>
                  <a:pt x="17839" y="1878"/>
                  <a:pt x="17493" y="1613"/>
                  <a:pt x="16806" y="1613"/>
                </a:cubicBezTo>
                <a:cubicBezTo>
                  <a:pt x="16105" y="1613"/>
                  <a:pt x="15758" y="1878"/>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cxnSp>
        <p:nvCxnSpPr>
          <p:cNvPr id="53" name="肘形连接符 52"/>
          <p:cNvCxnSpPr/>
          <p:nvPr/>
        </p:nvCxnSpPr>
        <p:spPr>
          <a:xfrm rot="10800000">
            <a:off x="1990750" y="3356129"/>
            <a:ext cx="792088" cy="370270"/>
          </a:xfrm>
          <a:prstGeom prst="bentConnector3">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694606" y="3429000"/>
            <a:ext cx="1569642" cy="369324"/>
          </a:xfrm>
          <a:prstGeom prst="rect">
            <a:avLst/>
          </a:prstGeom>
        </p:spPr>
        <p:txBody>
          <a:bodyPr wrap="none" lIns="91431" tIns="45716" rIns="91431" bIns="45716">
            <a:spAutoFit/>
          </a:bodyPr>
          <a:lstStyle/>
          <a:p>
            <a:pPr>
              <a:spcBef>
                <a:spcPct val="0"/>
              </a:spcBef>
              <a:buFont typeface="Arial" charset="0"/>
              <a:buNone/>
            </a:pPr>
            <a:r>
              <a:rPr lang="zh-CN" altLang="en-US"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55" name="矩形 47"/>
          <p:cNvSpPr>
            <a:spLocks noChangeArrowheads="1"/>
          </p:cNvSpPr>
          <p:nvPr/>
        </p:nvSpPr>
        <p:spPr bwMode="auto">
          <a:xfrm>
            <a:off x="694606" y="3779198"/>
            <a:ext cx="2160240" cy="7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cxnSp>
        <p:nvCxnSpPr>
          <p:cNvPr id="56" name="肘形连接符 55"/>
          <p:cNvCxnSpPr/>
          <p:nvPr/>
        </p:nvCxnSpPr>
        <p:spPr>
          <a:xfrm rot="10800000">
            <a:off x="3263985" y="4437112"/>
            <a:ext cx="792088" cy="370270"/>
          </a:xfrm>
          <a:prstGeom prst="bentConnector3">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1967841" y="4665947"/>
            <a:ext cx="1569642" cy="369324"/>
          </a:xfrm>
          <a:prstGeom prst="rect">
            <a:avLst/>
          </a:prstGeom>
        </p:spPr>
        <p:txBody>
          <a:bodyPr wrap="none" lIns="91431" tIns="45716" rIns="91431" bIns="45716">
            <a:spAutoFit/>
          </a:bodyPr>
          <a:lstStyle/>
          <a:p>
            <a:pPr>
              <a:spcBef>
                <a:spcPct val="0"/>
              </a:spcBef>
              <a:buFont typeface="Arial" charset="0"/>
              <a:buNone/>
            </a:pPr>
            <a:r>
              <a:rPr lang="zh-CN" altLang="en-US"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58" name="矩形 47"/>
          <p:cNvSpPr>
            <a:spLocks noChangeArrowheads="1"/>
          </p:cNvSpPr>
          <p:nvPr/>
        </p:nvSpPr>
        <p:spPr bwMode="auto">
          <a:xfrm>
            <a:off x="1967841" y="5016145"/>
            <a:ext cx="2160240" cy="7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sp>
        <p:nvSpPr>
          <p:cNvPr id="59" name="矩形 58"/>
          <p:cNvSpPr/>
          <p:nvPr/>
        </p:nvSpPr>
        <p:spPr>
          <a:xfrm>
            <a:off x="3047961" y="1412776"/>
            <a:ext cx="1569642" cy="369324"/>
          </a:xfrm>
          <a:prstGeom prst="rect">
            <a:avLst/>
          </a:prstGeom>
        </p:spPr>
        <p:txBody>
          <a:bodyPr wrap="none" lIns="91431" tIns="45716" rIns="91431" bIns="45716">
            <a:spAutoFit/>
          </a:bodyPr>
          <a:lstStyle/>
          <a:p>
            <a:pPr>
              <a:spcBef>
                <a:spcPct val="0"/>
              </a:spcBef>
              <a:buFont typeface="Arial" charset="0"/>
              <a:buNone/>
            </a:pPr>
            <a:r>
              <a:rPr lang="zh-CN" altLang="en-US"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60" name="矩形 47"/>
          <p:cNvSpPr>
            <a:spLocks noChangeArrowheads="1"/>
          </p:cNvSpPr>
          <p:nvPr/>
        </p:nvSpPr>
        <p:spPr bwMode="auto">
          <a:xfrm>
            <a:off x="3047961" y="1762974"/>
            <a:ext cx="2160240" cy="7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sp>
        <p:nvSpPr>
          <p:cNvPr id="61" name="矩形 60"/>
          <p:cNvSpPr/>
          <p:nvPr/>
        </p:nvSpPr>
        <p:spPr>
          <a:xfrm>
            <a:off x="5496233" y="4449923"/>
            <a:ext cx="1569642" cy="369324"/>
          </a:xfrm>
          <a:prstGeom prst="rect">
            <a:avLst/>
          </a:prstGeom>
        </p:spPr>
        <p:txBody>
          <a:bodyPr wrap="none" lIns="91431" tIns="45716" rIns="91431" bIns="45716">
            <a:spAutoFit/>
          </a:bodyPr>
          <a:lstStyle/>
          <a:p>
            <a:pPr>
              <a:spcBef>
                <a:spcPct val="0"/>
              </a:spcBef>
              <a:buFont typeface="Arial" charset="0"/>
              <a:buNone/>
            </a:pPr>
            <a:r>
              <a:rPr lang="zh-CN" altLang="en-US"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62" name="矩形 47"/>
          <p:cNvSpPr>
            <a:spLocks noChangeArrowheads="1"/>
          </p:cNvSpPr>
          <p:nvPr/>
        </p:nvSpPr>
        <p:spPr bwMode="auto">
          <a:xfrm>
            <a:off x="5496233" y="4800121"/>
            <a:ext cx="2160240" cy="7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cxnSp>
        <p:nvCxnSpPr>
          <p:cNvPr id="63" name="肘形连接符 62"/>
          <p:cNvCxnSpPr/>
          <p:nvPr/>
        </p:nvCxnSpPr>
        <p:spPr>
          <a:xfrm flipV="1">
            <a:off x="9168641" y="3933056"/>
            <a:ext cx="629596" cy="216024"/>
          </a:xfrm>
          <a:prstGeom prst="bentConnector3">
            <a:avLst>
              <a:gd name="adj1" fmla="val 50000"/>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9096633" y="4161891"/>
            <a:ext cx="1569642" cy="369324"/>
          </a:xfrm>
          <a:prstGeom prst="rect">
            <a:avLst/>
          </a:prstGeom>
        </p:spPr>
        <p:txBody>
          <a:bodyPr wrap="none" lIns="91431" tIns="45716" rIns="91431" bIns="45716">
            <a:spAutoFit/>
          </a:bodyPr>
          <a:lstStyle/>
          <a:p>
            <a:pPr>
              <a:spcBef>
                <a:spcPct val="0"/>
              </a:spcBef>
              <a:buFont typeface="Arial" charset="0"/>
              <a:buNone/>
            </a:pPr>
            <a:r>
              <a:rPr lang="zh-CN" altLang="en-US"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65" name="矩形 47"/>
          <p:cNvSpPr>
            <a:spLocks noChangeArrowheads="1"/>
          </p:cNvSpPr>
          <p:nvPr/>
        </p:nvSpPr>
        <p:spPr bwMode="auto">
          <a:xfrm>
            <a:off x="9096633" y="4512089"/>
            <a:ext cx="2160240" cy="7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cxnSp>
        <p:nvCxnSpPr>
          <p:cNvPr id="66" name="肘形连接符 65"/>
          <p:cNvCxnSpPr/>
          <p:nvPr/>
        </p:nvCxnSpPr>
        <p:spPr>
          <a:xfrm flipV="1">
            <a:off x="9096633" y="2276872"/>
            <a:ext cx="1061644" cy="216024"/>
          </a:xfrm>
          <a:prstGeom prst="bentConnector3">
            <a:avLst>
              <a:gd name="adj1" fmla="val 50000"/>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9456673" y="2505707"/>
            <a:ext cx="1569642" cy="369324"/>
          </a:xfrm>
          <a:prstGeom prst="rect">
            <a:avLst/>
          </a:prstGeom>
        </p:spPr>
        <p:txBody>
          <a:bodyPr wrap="none" lIns="91431" tIns="45716" rIns="91431" bIns="45716">
            <a:spAutoFit/>
          </a:bodyPr>
          <a:lstStyle/>
          <a:p>
            <a:pPr>
              <a:spcBef>
                <a:spcPct val="0"/>
              </a:spcBef>
              <a:buFont typeface="Arial" charset="0"/>
              <a:buNone/>
            </a:pPr>
            <a:r>
              <a:rPr lang="zh-CN" altLang="en-US"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68" name="矩形 47"/>
          <p:cNvSpPr>
            <a:spLocks noChangeArrowheads="1"/>
          </p:cNvSpPr>
          <p:nvPr/>
        </p:nvSpPr>
        <p:spPr bwMode="auto">
          <a:xfrm>
            <a:off x="9456673" y="2855905"/>
            <a:ext cx="2160240" cy="78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200" dirty="0">
                <a:solidFill>
                  <a:schemeClr val="tx1">
                    <a:lumMod val="50000"/>
                    <a:lumOff val="50000"/>
                  </a:schemeClr>
                </a:solidFill>
                <a:sym typeface="微软雅黑" pitchFamily="34" charset="-122"/>
              </a:rPr>
              <a:t>在此录入上述图表的描述说明，在此录入上述图表的描述说明。</a:t>
            </a:r>
          </a:p>
        </p:txBody>
      </p:sp>
    </p:spTree>
    <p:extLst>
      <p:ext uri="{BB962C8B-B14F-4D97-AF65-F5344CB8AC3E}">
        <p14:creationId xmlns:p14="http://schemas.microsoft.com/office/powerpoint/2010/main" val="11096272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31" presetClass="entr" presetSubtype="0"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par>
                                <p:cTn id="15" presetID="31"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 calcmode="lin" valueType="num">
                                      <p:cBhvr>
                                        <p:cTn id="25" dur="1000" fill="hold"/>
                                        <p:tgtEl>
                                          <p:spTgt spid="34"/>
                                        </p:tgtEl>
                                        <p:attrNameLst>
                                          <p:attrName>style.rotation</p:attrName>
                                        </p:attrNameLst>
                                      </p:cBhvr>
                                      <p:tavLst>
                                        <p:tav tm="0">
                                          <p:val>
                                            <p:fltVal val="90"/>
                                          </p:val>
                                        </p:tav>
                                        <p:tav tm="100000">
                                          <p:val>
                                            <p:fltVal val="0"/>
                                          </p:val>
                                        </p:tav>
                                      </p:tavLst>
                                    </p:anim>
                                    <p:animEffect transition="in" filter="fade">
                                      <p:cBhvr>
                                        <p:cTn id="26" dur="1000"/>
                                        <p:tgtEl>
                                          <p:spTgt spid="34"/>
                                        </p:tgtEl>
                                      </p:cBhvr>
                                    </p:animEffect>
                                  </p:childTnLst>
                                </p:cTn>
                              </p:par>
                              <p:par>
                                <p:cTn id="27" presetID="31" presetClass="entr" presetSubtype="0" fill="hold" grpId="0" nodeType="withEffect">
                                  <p:stCondLst>
                                    <p:cond delay="500"/>
                                  </p:stCondLst>
                                  <p:childTnLst>
                                    <p:set>
                                      <p:cBhvr>
                                        <p:cTn id="28" dur="1" fill="hold">
                                          <p:stCondLst>
                                            <p:cond delay="0"/>
                                          </p:stCondLst>
                                        </p:cTn>
                                        <p:tgtEl>
                                          <p:spTgt spid="40"/>
                                        </p:tgtEl>
                                        <p:attrNameLst>
                                          <p:attrName>style.visibility</p:attrName>
                                        </p:attrNameLst>
                                      </p:cBhvr>
                                      <p:to>
                                        <p:strVal val="visible"/>
                                      </p:to>
                                    </p:set>
                                    <p:anim calcmode="lin" valueType="num">
                                      <p:cBhvr>
                                        <p:cTn id="29" dur="1000" fill="hold"/>
                                        <p:tgtEl>
                                          <p:spTgt spid="40"/>
                                        </p:tgtEl>
                                        <p:attrNameLst>
                                          <p:attrName>ppt_w</p:attrName>
                                        </p:attrNameLst>
                                      </p:cBhvr>
                                      <p:tavLst>
                                        <p:tav tm="0">
                                          <p:val>
                                            <p:fltVal val="0"/>
                                          </p:val>
                                        </p:tav>
                                        <p:tav tm="100000">
                                          <p:val>
                                            <p:strVal val="#ppt_w"/>
                                          </p:val>
                                        </p:tav>
                                      </p:tavLst>
                                    </p:anim>
                                    <p:anim calcmode="lin" valueType="num">
                                      <p:cBhvr>
                                        <p:cTn id="30" dur="1000" fill="hold"/>
                                        <p:tgtEl>
                                          <p:spTgt spid="40"/>
                                        </p:tgtEl>
                                        <p:attrNameLst>
                                          <p:attrName>ppt_h</p:attrName>
                                        </p:attrNameLst>
                                      </p:cBhvr>
                                      <p:tavLst>
                                        <p:tav tm="0">
                                          <p:val>
                                            <p:fltVal val="0"/>
                                          </p:val>
                                        </p:tav>
                                        <p:tav tm="100000">
                                          <p:val>
                                            <p:strVal val="#ppt_h"/>
                                          </p:val>
                                        </p:tav>
                                      </p:tavLst>
                                    </p:anim>
                                    <p:anim calcmode="lin" valueType="num">
                                      <p:cBhvr>
                                        <p:cTn id="31" dur="1000" fill="hold"/>
                                        <p:tgtEl>
                                          <p:spTgt spid="40"/>
                                        </p:tgtEl>
                                        <p:attrNameLst>
                                          <p:attrName>style.rotation</p:attrName>
                                        </p:attrNameLst>
                                      </p:cBhvr>
                                      <p:tavLst>
                                        <p:tav tm="0">
                                          <p:val>
                                            <p:fltVal val="90"/>
                                          </p:val>
                                        </p:tav>
                                        <p:tav tm="100000">
                                          <p:val>
                                            <p:fltVal val="0"/>
                                          </p:val>
                                        </p:tav>
                                      </p:tavLst>
                                    </p:anim>
                                    <p:animEffect transition="in" filter="fade">
                                      <p:cBhvr>
                                        <p:cTn id="32" dur="1000"/>
                                        <p:tgtEl>
                                          <p:spTgt spid="40"/>
                                        </p:tgtEl>
                                      </p:cBhvr>
                                    </p:animEffect>
                                  </p:childTnLst>
                                </p:cTn>
                              </p:par>
                              <p:par>
                                <p:cTn id="33" presetID="31" presetClass="entr" presetSubtype="0" fill="hold" grpId="0" nodeType="withEffect">
                                  <p:stCondLst>
                                    <p:cond delay="500"/>
                                  </p:stCondLst>
                                  <p:childTnLst>
                                    <p:set>
                                      <p:cBhvr>
                                        <p:cTn id="34" dur="1" fill="hold">
                                          <p:stCondLst>
                                            <p:cond delay="0"/>
                                          </p:stCondLst>
                                        </p:cTn>
                                        <p:tgtEl>
                                          <p:spTgt spid="44"/>
                                        </p:tgtEl>
                                        <p:attrNameLst>
                                          <p:attrName>style.visibility</p:attrName>
                                        </p:attrNameLst>
                                      </p:cBhvr>
                                      <p:to>
                                        <p:strVal val="visible"/>
                                      </p:to>
                                    </p:set>
                                    <p:anim calcmode="lin" valueType="num">
                                      <p:cBhvr>
                                        <p:cTn id="35" dur="1000" fill="hold"/>
                                        <p:tgtEl>
                                          <p:spTgt spid="44"/>
                                        </p:tgtEl>
                                        <p:attrNameLst>
                                          <p:attrName>ppt_w</p:attrName>
                                        </p:attrNameLst>
                                      </p:cBhvr>
                                      <p:tavLst>
                                        <p:tav tm="0">
                                          <p:val>
                                            <p:fltVal val="0"/>
                                          </p:val>
                                        </p:tav>
                                        <p:tav tm="100000">
                                          <p:val>
                                            <p:strVal val="#ppt_w"/>
                                          </p:val>
                                        </p:tav>
                                      </p:tavLst>
                                    </p:anim>
                                    <p:anim calcmode="lin" valueType="num">
                                      <p:cBhvr>
                                        <p:cTn id="36" dur="1000" fill="hold"/>
                                        <p:tgtEl>
                                          <p:spTgt spid="44"/>
                                        </p:tgtEl>
                                        <p:attrNameLst>
                                          <p:attrName>ppt_h</p:attrName>
                                        </p:attrNameLst>
                                      </p:cBhvr>
                                      <p:tavLst>
                                        <p:tav tm="0">
                                          <p:val>
                                            <p:fltVal val="0"/>
                                          </p:val>
                                        </p:tav>
                                        <p:tav tm="100000">
                                          <p:val>
                                            <p:strVal val="#ppt_h"/>
                                          </p:val>
                                        </p:tav>
                                      </p:tavLst>
                                    </p:anim>
                                    <p:anim calcmode="lin" valueType="num">
                                      <p:cBhvr>
                                        <p:cTn id="37" dur="1000" fill="hold"/>
                                        <p:tgtEl>
                                          <p:spTgt spid="44"/>
                                        </p:tgtEl>
                                        <p:attrNameLst>
                                          <p:attrName>style.rotation</p:attrName>
                                        </p:attrNameLst>
                                      </p:cBhvr>
                                      <p:tavLst>
                                        <p:tav tm="0">
                                          <p:val>
                                            <p:fltVal val="90"/>
                                          </p:val>
                                        </p:tav>
                                        <p:tav tm="100000">
                                          <p:val>
                                            <p:fltVal val="0"/>
                                          </p:val>
                                        </p:tav>
                                      </p:tavLst>
                                    </p:anim>
                                    <p:animEffect transition="in" filter="fade">
                                      <p:cBhvr>
                                        <p:cTn id="38" dur="1000"/>
                                        <p:tgtEl>
                                          <p:spTgt spid="44"/>
                                        </p:tgtEl>
                                      </p:cBhvr>
                                    </p:animEffect>
                                  </p:childTnLst>
                                </p:cTn>
                              </p:par>
                              <p:par>
                                <p:cTn id="39" presetID="31" presetClass="entr" presetSubtype="0" fill="hold" grpId="0" nodeType="withEffect">
                                  <p:stCondLst>
                                    <p:cond delay="500"/>
                                  </p:stCondLst>
                                  <p:childTnLst>
                                    <p:set>
                                      <p:cBhvr>
                                        <p:cTn id="40" dur="1" fill="hold">
                                          <p:stCondLst>
                                            <p:cond delay="0"/>
                                          </p:stCondLst>
                                        </p:cTn>
                                        <p:tgtEl>
                                          <p:spTgt spid="51"/>
                                        </p:tgtEl>
                                        <p:attrNameLst>
                                          <p:attrName>style.visibility</p:attrName>
                                        </p:attrNameLst>
                                      </p:cBhvr>
                                      <p:to>
                                        <p:strVal val="visible"/>
                                      </p:to>
                                    </p:set>
                                    <p:anim calcmode="lin" valueType="num">
                                      <p:cBhvr>
                                        <p:cTn id="41" dur="1000" fill="hold"/>
                                        <p:tgtEl>
                                          <p:spTgt spid="51"/>
                                        </p:tgtEl>
                                        <p:attrNameLst>
                                          <p:attrName>ppt_w</p:attrName>
                                        </p:attrNameLst>
                                      </p:cBhvr>
                                      <p:tavLst>
                                        <p:tav tm="0">
                                          <p:val>
                                            <p:fltVal val="0"/>
                                          </p:val>
                                        </p:tav>
                                        <p:tav tm="100000">
                                          <p:val>
                                            <p:strVal val="#ppt_w"/>
                                          </p:val>
                                        </p:tav>
                                      </p:tavLst>
                                    </p:anim>
                                    <p:anim calcmode="lin" valueType="num">
                                      <p:cBhvr>
                                        <p:cTn id="42" dur="1000" fill="hold"/>
                                        <p:tgtEl>
                                          <p:spTgt spid="51"/>
                                        </p:tgtEl>
                                        <p:attrNameLst>
                                          <p:attrName>ppt_h</p:attrName>
                                        </p:attrNameLst>
                                      </p:cBhvr>
                                      <p:tavLst>
                                        <p:tav tm="0">
                                          <p:val>
                                            <p:fltVal val="0"/>
                                          </p:val>
                                        </p:tav>
                                        <p:tav tm="100000">
                                          <p:val>
                                            <p:strVal val="#ppt_h"/>
                                          </p:val>
                                        </p:tav>
                                      </p:tavLst>
                                    </p:anim>
                                    <p:anim calcmode="lin" valueType="num">
                                      <p:cBhvr>
                                        <p:cTn id="43" dur="1000" fill="hold"/>
                                        <p:tgtEl>
                                          <p:spTgt spid="51"/>
                                        </p:tgtEl>
                                        <p:attrNameLst>
                                          <p:attrName>style.rotation</p:attrName>
                                        </p:attrNameLst>
                                      </p:cBhvr>
                                      <p:tavLst>
                                        <p:tav tm="0">
                                          <p:val>
                                            <p:fltVal val="90"/>
                                          </p:val>
                                        </p:tav>
                                        <p:tav tm="100000">
                                          <p:val>
                                            <p:fltVal val="0"/>
                                          </p:val>
                                        </p:tav>
                                      </p:tavLst>
                                    </p:anim>
                                    <p:animEffect transition="in" filter="fade">
                                      <p:cBhvr>
                                        <p:cTn id="44" dur="1000"/>
                                        <p:tgtEl>
                                          <p:spTgt spid="51"/>
                                        </p:tgtEl>
                                      </p:cBhvr>
                                    </p:animEffect>
                                  </p:childTnLst>
                                </p:cTn>
                              </p:par>
                              <p:par>
                                <p:cTn id="45" presetID="42" presetClass="entr" presetSubtype="0" fill="hold" nodeType="withEffect">
                                  <p:stCondLst>
                                    <p:cond delay="10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0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00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00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00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1000"/>
                                        <p:tgtEl>
                                          <p:spTgt spid="52"/>
                                        </p:tgtEl>
                                      </p:cBhvr>
                                    </p:animEffect>
                                    <p:anim calcmode="lin" valueType="num">
                                      <p:cBhvr>
                                        <p:cTn id="73" dur="1000" fill="hold"/>
                                        <p:tgtEl>
                                          <p:spTgt spid="52"/>
                                        </p:tgtEl>
                                        <p:attrNameLst>
                                          <p:attrName>ppt_x</p:attrName>
                                        </p:attrNameLst>
                                      </p:cBhvr>
                                      <p:tavLst>
                                        <p:tav tm="0">
                                          <p:val>
                                            <p:strVal val="#ppt_x"/>
                                          </p:val>
                                        </p:tav>
                                        <p:tav tm="100000">
                                          <p:val>
                                            <p:strVal val="#ppt_x"/>
                                          </p:val>
                                        </p:tav>
                                      </p:tavLst>
                                    </p:anim>
                                    <p:anim calcmode="lin" valueType="num">
                                      <p:cBhvr>
                                        <p:cTn id="74" dur="1000" fill="hold"/>
                                        <p:tgtEl>
                                          <p:spTgt spid="52"/>
                                        </p:tgtEl>
                                        <p:attrNameLst>
                                          <p:attrName>ppt_y</p:attrName>
                                        </p:attrNameLst>
                                      </p:cBhvr>
                                      <p:tavLst>
                                        <p:tav tm="0">
                                          <p:val>
                                            <p:strVal val="#ppt_y+.1"/>
                                          </p:val>
                                        </p:tav>
                                        <p:tav tm="100000">
                                          <p:val>
                                            <p:strVal val="#ppt_y"/>
                                          </p:val>
                                        </p:tav>
                                      </p:tavLst>
                                    </p:anim>
                                  </p:childTnLst>
                                </p:cTn>
                              </p:par>
                            </p:childTnLst>
                          </p:cTn>
                        </p:par>
                        <p:par>
                          <p:cTn id="75" fill="hold">
                            <p:stCondLst>
                              <p:cond delay="2000"/>
                            </p:stCondLst>
                            <p:childTnLst>
                              <p:par>
                                <p:cTn id="76" presetID="22" presetClass="entr" presetSubtype="2"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right)">
                                      <p:cBhvr>
                                        <p:cTn id="78" dur="500"/>
                                        <p:tgtEl>
                                          <p:spTgt spid="53"/>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wipe(left)">
                                      <p:cBhvr>
                                        <p:cTn id="82" dur="500"/>
                                        <p:tgtEl>
                                          <p:spTgt spid="5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3000"/>
                            </p:stCondLst>
                            <p:childTnLst>
                              <p:par>
                                <p:cTn id="87" presetID="22" presetClass="entr" presetSubtype="2"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wipe(right)">
                                      <p:cBhvr>
                                        <p:cTn id="89" dur="500"/>
                                        <p:tgtEl>
                                          <p:spTgt spid="56"/>
                                        </p:tgtEl>
                                      </p:cBhvr>
                                    </p:animEffect>
                                  </p:childTnLst>
                                </p:cTn>
                              </p:par>
                            </p:childTnLst>
                          </p:cTn>
                        </p:par>
                        <p:par>
                          <p:cTn id="90" fill="hold">
                            <p:stCondLst>
                              <p:cond delay="3500"/>
                            </p:stCondLst>
                            <p:childTnLst>
                              <p:par>
                                <p:cTn id="91" presetID="22" presetClass="entr" presetSubtype="8" fill="hold" grpId="0" nodeType="after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wipe(left)">
                                      <p:cBhvr>
                                        <p:cTn id="93" dur="500"/>
                                        <p:tgtEl>
                                          <p:spTgt spid="57"/>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wipe(left)">
                                      <p:cBhvr>
                                        <p:cTn id="96" dur="500"/>
                                        <p:tgtEl>
                                          <p:spTgt spid="58"/>
                                        </p:tgtEl>
                                      </p:cBhvr>
                                    </p:animEffect>
                                  </p:childTnLst>
                                </p:cTn>
                              </p:par>
                            </p:childTnLst>
                          </p:cTn>
                        </p:par>
                        <p:par>
                          <p:cTn id="97" fill="hold">
                            <p:stCondLst>
                              <p:cond delay="4000"/>
                            </p:stCondLst>
                            <p:childTnLst>
                              <p:par>
                                <p:cTn id="98" presetID="22" presetClass="entr" presetSubtype="2" fill="hold" nodeType="after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wipe(right)">
                                      <p:cBhvr>
                                        <p:cTn id="100" dur="500"/>
                                        <p:tgtEl>
                                          <p:spTgt spid="11"/>
                                        </p:tgtEl>
                                      </p:cBhvr>
                                    </p:animEffect>
                                  </p:childTnLst>
                                </p:cTn>
                              </p:par>
                            </p:childTnLst>
                          </p:cTn>
                        </p:par>
                        <p:par>
                          <p:cTn id="101" fill="hold">
                            <p:stCondLst>
                              <p:cond delay="4500"/>
                            </p:stCondLst>
                            <p:childTnLst>
                              <p:par>
                                <p:cTn id="102" presetID="22" presetClass="entr" presetSubtype="8" fill="hold" grpId="0"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wipe(left)">
                                      <p:cBhvr>
                                        <p:cTn id="107" dur="500"/>
                                        <p:tgtEl>
                                          <p:spTgt spid="60"/>
                                        </p:tgtEl>
                                      </p:cBhvr>
                                    </p:animEffect>
                                  </p:childTnLst>
                                </p:cTn>
                              </p:par>
                            </p:childTnLst>
                          </p:cTn>
                        </p:par>
                        <p:par>
                          <p:cTn id="108" fill="hold">
                            <p:stCondLst>
                              <p:cond delay="5000"/>
                            </p:stCondLst>
                            <p:childTnLst>
                              <p:par>
                                <p:cTn id="109" presetID="22" presetClass="entr" presetSubtype="2" fill="hold"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ipe(right)">
                                      <p:cBhvr>
                                        <p:cTn id="111" dur="500"/>
                                        <p:tgtEl>
                                          <p:spTgt spid="10"/>
                                        </p:tgtEl>
                                      </p:cBhvr>
                                    </p:animEffect>
                                  </p:childTnLst>
                                </p:cTn>
                              </p:par>
                            </p:childTnLst>
                          </p:cTn>
                        </p:par>
                        <p:par>
                          <p:cTn id="112" fill="hold">
                            <p:stCondLst>
                              <p:cond delay="5500"/>
                            </p:stCondLst>
                            <p:childTnLst>
                              <p:par>
                                <p:cTn id="113" presetID="22" presetClass="entr" presetSubtype="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wipe(left)">
                                      <p:cBhvr>
                                        <p:cTn id="115" dur="500"/>
                                        <p:tgtEl>
                                          <p:spTgt spid="61"/>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wipe(left)">
                                      <p:cBhvr>
                                        <p:cTn id="118" dur="500"/>
                                        <p:tgtEl>
                                          <p:spTgt spid="62"/>
                                        </p:tgtEl>
                                      </p:cBhvr>
                                    </p:animEffect>
                                  </p:childTnLst>
                                </p:cTn>
                              </p:par>
                            </p:childTnLst>
                          </p:cTn>
                        </p:par>
                        <p:par>
                          <p:cTn id="119" fill="hold">
                            <p:stCondLst>
                              <p:cond delay="6000"/>
                            </p:stCondLst>
                            <p:childTnLst>
                              <p:par>
                                <p:cTn id="120" presetID="22" presetClass="entr" presetSubtype="8" fill="hold" nodeType="after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wipe(left)">
                                      <p:cBhvr>
                                        <p:cTn id="122" dur="500"/>
                                        <p:tgtEl>
                                          <p:spTgt spid="63"/>
                                        </p:tgtEl>
                                      </p:cBhvr>
                                    </p:animEffect>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Effect transition="in" filter="wipe(left)">
                                      <p:cBhvr>
                                        <p:cTn id="126" dur="500"/>
                                        <p:tgtEl>
                                          <p:spTgt spid="64"/>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wipe(left)">
                                      <p:cBhvr>
                                        <p:cTn id="129" dur="500"/>
                                        <p:tgtEl>
                                          <p:spTgt spid="65"/>
                                        </p:tgtEl>
                                      </p:cBhvr>
                                    </p:animEffect>
                                  </p:childTnLst>
                                </p:cTn>
                              </p:par>
                            </p:childTnLst>
                          </p:cTn>
                        </p:par>
                        <p:par>
                          <p:cTn id="130" fill="hold">
                            <p:stCondLst>
                              <p:cond delay="7000"/>
                            </p:stCondLst>
                            <p:childTnLst>
                              <p:par>
                                <p:cTn id="131" presetID="22" presetClass="entr" presetSubtype="8" fill="hold" nodeType="afterEffect">
                                  <p:stCondLst>
                                    <p:cond delay="0"/>
                                  </p:stCondLst>
                                  <p:childTnLst>
                                    <p:set>
                                      <p:cBhvr>
                                        <p:cTn id="132" dur="1" fill="hold">
                                          <p:stCondLst>
                                            <p:cond delay="0"/>
                                          </p:stCondLst>
                                        </p:cTn>
                                        <p:tgtEl>
                                          <p:spTgt spid="66"/>
                                        </p:tgtEl>
                                        <p:attrNameLst>
                                          <p:attrName>style.visibility</p:attrName>
                                        </p:attrNameLst>
                                      </p:cBhvr>
                                      <p:to>
                                        <p:strVal val="visible"/>
                                      </p:to>
                                    </p:set>
                                    <p:animEffect transition="in" filter="wipe(left)">
                                      <p:cBhvr>
                                        <p:cTn id="133" dur="500"/>
                                        <p:tgtEl>
                                          <p:spTgt spid="66"/>
                                        </p:tgtEl>
                                      </p:cBhvr>
                                    </p:animEffect>
                                  </p:childTnLst>
                                </p:cTn>
                              </p:par>
                            </p:childTnLst>
                          </p:cTn>
                        </p:par>
                        <p:par>
                          <p:cTn id="134" fill="hold">
                            <p:stCondLst>
                              <p:cond delay="7500"/>
                            </p:stCondLst>
                            <p:childTnLst>
                              <p:par>
                                <p:cTn id="135" presetID="22" presetClass="entr" presetSubtype="8" fill="hold" grpId="0" nodeType="after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wipe(left)">
                                      <p:cBhvr>
                                        <p:cTn id="137" dur="500"/>
                                        <p:tgtEl>
                                          <p:spTgt spid="67"/>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wipe(left)">
                                      <p:cBhvr>
                                        <p:cTn id="14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6" grpId="0" animBg="1"/>
      <p:bldP spid="34" grpId="0" animBg="1"/>
      <p:bldP spid="40" grpId="0" animBg="1"/>
      <p:bldP spid="44" grpId="0" animBg="1"/>
      <p:bldP spid="51" grpId="0" animBg="1"/>
      <p:bldP spid="52" grpId="0" animBg="1"/>
      <p:bldP spid="54" grpId="0"/>
      <p:bldP spid="55" grpId="0"/>
      <p:bldP spid="57" grpId="0"/>
      <p:bldP spid="58" grpId="0"/>
      <p:bldP spid="59" grpId="0"/>
      <p:bldP spid="60" grpId="0"/>
      <p:bldP spid="61" grpId="0"/>
      <p:bldP spid="62" grpId="0"/>
      <p:bldP spid="64" grpId="0"/>
      <p:bldP spid="65"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06</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1653803"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职业能力</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71200" y="1916832"/>
            <a:ext cx="6120680" cy="3682533"/>
            <a:chOff x="3022028" y="1587732"/>
            <a:chExt cx="6120680" cy="3682533"/>
          </a:xfrm>
        </p:grpSpPr>
        <p:pic>
          <p:nvPicPr>
            <p:cNvPr id="11" name="Picture 2" descr="C:\Users\Administrator\Desktop\ppt展示模板-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3937348" y="2060861"/>
              <a:ext cx="4320480" cy="237625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3" name="Freeform 5"/>
          <p:cNvSpPr>
            <a:spLocks/>
          </p:cNvSpPr>
          <p:nvPr/>
        </p:nvSpPr>
        <p:spPr bwMode="auto">
          <a:xfrm>
            <a:off x="5331741" y="1485147"/>
            <a:ext cx="1277448" cy="115176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4" name="TextBox 7"/>
          <p:cNvSpPr>
            <a:spLocks noChangeArrowheads="1"/>
          </p:cNvSpPr>
          <p:nvPr/>
        </p:nvSpPr>
        <p:spPr bwMode="auto">
          <a:xfrm>
            <a:off x="5303118" y="1628800"/>
            <a:ext cx="1350031"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5" name="TextBox 7"/>
          <p:cNvSpPr>
            <a:spLocks noChangeArrowheads="1"/>
          </p:cNvSpPr>
          <p:nvPr/>
        </p:nvSpPr>
        <p:spPr bwMode="auto">
          <a:xfrm>
            <a:off x="6815286" y="1826240"/>
            <a:ext cx="4392488"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a:t>
            </a:r>
            <a:endPar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16" name="Freeform 5"/>
          <p:cNvSpPr>
            <a:spLocks/>
          </p:cNvSpPr>
          <p:nvPr/>
        </p:nvSpPr>
        <p:spPr bwMode="auto">
          <a:xfrm>
            <a:off x="5331741" y="2997315"/>
            <a:ext cx="1277448" cy="115176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7" name="TextBox 7"/>
          <p:cNvSpPr>
            <a:spLocks noChangeArrowheads="1"/>
          </p:cNvSpPr>
          <p:nvPr/>
        </p:nvSpPr>
        <p:spPr bwMode="auto">
          <a:xfrm>
            <a:off x="5303118" y="3140968"/>
            <a:ext cx="1350031"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8" name="TextBox 7"/>
          <p:cNvSpPr>
            <a:spLocks noChangeArrowheads="1"/>
          </p:cNvSpPr>
          <p:nvPr/>
        </p:nvSpPr>
        <p:spPr bwMode="auto">
          <a:xfrm>
            <a:off x="6815286" y="3338408"/>
            <a:ext cx="4392488"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a:t>
            </a:r>
            <a:endPar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19" name="Freeform 5"/>
          <p:cNvSpPr>
            <a:spLocks/>
          </p:cNvSpPr>
          <p:nvPr/>
        </p:nvSpPr>
        <p:spPr bwMode="auto">
          <a:xfrm>
            <a:off x="5331741" y="4509120"/>
            <a:ext cx="1277448" cy="115176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75000"/>
            </a:schemeClr>
          </a:solidFill>
          <a:ln w="9525" cap="flat">
            <a:noFill/>
            <a:prstDash val="solid"/>
            <a:miter lim="800000"/>
            <a:headEnd/>
            <a:tailEnd/>
          </a:ln>
          <a:effectLst>
            <a:outerShdw blurRad="177800" dir="13500000" sy="23000" kx="1200000" algn="br" rotWithShape="0">
              <a:prstClr val="black">
                <a:alpha val="2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20" name="TextBox 7"/>
          <p:cNvSpPr>
            <a:spLocks noChangeArrowheads="1"/>
          </p:cNvSpPr>
          <p:nvPr/>
        </p:nvSpPr>
        <p:spPr bwMode="auto">
          <a:xfrm>
            <a:off x="5303118" y="4652773"/>
            <a:ext cx="1350031"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a:t>
            </a:r>
            <a:endParaRPr lang="en-US" altLang="zh-CN" sz="2800" dirty="0">
              <a:solidFill>
                <a:schemeClr val="bg1"/>
              </a:solidFill>
              <a:latin typeface="微软雅黑" panose="020B0503020204020204" pitchFamily="34" charset="-122"/>
              <a:ea typeface="微软雅黑" panose="020B0503020204020204" pitchFamily="34" charset="-122"/>
              <a:sym typeface="方正兰亭黑_GBK" pitchFamily="2"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标题</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1" name="TextBox 7"/>
          <p:cNvSpPr>
            <a:spLocks noChangeArrowheads="1"/>
          </p:cNvSpPr>
          <p:nvPr/>
        </p:nvSpPr>
        <p:spPr bwMode="auto">
          <a:xfrm>
            <a:off x="6815286" y="4850213"/>
            <a:ext cx="4392488"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a:t>
            </a:r>
            <a:endPar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30613214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528" fill="hold" grpId="0" nodeType="withEffect">
                                  <p:stCondLst>
                                    <p:cond delay="6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fltVal val="0.5"/>
                                          </p:val>
                                        </p:tav>
                                        <p:tav tm="100000">
                                          <p:val>
                                            <p:strVal val="#ppt_y"/>
                                          </p:val>
                                        </p:tav>
                                      </p:tavLst>
                                    </p:anim>
                                  </p:childTnLst>
                                </p:cTn>
                              </p:par>
                            </p:childTnLst>
                          </p:cTn>
                        </p:par>
                        <p:par>
                          <p:cTn id="22" fill="hold">
                            <p:stCondLst>
                              <p:cond delay="16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21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53" presetClass="entr" presetSubtype="528" fill="hold" grpId="0" nodeType="withEffect">
                                  <p:stCondLst>
                                    <p:cond delay="6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fltVal val="0.5"/>
                                          </p:val>
                                        </p:tav>
                                        <p:tav tm="100000">
                                          <p:val>
                                            <p:strVal val="#ppt_x"/>
                                          </p:val>
                                        </p:tav>
                                      </p:tavLst>
                                    </p:anim>
                                    <p:anim calcmode="lin" valueType="num">
                                      <p:cBhvr>
                                        <p:cTn id="38" dur="500" fill="hold"/>
                                        <p:tgtEl>
                                          <p:spTgt spid="16"/>
                                        </p:tgtEl>
                                        <p:attrNameLst>
                                          <p:attrName>ppt_y</p:attrName>
                                        </p:attrNameLst>
                                      </p:cBhvr>
                                      <p:tavLst>
                                        <p:tav tm="0">
                                          <p:val>
                                            <p:fltVal val="0.5"/>
                                          </p:val>
                                        </p:tav>
                                        <p:tav tm="100000">
                                          <p:val>
                                            <p:strVal val="#ppt_y"/>
                                          </p:val>
                                        </p:tav>
                                      </p:tavLst>
                                    </p:anim>
                                  </p:childTnLst>
                                </p:cTn>
                              </p:par>
                            </p:childTnLst>
                          </p:cTn>
                        </p:par>
                        <p:par>
                          <p:cTn id="39" fill="hold">
                            <p:stCondLst>
                              <p:cond delay="32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37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53" presetClass="entr" presetSubtype="528" fill="hold" grpId="0" nodeType="withEffect">
                                  <p:stCondLst>
                                    <p:cond delay="6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anim calcmode="lin" valueType="num">
                                      <p:cBhvr>
                                        <p:cTn id="54" dur="500" fill="hold"/>
                                        <p:tgtEl>
                                          <p:spTgt spid="19"/>
                                        </p:tgtEl>
                                        <p:attrNameLst>
                                          <p:attrName>ppt_x</p:attrName>
                                        </p:attrNameLst>
                                      </p:cBhvr>
                                      <p:tavLst>
                                        <p:tav tm="0">
                                          <p:val>
                                            <p:fltVal val="0.5"/>
                                          </p:val>
                                        </p:tav>
                                        <p:tav tm="100000">
                                          <p:val>
                                            <p:strVal val="#ppt_x"/>
                                          </p:val>
                                        </p:tav>
                                      </p:tavLst>
                                    </p:anim>
                                    <p:anim calcmode="lin" valueType="num">
                                      <p:cBhvr>
                                        <p:cTn id="55" dur="500" fill="hold"/>
                                        <p:tgtEl>
                                          <p:spTgt spid="19"/>
                                        </p:tgtEl>
                                        <p:attrNameLst>
                                          <p:attrName>ppt_y</p:attrName>
                                        </p:attrNameLst>
                                      </p:cBhvr>
                                      <p:tavLst>
                                        <p:tav tm="0">
                                          <p:val>
                                            <p:fltVal val="0.5"/>
                                          </p:val>
                                        </p:tav>
                                        <p:tav tm="100000">
                                          <p:val>
                                            <p:strVal val="#ppt_y"/>
                                          </p:val>
                                        </p:tav>
                                      </p:tavLst>
                                    </p:anim>
                                  </p:childTnLst>
                                </p:cTn>
                              </p:par>
                            </p:childTnLst>
                          </p:cTn>
                        </p:par>
                        <p:par>
                          <p:cTn id="56" fill="hold">
                            <p:stCondLst>
                              <p:cond delay="48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5300"/>
                            </p:stCondLst>
                            <p:childTnLst>
                              <p:par>
                                <p:cTn id="61" presetID="42"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P spid="15" grpId="0"/>
      <p:bldP spid="16" grpId="0" animBg="1"/>
      <p:bldP spid="17" grpId="0"/>
      <p:bldP spid="18" grpId="0"/>
      <p:bldP spid="19" grpId="0" animBg="1"/>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07</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1653803"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职业价值观</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4"/>
          <p:cNvSpPr/>
          <p:nvPr/>
        </p:nvSpPr>
        <p:spPr>
          <a:xfrm>
            <a:off x="6156141" y="1660493"/>
            <a:ext cx="531628" cy="5316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1" name="Arc 5"/>
          <p:cNvSpPr/>
          <p:nvPr/>
        </p:nvSpPr>
        <p:spPr>
          <a:xfrm>
            <a:off x="6096000" y="1597800"/>
            <a:ext cx="651909" cy="651909"/>
          </a:xfrm>
          <a:prstGeom prst="arc">
            <a:avLst>
              <a:gd name="adj1" fmla="val 12770549"/>
              <a:gd name="adj2" fmla="val 2991777"/>
            </a:avLst>
          </a:prstGeom>
          <a:ln w="2540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6"/>
          <p:cNvSpPr/>
          <p:nvPr/>
        </p:nvSpPr>
        <p:spPr>
          <a:xfrm>
            <a:off x="7208875" y="3319871"/>
            <a:ext cx="818707" cy="81870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lumMod val="95000"/>
                </a:schemeClr>
              </a:solidFill>
            </a:endParaRPr>
          </a:p>
        </p:txBody>
      </p:sp>
      <p:sp>
        <p:nvSpPr>
          <p:cNvPr id="13" name="Oval 7"/>
          <p:cNvSpPr/>
          <p:nvPr/>
        </p:nvSpPr>
        <p:spPr>
          <a:xfrm>
            <a:off x="2456123" y="2708499"/>
            <a:ext cx="818707" cy="81870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lumMod val="95000"/>
                </a:schemeClr>
              </a:solidFill>
            </a:endParaRPr>
          </a:p>
        </p:txBody>
      </p:sp>
      <p:sp>
        <p:nvSpPr>
          <p:cNvPr id="14" name="Oval 8"/>
          <p:cNvSpPr/>
          <p:nvPr/>
        </p:nvSpPr>
        <p:spPr>
          <a:xfrm>
            <a:off x="1219200" y="4419011"/>
            <a:ext cx="818707" cy="81870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lumMod val="95000"/>
                </a:schemeClr>
              </a:solidFill>
            </a:endParaRPr>
          </a:p>
        </p:txBody>
      </p:sp>
      <p:sp>
        <p:nvSpPr>
          <p:cNvPr id="15" name="Arc 11"/>
          <p:cNvSpPr/>
          <p:nvPr/>
        </p:nvSpPr>
        <p:spPr>
          <a:xfrm>
            <a:off x="2394560" y="2646936"/>
            <a:ext cx="941832" cy="941832"/>
          </a:xfrm>
          <a:prstGeom prst="arc">
            <a:avLst>
              <a:gd name="adj1" fmla="val 16200000"/>
              <a:gd name="adj2" fmla="val 12544473"/>
            </a:avLst>
          </a:prstGeom>
          <a:ln w="2540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13"/>
          <p:cNvSpPr/>
          <p:nvPr/>
        </p:nvSpPr>
        <p:spPr>
          <a:xfrm>
            <a:off x="8187070" y="5083499"/>
            <a:ext cx="531628" cy="5316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7" name="Arc 14"/>
          <p:cNvSpPr/>
          <p:nvPr/>
        </p:nvSpPr>
        <p:spPr>
          <a:xfrm>
            <a:off x="8126929" y="5020806"/>
            <a:ext cx="651909" cy="651909"/>
          </a:xfrm>
          <a:prstGeom prst="arc">
            <a:avLst>
              <a:gd name="adj1" fmla="val 12770549"/>
              <a:gd name="adj2" fmla="val 2991777"/>
            </a:avLst>
          </a:prstGeom>
          <a:ln w="2540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2155025" y="4393760"/>
            <a:ext cx="1723549" cy="400110"/>
          </a:xfrm>
          <a:prstGeom prst="rect">
            <a:avLst/>
          </a:prstGeom>
          <a:noFill/>
        </p:spPr>
        <p:txBody>
          <a:bodyPr wrap="none" rtlCol="0">
            <a:spAutoFit/>
          </a:body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rPr>
              <a:t>添加标题内容</a:t>
            </a:r>
            <a:endParaRPr lang="en-US" sz="20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9" name="Rectangle 17"/>
          <p:cNvSpPr/>
          <p:nvPr/>
        </p:nvSpPr>
        <p:spPr>
          <a:xfrm>
            <a:off x="2155025" y="4730237"/>
            <a:ext cx="2670309" cy="572464"/>
          </a:xfrm>
          <a:prstGeom prst="rect">
            <a:avLst/>
          </a:prstGeom>
        </p:spPr>
        <p:txBody>
          <a:bodyPr wrap="square">
            <a:spAutoFit/>
          </a:body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p>
        </p:txBody>
      </p:sp>
      <p:sp>
        <p:nvSpPr>
          <p:cNvPr id="20" name="TextBox 19"/>
          <p:cNvSpPr txBox="1"/>
          <p:nvPr/>
        </p:nvSpPr>
        <p:spPr>
          <a:xfrm>
            <a:off x="3425691" y="2683247"/>
            <a:ext cx="1723549" cy="400110"/>
          </a:xfrm>
          <a:prstGeom prst="rect">
            <a:avLst/>
          </a:prstGeom>
          <a:noFill/>
        </p:spPr>
        <p:txBody>
          <a:bodyPr wrap="none" rtlCol="0">
            <a:spAutoFit/>
          </a:body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rPr>
              <a:t>添加标题内容</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1" name="Rectangle 20"/>
          <p:cNvSpPr/>
          <p:nvPr/>
        </p:nvSpPr>
        <p:spPr>
          <a:xfrm>
            <a:off x="3425691" y="3019724"/>
            <a:ext cx="2670309" cy="572464"/>
          </a:xfrm>
          <a:prstGeom prst="rect">
            <a:avLst/>
          </a:prstGeom>
        </p:spPr>
        <p:txBody>
          <a:bodyPr wrap="square">
            <a:spAutoFit/>
          </a:body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p>
        </p:txBody>
      </p:sp>
      <p:sp>
        <p:nvSpPr>
          <p:cNvPr id="22" name="TextBox 21"/>
          <p:cNvSpPr txBox="1"/>
          <p:nvPr/>
        </p:nvSpPr>
        <p:spPr>
          <a:xfrm>
            <a:off x="6892037" y="1340768"/>
            <a:ext cx="1723549" cy="400110"/>
          </a:xfrm>
          <a:prstGeom prst="rect">
            <a:avLst/>
          </a:prstGeom>
          <a:noFill/>
        </p:spPr>
        <p:txBody>
          <a:bodyPr wrap="none" rtlCol="0">
            <a:spAutoFit/>
          </a:body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rPr>
              <a:t>添加标题内容</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3" name="Rectangle 23"/>
          <p:cNvSpPr/>
          <p:nvPr/>
        </p:nvSpPr>
        <p:spPr>
          <a:xfrm>
            <a:off x="6892037" y="1677245"/>
            <a:ext cx="2670309" cy="572464"/>
          </a:xfrm>
          <a:prstGeom prst="rect">
            <a:avLst/>
          </a:prstGeom>
        </p:spPr>
        <p:txBody>
          <a:bodyPr wrap="square">
            <a:spAutoFit/>
          </a:body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p>
        </p:txBody>
      </p:sp>
      <p:sp>
        <p:nvSpPr>
          <p:cNvPr id="24" name="TextBox 23"/>
          <p:cNvSpPr txBox="1"/>
          <p:nvPr/>
        </p:nvSpPr>
        <p:spPr>
          <a:xfrm>
            <a:off x="8122904" y="3294619"/>
            <a:ext cx="1723549" cy="400110"/>
          </a:xfrm>
          <a:prstGeom prst="rect">
            <a:avLst/>
          </a:prstGeom>
          <a:noFill/>
        </p:spPr>
        <p:txBody>
          <a:bodyPr wrap="none" rtlCol="0">
            <a:spAutoFit/>
          </a:body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rPr>
              <a:t>添加标题内容</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5" name="Rectangle 26"/>
          <p:cNvSpPr/>
          <p:nvPr/>
        </p:nvSpPr>
        <p:spPr>
          <a:xfrm>
            <a:off x="8122904" y="3631096"/>
            <a:ext cx="2670309" cy="572464"/>
          </a:xfrm>
          <a:prstGeom prst="rect">
            <a:avLst/>
          </a:prstGeom>
        </p:spPr>
        <p:txBody>
          <a:bodyPr wrap="square">
            <a:spAutoFit/>
          </a:body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p>
        </p:txBody>
      </p:sp>
      <p:sp>
        <p:nvSpPr>
          <p:cNvPr id="26" name="TextBox 25"/>
          <p:cNvSpPr txBox="1"/>
          <p:nvPr/>
        </p:nvSpPr>
        <p:spPr>
          <a:xfrm>
            <a:off x="8838979" y="4915423"/>
            <a:ext cx="1723549" cy="400110"/>
          </a:xfrm>
          <a:prstGeom prst="rect">
            <a:avLst/>
          </a:prstGeom>
          <a:noFill/>
        </p:spPr>
        <p:txBody>
          <a:bodyPr wrap="none" rtlCol="0">
            <a:spAutoFit/>
          </a:bodyPr>
          <a:lstStyle/>
          <a:p>
            <a:r>
              <a:rPr lang="zh-CN" altLang="en-US" sz="20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rPr>
              <a:t>添加标题内容</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7" name="Rectangle 29"/>
          <p:cNvSpPr/>
          <p:nvPr/>
        </p:nvSpPr>
        <p:spPr>
          <a:xfrm>
            <a:off x="8838979" y="5251900"/>
            <a:ext cx="2670309" cy="572464"/>
          </a:xfrm>
          <a:prstGeom prst="rect">
            <a:avLst/>
          </a:prstGeom>
        </p:spPr>
        <p:txBody>
          <a:bodyPr wrap="square">
            <a:spAutoFit/>
          </a:body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p>
        </p:txBody>
      </p:sp>
      <p:cxnSp>
        <p:nvCxnSpPr>
          <p:cNvPr id="28" name="Curved Connector 30"/>
          <p:cNvCxnSpPr>
            <a:stCxn id="14" idx="0"/>
          </p:cNvCxnSpPr>
          <p:nvPr/>
        </p:nvCxnSpPr>
        <p:spPr>
          <a:xfrm rot="5400000" flipH="1" flipV="1">
            <a:off x="1508717" y="3471606"/>
            <a:ext cx="1067242" cy="827569"/>
          </a:xfrm>
          <a:prstGeom prst="curvedConnector3">
            <a:avLst/>
          </a:prstGeom>
          <a:ln w="254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Freeform 31"/>
          <p:cNvSpPr/>
          <p:nvPr/>
        </p:nvSpPr>
        <p:spPr>
          <a:xfrm>
            <a:off x="3221665" y="1927203"/>
            <a:ext cx="2955851" cy="845092"/>
          </a:xfrm>
          <a:custGeom>
            <a:avLst/>
            <a:gdLst>
              <a:gd name="connsiteX0" fmla="*/ 0 w 2955851"/>
              <a:gd name="connsiteY0" fmla="*/ 845092 h 845092"/>
              <a:gd name="connsiteX1" fmla="*/ 935665 w 2955851"/>
              <a:gd name="connsiteY1" fmla="*/ 58282 h 845092"/>
              <a:gd name="connsiteX2" fmla="*/ 2955851 w 2955851"/>
              <a:gd name="connsiteY2" fmla="*/ 58282 h 845092"/>
            </a:gdLst>
            <a:ahLst/>
            <a:cxnLst>
              <a:cxn ang="0">
                <a:pos x="connsiteX0" y="connsiteY0"/>
              </a:cxn>
              <a:cxn ang="0">
                <a:pos x="connsiteX1" y="connsiteY1"/>
              </a:cxn>
              <a:cxn ang="0">
                <a:pos x="connsiteX2" y="connsiteY2"/>
              </a:cxn>
            </a:cxnLst>
            <a:rect l="l" t="t" r="r" b="b"/>
            <a:pathLst>
              <a:path w="2955851" h="845092">
                <a:moveTo>
                  <a:pt x="0" y="845092"/>
                </a:moveTo>
                <a:cubicBezTo>
                  <a:pt x="221511" y="517254"/>
                  <a:pt x="443023" y="189417"/>
                  <a:pt x="935665" y="58282"/>
                </a:cubicBezTo>
                <a:cubicBezTo>
                  <a:pt x="1428307" y="-72853"/>
                  <a:pt x="2955851" y="58282"/>
                  <a:pt x="2955851" y="58282"/>
                </a:cubicBezTo>
              </a:path>
            </a:pathLst>
          </a:custGeom>
          <a:noFill/>
          <a:ln w="2540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Curved Connector 32"/>
          <p:cNvCxnSpPr>
            <a:stCxn id="11" idx="2"/>
            <a:endCxn id="12" idx="0"/>
          </p:cNvCxnSpPr>
          <p:nvPr/>
        </p:nvCxnSpPr>
        <p:spPr>
          <a:xfrm rot="10800000" flipH="1" flipV="1">
            <a:off x="6632071" y="2172947"/>
            <a:ext cx="986158" cy="1146923"/>
          </a:xfrm>
          <a:prstGeom prst="curvedConnector4">
            <a:avLst>
              <a:gd name="adj1" fmla="val -23181"/>
              <a:gd name="adj2" fmla="val 53346"/>
            </a:avLst>
          </a:prstGeom>
          <a:ln w="254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Curved Connector 33"/>
          <p:cNvCxnSpPr>
            <a:stCxn id="12" idx="4"/>
          </p:cNvCxnSpPr>
          <p:nvPr/>
        </p:nvCxnSpPr>
        <p:spPr>
          <a:xfrm rot="16200000" flipH="1">
            <a:off x="7607065" y="4149742"/>
            <a:ext cx="882228" cy="859900"/>
          </a:xfrm>
          <a:prstGeom prst="curvedConnector3">
            <a:avLst/>
          </a:prstGeom>
          <a:ln w="254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2077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5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0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par>
                          <p:cTn id="73" fill="hold">
                            <p:stCondLst>
                              <p:cond delay="7000"/>
                            </p:stCondLst>
                            <p:childTnLst>
                              <p:par>
                                <p:cTn id="74" presetID="22" presetClass="entr" presetSubtype="1" fill="hold"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750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50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1000"/>
                                        <p:tgtEl>
                                          <p:spTgt spid="24"/>
                                        </p:tgtEl>
                                      </p:cBhvr>
                                    </p:animEffect>
                                    <p:anim calcmode="lin" valueType="num">
                                      <p:cBhvr>
                                        <p:cTn id="86" dur="1000" fill="hold"/>
                                        <p:tgtEl>
                                          <p:spTgt spid="24"/>
                                        </p:tgtEl>
                                        <p:attrNameLst>
                                          <p:attrName>ppt_x</p:attrName>
                                        </p:attrNameLst>
                                      </p:cBhvr>
                                      <p:tavLst>
                                        <p:tav tm="0">
                                          <p:val>
                                            <p:strVal val="#ppt_x"/>
                                          </p:val>
                                        </p:tav>
                                        <p:tav tm="100000">
                                          <p:val>
                                            <p:strVal val="#ppt_x"/>
                                          </p:val>
                                        </p:tav>
                                      </p:tavLst>
                                    </p:anim>
                                    <p:anim calcmode="lin" valueType="num">
                                      <p:cBhvr>
                                        <p:cTn id="87" dur="1000" fill="hold"/>
                                        <p:tgtEl>
                                          <p:spTgt spid="24"/>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50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1000" fill="hold"/>
                                        <p:tgtEl>
                                          <p:spTgt spid="25"/>
                                        </p:tgtEl>
                                        <p:attrNameLst>
                                          <p:attrName>ppt_y</p:attrName>
                                        </p:attrNameLst>
                                      </p:cBhvr>
                                      <p:tavLst>
                                        <p:tav tm="0">
                                          <p:val>
                                            <p:strVal val="#ppt_y+.1"/>
                                          </p:val>
                                        </p:tav>
                                        <p:tav tm="100000">
                                          <p:val>
                                            <p:strVal val="#ppt_y"/>
                                          </p:val>
                                        </p:tav>
                                      </p:tavLst>
                                    </p:anim>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up)">
                                      <p:cBhvr>
                                        <p:cTn id="96" dur="500"/>
                                        <p:tgtEl>
                                          <p:spTgt spid="31"/>
                                        </p:tgtEl>
                                      </p:cBhvr>
                                    </p:animEffect>
                                  </p:childTnLst>
                                </p:cTn>
                              </p:par>
                            </p:childTnLst>
                          </p:cTn>
                        </p:par>
                        <p:par>
                          <p:cTn id="97" fill="hold">
                            <p:stCondLst>
                              <p:cond delay="9500"/>
                            </p:stCondLst>
                            <p:childTnLst>
                              <p:par>
                                <p:cTn id="98" presetID="22" presetClass="entr" presetSubtype="4"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down)">
                                      <p:cBhvr>
                                        <p:cTn id="100" dur="500"/>
                                        <p:tgtEl>
                                          <p:spTgt spid="17"/>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1000"/>
                                        <p:tgtEl>
                                          <p:spTgt spid="16"/>
                                        </p:tgtEl>
                                      </p:cBhvr>
                                    </p:animEffect>
                                    <p:anim calcmode="lin" valueType="num">
                                      <p:cBhvr>
                                        <p:cTn id="105" dur="1000" fill="hold"/>
                                        <p:tgtEl>
                                          <p:spTgt spid="16"/>
                                        </p:tgtEl>
                                        <p:attrNameLst>
                                          <p:attrName>ppt_x</p:attrName>
                                        </p:attrNameLst>
                                      </p:cBhvr>
                                      <p:tavLst>
                                        <p:tav tm="0">
                                          <p:val>
                                            <p:strVal val="#ppt_x"/>
                                          </p:val>
                                        </p:tav>
                                        <p:tav tm="100000">
                                          <p:val>
                                            <p:strVal val="#ppt_x"/>
                                          </p:val>
                                        </p:tav>
                                      </p:tavLst>
                                    </p:anim>
                                    <p:anim calcmode="lin" valueType="num">
                                      <p:cBhvr>
                                        <p:cTn id="106" dur="1000" fill="hold"/>
                                        <p:tgtEl>
                                          <p:spTgt spid="1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50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08</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1653803"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胜任能力</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7"/>
          <p:cNvSpPr/>
          <p:nvPr/>
        </p:nvSpPr>
        <p:spPr>
          <a:xfrm>
            <a:off x="6680776" y="1134635"/>
            <a:ext cx="5535110" cy="4952841"/>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 fmla="*/ 365760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3657600 w 76642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25"/>
          <p:cNvSpPr/>
          <p:nvPr/>
        </p:nvSpPr>
        <p:spPr>
          <a:xfrm>
            <a:off x="2102559" y="2400584"/>
            <a:ext cx="607515" cy="364112"/>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01</a:t>
            </a:r>
            <a:endParaRPr lang="en-GB" sz="2000"/>
          </a:p>
        </p:txBody>
      </p:sp>
      <p:sp>
        <p:nvSpPr>
          <p:cNvPr id="12" name="Rectangle 26"/>
          <p:cNvSpPr/>
          <p:nvPr/>
        </p:nvSpPr>
        <p:spPr>
          <a:xfrm>
            <a:off x="2763061" y="2321030"/>
            <a:ext cx="4849483" cy="461665"/>
          </a:xfrm>
          <a:prstGeom prst="rect">
            <a:avLst/>
          </a:prstGeom>
        </p:spPr>
        <p:txBody>
          <a:bodyPr wrap="square">
            <a:spAutoFit/>
          </a:bodyPr>
          <a:lstStyle/>
          <a:p>
            <a:pPr fontAlgn="auto">
              <a:spcBef>
                <a:spcPts val="0"/>
              </a:spcBef>
              <a:spcAft>
                <a:spcPts val="0"/>
              </a:spcAft>
              <a:defRPr/>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a:t>
            </a:r>
            <a:endPar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13" name="Pentagon 33"/>
          <p:cNvSpPr/>
          <p:nvPr/>
        </p:nvSpPr>
        <p:spPr>
          <a:xfrm>
            <a:off x="2102559" y="3246944"/>
            <a:ext cx="607515" cy="364112"/>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02</a:t>
            </a:r>
            <a:endParaRPr lang="en-GB" sz="2000"/>
          </a:p>
        </p:txBody>
      </p:sp>
      <p:sp>
        <p:nvSpPr>
          <p:cNvPr id="14" name="Rectangle 34"/>
          <p:cNvSpPr/>
          <p:nvPr/>
        </p:nvSpPr>
        <p:spPr>
          <a:xfrm>
            <a:off x="2763062" y="3167390"/>
            <a:ext cx="4393886" cy="461665"/>
          </a:xfrm>
          <a:prstGeom prst="rect">
            <a:avLst/>
          </a:prstGeom>
        </p:spPr>
        <p:txBody>
          <a:bodyPr wrap="square">
            <a:spAutoFit/>
          </a:bodyPr>
          <a:lstStyle/>
          <a:p>
            <a:pPr fontAlgn="auto">
              <a:spcBef>
                <a:spcPts val="0"/>
              </a:spcBef>
              <a:spcAft>
                <a:spcPts val="0"/>
              </a:spcAft>
              <a:defRPr/>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a:t>
            </a:r>
            <a:endPar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15" name="Pentagon 36"/>
          <p:cNvSpPr/>
          <p:nvPr/>
        </p:nvSpPr>
        <p:spPr>
          <a:xfrm>
            <a:off x="2102559" y="4124834"/>
            <a:ext cx="607515" cy="364112"/>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03</a:t>
            </a:r>
            <a:endParaRPr lang="en-GB" sz="2000"/>
          </a:p>
        </p:txBody>
      </p:sp>
      <p:sp>
        <p:nvSpPr>
          <p:cNvPr id="16" name="Rectangle 37"/>
          <p:cNvSpPr/>
          <p:nvPr/>
        </p:nvSpPr>
        <p:spPr>
          <a:xfrm>
            <a:off x="2763062" y="4045280"/>
            <a:ext cx="3921234" cy="461665"/>
          </a:xfrm>
          <a:prstGeom prst="rect">
            <a:avLst/>
          </a:prstGeom>
        </p:spPr>
        <p:txBody>
          <a:bodyPr wrap="square">
            <a:spAutoFit/>
          </a:bodyPr>
          <a:lstStyle/>
          <a:p>
            <a:pPr fontAlgn="auto">
              <a:spcBef>
                <a:spcPts val="0"/>
              </a:spcBef>
              <a:spcAft>
                <a:spcPts val="0"/>
              </a:spcAft>
              <a:defRPr/>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a:t>
            </a:r>
            <a:endPar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17" name="Pentagon 39"/>
          <p:cNvSpPr/>
          <p:nvPr/>
        </p:nvSpPr>
        <p:spPr>
          <a:xfrm>
            <a:off x="2102559" y="5032395"/>
            <a:ext cx="607515" cy="364112"/>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04</a:t>
            </a:r>
            <a:endParaRPr lang="en-GB" sz="2000"/>
          </a:p>
        </p:txBody>
      </p:sp>
      <p:sp>
        <p:nvSpPr>
          <p:cNvPr id="18" name="Rectangle 40"/>
          <p:cNvSpPr/>
          <p:nvPr/>
        </p:nvSpPr>
        <p:spPr>
          <a:xfrm>
            <a:off x="2763061" y="4952841"/>
            <a:ext cx="3309136" cy="646331"/>
          </a:xfrm>
          <a:prstGeom prst="rect">
            <a:avLst/>
          </a:prstGeom>
        </p:spPr>
        <p:txBody>
          <a:bodyPr wrap="square">
            <a:spAutoFit/>
          </a:bodyPr>
          <a:lstStyle/>
          <a:p>
            <a:pPr fontAlgn="auto">
              <a:spcBef>
                <a:spcPts val="0"/>
              </a:spcBef>
              <a:spcAft>
                <a:spcPts val="0"/>
              </a:spcAft>
              <a:defRPr/>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a:t>
            </a:r>
            <a:endPar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endParaRPr>
          </a:p>
        </p:txBody>
      </p:sp>
      <p:grpSp>
        <p:nvGrpSpPr>
          <p:cNvPr id="19" name="Group 3"/>
          <p:cNvGrpSpPr/>
          <p:nvPr/>
        </p:nvGrpSpPr>
        <p:grpSpPr>
          <a:xfrm>
            <a:off x="7263359" y="2514600"/>
            <a:ext cx="2107496" cy="914400"/>
            <a:chOff x="5621315" y="2514600"/>
            <a:chExt cx="2107496" cy="914400"/>
          </a:xfrm>
        </p:grpSpPr>
        <p:sp>
          <p:nvSpPr>
            <p:cNvPr id="20" name="Parallelogram 14"/>
            <p:cNvSpPr/>
            <p:nvPr/>
          </p:nvSpPr>
          <p:spPr>
            <a:xfrm>
              <a:off x="5621315" y="2514600"/>
              <a:ext cx="2107496" cy="914400"/>
            </a:xfrm>
            <a:prstGeom prst="parallelogram">
              <a:avLst>
                <a:gd name="adj" fmla="val 5241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utoShape 59"/>
            <p:cNvSpPr>
              <a:spLocks/>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22" name="Group 1"/>
          <p:cNvGrpSpPr/>
          <p:nvPr/>
        </p:nvGrpSpPr>
        <p:grpSpPr>
          <a:xfrm>
            <a:off x="7804134" y="1310315"/>
            <a:ext cx="2107496" cy="914400"/>
            <a:chOff x="6162090" y="1310315"/>
            <a:chExt cx="2107496" cy="914400"/>
          </a:xfrm>
        </p:grpSpPr>
        <p:sp>
          <p:nvSpPr>
            <p:cNvPr id="23" name="Parallelogram 13"/>
            <p:cNvSpPr/>
            <p:nvPr/>
          </p:nvSpPr>
          <p:spPr>
            <a:xfrm>
              <a:off x="6162090" y="1310315"/>
              <a:ext cx="2107496" cy="914400"/>
            </a:xfrm>
            <a:prstGeom prst="parallelogram">
              <a:avLst>
                <a:gd name="adj" fmla="val 5241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42"/>
            <p:cNvGrpSpPr/>
            <p:nvPr/>
          </p:nvGrpSpPr>
          <p:grpSpPr>
            <a:xfrm>
              <a:off x="6983269" y="1549630"/>
              <a:ext cx="465138" cy="435769"/>
              <a:chOff x="5368132" y="3540125"/>
              <a:chExt cx="465138" cy="435769"/>
            </a:xfrm>
            <a:solidFill>
              <a:schemeClr val="bg2"/>
            </a:solidFill>
          </p:grpSpPr>
          <p:sp>
            <p:nvSpPr>
              <p:cNvPr id="25"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6"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7" name="Group 5"/>
          <p:cNvGrpSpPr/>
          <p:nvPr/>
        </p:nvGrpSpPr>
        <p:grpSpPr>
          <a:xfrm>
            <a:off x="6096057" y="4923170"/>
            <a:ext cx="2107496" cy="914400"/>
            <a:chOff x="4454013" y="4923170"/>
            <a:chExt cx="2107496" cy="914400"/>
          </a:xfrm>
        </p:grpSpPr>
        <p:sp>
          <p:nvSpPr>
            <p:cNvPr id="28" name="Parallelogram 16"/>
            <p:cNvSpPr/>
            <p:nvPr/>
          </p:nvSpPr>
          <p:spPr>
            <a:xfrm>
              <a:off x="4454013" y="4923170"/>
              <a:ext cx="2107496" cy="914400"/>
            </a:xfrm>
            <a:prstGeom prst="parallelogram">
              <a:avLst>
                <a:gd name="adj" fmla="val 5241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45"/>
            <p:cNvGrpSpPr/>
            <p:nvPr/>
          </p:nvGrpSpPr>
          <p:grpSpPr>
            <a:xfrm>
              <a:off x="5348217" y="5147801"/>
              <a:ext cx="319088" cy="465138"/>
              <a:chOff x="3582988" y="3510757"/>
              <a:chExt cx="319088" cy="465138"/>
            </a:xfrm>
            <a:solidFill>
              <a:schemeClr val="bg2"/>
            </a:solidFill>
          </p:grpSpPr>
          <p:sp>
            <p:nvSpPr>
              <p:cNvPr id="30"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7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31"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32" name="Group 4"/>
          <p:cNvGrpSpPr/>
          <p:nvPr/>
        </p:nvGrpSpPr>
        <p:grpSpPr>
          <a:xfrm>
            <a:off x="6684296" y="3718885"/>
            <a:ext cx="2107496" cy="914400"/>
            <a:chOff x="5042252" y="3718885"/>
            <a:chExt cx="2107496" cy="914400"/>
          </a:xfrm>
        </p:grpSpPr>
        <p:sp>
          <p:nvSpPr>
            <p:cNvPr id="33" name="Parallelogram 15"/>
            <p:cNvSpPr/>
            <p:nvPr/>
          </p:nvSpPr>
          <p:spPr>
            <a:xfrm>
              <a:off x="5042252" y="3718885"/>
              <a:ext cx="2107496" cy="914400"/>
            </a:xfrm>
            <a:prstGeom prst="parallelogram">
              <a:avLst>
                <a:gd name="adj" fmla="val 5241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48"/>
            <p:cNvGrpSpPr/>
            <p:nvPr/>
          </p:nvGrpSpPr>
          <p:grpSpPr>
            <a:xfrm>
              <a:off x="5863431" y="3980425"/>
              <a:ext cx="465138" cy="391319"/>
              <a:chOff x="5368132" y="2625725"/>
              <a:chExt cx="465138" cy="391319"/>
            </a:xfrm>
            <a:solidFill>
              <a:schemeClr val="bg2"/>
            </a:solidFill>
          </p:grpSpPr>
          <p:sp>
            <p:nvSpPr>
              <p:cNvPr id="35"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6"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7"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Tree>
    <p:extLst>
      <p:ext uri="{BB962C8B-B14F-4D97-AF65-F5344CB8AC3E}">
        <p14:creationId xmlns:p14="http://schemas.microsoft.com/office/powerpoint/2010/main" val="7658173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1+#ppt_w/2"/>
                                          </p:val>
                                        </p:tav>
                                        <p:tav tm="100000">
                                          <p:val>
                                            <p:strVal val="#ppt_x"/>
                                          </p:val>
                                        </p:tav>
                                      </p:tavLst>
                                    </p:anim>
                                    <p:anim calcmode="lin" valueType="num">
                                      <p:cBhvr additive="base">
                                        <p:cTn id="23" dur="500" fill="hold"/>
                                        <p:tgtEl>
                                          <p:spTgt spid="3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4500"/>
                            </p:stCondLst>
                            <p:childTnLst>
                              <p:par>
                                <p:cTn id="48" presetID="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0-#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5500"/>
                            </p:stCondLst>
                            <p:childTnLst>
                              <p:par>
                                <p:cTn id="57" presetID="2" presetClass="entr" presetSubtype="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18" presetClass="entr" presetSubtype="12"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strips(downLeft)">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P spid="13" grpId="0" animBg="1"/>
      <p:bldP spid="14" grpId="0"/>
      <p:bldP spid="15" grpId="0" animBg="1"/>
      <p:bldP spid="16"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C:\Users\Administrator\Desktop\121323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 y="0"/>
            <a:ext cx="12192001" cy="68931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3" y="6525344"/>
            <a:ext cx="12195177" cy="3605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67547" y="6493142"/>
            <a:ext cx="1070600" cy="3922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09</a:t>
            </a:r>
            <a:endParaRPr lang="zh-CN" dirty="0">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a:off x="982638" y="188640"/>
            <a:ext cx="1653803" cy="377026"/>
          </a:xfrm>
          <a:prstGeom prst="rect">
            <a:avLst/>
          </a:prstGeom>
          <a:noFill/>
        </p:spPr>
        <p:txBody>
          <a:bodyPr wrap="square" lIns="68580" tIns="34290" rIns="68580" bIns="34290" rtlCol="0">
            <a:spAutoFit/>
          </a:bodyPr>
          <a:lstStyle/>
          <a:p>
            <a:pPr marL="0" lvl="1"/>
            <a:r>
              <a:rPr lang="zh-CN" altLang="en-US" sz="2000" dirty="0">
                <a:solidFill>
                  <a:schemeClr val="accent1">
                    <a:lumMod val="75000"/>
                  </a:schemeClr>
                </a:solidFill>
                <a:latin typeface="微软雅黑" pitchFamily="34" charset="-122"/>
                <a:ea typeface="微软雅黑" pitchFamily="34" charset="-122"/>
              </a:rPr>
              <a:t>性格分析</a:t>
            </a:r>
            <a:endParaRPr lang="zh-CN" altLang="en-US" sz="2400" dirty="0">
              <a:solidFill>
                <a:schemeClr val="accent1">
                  <a:lumMod val="75000"/>
                </a:schemeClr>
              </a:solidFill>
              <a:latin typeface="微软雅黑" pitchFamily="34" charset="-122"/>
              <a:ea typeface="微软雅黑" pitchFamily="34" charset="-122"/>
            </a:endParaRPr>
          </a:p>
        </p:txBody>
      </p:sp>
      <p:sp>
        <p:nvSpPr>
          <p:cNvPr id="8" name="矩形 38"/>
          <p:cNvSpPr/>
          <p:nvPr/>
        </p:nvSpPr>
        <p:spPr>
          <a:xfrm>
            <a:off x="-385514" y="188640"/>
            <a:ext cx="1321614" cy="417113"/>
          </a:xfrm>
          <a:custGeom>
            <a:avLst/>
            <a:gdLst>
              <a:gd name="connsiteX0" fmla="*/ 0 w 7234098"/>
              <a:gd name="connsiteY0" fmla="*/ 0 h 2494550"/>
              <a:gd name="connsiteX1" fmla="*/ 7234098 w 7234098"/>
              <a:gd name="connsiteY1" fmla="*/ 0 h 2494550"/>
              <a:gd name="connsiteX2" fmla="*/ 7234098 w 7234098"/>
              <a:gd name="connsiteY2" fmla="*/ 2494550 h 2494550"/>
              <a:gd name="connsiteX3" fmla="*/ 0 w 7234098"/>
              <a:gd name="connsiteY3" fmla="*/ 2494550 h 2494550"/>
              <a:gd name="connsiteX4" fmla="*/ 0 w 7234098"/>
              <a:gd name="connsiteY4" fmla="*/ 0 h 2494550"/>
              <a:gd name="connsiteX0" fmla="*/ 0 w 7909959"/>
              <a:gd name="connsiteY0" fmla="*/ 13252 h 2507802"/>
              <a:gd name="connsiteX1" fmla="*/ 7909959 w 7909959"/>
              <a:gd name="connsiteY1" fmla="*/ 0 h 2507802"/>
              <a:gd name="connsiteX2" fmla="*/ 7234098 w 7909959"/>
              <a:gd name="connsiteY2" fmla="*/ 2507802 h 2507802"/>
              <a:gd name="connsiteX3" fmla="*/ 0 w 7909959"/>
              <a:gd name="connsiteY3" fmla="*/ 2507802 h 2507802"/>
              <a:gd name="connsiteX4" fmla="*/ 0 w 7909959"/>
              <a:gd name="connsiteY4" fmla="*/ 13252 h 2507802"/>
              <a:gd name="connsiteX0" fmla="*/ 0 w 7903924"/>
              <a:gd name="connsiteY0" fmla="*/ 0 h 2494550"/>
              <a:gd name="connsiteX1" fmla="*/ 7903924 w 7903924"/>
              <a:gd name="connsiteY1" fmla="*/ 1837 h 2494550"/>
              <a:gd name="connsiteX2" fmla="*/ 7234098 w 7903924"/>
              <a:gd name="connsiteY2" fmla="*/ 2494550 h 2494550"/>
              <a:gd name="connsiteX3" fmla="*/ 0 w 7903924"/>
              <a:gd name="connsiteY3" fmla="*/ 2494550 h 2494550"/>
              <a:gd name="connsiteX4" fmla="*/ 0 w 7903924"/>
              <a:gd name="connsiteY4" fmla="*/ 0 h 24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3924" h="2494550">
                <a:moveTo>
                  <a:pt x="0" y="0"/>
                </a:moveTo>
                <a:lnTo>
                  <a:pt x="7903924" y="1837"/>
                </a:lnTo>
                <a:lnTo>
                  <a:pt x="7234098" y="2494550"/>
                </a:lnTo>
                <a:lnTo>
                  <a:pt x="0" y="249455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1798" y="692696"/>
            <a:ext cx="3786584" cy="5679877"/>
          </a:xfrm>
          <a:prstGeom prst="rect">
            <a:avLst/>
          </a:prstGeom>
          <a:effectLst>
            <a:outerShdw dist="101600" dir="2700000" algn="br" rotWithShape="0">
              <a:prstClr val="black">
                <a:alpha val="10000"/>
              </a:prstClr>
            </a:outerShdw>
          </a:effectLst>
        </p:spPr>
      </p:pic>
      <p:cxnSp>
        <p:nvCxnSpPr>
          <p:cNvPr id="11" name="直接连接符 10"/>
          <p:cNvCxnSpPr/>
          <p:nvPr/>
        </p:nvCxnSpPr>
        <p:spPr>
          <a:xfrm>
            <a:off x="4835377" y="1640508"/>
            <a:ext cx="1328161" cy="0"/>
          </a:xfrm>
          <a:prstGeom prst="line">
            <a:avLst/>
          </a:prstGeom>
          <a:ln w="9525">
            <a:solidFill>
              <a:schemeClr val="accent1">
                <a:lumMod val="75000"/>
              </a:schemeClr>
            </a:solidFill>
            <a:prstDash val="solid"/>
            <a:tailEnd type="oval" w="sm" len="sm"/>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6236619" y="1297268"/>
            <a:ext cx="4028089" cy="864096"/>
            <a:chOff x="2288094" y="1321493"/>
            <a:chExt cx="1371968" cy="864096"/>
          </a:xfrm>
        </p:grpSpPr>
        <p:sp>
          <p:nvSpPr>
            <p:cNvPr id="13" name="矩形 12"/>
            <p:cNvSpPr/>
            <p:nvPr/>
          </p:nvSpPr>
          <p:spPr>
            <a:xfrm>
              <a:off x="2288094" y="1321493"/>
              <a:ext cx="377384" cy="369332"/>
            </a:xfrm>
            <a:prstGeom prst="rect">
              <a:avLst/>
            </a:prstGeom>
          </p:spPr>
          <p:txBody>
            <a:bodyPr wrap="none">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沉着冷静</a:t>
              </a:r>
            </a:p>
          </p:txBody>
        </p:sp>
        <p:sp>
          <p:nvSpPr>
            <p:cNvPr id="14" name="矩形 13"/>
            <p:cNvSpPr/>
            <p:nvPr/>
          </p:nvSpPr>
          <p:spPr>
            <a:xfrm>
              <a:off x="2288094" y="1662369"/>
              <a:ext cx="1371968" cy="523220"/>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cxnSp>
        <p:nvCxnSpPr>
          <p:cNvPr id="15" name="直接连接符 14"/>
          <p:cNvCxnSpPr/>
          <p:nvPr/>
        </p:nvCxnSpPr>
        <p:spPr>
          <a:xfrm>
            <a:off x="5532547" y="2792636"/>
            <a:ext cx="635350" cy="0"/>
          </a:xfrm>
          <a:prstGeom prst="line">
            <a:avLst/>
          </a:prstGeom>
          <a:ln w="9525">
            <a:solidFill>
              <a:schemeClr val="accent1">
                <a:lumMod val="75000"/>
              </a:schemeClr>
            </a:solidFill>
            <a:prstDash val="solid"/>
            <a:tailEnd type="oval" w="sm" len="sm"/>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240978" y="2449396"/>
            <a:ext cx="4028089" cy="864096"/>
            <a:chOff x="2288094" y="1321493"/>
            <a:chExt cx="1371968" cy="864096"/>
          </a:xfrm>
        </p:grpSpPr>
        <p:sp>
          <p:nvSpPr>
            <p:cNvPr id="17" name="矩形 16"/>
            <p:cNvSpPr/>
            <p:nvPr/>
          </p:nvSpPr>
          <p:spPr>
            <a:xfrm>
              <a:off x="2288094" y="1321493"/>
              <a:ext cx="377384" cy="369332"/>
            </a:xfrm>
            <a:prstGeom prst="rect">
              <a:avLst/>
            </a:prstGeom>
          </p:spPr>
          <p:txBody>
            <a:bodyPr wrap="none">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热爱思考</a:t>
              </a:r>
            </a:p>
          </p:txBody>
        </p:sp>
        <p:sp>
          <p:nvSpPr>
            <p:cNvPr id="18" name="矩形 17"/>
            <p:cNvSpPr/>
            <p:nvPr/>
          </p:nvSpPr>
          <p:spPr>
            <a:xfrm>
              <a:off x="2288094" y="1662369"/>
              <a:ext cx="1371968" cy="523220"/>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cxnSp>
        <p:nvCxnSpPr>
          <p:cNvPr id="19" name="直接连接符 18"/>
          <p:cNvCxnSpPr/>
          <p:nvPr/>
        </p:nvCxnSpPr>
        <p:spPr>
          <a:xfrm>
            <a:off x="4868467" y="3944764"/>
            <a:ext cx="1328161" cy="0"/>
          </a:xfrm>
          <a:prstGeom prst="line">
            <a:avLst/>
          </a:prstGeom>
          <a:ln w="9525">
            <a:solidFill>
              <a:schemeClr val="accent1">
                <a:lumMod val="75000"/>
              </a:schemeClr>
            </a:solidFill>
            <a:prstDash val="solid"/>
            <a:tailEnd type="oval"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6269709" y="3601524"/>
            <a:ext cx="4028089" cy="864096"/>
            <a:chOff x="2288094" y="1321493"/>
            <a:chExt cx="1371968" cy="864096"/>
          </a:xfrm>
        </p:grpSpPr>
        <p:sp>
          <p:nvSpPr>
            <p:cNvPr id="21" name="矩形 20"/>
            <p:cNvSpPr/>
            <p:nvPr/>
          </p:nvSpPr>
          <p:spPr>
            <a:xfrm>
              <a:off x="2288094" y="1321493"/>
              <a:ext cx="377384" cy="369332"/>
            </a:xfrm>
            <a:prstGeom prst="rect">
              <a:avLst/>
            </a:prstGeom>
          </p:spPr>
          <p:txBody>
            <a:bodyPr wrap="none">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优柔寡断</a:t>
              </a:r>
            </a:p>
          </p:txBody>
        </p:sp>
        <p:sp>
          <p:nvSpPr>
            <p:cNvPr id="22" name="矩形 21"/>
            <p:cNvSpPr/>
            <p:nvPr/>
          </p:nvSpPr>
          <p:spPr>
            <a:xfrm>
              <a:off x="2288094" y="1662369"/>
              <a:ext cx="1371968" cy="523220"/>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cxnSp>
        <p:nvCxnSpPr>
          <p:cNvPr id="23" name="直接连接符 22"/>
          <p:cNvCxnSpPr/>
          <p:nvPr/>
        </p:nvCxnSpPr>
        <p:spPr>
          <a:xfrm>
            <a:off x="4868467" y="5168900"/>
            <a:ext cx="1328161" cy="0"/>
          </a:xfrm>
          <a:prstGeom prst="line">
            <a:avLst/>
          </a:prstGeom>
          <a:ln w="9525">
            <a:solidFill>
              <a:schemeClr val="accent1">
                <a:lumMod val="75000"/>
              </a:schemeClr>
            </a:solidFill>
            <a:prstDash val="solid"/>
            <a:tailEnd type="oval" w="sm" len="sm"/>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6269709" y="4825660"/>
            <a:ext cx="4028089" cy="864096"/>
            <a:chOff x="2288094" y="1321493"/>
            <a:chExt cx="1371968" cy="864096"/>
          </a:xfrm>
        </p:grpSpPr>
        <p:sp>
          <p:nvSpPr>
            <p:cNvPr id="25" name="矩形 24"/>
            <p:cNvSpPr/>
            <p:nvPr/>
          </p:nvSpPr>
          <p:spPr>
            <a:xfrm>
              <a:off x="2288094" y="1321493"/>
              <a:ext cx="377384" cy="369332"/>
            </a:xfrm>
            <a:prstGeom prst="rect">
              <a:avLst/>
            </a:prstGeom>
          </p:spPr>
          <p:txBody>
            <a:bodyPr wrap="none">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感情用事</a:t>
              </a:r>
            </a:p>
          </p:txBody>
        </p:sp>
        <p:sp>
          <p:nvSpPr>
            <p:cNvPr id="26" name="矩形 25"/>
            <p:cNvSpPr/>
            <p:nvPr/>
          </p:nvSpPr>
          <p:spPr>
            <a:xfrm>
              <a:off x="2288094" y="1662369"/>
              <a:ext cx="1371968" cy="523220"/>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Tree>
    <p:extLst>
      <p:ext uri="{BB962C8B-B14F-4D97-AF65-F5344CB8AC3E}">
        <p14:creationId xmlns:p14="http://schemas.microsoft.com/office/powerpoint/2010/main" val="5682619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 presetClass="entr" presetSubtype="2" fill="hold" nodeType="withEffect">
                                  <p:stCondLst>
                                    <p:cond delay="75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 presetClass="entr" presetSubtype="2" fill="hold" nodeType="withEffect">
                                  <p:stCondLst>
                                    <p:cond delay="75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 presetClass="entr" presetSubtype="2" fill="hold" nodeType="withEffect">
                                  <p:stCondLst>
                                    <p:cond delay="75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1+#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2" presetClass="entr" presetSubtype="2" fill="hold" nodeType="withEffect">
                                  <p:stCondLst>
                                    <p:cond delay="75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3335</Words>
  <Application>Microsoft Office PowerPoint</Application>
  <PresentationFormat>自定义</PresentationFormat>
  <Paragraphs>370</Paragraphs>
  <Slides>32</Slides>
  <Notes>32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Gill Sans</vt:lpstr>
      <vt:lpstr>Impact MT Std</vt:lpstr>
      <vt:lpstr>方正兰亭超细黑简体</vt:lpstr>
      <vt:lpstr>微软雅黑</vt:lpstr>
      <vt:lpstr>Arial</vt:lpstr>
      <vt:lpstr>Calibri</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自我介绍PPT模板</dc:subject>
  <dc:creator>小Q</dc:creator>
  <dcterms:created xsi:type="dcterms:W3CDTF">2016-05-04T11:42:25Z</dcterms:created>
  <dcterms:modified xsi:type="dcterms:W3CDTF">2019-01-18T11:37:37Z</dcterms:modified>
</cp:coreProperties>
</file>