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8" r:id="rId6"/>
    <p:sldId id="275" r:id="rId7"/>
    <p:sldId id="271" r:id="rId8"/>
    <p:sldId id="261" r:id="rId9"/>
    <p:sldId id="279" r:id="rId10"/>
    <p:sldId id="262" r:id="rId11"/>
    <p:sldId id="273" r:id="rId12"/>
    <p:sldId id="266" r:id="rId13"/>
    <p:sldId id="267" r:id="rId14"/>
    <p:sldId id="263" r:id="rId15"/>
    <p:sldId id="280" r:id="rId16"/>
    <p:sldId id="264" r:id="rId17"/>
    <p:sldId id="269" r:id="rId18"/>
    <p:sldId id="270" r:id="rId19"/>
    <p:sldId id="272" r:id="rId20"/>
    <p:sldId id="281" r:id="rId21"/>
    <p:sldId id="274" r:id="rId22"/>
    <p:sldId id="277" r:id="rId23"/>
    <p:sldId id="276" r:id="rId24"/>
    <p:sldId id="265" r:id="rId25"/>
    <p:sldId id="282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CD0"/>
    <a:srgbClr val="4BA9B0"/>
    <a:srgbClr val="F9D3D4"/>
    <a:srgbClr val="004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9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306" y="54"/>
      </p:cViewPr>
      <p:guideLst/>
    </p:cSldViewPr>
  </p:notesViewPr>
  <p:gridSpacing cx="72005" cy="72005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'1.0' encoding='UTF-8' standalone='yes'?>
<Relationships xmlns="http://schemas.openxmlformats.org/package/2006/relationships"><Relationship Id="rId3" Type="http://schemas.openxmlformats.org/officeDocument/2006/relationships/image" Target="../media/image39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40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/>
              <a:srcRect/>
              <a:stretch>
                <a:fillRect t="-12000" b="-40000"/>
              </a:stretch>
            </a:blip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2861-473A-ADDC-E63EA3D33715}"/>
            </c:ext>
          </c:extLst>
        </c:ser>
        <c:ser>
          <c:idx val="1"/>
          <c:order val="1"/>
          <c:spPr>
            <a:blipFill dpi="0" rotWithShape="1">
              <a:blip xmlns:r="http://schemas.openxmlformats.org/officeDocument/2006/relationships" r:embed="rId4"/>
              <a:srcRect/>
              <a:stretch>
                <a:fillRect t="-10000" b="-35000"/>
              </a:stretch>
            </a:blip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2861-473A-ADDC-E63EA3D33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1674915872"/>
        <c:axId val="281998991"/>
      </c:barChart>
      <c:lineChart>
        <c:grouping val="standard"/>
        <c:varyColors val="0"/>
        <c:ser>
          <c:idx val="2"/>
          <c:order val="2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2861-473A-ADDC-E63EA3D33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296800"/>
        <c:axId val="192444511"/>
      </c:lineChart>
      <c:catAx>
        <c:axId val="16749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1998991"/>
        <c:crosses val="autoZero"/>
        <c:auto val="1"/>
        <c:lblAlgn val="ctr"/>
        <c:lblOffset val="100"/>
        <c:noMultiLvlLbl val="0"/>
      </c:catAx>
      <c:valAx>
        <c:axId val="28199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4915872"/>
        <c:crosses val="autoZero"/>
        <c:crossBetween val="between"/>
      </c:valAx>
      <c:valAx>
        <c:axId val="192444511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8296800"/>
        <c:crosses val="max"/>
        <c:crossBetween val="between"/>
      </c:valAx>
      <c:catAx>
        <c:axId val="1028296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445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C19AFA3-845C-4EA7-8D11-0813C8D1F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BD0632-1E56-4310-B49B-EF4D23FD16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8A4E-2A53-4E24-BD97-995C38BDBED7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99B4A0-8D56-4FF4-B7CA-F6B4B8C0A0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021F2-8FCD-482A-8B4D-F3D4771735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D5806-8EF6-460F-AFD3-5A61ACFE7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564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F778A-654C-498E-BF9E-426B9B770796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B0152-DB4C-46B6-8571-10B0F35B5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19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87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396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852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07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200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430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556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253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6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733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38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78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06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62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527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795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020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88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97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22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62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96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31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80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B0152-DB4C-46B6-8571-10B0F35B51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66636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3ECA1B-C143-487D-A752-47F96A0E0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36EBD0-9E31-4F92-A75C-14E9FA649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5A8F8-D9E8-43BD-85BD-FE237F81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E740-6E07-457F-B4D1-76123227808C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3E28D-4FCB-4A78-80F3-B04FC644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ABD61F-07F7-47BD-9002-56B3978A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33D-9DBF-4186-A6FE-616F4B6EE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2DAF1A-CDC8-4C7F-845C-221C82D9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37D373-75D0-4600-A19B-34E2FA396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02A9C-01CF-43F6-A3F5-B881AB29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E740-6E07-457F-B4D1-76123227808C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39D5BC-05FD-40F3-ABD1-CAA79D79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5B8F9C-B29F-4967-B410-295A24E0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33D-9DBF-4186-A6FE-616F4B6EE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14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997B13F-F2F8-47D8-A9CE-A6F25C11A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8B34C0-86CE-49FB-BD26-1C191E887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87F97-1703-4370-A052-3B601863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E740-6E07-457F-B4D1-76123227808C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25592C-8F26-455A-A45E-0AC5652B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F24E08-7E31-4DA6-89CD-F048D35A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33D-9DBF-4186-A6FE-616F4B6EE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8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EA164-593D-42F8-8D02-A6AE6773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1190F0-F856-4C9E-B593-8AC354778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1EC976-1B57-45FD-AF9B-96D1849B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E740-6E07-457F-B4D1-76123227808C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E875EB-D395-4C94-8999-92178A3E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68887F-9B8E-4C7F-BA0A-5850AB13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33D-9DBF-4186-A6FE-616F4B6EE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29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832B7-2E6D-4CA1-9B52-F29448A0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FCE27-2390-41C2-85C9-D4B5C712F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536093-98ED-40E5-B19D-A1338C28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E740-6E07-457F-B4D1-76123227808C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7C46CB-95AD-471F-8352-EF23D81A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F8C165-52A1-41D5-BF22-7B3813C1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33D-9DBF-4186-A6FE-616F4B6EE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7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B7EA8-805C-4077-9D0D-844C986B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C15F1A-46D1-46DC-8F5A-D139DAE6E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D8EDF3-A8A0-423C-A3C0-30096A11D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56EFCB-C488-4236-8068-8D0C2FB1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E740-6E07-457F-B4D1-76123227808C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8D0906-BBEB-4B44-A20E-1171B89D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3D0971-7867-4970-B870-BBE05143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33D-9DBF-4186-A6FE-616F4B6EE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5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6FF914-0AE8-4C1B-A399-58AD2651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FC7501-9012-4C9A-8664-11F007F6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C38EEF-A2D0-46BB-8CAC-F653473BF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0416C1-DEA3-462F-A593-8C759E580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F5104C-2E37-48B5-B76B-198216A08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5D0C8B-1A44-40D3-A398-FA34C48D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E740-6E07-457F-B4D1-76123227808C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A0A935-9FC0-470C-95A1-17777629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A31959-7D02-4725-88C6-2C58B1C1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33D-9DBF-4186-A6FE-616F4B6EE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2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92EDC9D-4A2C-4BBA-AD8F-3B11C99DC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658" y="164309"/>
            <a:ext cx="11790686" cy="65293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A23405-1449-45D3-B13B-9D02CF078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1633" y="4686324"/>
            <a:ext cx="1889924" cy="22008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C48258-764E-4714-8BE3-A12BB9B93C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" y="4686324"/>
            <a:ext cx="1889924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1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03D256-F3B1-497D-869E-66432F92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E740-6E07-457F-B4D1-76123227808C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991B7E-49D4-4DC3-BCDF-1DC5989E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9CF5A8-A0D1-4120-A1F5-8B6BFE45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33D-9DBF-4186-A6FE-616F4B6EE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25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7D557E-2242-449B-BBFF-AD514799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32FDA1-FE05-4E64-913A-8504F323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8513CD-9C4D-4A64-AB58-55B65F18A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7ED221-A4AB-4E25-BBF7-95CC8C1D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E740-6E07-457F-B4D1-76123227808C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157BE0-AFF9-4BBC-94FE-30DA3BF6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60D4E0-3B37-41C1-9E04-37AB1C83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33D-9DBF-4186-A6FE-616F4B6EE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3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043C20-4B2C-451A-9762-1B6E931F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21ADE3D-D9F7-4F84-BF6C-70014548C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B18346-8CD6-41B6-AB2D-D7CE4F0D8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4CBA34-A773-4545-B95D-5AABF2F3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E740-6E07-457F-B4D1-76123227808C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876CB6-62A8-43E9-8BE5-B7F473FD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D46665-3E93-4CEA-BE4B-4A5F4824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33D-9DBF-4186-A6FE-616F4B6EE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7287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E0273E-6713-4F14-982F-4E10E2DE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1AF4B8-FBB6-4574-9947-D501833BC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A630D8-5219-4202-A6D1-FDE3599FD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1E740-6E07-457F-B4D1-76123227808C}" type="datetimeFigureOut">
              <a:rPr lang="zh-CN" altLang="en-US" smtClean="0"/>
              <a:t>2018/1/9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02E3B9-EE6D-4449-A62F-59641E506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CF3D7A-EE8F-4FFE-A2A8-20507275E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B633D-9DBF-4186-A6FE-616F4B6EE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71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microsoft.com/office/2007/relationships/hdphoto" Target="../media/hdphoto1.wdp"/></Relationships>
</file>

<file path=ppt/slides/_rels/slide10.xml.rels><?xml version='1.0' encoding='UTF-8' standalone='yes'?>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52.xml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0.emf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6.png"/></Relationships>
</file>

<file path=ppt/slides/_rels/slide11.xml.rels><?xml version='1.0' encoding='UTF-8' standalone='yes'?>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0.emf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image" Target="../media/image30.png"/><Relationship Id="rId2" Type="http://schemas.openxmlformats.org/officeDocument/2006/relationships/tags" Target="../tags/tag54.xml"/><Relationship Id="rId16" Type="http://schemas.openxmlformats.org/officeDocument/2006/relationships/image" Target="../media/image29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image" Target="../media/image28.png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image" Target="../media/image31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66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19" Type="http://schemas.openxmlformats.org/officeDocument/2006/relationships/image" Target="../media/image10.emf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13.xml.rels><?xml version='1.0' encoding='UTF-8' standalone='yes'?>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82.xml"/><Relationship Id="rId21" Type="http://schemas.openxmlformats.org/officeDocument/2006/relationships/image" Target="../media/image33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image" Target="../media/image32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19" Type="http://schemas.openxmlformats.org/officeDocument/2006/relationships/image" Target="../media/image10.emf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microsoft.com/office/2007/relationships/hdphoto" Target="../media/hdphoto4.wdp"/></Relationships>
</file>

<file path=ppt/slides/_rels/slide14.xml.rels><?xml version='1.0' encoding='UTF-8' standalone='yes'?>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notesSlide" Target="../notesSlides/notesSlide14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0.emf"/><Relationship Id="rId2" Type="http://schemas.openxmlformats.org/officeDocument/2006/relationships/tags" Target="../tags/tag97.xml"/><Relationship Id="rId16" Type="http://schemas.openxmlformats.org/officeDocument/2006/relationships/image" Target="../media/image24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image" Target="../media/image23.png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15.png"/></Relationships>
</file>

<file path=ppt/slides/_rels/slide15.xml.rels><?xml version='1.0' encoding='UTF-8' standalone='yes'?>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emf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image" Target="../media/image20.png"/><Relationship Id="rId3" Type="http://schemas.openxmlformats.org/officeDocument/2006/relationships/tags" Target="../tags/tag111.xml"/><Relationship Id="rId21" Type="http://schemas.openxmlformats.org/officeDocument/2006/relationships/image" Target="../media/image10.emf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image" Target="../media/image32.png"/><Relationship Id="rId2" Type="http://schemas.openxmlformats.org/officeDocument/2006/relationships/tags" Target="../tags/tag110.xml"/><Relationship Id="rId16" Type="http://schemas.openxmlformats.org/officeDocument/2006/relationships/image" Target="../media/image15.png"/><Relationship Id="rId20" Type="http://schemas.openxmlformats.org/officeDocument/2006/relationships/image" Target="../media/image35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5" Type="http://schemas.openxmlformats.org/officeDocument/2006/relationships/notesSlide" Target="../notesSlides/notesSlide16.xml"/><Relationship Id="rId10" Type="http://schemas.openxmlformats.org/officeDocument/2006/relationships/tags" Target="../tags/tag118.xml"/><Relationship Id="rId19" Type="http://schemas.openxmlformats.org/officeDocument/2006/relationships/image" Target="../media/image34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slideLayout" Target="../slideLayouts/slideLayout6.xml"/></Relationships>
</file>

<file path=ppt/slides/_rels/slide17.xml.rels><?xml version='1.0' encoding='UTF-8' standalone='yes'?>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8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6.xml"/><Relationship Id="rId15" Type="http://schemas.openxmlformats.org/officeDocument/2006/relationships/image" Target="../media/image10.emf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microsoft.com/office/2007/relationships/hdphoto" Target="../media/hdphoto1.wdp"/></Relationships>
</file>

<file path=ppt/slides/_rels/slide18.xml.rels><?xml version='1.0' encoding='UTF-8' standalone='yes'?>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36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notesSlide" Target="../notesSlides/notesSlide18.xml"/><Relationship Id="rId2" Type="http://schemas.openxmlformats.org/officeDocument/2006/relationships/tags" Target="../tags/tag133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10" Type="http://schemas.openxmlformats.org/officeDocument/2006/relationships/tags" Target="../tags/tag141.xml"/><Relationship Id="rId19" Type="http://schemas.openxmlformats.org/officeDocument/2006/relationships/image" Target="../media/image10.emf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/Relationships>
</file>

<file path=ppt/slides/_rels/slide19.xml.rels><?xml version='1.0' encoding='UTF-8' standalone='yes'?>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notesSlide" Target="../notesSlides/notesSlide19.xml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image" Target="../media/image32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microsoft.com/office/2007/relationships/hdphoto" Target="../media/hdphoto4.wdp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image" Target="../media/image33.png"/><Relationship Id="rId30" Type="http://schemas.openxmlformats.org/officeDocument/2006/relationships/image" Target="../media/image10.emf"/></Relationships>
</file>

<file path=ppt/slides/_rels/slide2.xml.rels><?xml version='1.0' encoding='UTF-8' standalone='yes'?>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emf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emf"/></Relationships>
</file>

<file path=ppt/slides/_rels/slide20.xml.rels><?xml version='1.0' encoding='UTF-8' standalone='yes'?>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emf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7.png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image" Target="../media/image26.png"/><Relationship Id="rId2" Type="http://schemas.openxmlformats.org/officeDocument/2006/relationships/tags" Target="../tags/tag174.xml"/><Relationship Id="rId16" Type="http://schemas.openxmlformats.org/officeDocument/2006/relationships/image" Target="../media/image25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5" Type="http://schemas.openxmlformats.org/officeDocument/2006/relationships/image" Target="../media/image15.png"/><Relationship Id="rId10" Type="http://schemas.openxmlformats.org/officeDocument/2006/relationships/tags" Target="../tags/tag182.xml"/><Relationship Id="rId19" Type="http://schemas.openxmlformats.org/officeDocument/2006/relationships/image" Target="../media/image10.emf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3" Type="http://schemas.openxmlformats.org/officeDocument/2006/relationships/tags" Target="../tags/tag187.xml"/><Relationship Id="rId7" Type="http://schemas.openxmlformats.org/officeDocument/2006/relationships/notesSlide" Target="../notesSlides/notesSlide22.xml"/><Relationship Id="rId12" Type="http://schemas.openxmlformats.org/officeDocument/2006/relationships/image" Target="../media/image8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.emf"/><Relationship Id="rId5" Type="http://schemas.openxmlformats.org/officeDocument/2006/relationships/tags" Target="../tags/tag189.xml"/><Relationship Id="rId10" Type="http://schemas.openxmlformats.org/officeDocument/2006/relationships/image" Target="../media/image38.png"/><Relationship Id="rId4" Type="http://schemas.openxmlformats.org/officeDocument/2006/relationships/tags" Target="../tags/tag188.xml"/><Relationship Id="rId9" Type="http://schemas.openxmlformats.org/officeDocument/2006/relationships/image" Target="../media/image37.png"/></Relationships>
</file>

<file path=ppt/slides/_rels/slide23.xml.rels><?xml version='1.0' encoding='UTF-8' standalone='yes'?>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92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tags" Target="../tags/tag194.xml"/><Relationship Id="rId10" Type="http://schemas.openxmlformats.org/officeDocument/2006/relationships/image" Target="../media/image8.png"/><Relationship Id="rId4" Type="http://schemas.openxmlformats.org/officeDocument/2006/relationships/tags" Target="../tags/tag193.xml"/><Relationship Id="rId9" Type="http://schemas.openxmlformats.org/officeDocument/2006/relationships/chart" Target="../charts/chart1.xml"/></Relationships>
</file>

<file path=ppt/slides/_rels/slide24.xml.rels><?xml version='1.0' encoding='UTF-8' standalone='yes'?>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" Type="http://schemas.openxmlformats.org/officeDocument/2006/relationships/tags" Target="../tags/tag197.xml"/><Relationship Id="rId21" Type="http://schemas.openxmlformats.org/officeDocument/2006/relationships/tags" Target="../tags/tag215.xml"/><Relationship Id="rId34" Type="http://schemas.openxmlformats.org/officeDocument/2006/relationships/image" Target="../media/image10.emf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microsoft.com/office/2007/relationships/hdphoto" Target="../media/hdphoto4.wdp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notesSlide" Target="../notesSlides/notesSlide24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image" Target="../media/image42.png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image" Target="../media/image41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image" Target="../media/image32.png"/></Relationships>
</file>

<file path=ppt/slides/_rels/slide25.xml.rels><?xml version='1.0' encoding='UTF-8' standalone='yes'?>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'1.0' encoding='UTF-8' standalone='yes'?>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emf"/></Relationships>
</file>

<file path=ppt/slides/_rels/slide4.xml.rels><?xml version='1.0' encoding='UTF-8' standalone='yes'?>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image" Target="../media/image10.emf"/><Relationship Id="rId12" Type="http://schemas.microsoft.com/office/2007/relationships/hdphoto" Target="../media/hdphoto2.wdp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6.png"/><Relationship Id="rId4" Type="http://schemas.openxmlformats.org/officeDocument/2006/relationships/tags" Target="../tags/tag7.xml"/><Relationship Id="rId9" Type="http://schemas.openxmlformats.org/officeDocument/2006/relationships/image" Target="../media/image15.png"/></Relationships>
</file>

<file path=ppt/slides/_rels/slide5.xml.rels><?xml version='1.0' encoding='UTF-8' standalone='yes'?>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microsoft.com/office/2007/relationships/hdphoto" Target="../media/hdphoto1.wdp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image" Target="../media/image8.pn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10.emf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slideLayout" Target="../slideLayouts/slideLayout6.xml"/></Relationships>
</file>

<file path=ppt/slides/_rels/slide6.xml.rels><?xml version='1.0' encoding='UTF-8' standalone='yes'?>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31.xml"/><Relationship Id="rId7" Type="http://schemas.microsoft.com/office/2007/relationships/hdphoto" Target="../media/hdphoto2.wdp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8.emf"/></Relationships>
</file>

<file path=ppt/slides/_rels/slide7.xml.rels><?xml version='1.0' encoding='UTF-8' standalone='yes'?>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image" Target="../media/image10.emf"/><Relationship Id="rId3" Type="http://schemas.openxmlformats.org/officeDocument/2006/relationships/tags" Target="../tags/tag34.xml"/><Relationship Id="rId21" Type="http://schemas.openxmlformats.org/officeDocument/2006/relationships/image" Target="../media/image17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microsoft.com/office/2007/relationships/hdphoto" Target="../media/hdphoto3.wdp"/><Relationship Id="rId2" Type="http://schemas.openxmlformats.org/officeDocument/2006/relationships/tags" Target="../tags/tag33.xml"/><Relationship Id="rId16" Type="http://schemas.openxmlformats.org/officeDocument/2006/relationships/image" Target="../media/image19.png"/><Relationship Id="rId20" Type="http://schemas.microsoft.com/office/2007/relationships/hdphoto" Target="../media/hdphoto1.wdp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0.png"/><Relationship Id="rId5" Type="http://schemas.openxmlformats.org/officeDocument/2006/relationships/tags" Target="../tags/tag36.xml"/><Relationship Id="rId15" Type="http://schemas.openxmlformats.org/officeDocument/2006/relationships/notesSlide" Target="../notesSlides/notesSlide7.xml"/><Relationship Id="rId23" Type="http://schemas.openxmlformats.org/officeDocument/2006/relationships/image" Target="../media/image15.png"/><Relationship Id="rId10" Type="http://schemas.openxmlformats.org/officeDocument/2006/relationships/tags" Target="../tags/tag41.xml"/><Relationship Id="rId19" Type="http://schemas.openxmlformats.org/officeDocument/2006/relationships/image" Target="../media/image8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slideLayout" Target="../slideLayouts/slideLayout6.xml"/><Relationship Id="rId22" Type="http://schemas.microsoft.com/office/2007/relationships/hdphoto" Target="../media/hdphoto2.wdp"/></Relationships>
</file>

<file path=ppt/slides/_rels/slide8.xml.rels><?xml version='1.0' encoding='UTF-8' standalone='yes'?>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47.xml"/><Relationship Id="rId7" Type="http://schemas.openxmlformats.org/officeDocument/2006/relationships/image" Target="../media/image22.emf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1.emf"/><Relationship Id="rId11" Type="http://schemas.openxmlformats.org/officeDocument/2006/relationships/image" Target="../media/image24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png"/></Relationships>
</file>

<file path=ppt/slides/_rels/slide9.xml.rels><?xml version='1.0' encoding='UTF-8' standalone='yes'?>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emf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5238F69-368F-4069-9D4C-0565F7A90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01428" y="165972"/>
            <a:ext cx="11789145" cy="652605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E0E07F5-379A-4AB4-91FE-290A66AF4F27}"/>
              </a:ext>
            </a:extLst>
          </p:cNvPr>
          <p:cNvSpPr/>
          <p:nvPr/>
        </p:nvSpPr>
        <p:spPr>
          <a:xfrm>
            <a:off x="1202363" y="1569692"/>
            <a:ext cx="10788209" cy="247961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C2FEC68-843F-421B-8D01-63DDC689A35A}"/>
              </a:ext>
            </a:extLst>
          </p:cNvPr>
          <p:cNvSpPr txBox="1"/>
          <p:nvPr/>
        </p:nvSpPr>
        <p:spPr>
          <a:xfrm>
            <a:off x="2249714" y="2179585"/>
            <a:ext cx="7692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水彩手绘风课件</a:t>
            </a:r>
            <a:r>
              <a:rPr lang="en-US" altLang="zh-CN" sz="6600" dirty="0">
                <a:solidFill>
                  <a:schemeClr val="bg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PPT</a:t>
            </a:r>
            <a:endParaRPr lang="zh-CN" altLang="en-US" sz="6600" dirty="0">
              <a:solidFill>
                <a:schemeClr val="bg1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13AF16A-D03C-47B4-8FEB-3A1FB4ED5B4F}"/>
              </a:ext>
            </a:extLst>
          </p:cNvPr>
          <p:cNvSpPr/>
          <p:nvPr/>
        </p:nvSpPr>
        <p:spPr>
          <a:xfrm>
            <a:off x="2506940" y="3180738"/>
            <a:ext cx="7178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dirty="0">
                <a:solidFill>
                  <a:srgbClr val="4BA9B0"/>
                </a:solidFill>
                <a:effectLst/>
                <a:latin typeface="Rage Italic" panose="03070502040507070304" pitchFamily="66" charset="0"/>
              </a:rPr>
              <a:t>Watercolor hand-painted wind courseware template</a:t>
            </a:r>
            <a:endParaRPr lang="zh-CN" altLang="en-US" sz="2800" dirty="0">
              <a:solidFill>
                <a:srgbClr val="4BA9B0"/>
              </a:solidFill>
              <a:latin typeface="Rage Italic" panose="03070502040507070304" pitchFamily="66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73CBE4-8395-46FC-B19A-D198F2F93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852747" y="-550269"/>
            <a:ext cx="3275070" cy="488352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5A39CB4-2645-4179-AF28-47BCA6C19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58503">
            <a:off x="8799781" y="3070474"/>
            <a:ext cx="3483429" cy="394220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37C74E5-6486-4A34-A95F-4A279BF4086E}"/>
              </a:ext>
            </a:extLst>
          </p:cNvPr>
          <p:cNvSpPr txBox="1"/>
          <p:nvPr/>
        </p:nvSpPr>
        <p:spPr>
          <a:xfrm>
            <a:off x="4802122" y="5795247"/>
            <a:ext cx="258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6ECCD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汇报人：</a:t>
            </a:r>
            <a:r>
              <a:rPr lang="en-US" altLang="zh-CN" sz="2400" dirty="0">
                <a:solidFill>
                  <a:srgbClr val="6ECCD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XXX</a:t>
            </a:r>
            <a:endParaRPr lang="zh-CN" altLang="en-US" sz="2400" dirty="0">
              <a:solidFill>
                <a:srgbClr val="6ECCD0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70DFA11-2D0C-4BED-B9BE-E7851E32FD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4787907" y="5729843"/>
            <a:ext cx="464709" cy="452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ACEE7D-51DF-4329-A856-025509C9F6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7031985" y="5729843"/>
            <a:ext cx="464709" cy="452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35596A-FE04-4019-B03C-A6B28F3DAA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857588" y="4222910"/>
            <a:ext cx="692279" cy="4756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451D9FE-EA66-4064-A152-65956DEF63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2163890" y="6260433"/>
            <a:ext cx="516867" cy="3551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42C4A2-319D-49D9-967C-4365D39AFA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798371" y="6133923"/>
            <a:ext cx="516867" cy="3551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2ECE843-147B-47CB-84E4-ECE3673CE3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1341237" y="5391463"/>
            <a:ext cx="203175" cy="33207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ABBFF16-D133-4A67-AF1F-F42A08610E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10994822" y="512582"/>
            <a:ext cx="767224" cy="5271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544DFBE-406F-4A5F-ABD5-CAA8223B39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10560197" y="1875741"/>
            <a:ext cx="458268" cy="31488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3FD7848-3C6E-43D7-BC31-71496689ED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11181404" y="2775272"/>
            <a:ext cx="512209" cy="52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000">
        <p14:glitter pattern="hexagon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58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组合 1">
            <a:extLst>
              <a:ext uri="{FF2B5EF4-FFF2-40B4-BE49-F238E27FC236}">
                <a16:creationId xmlns:a16="http://schemas.microsoft.com/office/drawing/2014/main" id="{749A48EA-0BDE-4F7B-838D-25CBBFE8677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10" name="PA_图片 9">
              <a:extLst>
                <a:ext uri="{FF2B5EF4-FFF2-40B4-BE49-F238E27FC236}">
                  <a16:creationId xmlns:a16="http://schemas.microsoft.com/office/drawing/2014/main" id="{F4031605-C13A-4941-AF62-285C64DDC68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" name="PA_椭圆 2">
              <a:extLst>
                <a:ext uri="{FF2B5EF4-FFF2-40B4-BE49-F238E27FC236}">
                  <a16:creationId xmlns:a16="http://schemas.microsoft.com/office/drawing/2014/main" id="{AF57D961-0F34-4F06-B199-CFE0017E5D2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039DF51-E2C0-498F-A486-41F790003CAE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02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B8C74C9-C431-40E8-BC85-63B18413D8AC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4B34437-1A1F-44C3-9658-B463279C8388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490EDCC-3DBD-4F14-8163-E8F3C55704B1}"/>
              </a:ext>
            </a:extLst>
          </p:cNvPr>
          <p:cNvGrpSpPr/>
          <p:nvPr/>
        </p:nvGrpSpPr>
        <p:grpSpPr>
          <a:xfrm>
            <a:off x="8429107" y="2218814"/>
            <a:ext cx="2264238" cy="1594055"/>
            <a:chOff x="8429107" y="2276870"/>
            <a:chExt cx="2264238" cy="159405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8273B24-1609-4251-92F9-2FFB1A58F3A6}"/>
                </a:ext>
              </a:extLst>
            </p:cNvPr>
            <p:cNvSpPr/>
            <p:nvPr/>
          </p:nvSpPr>
          <p:spPr>
            <a:xfrm>
              <a:off x="8429107" y="2276870"/>
              <a:ext cx="2264238" cy="1594055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E37DE7B-D33E-4547-9AE4-5043D3614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56565" y="2401646"/>
              <a:ext cx="2009835" cy="1343040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717BB2E-EA6B-4826-8ACB-9F71291E23C7}"/>
              </a:ext>
            </a:extLst>
          </p:cNvPr>
          <p:cNvGrpSpPr/>
          <p:nvPr/>
        </p:nvGrpSpPr>
        <p:grpSpPr>
          <a:xfrm>
            <a:off x="1608315" y="2218814"/>
            <a:ext cx="2264238" cy="1594055"/>
            <a:chOff x="1608315" y="2276870"/>
            <a:chExt cx="2264238" cy="159405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2249934-7124-4045-AB8E-45C927848B20}"/>
                </a:ext>
              </a:extLst>
            </p:cNvPr>
            <p:cNvSpPr/>
            <p:nvPr/>
          </p:nvSpPr>
          <p:spPr>
            <a:xfrm>
              <a:off x="1608315" y="2276870"/>
              <a:ext cx="2264238" cy="1594055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0B49E63-33E4-40F9-A51C-49407E1C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48101" y="2387132"/>
              <a:ext cx="2010984" cy="1357554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E247D1-5EB0-4D77-A9F3-3201FD1DC3B3}"/>
              </a:ext>
            </a:extLst>
          </p:cNvPr>
          <p:cNvGrpSpPr/>
          <p:nvPr/>
        </p:nvGrpSpPr>
        <p:grpSpPr>
          <a:xfrm>
            <a:off x="5018711" y="2218814"/>
            <a:ext cx="2264238" cy="1594055"/>
            <a:chOff x="5018711" y="2276870"/>
            <a:chExt cx="2264238" cy="159405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836F625-9B0E-4C5A-9A0A-4DB5B8A78FAA}"/>
                </a:ext>
              </a:extLst>
            </p:cNvPr>
            <p:cNvSpPr/>
            <p:nvPr/>
          </p:nvSpPr>
          <p:spPr>
            <a:xfrm>
              <a:off x="5018711" y="2276870"/>
              <a:ext cx="2264238" cy="1594055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6C0A56C-B19E-4D8B-A5AD-53A9C70FD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38379" y="2401646"/>
              <a:ext cx="2017164" cy="1343040"/>
            </a:xfrm>
            <a:prstGeom prst="rect">
              <a:avLst/>
            </a:prstGeom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D46F6056-DEAF-48E5-B56D-F214F380CF2F}"/>
              </a:ext>
            </a:extLst>
          </p:cNvPr>
          <p:cNvSpPr txBox="1"/>
          <p:nvPr/>
        </p:nvSpPr>
        <p:spPr>
          <a:xfrm>
            <a:off x="1646503" y="3979102"/>
            <a:ext cx="209542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E7CA3C9C-8C70-4E4C-89B7-59F850928B7A}"/>
              </a:ext>
            </a:extLst>
          </p:cNvPr>
          <p:cNvSpPr txBox="1"/>
          <p:nvPr/>
        </p:nvSpPr>
        <p:spPr>
          <a:xfrm>
            <a:off x="5018711" y="3979102"/>
            <a:ext cx="209542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1F04AF6F-05CC-407C-BDB9-043EE6AC0116}"/>
              </a:ext>
            </a:extLst>
          </p:cNvPr>
          <p:cNvSpPr txBox="1"/>
          <p:nvPr/>
        </p:nvSpPr>
        <p:spPr>
          <a:xfrm>
            <a:off x="8497439" y="3968271"/>
            <a:ext cx="209542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CC6B0F9-3B0F-441A-9DA7-8CC9747094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2999242" y="3743172"/>
            <a:ext cx="2873911" cy="4571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0731F93-DE45-464C-A872-D69194EAD1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6366914" y="3790009"/>
            <a:ext cx="287391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Picture_1">
            <a:extLst>
              <a:ext uri="{FF2B5EF4-FFF2-40B4-BE49-F238E27FC236}">
                <a16:creationId xmlns:a16="http://schemas.microsoft.com/office/drawing/2014/main" id="{9DF01D3B-9AC8-4E61-9528-CA1A8CB9DE6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92414" y="2222047"/>
            <a:ext cx="1800225" cy="1800225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Picture_2">
            <a:extLst>
              <a:ext uri="{FF2B5EF4-FFF2-40B4-BE49-F238E27FC236}">
                <a16:creationId xmlns:a16="http://schemas.microsoft.com/office/drawing/2014/main" id="{CDE18214-AA83-4FED-8627-233721BB25F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11776" y="2222047"/>
            <a:ext cx="1800225" cy="1800225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MH_Picture_3">
            <a:extLst>
              <a:ext uri="{FF2B5EF4-FFF2-40B4-BE49-F238E27FC236}">
                <a16:creationId xmlns:a16="http://schemas.microsoft.com/office/drawing/2014/main" id="{B864169F-0161-4F77-A64C-E7DD890CDC9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32726" y="2222047"/>
            <a:ext cx="1800225" cy="1800225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2" name="PA_组合 1">
            <a:extLst>
              <a:ext uri="{FF2B5EF4-FFF2-40B4-BE49-F238E27FC236}">
                <a16:creationId xmlns:a16="http://schemas.microsoft.com/office/drawing/2014/main" id="{D43BDE6E-C59B-4DBE-88DD-B49398E0F9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23" name="PA_图片 9">
              <a:extLst>
                <a:ext uri="{FF2B5EF4-FFF2-40B4-BE49-F238E27FC236}">
                  <a16:creationId xmlns:a16="http://schemas.microsoft.com/office/drawing/2014/main" id="{104B5C73-2A24-4C9D-804C-AC213F83F877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4" name="PA_椭圆 2">
              <a:extLst>
                <a:ext uri="{FF2B5EF4-FFF2-40B4-BE49-F238E27FC236}">
                  <a16:creationId xmlns:a16="http://schemas.microsoft.com/office/drawing/2014/main" id="{505E976A-3895-42C9-B9F1-B7399200E17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E06DE89-0033-43CB-9372-4756C9637557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02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9BB4D9CD-5449-49FA-8840-ECB78BB1184B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7703327-A59D-412B-B590-D89725D5E4C9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6" name="PA_椭圆 5">
            <a:extLst>
              <a:ext uri="{FF2B5EF4-FFF2-40B4-BE49-F238E27FC236}">
                <a16:creationId xmlns:a16="http://schemas.microsoft.com/office/drawing/2014/main" id="{950094D6-3242-495C-A50E-B35E9BA8AD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89780" y="2030864"/>
            <a:ext cx="2176463" cy="2176463"/>
          </a:xfrm>
          <a:prstGeom prst="ellipse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PA_椭圆 5">
            <a:extLst>
              <a:ext uri="{FF2B5EF4-FFF2-40B4-BE49-F238E27FC236}">
                <a16:creationId xmlns:a16="http://schemas.microsoft.com/office/drawing/2014/main" id="{66E227A4-8E7C-40B4-91BF-75CB74EDA91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23656" y="2030864"/>
            <a:ext cx="2176463" cy="2176463"/>
          </a:xfrm>
          <a:prstGeom prst="ellipse">
            <a:avLst/>
          </a:prstGeom>
          <a:noFill/>
          <a:ln>
            <a:solidFill>
              <a:srgbClr val="6ECC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PA_椭圆 5">
            <a:extLst>
              <a:ext uri="{FF2B5EF4-FFF2-40B4-BE49-F238E27FC236}">
                <a16:creationId xmlns:a16="http://schemas.microsoft.com/office/drawing/2014/main" id="{DFD7487B-349E-4163-908A-BE04A974AB7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657532" y="2030864"/>
            <a:ext cx="2176463" cy="217646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2BDEFEB3-FA7C-4C80-84BB-26E2F7AE139E}"/>
              </a:ext>
            </a:extLst>
          </p:cNvPr>
          <p:cNvSpPr txBox="1"/>
          <p:nvPr/>
        </p:nvSpPr>
        <p:spPr>
          <a:xfrm>
            <a:off x="2589780" y="4928542"/>
            <a:ext cx="209542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1" name="MH_SubTitle_1">
            <a:extLst>
              <a:ext uri="{FF2B5EF4-FFF2-40B4-BE49-F238E27FC236}">
                <a16:creationId xmlns:a16="http://schemas.microsoft.com/office/drawing/2014/main" id="{CC42079A-7494-457B-A36C-132CC639AB36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84982" y="4494611"/>
            <a:ext cx="150502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85000"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accent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点击此处添加文本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2FDF28C-F782-4F09-AC38-9183FA4FEF54}"/>
              </a:ext>
            </a:extLst>
          </p:cNvPr>
          <p:cNvCxnSpPr>
            <a:cxnSpLocks/>
          </p:cNvCxnSpPr>
          <p:nvPr/>
        </p:nvCxnSpPr>
        <p:spPr>
          <a:xfrm>
            <a:off x="3105557" y="4840686"/>
            <a:ext cx="1063871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2">
            <a:extLst>
              <a:ext uri="{FF2B5EF4-FFF2-40B4-BE49-F238E27FC236}">
                <a16:creationId xmlns:a16="http://schemas.microsoft.com/office/drawing/2014/main" id="{DE55A626-A047-4B4A-BFC4-01709A7BB6DB}"/>
              </a:ext>
            </a:extLst>
          </p:cNvPr>
          <p:cNvSpPr txBox="1"/>
          <p:nvPr/>
        </p:nvSpPr>
        <p:spPr>
          <a:xfrm>
            <a:off x="5195663" y="4934555"/>
            <a:ext cx="209542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MH_SubTitle_1">
            <a:extLst>
              <a:ext uri="{FF2B5EF4-FFF2-40B4-BE49-F238E27FC236}">
                <a16:creationId xmlns:a16="http://schemas.microsoft.com/office/drawing/2014/main" id="{7519D9F5-BA2D-4910-82F3-DE6CDC9F38BF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90865" y="4500624"/>
            <a:ext cx="150502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85000"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点击此处添加文本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5A52FC2-1575-4B70-8FD6-44833A0B7285}"/>
              </a:ext>
            </a:extLst>
          </p:cNvPr>
          <p:cNvCxnSpPr>
            <a:cxnSpLocks/>
          </p:cNvCxnSpPr>
          <p:nvPr/>
        </p:nvCxnSpPr>
        <p:spPr>
          <a:xfrm>
            <a:off x="5711440" y="4846699"/>
            <a:ext cx="1063871" cy="0"/>
          </a:xfrm>
          <a:prstGeom prst="line">
            <a:avLst/>
          </a:prstGeom>
          <a:ln w="12700">
            <a:solidFill>
              <a:srgbClr val="4BA9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2">
            <a:extLst>
              <a:ext uri="{FF2B5EF4-FFF2-40B4-BE49-F238E27FC236}">
                <a16:creationId xmlns:a16="http://schemas.microsoft.com/office/drawing/2014/main" id="{DAC9BE1F-AA1C-4F28-8174-0E98443D7FA7}"/>
              </a:ext>
            </a:extLst>
          </p:cNvPr>
          <p:cNvSpPr txBox="1"/>
          <p:nvPr/>
        </p:nvSpPr>
        <p:spPr>
          <a:xfrm>
            <a:off x="7832726" y="4938239"/>
            <a:ext cx="209542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7" name="MH_SubTitle_1">
            <a:extLst>
              <a:ext uri="{FF2B5EF4-FFF2-40B4-BE49-F238E27FC236}">
                <a16:creationId xmlns:a16="http://schemas.microsoft.com/office/drawing/2014/main" id="{3885E3D9-C77B-4B12-B994-4908D4A40AA0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127928" y="4504308"/>
            <a:ext cx="150502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85000"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点击此处添加文本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AABF667D-62A8-40B0-B694-01687C40C4A5}"/>
              </a:ext>
            </a:extLst>
          </p:cNvPr>
          <p:cNvCxnSpPr>
            <a:cxnSpLocks/>
          </p:cNvCxnSpPr>
          <p:nvPr/>
        </p:nvCxnSpPr>
        <p:spPr>
          <a:xfrm>
            <a:off x="8348503" y="4850383"/>
            <a:ext cx="1063871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26" grpId="0"/>
      <p:bldP spid="27" grpId="0"/>
      <p:bldP spid="6" grpId="0" animBg="1"/>
      <p:bldP spid="6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3" grpId="0"/>
      <p:bldP spid="34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Other_1">
            <a:extLst>
              <a:ext uri="{FF2B5EF4-FFF2-40B4-BE49-F238E27FC236}">
                <a16:creationId xmlns:a16="http://schemas.microsoft.com/office/drawing/2014/main" id="{7B2C67FB-ADC9-4D5D-ADAE-DDDA9855488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83350" y="2428875"/>
            <a:ext cx="649288" cy="2870200"/>
          </a:xfrm>
          <a:custGeom>
            <a:avLst/>
            <a:gdLst>
              <a:gd name="connsiteX0" fmla="*/ 324000 w 648000"/>
              <a:gd name="connsiteY0" fmla="*/ 0 h 2869425"/>
              <a:gd name="connsiteX1" fmla="*/ 540000 w 648000"/>
              <a:gd name="connsiteY1" fmla="*/ 216000 h 2869425"/>
              <a:gd name="connsiteX2" fmla="*/ 540000 w 648000"/>
              <a:gd name="connsiteY2" fmla="*/ 2305512 h 2869425"/>
              <a:gd name="connsiteX3" fmla="*/ 553103 w 648000"/>
              <a:gd name="connsiteY3" fmla="*/ 2316323 h 2869425"/>
              <a:gd name="connsiteX4" fmla="*/ 648000 w 648000"/>
              <a:gd name="connsiteY4" fmla="*/ 2545425 h 2869425"/>
              <a:gd name="connsiteX5" fmla="*/ 324000 w 648000"/>
              <a:gd name="connsiteY5" fmla="*/ 2869425 h 2869425"/>
              <a:gd name="connsiteX6" fmla="*/ 0 w 648000"/>
              <a:gd name="connsiteY6" fmla="*/ 2545425 h 2869425"/>
              <a:gd name="connsiteX7" fmla="*/ 94897 w 648000"/>
              <a:gd name="connsiteY7" fmla="*/ 2316323 h 2869425"/>
              <a:gd name="connsiteX8" fmla="*/ 108000 w 648000"/>
              <a:gd name="connsiteY8" fmla="*/ 2305512 h 2869425"/>
              <a:gd name="connsiteX9" fmla="*/ 108000 w 648000"/>
              <a:gd name="connsiteY9" fmla="*/ 216000 h 2869425"/>
              <a:gd name="connsiteX10" fmla="*/ 324000 w 648000"/>
              <a:gd name="connsiteY10" fmla="*/ 0 h 286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000" h="2869425">
                <a:moveTo>
                  <a:pt x="324000" y="0"/>
                </a:moveTo>
                <a:cubicBezTo>
                  <a:pt x="443294" y="0"/>
                  <a:pt x="540000" y="96706"/>
                  <a:pt x="540000" y="216000"/>
                </a:cubicBezTo>
                <a:lnTo>
                  <a:pt x="540000" y="2305512"/>
                </a:lnTo>
                <a:lnTo>
                  <a:pt x="553103" y="2316323"/>
                </a:lnTo>
                <a:cubicBezTo>
                  <a:pt x="611735" y="2374955"/>
                  <a:pt x="648000" y="2455955"/>
                  <a:pt x="648000" y="2545425"/>
                </a:cubicBezTo>
                <a:cubicBezTo>
                  <a:pt x="648000" y="2724365"/>
                  <a:pt x="502940" y="2869425"/>
                  <a:pt x="324000" y="2869425"/>
                </a:cubicBezTo>
                <a:cubicBezTo>
                  <a:pt x="145060" y="2869425"/>
                  <a:pt x="0" y="2724365"/>
                  <a:pt x="0" y="2545425"/>
                </a:cubicBezTo>
                <a:cubicBezTo>
                  <a:pt x="0" y="2455955"/>
                  <a:pt x="36265" y="2374955"/>
                  <a:pt x="94897" y="2316323"/>
                </a:cubicBezTo>
                <a:lnTo>
                  <a:pt x="108000" y="2305512"/>
                </a:lnTo>
                <a:lnTo>
                  <a:pt x="108000" y="216000"/>
                </a:lnTo>
                <a:cubicBezTo>
                  <a:pt x="108000" y="96706"/>
                  <a:pt x="204706" y="0"/>
                  <a:pt x="324000" y="0"/>
                </a:cubicBezTo>
                <a:close/>
              </a:path>
            </a:pathLst>
          </a:custGeom>
          <a:blipFill>
            <a:blip r:embed="rId18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id="{1198A26F-8BEC-4100-98CE-F82CFA8C0B4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73838" y="4740276"/>
            <a:ext cx="468312" cy="4683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MH_Other_3">
            <a:extLst>
              <a:ext uri="{FF2B5EF4-FFF2-40B4-BE49-F238E27FC236}">
                <a16:creationId xmlns:a16="http://schemas.microsoft.com/office/drawing/2014/main" id="{E90BFE3E-BD3D-4BAD-9449-EDE30522889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V="1">
            <a:off x="6689726" y="3990975"/>
            <a:ext cx="244475" cy="939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4">
            <a:extLst>
              <a:ext uri="{FF2B5EF4-FFF2-40B4-BE49-F238E27FC236}">
                <a16:creationId xmlns:a16="http://schemas.microsoft.com/office/drawing/2014/main" id="{9EDF27E7-4B00-4CDF-95F7-CA4F0324DDF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84763" y="2428875"/>
            <a:ext cx="647700" cy="2870200"/>
          </a:xfrm>
          <a:custGeom>
            <a:avLst/>
            <a:gdLst>
              <a:gd name="connsiteX0" fmla="*/ 324000 w 648000"/>
              <a:gd name="connsiteY0" fmla="*/ 0 h 2869425"/>
              <a:gd name="connsiteX1" fmla="*/ 540000 w 648000"/>
              <a:gd name="connsiteY1" fmla="*/ 216000 h 2869425"/>
              <a:gd name="connsiteX2" fmla="*/ 540000 w 648000"/>
              <a:gd name="connsiteY2" fmla="*/ 2305512 h 2869425"/>
              <a:gd name="connsiteX3" fmla="*/ 553103 w 648000"/>
              <a:gd name="connsiteY3" fmla="*/ 2316323 h 2869425"/>
              <a:gd name="connsiteX4" fmla="*/ 648000 w 648000"/>
              <a:gd name="connsiteY4" fmla="*/ 2545425 h 2869425"/>
              <a:gd name="connsiteX5" fmla="*/ 324000 w 648000"/>
              <a:gd name="connsiteY5" fmla="*/ 2869425 h 2869425"/>
              <a:gd name="connsiteX6" fmla="*/ 0 w 648000"/>
              <a:gd name="connsiteY6" fmla="*/ 2545425 h 2869425"/>
              <a:gd name="connsiteX7" fmla="*/ 94897 w 648000"/>
              <a:gd name="connsiteY7" fmla="*/ 2316323 h 2869425"/>
              <a:gd name="connsiteX8" fmla="*/ 108000 w 648000"/>
              <a:gd name="connsiteY8" fmla="*/ 2305512 h 2869425"/>
              <a:gd name="connsiteX9" fmla="*/ 108000 w 648000"/>
              <a:gd name="connsiteY9" fmla="*/ 216000 h 2869425"/>
              <a:gd name="connsiteX10" fmla="*/ 324000 w 648000"/>
              <a:gd name="connsiteY10" fmla="*/ 0 h 286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000" h="2869425">
                <a:moveTo>
                  <a:pt x="324000" y="0"/>
                </a:moveTo>
                <a:cubicBezTo>
                  <a:pt x="443294" y="0"/>
                  <a:pt x="540000" y="96706"/>
                  <a:pt x="540000" y="216000"/>
                </a:cubicBezTo>
                <a:lnTo>
                  <a:pt x="540000" y="2305512"/>
                </a:lnTo>
                <a:lnTo>
                  <a:pt x="553103" y="2316323"/>
                </a:lnTo>
                <a:cubicBezTo>
                  <a:pt x="611735" y="2374955"/>
                  <a:pt x="648000" y="2455955"/>
                  <a:pt x="648000" y="2545425"/>
                </a:cubicBezTo>
                <a:cubicBezTo>
                  <a:pt x="648000" y="2724365"/>
                  <a:pt x="502940" y="2869425"/>
                  <a:pt x="324000" y="2869425"/>
                </a:cubicBezTo>
                <a:cubicBezTo>
                  <a:pt x="145060" y="2869425"/>
                  <a:pt x="0" y="2724365"/>
                  <a:pt x="0" y="2545425"/>
                </a:cubicBezTo>
                <a:cubicBezTo>
                  <a:pt x="0" y="2455955"/>
                  <a:pt x="36265" y="2374955"/>
                  <a:pt x="94897" y="2316323"/>
                </a:cubicBezTo>
                <a:lnTo>
                  <a:pt x="108000" y="2305512"/>
                </a:lnTo>
                <a:lnTo>
                  <a:pt x="108000" y="216000"/>
                </a:lnTo>
                <a:cubicBezTo>
                  <a:pt x="108000" y="96706"/>
                  <a:pt x="204706" y="0"/>
                  <a:pt x="324000" y="0"/>
                </a:cubicBezTo>
                <a:close/>
              </a:path>
            </a:pathLst>
          </a:cu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5">
            <a:extLst>
              <a:ext uri="{FF2B5EF4-FFF2-40B4-BE49-F238E27FC236}">
                <a16:creationId xmlns:a16="http://schemas.microsoft.com/office/drawing/2014/main" id="{8495C126-A4DF-4461-A3CF-51BEA6ED2AD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75251" y="4740276"/>
            <a:ext cx="468313" cy="4683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MH_Other_6">
            <a:extLst>
              <a:ext uri="{FF2B5EF4-FFF2-40B4-BE49-F238E27FC236}">
                <a16:creationId xmlns:a16="http://schemas.microsoft.com/office/drawing/2014/main" id="{DBD1B145-B4C9-4A23-8891-E5C73076B11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5291139" y="3105151"/>
            <a:ext cx="244475" cy="1825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9" name="PA_MH_Other_7">
            <a:extLst>
              <a:ext uri="{FF2B5EF4-FFF2-40B4-BE49-F238E27FC236}">
                <a16:creationId xmlns:a16="http://schemas.microsoft.com/office/drawing/2014/main" id="{2A52CB23-E35B-46E7-9317-C443410F0C16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2590801" y="3416300"/>
            <a:ext cx="2329542" cy="0"/>
          </a:xfrm>
          <a:prstGeom prst="line">
            <a:avLst/>
          </a:prstGeom>
          <a:ln w="12700">
            <a:solidFill>
              <a:srgbClr val="6ECCD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A_MH_Other_8">
            <a:extLst>
              <a:ext uri="{FF2B5EF4-FFF2-40B4-BE49-F238E27FC236}">
                <a16:creationId xmlns:a16="http://schemas.microsoft.com/office/drawing/2014/main" id="{134D0C42-EBAB-4B60-82C5-3F54AE24F90C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7286171" y="3416300"/>
            <a:ext cx="2332493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Text_1">
            <a:extLst>
              <a:ext uri="{FF2B5EF4-FFF2-40B4-BE49-F238E27FC236}">
                <a16:creationId xmlns:a16="http://schemas.microsoft.com/office/drawing/2014/main" id="{01C0EC05-BB20-4AF5-BFF7-4A73602C0EF0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34103" y="3451000"/>
            <a:ext cx="25955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MH_Text_2">
            <a:extLst>
              <a:ext uri="{FF2B5EF4-FFF2-40B4-BE49-F238E27FC236}">
                <a16:creationId xmlns:a16="http://schemas.microsoft.com/office/drawing/2014/main" id="{63021378-0C3C-4DEC-8D57-93E316BD9068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32638" y="3440907"/>
            <a:ext cx="25955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4AAF370B-3034-443C-9AA6-5D1140DEE53D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1" y="2900364"/>
            <a:ext cx="25955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0" rIns="14400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b="1" dirty="0">
                <a:solidFill>
                  <a:srgbClr val="6ECCD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点击此处添加文本</a:t>
            </a:r>
          </a:p>
        </p:txBody>
      </p:sp>
      <p:sp>
        <p:nvSpPr>
          <p:cNvPr id="24" name="MH_SubTitle_2">
            <a:extLst>
              <a:ext uri="{FF2B5EF4-FFF2-40B4-BE49-F238E27FC236}">
                <a16:creationId xmlns:a16="http://schemas.microsoft.com/office/drawing/2014/main" id="{526310F1-4167-47B0-91A5-58988D02E65E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23101" y="2900364"/>
            <a:ext cx="25955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0" rIns="14400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点击此处添加文本</a:t>
            </a:r>
          </a:p>
        </p:txBody>
      </p:sp>
      <p:grpSp>
        <p:nvGrpSpPr>
          <p:cNvPr id="31" name="PA_组合 1">
            <a:extLst>
              <a:ext uri="{FF2B5EF4-FFF2-40B4-BE49-F238E27FC236}">
                <a16:creationId xmlns:a16="http://schemas.microsoft.com/office/drawing/2014/main" id="{9D0EFABB-120C-460C-A843-5CD1358882F7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2" name="PA_图片 9">
              <a:extLst>
                <a:ext uri="{FF2B5EF4-FFF2-40B4-BE49-F238E27FC236}">
                  <a16:creationId xmlns:a16="http://schemas.microsoft.com/office/drawing/2014/main" id="{D075F2A3-9C9A-4225-A8AB-941C3A75A217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3" name="PA_椭圆 2">
              <a:extLst>
                <a:ext uri="{FF2B5EF4-FFF2-40B4-BE49-F238E27FC236}">
                  <a16:creationId xmlns:a16="http://schemas.microsoft.com/office/drawing/2014/main" id="{B4083F25-63C2-44E4-BD65-F62EB05B7E3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94D0B6B-E2CB-49CD-9800-027C1F806E28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02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699B9000-7A72-49BE-B198-12E309031833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F5F02A1-EEDC-43E6-AD1B-6FDDD48AF6FB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29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00">
        <p:random/>
      </p:transition>
    </mc:Choice>
    <mc:Fallback xmlns="">
      <p:transition spd="slow" advTm="42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Other_1">
            <a:extLst>
              <a:ext uri="{FF2B5EF4-FFF2-40B4-BE49-F238E27FC236}">
                <a16:creationId xmlns:a16="http://schemas.microsoft.com/office/drawing/2014/main" id="{90881664-FEDA-4A2D-814D-AD5DE7A24622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8746405">
            <a:off x="4654210" y="1923143"/>
            <a:ext cx="755650" cy="746125"/>
          </a:xfrm>
          <a:custGeom>
            <a:avLst/>
            <a:gdLst>
              <a:gd name="T0" fmla="*/ 7139448 w 21600"/>
              <a:gd name="T1" fmla="*/ 0 h 21356"/>
              <a:gd name="T2" fmla="*/ 47640451 w 21600"/>
              <a:gd name="T3" fmla="*/ 47134805 h 21356"/>
              <a:gd name="T4" fmla="*/ 0 w 21600"/>
              <a:gd name="T5" fmla="*/ 47134805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6ECCD0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id="{69BC92AC-4F39-49B3-A6B0-375C43FA7A3F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rot="21275257">
            <a:off x="5138398" y="2264456"/>
            <a:ext cx="1957387" cy="1958975"/>
          </a:xfrm>
          <a:custGeom>
            <a:avLst/>
            <a:gdLst>
              <a:gd name="T0" fmla="*/ 2147483646 w 1816"/>
              <a:gd name="T1" fmla="*/ 2147483646 h 1816"/>
              <a:gd name="T2" fmla="*/ 2147483646 w 1816"/>
              <a:gd name="T3" fmla="*/ 2147483646 h 1816"/>
              <a:gd name="T4" fmla="*/ 2147483646 w 1816"/>
              <a:gd name="T5" fmla="*/ 2147483646 h 1816"/>
              <a:gd name="T6" fmla="*/ 2147483646 w 1816"/>
              <a:gd name="T7" fmla="*/ 2147483646 h 1816"/>
              <a:gd name="T8" fmla="*/ 2147483646 w 1816"/>
              <a:gd name="T9" fmla="*/ 2147483646 h 1816"/>
              <a:gd name="T10" fmla="*/ 2147483646 w 1816"/>
              <a:gd name="T11" fmla="*/ 2147483646 h 1816"/>
              <a:gd name="T12" fmla="*/ 2147483646 w 1816"/>
              <a:gd name="T13" fmla="*/ 2147483646 h 1816"/>
              <a:gd name="T14" fmla="*/ 2147483646 w 1816"/>
              <a:gd name="T15" fmla="*/ 2147483646 h 1816"/>
              <a:gd name="T16" fmla="*/ 2147483646 w 1816"/>
              <a:gd name="T17" fmla="*/ 2147483646 h 1816"/>
              <a:gd name="T18" fmla="*/ 2147483646 w 1816"/>
              <a:gd name="T19" fmla="*/ 2147483646 h 1816"/>
              <a:gd name="T20" fmla="*/ 2147483646 w 1816"/>
              <a:gd name="T21" fmla="*/ 2147483646 h 1816"/>
              <a:gd name="T22" fmla="*/ 2147483646 w 1816"/>
              <a:gd name="T23" fmla="*/ 2147483646 h 1816"/>
              <a:gd name="T24" fmla="*/ 0 w 1816"/>
              <a:gd name="T25" fmla="*/ 2147483646 h 1816"/>
              <a:gd name="T26" fmla="*/ 2147483646 w 1816"/>
              <a:gd name="T27" fmla="*/ 2147483646 h 1816"/>
              <a:gd name="T28" fmla="*/ 2147483646 w 1816"/>
              <a:gd name="T29" fmla="*/ 2147483646 h 1816"/>
              <a:gd name="T30" fmla="*/ 2147483646 w 1816"/>
              <a:gd name="T31" fmla="*/ 2147483646 h 1816"/>
              <a:gd name="T32" fmla="*/ 2147483646 w 1816"/>
              <a:gd name="T33" fmla="*/ 2147483646 h 1816"/>
              <a:gd name="T34" fmla="*/ 2147483646 w 1816"/>
              <a:gd name="T35" fmla="*/ 2147483646 h 1816"/>
              <a:gd name="T36" fmla="*/ 2147483646 w 1816"/>
              <a:gd name="T37" fmla="*/ 2147483646 h 1816"/>
              <a:gd name="T38" fmla="*/ 2147483646 w 1816"/>
              <a:gd name="T39" fmla="*/ 2147483646 h 1816"/>
              <a:gd name="T40" fmla="*/ 2147483646 w 1816"/>
              <a:gd name="T41" fmla="*/ 2147483646 h 1816"/>
              <a:gd name="T42" fmla="*/ 2147483646 w 1816"/>
              <a:gd name="T43" fmla="*/ 2147483646 h 1816"/>
              <a:gd name="T44" fmla="*/ 2147483646 w 1816"/>
              <a:gd name="T45" fmla="*/ 2147483646 h 1816"/>
              <a:gd name="T46" fmla="*/ 2147483646 w 1816"/>
              <a:gd name="T47" fmla="*/ 2147483646 h 1816"/>
              <a:gd name="T48" fmla="*/ 2147483646 w 1816"/>
              <a:gd name="T49" fmla="*/ 2147483646 h 1816"/>
              <a:gd name="T50" fmla="*/ 2147483646 w 1816"/>
              <a:gd name="T51" fmla="*/ 2147483646 h 1816"/>
              <a:gd name="T52" fmla="*/ 2147483646 w 1816"/>
              <a:gd name="T53" fmla="*/ 2147483646 h 1816"/>
              <a:gd name="T54" fmla="*/ 2147483646 w 1816"/>
              <a:gd name="T55" fmla="*/ 2147483646 h 1816"/>
              <a:gd name="T56" fmla="*/ 2147483646 w 1816"/>
              <a:gd name="T57" fmla="*/ 2147483646 h 1816"/>
              <a:gd name="T58" fmla="*/ 2147483646 w 1816"/>
              <a:gd name="T59" fmla="*/ 2147483646 h 1816"/>
              <a:gd name="T60" fmla="*/ 2147483646 w 1816"/>
              <a:gd name="T61" fmla="*/ 2147483646 h 1816"/>
              <a:gd name="T62" fmla="*/ 2147483646 w 1816"/>
              <a:gd name="T63" fmla="*/ 2147483646 h 1816"/>
              <a:gd name="T64" fmla="*/ 2147483646 w 1816"/>
              <a:gd name="T65" fmla="*/ 2147483646 h 1816"/>
              <a:gd name="T66" fmla="*/ 2147483646 w 1816"/>
              <a:gd name="T67" fmla="*/ 2147483646 h 1816"/>
              <a:gd name="T68" fmla="*/ 2147483646 w 1816"/>
              <a:gd name="T69" fmla="*/ 2147483646 h 1816"/>
              <a:gd name="T70" fmla="*/ 2147483646 w 1816"/>
              <a:gd name="T71" fmla="*/ 2147483646 h 1816"/>
              <a:gd name="T72" fmla="*/ 2147483646 w 1816"/>
              <a:gd name="T73" fmla="*/ 2147483646 h 1816"/>
              <a:gd name="T74" fmla="*/ 2147483646 w 1816"/>
              <a:gd name="T75" fmla="*/ 2147483646 h 1816"/>
              <a:gd name="T76" fmla="*/ 2147483646 w 1816"/>
              <a:gd name="T77" fmla="*/ 2147483646 h 1816"/>
              <a:gd name="T78" fmla="*/ 2147483646 w 1816"/>
              <a:gd name="T79" fmla="*/ 2147483646 h 1816"/>
              <a:gd name="T80" fmla="*/ 2147483646 w 1816"/>
              <a:gd name="T81" fmla="*/ 2147483646 h 1816"/>
              <a:gd name="T82" fmla="*/ 2147483646 w 1816"/>
              <a:gd name="T83" fmla="*/ 2147483646 h 1816"/>
              <a:gd name="T84" fmla="*/ 2147483646 w 1816"/>
              <a:gd name="T85" fmla="*/ 2147483646 h 1816"/>
              <a:gd name="T86" fmla="*/ 2147483646 w 1816"/>
              <a:gd name="T87" fmla="*/ 2147483646 h 1816"/>
              <a:gd name="T88" fmla="*/ 2147483646 w 1816"/>
              <a:gd name="T89" fmla="*/ 2147483646 h 1816"/>
              <a:gd name="T90" fmla="*/ 2147483646 w 1816"/>
              <a:gd name="T91" fmla="*/ 2147483646 h 1816"/>
              <a:gd name="T92" fmla="*/ 2147483646 w 1816"/>
              <a:gd name="T93" fmla="*/ 2147483646 h 1816"/>
              <a:gd name="T94" fmla="*/ 2147483646 w 1816"/>
              <a:gd name="T95" fmla="*/ 2147483646 h 1816"/>
              <a:gd name="T96" fmla="*/ 2147483646 w 1816"/>
              <a:gd name="T97" fmla="*/ 2147483646 h 1816"/>
              <a:gd name="T98" fmla="*/ 2147483646 w 1816"/>
              <a:gd name="T99" fmla="*/ 2147483646 h 1816"/>
              <a:gd name="T100" fmla="*/ 2147483646 w 1816"/>
              <a:gd name="T101" fmla="*/ 2147483646 h 1816"/>
              <a:gd name="T102" fmla="*/ 2147483646 w 1816"/>
              <a:gd name="T103" fmla="*/ 2147483646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MH_Other_3">
            <a:extLst>
              <a:ext uri="{FF2B5EF4-FFF2-40B4-BE49-F238E27FC236}">
                <a16:creationId xmlns:a16="http://schemas.microsoft.com/office/drawing/2014/main" id="{0EBBE05F-AE69-4AEB-9D32-6FCBC09B65DE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rot="21275257">
            <a:off x="2707934" y="2316842"/>
            <a:ext cx="2552700" cy="2554288"/>
          </a:xfrm>
          <a:custGeom>
            <a:avLst/>
            <a:gdLst>
              <a:gd name="T0" fmla="*/ 2147483646 w 2622"/>
              <a:gd name="T1" fmla="*/ 2147483646 h 2622"/>
              <a:gd name="T2" fmla="*/ 2147483646 w 2622"/>
              <a:gd name="T3" fmla="*/ 2147483646 h 2622"/>
              <a:gd name="T4" fmla="*/ 2147483646 w 2622"/>
              <a:gd name="T5" fmla="*/ 2147483646 h 2622"/>
              <a:gd name="T6" fmla="*/ 2147483646 w 2622"/>
              <a:gd name="T7" fmla="*/ 2147483646 h 2622"/>
              <a:gd name="T8" fmla="*/ 2147483646 w 2622"/>
              <a:gd name="T9" fmla="*/ 2147483646 h 2622"/>
              <a:gd name="T10" fmla="*/ 2147483646 w 2622"/>
              <a:gd name="T11" fmla="*/ 2147483646 h 2622"/>
              <a:gd name="T12" fmla="*/ 2147483646 w 2622"/>
              <a:gd name="T13" fmla="*/ 2147483646 h 2622"/>
              <a:gd name="T14" fmla="*/ 2147483646 w 2622"/>
              <a:gd name="T15" fmla="*/ 2147483646 h 2622"/>
              <a:gd name="T16" fmla="*/ 2147483646 w 2622"/>
              <a:gd name="T17" fmla="*/ 2147483646 h 2622"/>
              <a:gd name="T18" fmla="*/ 2147483646 w 2622"/>
              <a:gd name="T19" fmla="*/ 2147483646 h 2622"/>
              <a:gd name="T20" fmla="*/ 2147483646 w 2622"/>
              <a:gd name="T21" fmla="*/ 2147483646 h 2622"/>
              <a:gd name="T22" fmla="*/ 2147483646 w 2622"/>
              <a:gd name="T23" fmla="*/ 2147483646 h 2622"/>
              <a:gd name="T24" fmla="*/ 2147483646 w 2622"/>
              <a:gd name="T25" fmla="*/ 2147483646 h 2622"/>
              <a:gd name="T26" fmla="*/ 2147483646 w 2622"/>
              <a:gd name="T27" fmla="*/ 2147483646 h 2622"/>
              <a:gd name="T28" fmla="*/ 2147483646 w 2622"/>
              <a:gd name="T29" fmla="*/ 2147483646 h 2622"/>
              <a:gd name="T30" fmla="*/ 2147483646 w 2622"/>
              <a:gd name="T31" fmla="*/ 2147483646 h 2622"/>
              <a:gd name="T32" fmla="*/ 2147483646 w 2622"/>
              <a:gd name="T33" fmla="*/ 2147483646 h 2622"/>
              <a:gd name="T34" fmla="*/ 2147483646 w 2622"/>
              <a:gd name="T35" fmla="*/ 2147483646 h 2622"/>
              <a:gd name="T36" fmla="*/ 2147483646 w 2622"/>
              <a:gd name="T37" fmla="*/ 2147483646 h 2622"/>
              <a:gd name="T38" fmla="*/ 2147483646 w 2622"/>
              <a:gd name="T39" fmla="*/ 2147483646 h 2622"/>
              <a:gd name="T40" fmla="*/ 2147483646 w 2622"/>
              <a:gd name="T41" fmla="*/ 2147483646 h 2622"/>
              <a:gd name="T42" fmla="*/ 2147483646 w 2622"/>
              <a:gd name="T43" fmla="*/ 2147483646 h 2622"/>
              <a:gd name="T44" fmla="*/ 2147483646 w 2622"/>
              <a:gd name="T45" fmla="*/ 2147483646 h 2622"/>
              <a:gd name="T46" fmla="*/ 2147483646 w 2622"/>
              <a:gd name="T47" fmla="*/ 2147483646 h 2622"/>
              <a:gd name="T48" fmla="*/ 2147483646 w 2622"/>
              <a:gd name="T49" fmla="*/ 2147483646 h 2622"/>
              <a:gd name="T50" fmla="*/ 2147483646 w 2622"/>
              <a:gd name="T51" fmla="*/ 2147483646 h 2622"/>
              <a:gd name="T52" fmla="*/ 2147483646 w 2622"/>
              <a:gd name="T53" fmla="*/ 2147483646 h 2622"/>
              <a:gd name="T54" fmla="*/ 2147483646 w 2622"/>
              <a:gd name="T55" fmla="*/ 2147483646 h 2622"/>
              <a:gd name="T56" fmla="*/ 2147483646 w 2622"/>
              <a:gd name="T57" fmla="*/ 2147483646 h 2622"/>
              <a:gd name="T58" fmla="*/ 2147483646 w 2622"/>
              <a:gd name="T59" fmla="*/ 2147483646 h 2622"/>
              <a:gd name="T60" fmla="*/ 2147483646 w 2622"/>
              <a:gd name="T61" fmla="*/ 2147483646 h 2622"/>
              <a:gd name="T62" fmla="*/ 2147483646 w 2622"/>
              <a:gd name="T63" fmla="*/ 2147483646 h 2622"/>
              <a:gd name="T64" fmla="*/ 2147483646 w 2622"/>
              <a:gd name="T65" fmla="*/ 2147483646 h 2622"/>
              <a:gd name="T66" fmla="*/ 2147483646 w 2622"/>
              <a:gd name="T67" fmla="*/ 2147483646 h 2622"/>
              <a:gd name="T68" fmla="*/ 2147483646 w 2622"/>
              <a:gd name="T69" fmla="*/ 2147483646 h 2622"/>
              <a:gd name="T70" fmla="*/ 2147483646 w 2622"/>
              <a:gd name="T71" fmla="*/ 2147483646 h 2622"/>
              <a:gd name="T72" fmla="*/ 2147483646 w 2622"/>
              <a:gd name="T73" fmla="*/ 2147483646 h 2622"/>
              <a:gd name="T74" fmla="*/ 2147483646 w 2622"/>
              <a:gd name="T75" fmla="*/ 2147483646 h 2622"/>
              <a:gd name="T76" fmla="*/ 2147483646 w 2622"/>
              <a:gd name="T77" fmla="*/ 2147483646 h 2622"/>
              <a:gd name="T78" fmla="*/ 2147483646 w 2622"/>
              <a:gd name="T79" fmla="*/ 2147483646 h 2622"/>
              <a:gd name="T80" fmla="*/ 2147483646 w 2622"/>
              <a:gd name="T81" fmla="*/ 2147483646 h 2622"/>
              <a:gd name="T82" fmla="*/ 2147483646 w 2622"/>
              <a:gd name="T83" fmla="*/ 2147483646 h 2622"/>
              <a:gd name="T84" fmla="*/ 2147483646 w 2622"/>
              <a:gd name="T85" fmla="*/ 2147483646 h 2622"/>
              <a:gd name="T86" fmla="*/ 2147483646 w 2622"/>
              <a:gd name="T87" fmla="*/ 2147483646 h 2622"/>
              <a:gd name="T88" fmla="*/ 2147483646 w 2622"/>
              <a:gd name="T89" fmla="*/ 2147483646 h 2622"/>
              <a:gd name="T90" fmla="*/ 2147483646 w 2622"/>
              <a:gd name="T91" fmla="*/ 2147483646 h 2622"/>
              <a:gd name="T92" fmla="*/ 2147483646 w 2622"/>
              <a:gd name="T93" fmla="*/ 2147483646 h 2622"/>
              <a:gd name="T94" fmla="*/ 2147483646 w 2622"/>
              <a:gd name="T95" fmla="*/ 2147483646 h 2622"/>
              <a:gd name="T96" fmla="*/ 2147483646 w 2622"/>
              <a:gd name="T97" fmla="*/ 2147483646 h 2622"/>
              <a:gd name="T98" fmla="*/ 2147483646 w 2622"/>
              <a:gd name="T99" fmla="*/ 2147483646 h 2622"/>
              <a:gd name="T100" fmla="*/ 2147483646 w 2622"/>
              <a:gd name="T101" fmla="*/ 2147483646 h 2622"/>
              <a:gd name="T102" fmla="*/ 2147483646 w 2622"/>
              <a:gd name="T103" fmla="*/ 2147483646 h 2622"/>
              <a:gd name="T104" fmla="*/ 2147483646 w 2622"/>
              <a:gd name="T105" fmla="*/ 2147483646 h 2622"/>
              <a:gd name="T106" fmla="*/ 2147483646 w 2622"/>
              <a:gd name="T107" fmla="*/ 2147483646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rgbClr val="4BA9B0"/>
          </a:soli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MH_Other_6">
            <a:extLst>
              <a:ext uri="{FF2B5EF4-FFF2-40B4-BE49-F238E27FC236}">
                <a16:creationId xmlns:a16="http://schemas.microsoft.com/office/drawing/2014/main" id="{A522408A-F363-4A26-B438-898134A7CB48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 rot="21275257">
            <a:off x="6248059" y="3826556"/>
            <a:ext cx="1714500" cy="1716087"/>
          </a:xfrm>
          <a:custGeom>
            <a:avLst/>
            <a:gdLst>
              <a:gd name="T0" fmla="*/ 2147483646 w 1816"/>
              <a:gd name="T1" fmla="*/ 2147483646 h 1816"/>
              <a:gd name="T2" fmla="*/ 2147483646 w 1816"/>
              <a:gd name="T3" fmla="*/ 2147483646 h 1816"/>
              <a:gd name="T4" fmla="*/ 2147483646 w 1816"/>
              <a:gd name="T5" fmla="*/ 2147483646 h 1816"/>
              <a:gd name="T6" fmla="*/ 2147483646 w 1816"/>
              <a:gd name="T7" fmla="*/ 2147483646 h 1816"/>
              <a:gd name="T8" fmla="*/ 2147483646 w 1816"/>
              <a:gd name="T9" fmla="*/ 2147483646 h 1816"/>
              <a:gd name="T10" fmla="*/ 2147483646 w 1816"/>
              <a:gd name="T11" fmla="*/ 2147483646 h 1816"/>
              <a:gd name="T12" fmla="*/ 2147483646 w 1816"/>
              <a:gd name="T13" fmla="*/ 2147483646 h 1816"/>
              <a:gd name="T14" fmla="*/ 2147483646 w 1816"/>
              <a:gd name="T15" fmla="*/ 2147483646 h 1816"/>
              <a:gd name="T16" fmla="*/ 2147483646 w 1816"/>
              <a:gd name="T17" fmla="*/ 2147483646 h 1816"/>
              <a:gd name="T18" fmla="*/ 2147483646 w 1816"/>
              <a:gd name="T19" fmla="*/ 2147483646 h 1816"/>
              <a:gd name="T20" fmla="*/ 2147483646 w 1816"/>
              <a:gd name="T21" fmla="*/ 2147483646 h 1816"/>
              <a:gd name="T22" fmla="*/ 2147483646 w 1816"/>
              <a:gd name="T23" fmla="*/ 2147483646 h 1816"/>
              <a:gd name="T24" fmla="*/ 0 w 1816"/>
              <a:gd name="T25" fmla="*/ 2147483646 h 1816"/>
              <a:gd name="T26" fmla="*/ 2147483646 w 1816"/>
              <a:gd name="T27" fmla="*/ 2147483646 h 1816"/>
              <a:gd name="T28" fmla="*/ 2147483646 w 1816"/>
              <a:gd name="T29" fmla="*/ 2147483646 h 1816"/>
              <a:gd name="T30" fmla="*/ 2147483646 w 1816"/>
              <a:gd name="T31" fmla="*/ 2147483646 h 1816"/>
              <a:gd name="T32" fmla="*/ 2147483646 w 1816"/>
              <a:gd name="T33" fmla="*/ 2147483646 h 1816"/>
              <a:gd name="T34" fmla="*/ 2147483646 w 1816"/>
              <a:gd name="T35" fmla="*/ 2147483646 h 1816"/>
              <a:gd name="T36" fmla="*/ 2147483646 w 1816"/>
              <a:gd name="T37" fmla="*/ 2147483646 h 1816"/>
              <a:gd name="T38" fmla="*/ 2147483646 w 1816"/>
              <a:gd name="T39" fmla="*/ 2147483646 h 1816"/>
              <a:gd name="T40" fmla="*/ 2147483646 w 1816"/>
              <a:gd name="T41" fmla="*/ 2147483646 h 1816"/>
              <a:gd name="T42" fmla="*/ 2147483646 w 1816"/>
              <a:gd name="T43" fmla="*/ 2147483646 h 1816"/>
              <a:gd name="T44" fmla="*/ 2147483646 w 1816"/>
              <a:gd name="T45" fmla="*/ 2147483646 h 1816"/>
              <a:gd name="T46" fmla="*/ 2147483646 w 1816"/>
              <a:gd name="T47" fmla="*/ 2147483646 h 1816"/>
              <a:gd name="T48" fmla="*/ 2147483646 w 1816"/>
              <a:gd name="T49" fmla="*/ 2147483646 h 1816"/>
              <a:gd name="T50" fmla="*/ 2147483646 w 1816"/>
              <a:gd name="T51" fmla="*/ 2147483646 h 1816"/>
              <a:gd name="T52" fmla="*/ 2147483646 w 1816"/>
              <a:gd name="T53" fmla="*/ 2147483646 h 1816"/>
              <a:gd name="T54" fmla="*/ 2147483646 w 1816"/>
              <a:gd name="T55" fmla="*/ 2147483646 h 1816"/>
              <a:gd name="T56" fmla="*/ 2147483646 w 1816"/>
              <a:gd name="T57" fmla="*/ 2147483646 h 1816"/>
              <a:gd name="T58" fmla="*/ 2147483646 w 1816"/>
              <a:gd name="T59" fmla="*/ 2147483646 h 1816"/>
              <a:gd name="T60" fmla="*/ 2147483646 w 1816"/>
              <a:gd name="T61" fmla="*/ 2147483646 h 1816"/>
              <a:gd name="T62" fmla="*/ 2147483646 w 1816"/>
              <a:gd name="T63" fmla="*/ 2147483646 h 1816"/>
              <a:gd name="T64" fmla="*/ 2147483646 w 1816"/>
              <a:gd name="T65" fmla="*/ 2147483646 h 1816"/>
              <a:gd name="T66" fmla="*/ 2147483646 w 1816"/>
              <a:gd name="T67" fmla="*/ 2147483646 h 1816"/>
              <a:gd name="T68" fmla="*/ 2147483646 w 1816"/>
              <a:gd name="T69" fmla="*/ 2147483646 h 1816"/>
              <a:gd name="T70" fmla="*/ 2147483646 w 1816"/>
              <a:gd name="T71" fmla="*/ 2147483646 h 1816"/>
              <a:gd name="T72" fmla="*/ 2147483646 w 1816"/>
              <a:gd name="T73" fmla="*/ 2147483646 h 1816"/>
              <a:gd name="T74" fmla="*/ 2147483646 w 1816"/>
              <a:gd name="T75" fmla="*/ 2147483646 h 1816"/>
              <a:gd name="T76" fmla="*/ 2147483646 w 1816"/>
              <a:gd name="T77" fmla="*/ 2147483646 h 1816"/>
              <a:gd name="T78" fmla="*/ 2147483646 w 1816"/>
              <a:gd name="T79" fmla="*/ 2147483646 h 1816"/>
              <a:gd name="T80" fmla="*/ 2147483646 w 1816"/>
              <a:gd name="T81" fmla="*/ 2147483646 h 1816"/>
              <a:gd name="T82" fmla="*/ 2147483646 w 1816"/>
              <a:gd name="T83" fmla="*/ 2147483646 h 1816"/>
              <a:gd name="T84" fmla="*/ 2147483646 w 1816"/>
              <a:gd name="T85" fmla="*/ 2147483646 h 1816"/>
              <a:gd name="T86" fmla="*/ 2147483646 w 1816"/>
              <a:gd name="T87" fmla="*/ 2147483646 h 1816"/>
              <a:gd name="T88" fmla="*/ 2147483646 w 1816"/>
              <a:gd name="T89" fmla="*/ 2147483646 h 1816"/>
              <a:gd name="T90" fmla="*/ 2147483646 w 1816"/>
              <a:gd name="T91" fmla="*/ 2147483646 h 1816"/>
              <a:gd name="T92" fmla="*/ 2147483646 w 1816"/>
              <a:gd name="T93" fmla="*/ 2147483646 h 1816"/>
              <a:gd name="T94" fmla="*/ 2147483646 w 1816"/>
              <a:gd name="T95" fmla="*/ 2147483646 h 1816"/>
              <a:gd name="T96" fmla="*/ 2147483646 w 1816"/>
              <a:gd name="T97" fmla="*/ 2147483646 h 1816"/>
              <a:gd name="T98" fmla="*/ 2147483646 w 1816"/>
              <a:gd name="T99" fmla="*/ 2147483646 h 1816"/>
              <a:gd name="T100" fmla="*/ 2147483646 w 1816"/>
              <a:gd name="T101" fmla="*/ 2147483646 h 1816"/>
              <a:gd name="T102" fmla="*/ 2147483646 w 1816"/>
              <a:gd name="T103" fmla="*/ 2147483646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MH_Other_8">
            <a:extLst>
              <a:ext uri="{FF2B5EF4-FFF2-40B4-BE49-F238E27FC236}">
                <a16:creationId xmlns:a16="http://schemas.microsoft.com/office/drawing/2014/main" id="{BB828DC5-EC35-45A2-8282-B9D38976248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rot="7501686">
            <a:off x="5091566" y="3776549"/>
            <a:ext cx="1419225" cy="1154112"/>
          </a:xfrm>
          <a:custGeom>
            <a:avLst/>
            <a:gdLst>
              <a:gd name="T0" fmla="*/ 115621791 w 21600"/>
              <a:gd name="T1" fmla="*/ 0 h 15695"/>
              <a:gd name="T2" fmla="*/ 168290462 w 21600"/>
              <a:gd name="T3" fmla="*/ 152955741 h 15695"/>
              <a:gd name="T4" fmla="*/ 0 w 21600"/>
              <a:gd name="T5" fmla="*/ 152955741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MH_Other_9">
            <a:extLst>
              <a:ext uri="{FF2B5EF4-FFF2-40B4-BE49-F238E27FC236}">
                <a16:creationId xmlns:a16="http://schemas.microsoft.com/office/drawing/2014/main" id="{C68ADE0B-56B3-4C07-A399-0E19136F8E78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 rot="256945">
            <a:off x="7233897" y="3132817"/>
            <a:ext cx="463550" cy="668338"/>
          </a:xfrm>
          <a:custGeom>
            <a:avLst/>
            <a:gdLst>
              <a:gd name="T0" fmla="*/ 2673113 w 21600"/>
              <a:gd name="T1" fmla="*/ 0 h 31203"/>
              <a:gd name="T2" fmla="*/ 15875916 w 21600"/>
              <a:gd name="T3" fmla="*/ 25874024 h 31203"/>
              <a:gd name="T4" fmla="*/ 0 w 21600"/>
              <a:gd name="T5" fmla="*/ 17708743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F9D3D4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MH_SubTitle_2">
            <a:extLst>
              <a:ext uri="{FF2B5EF4-FFF2-40B4-BE49-F238E27FC236}">
                <a16:creationId xmlns:a16="http://schemas.microsoft.com/office/drawing/2014/main" id="{084B2E25-CB6E-4A66-BAD0-AFC47880F5D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173248" y="2039020"/>
            <a:ext cx="2124075" cy="725488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点击此处添加文本</a:t>
            </a:r>
          </a:p>
        </p:txBody>
      </p:sp>
      <p:sp>
        <p:nvSpPr>
          <p:cNvPr id="33" name="MH_SubTitle_1">
            <a:extLst>
              <a:ext uri="{FF2B5EF4-FFF2-40B4-BE49-F238E27FC236}">
                <a16:creationId xmlns:a16="http://schemas.microsoft.com/office/drawing/2014/main" id="{B2AE9983-6851-46E8-86C5-D2D9432FD09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060360" y="4963206"/>
            <a:ext cx="2124075" cy="725487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 dirty="0">
                <a:solidFill>
                  <a:srgbClr val="4BA9B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点击此处添加文本</a:t>
            </a:r>
          </a:p>
        </p:txBody>
      </p:sp>
      <p:sp>
        <p:nvSpPr>
          <p:cNvPr id="34" name="MH_SubTitle_3">
            <a:extLst>
              <a:ext uri="{FF2B5EF4-FFF2-40B4-BE49-F238E27FC236}">
                <a16:creationId xmlns:a16="http://schemas.microsoft.com/office/drawing/2014/main" id="{95F4AB26-B0EB-4D67-B6CA-69AA2F360C4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824448" y="5110842"/>
            <a:ext cx="2124075" cy="725488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accent4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点击此处添加文本</a:t>
            </a:r>
          </a:p>
        </p:txBody>
      </p:sp>
      <p:grpSp>
        <p:nvGrpSpPr>
          <p:cNvPr id="35" name="PA_组合 1">
            <a:extLst>
              <a:ext uri="{FF2B5EF4-FFF2-40B4-BE49-F238E27FC236}">
                <a16:creationId xmlns:a16="http://schemas.microsoft.com/office/drawing/2014/main" id="{7839F522-267C-492E-A327-71476187E9E1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6" name="PA_图片 9">
              <a:extLst>
                <a:ext uri="{FF2B5EF4-FFF2-40B4-BE49-F238E27FC236}">
                  <a16:creationId xmlns:a16="http://schemas.microsoft.com/office/drawing/2014/main" id="{5AEF18FF-53F7-4793-972F-42CB902A94D1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7" name="PA_椭圆 2">
              <a:extLst>
                <a:ext uri="{FF2B5EF4-FFF2-40B4-BE49-F238E27FC236}">
                  <a16:creationId xmlns:a16="http://schemas.microsoft.com/office/drawing/2014/main" id="{8CD03F57-51DA-4086-8D5B-FF3AAE5810A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6BB2E39-FEF0-4785-B57D-ADBE649AA1B1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02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8CA3C3CB-6F0B-416B-B582-776615A363E0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D60B5BF-E3CF-4719-89D7-A468788EECE4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3EC9A58-1886-4BFB-9C2A-855726DCA30A}"/>
              </a:ext>
            </a:extLst>
          </p:cNvPr>
          <p:cNvGrpSpPr/>
          <p:nvPr/>
        </p:nvGrpSpPr>
        <p:grpSpPr>
          <a:xfrm>
            <a:off x="6516348" y="4098017"/>
            <a:ext cx="1176337" cy="1174750"/>
            <a:chOff x="6516348" y="4098017"/>
            <a:chExt cx="1176337" cy="1174750"/>
          </a:xfrm>
        </p:grpSpPr>
        <p:sp>
          <p:nvSpPr>
            <p:cNvPr id="19" name="MH_Other_7">
              <a:extLst>
                <a:ext uri="{FF2B5EF4-FFF2-40B4-BE49-F238E27FC236}">
                  <a16:creationId xmlns:a16="http://schemas.microsoft.com/office/drawing/2014/main" id="{9D864812-37C2-4550-81E0-F750AF57D01B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21275257">
              <a:off x="6516348" y="4098017"/>
              <a:ext cx="1176337" cy="1174750"/>
            </a:xfrm>
            <a:prstGeom prst="ellipse">
              <a:avLst/>
            </a:prstGeom>
            <a:blipFill>
              <a:blip r:embed="rId20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1" lang="ko-KR" altLang="en-US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1" name="shopping-cart-of-checkered-design_34627">
              <a:extLst>
                <a:ext uri="{FF2B5EF4-FFF2-40B4-BE49-F238E27FC236}">
                  <a16:creationId xmlns:a16="http://schemas.microsoft.com/office/drawing/2014/main" id="{E64485EC-6678-4C9D-93E6-8A79FB93B9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18455" y="4385544"/>
              <a:ext cx="714894" cy="669231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AD15B59-2E59-4514-B847-886FE174D36E}"/>
              </a:ext>
            </a:extLst>
          </p:cNvPr>
          <p:cNvGrpSpPr/>
          <p:nvPr/>
        </p:nvGrpSpPr>
        <p:grpSpPr>
          <a:xfrm>
            <a:off x="5446373" y="2574017"/>
            <a:ext cx="1341437" cy="1341438"/>
            <a:chOff x="5446373" y="2574017"/>
            <a:chExt cx="1341437" cy="1341438"/>
          </a:xfrm>
        </p:grpSpPr>
        <p:sp>
          <p:nvSpPr>
            <p:cNvPr id="17" name="MH_Other_5">
              <a:extLst>
                <a:ext uri="{FF2B5EF4-FFF2-40B4-BE49-F238E27FC236}">
                  <a16:creationId xmlns:a16="http://schemas.microsoft.com/office/drawing/2014/main" id="{6974CC52-7C73-42E4-BF1A-08DDF2064A18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21275257">
              <a:off x="5446373" y="2574017"/>
              <a:ext cx="1341437" cy="1341438"/>
            </a:xfrm>
            <a:prstGeom prst="ellipse">
              <a:avLst/>
            </a:prstGeom>
            <a:blipFill>
              <a:blip r:embed="rId2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1" lang="ko-KR" altLang="en-US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2" name="computer-monitor_69826">
              <a:extLst>
                <a:ext uri="{FF2B5EF4-FFF2-40B4-BE49-F238E27FC236}">
                  <a16:creationId xmlns:a16="http://schemas.microsoft.com/office/drawing/2014/main" id="{5A47D30E-B05D-4D87-BBB9-92CAF79598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91158" y="2929836"/>
              <a:ext cx="672409" cy="628214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3AB2BED-4463-4565-BB33-31BD3991BD8F}"/>
              </a:ext>
            </a:extLst>
          </p:cNvPr>
          <p:cNvGrpSpPr/>
          <p:nvPr/>
        </p:nvGrpSpPr>
        <p:grpSpPr>
          <a:xfrm>
            <a:off x="2980984" y="2589892"/>
            <a:ext cx="2006600" cy="2006600"/>
            <a:chOff x="2980984" y="2589892"/>
            <a:chExt cx="2006600" cy="2006600"/>
          </a:xfrm>
        </p:grpSpPr>
        <p:sp>
          <p:nvSpPr>
            <p:cNvPr id="16" name="MH_Other_4">
              <a:extLst>
                <a:ext uri="{FF2B5EF4-FFF2-40B4-BE49-F238E27FC236}">
                  <a16:creationId xmlns:a16="http://schemas.microsoft.com/office/drawing/2014/main" id="{40E8D5D9-B933-406B-8C7C-E4D96916728E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21275257">
              <a:off x="2980984" y="2589892"/>
              <a:ext cx="2006600" cy="2006600"/>
            </a:xfrm>
            <a:prstGeom prst="ellipse">
              <a:avLst/>
            </a:prstGeom>
            <a:blipFill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colorTemperature colorTemp="53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1" lang="ko-KR" altLang="en-US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3" name="PA_financial-bar-chart_65780">
              <a:extLst>
                <a:ext uri="{FF2B5EF4-FFF2-40B4-BE49-F238E27FC236}">
                  <a16:creationId xmlns:a16="http://schemas.microsoft.com/office/drawing/2014/main" id="{D63FE3BE-5DFF-4C59-968D-F1303BABCE15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3471385" y="3087724"/>
              <a:ext cx="988304" cy="992916"/>
            </a:xfrm>
            <a:custGeom>
              <a:avLst/>
              <a:gdLst>
                <a:gd name="connsiteX0" fmla="*/ 20267 w 325506"/>
                <a:gd name="connsiteY0" fmla="*/ 230187 h 327025"/>
                <a:gd name="connsiteX1" fmla="*/ 64006 w 325506"/>
                <a:gd name="connsiteY1" fmla="*/ 230187 h 327025"/>
                <a:gd name="connsiteX2" fmla="*/ 79443 w 325506"/>
                <a:gd name="connsiteY2" fmla="*/ 245681 h 327025"/>
                <a:gd name="connsiteX3" fmla="*/ 79443 w 325506"/>
                <a:gd name="connsiteY3" fmla="*/ 312822 h 327025"/>
                <a:gd name="connsiteX4" fmla="*/ 64006 w 325506"/>
                <a:gd name="connsiteY4" fmla="*/ 327025 h 327025"/>
                <a:gd name="connsiteX5" fmla="*/ 20267 w 325506"/>
                <a:gd name="connsiteY5" fmla="*/ 327025 h 327025"/>
                <a:gd name="connsiteX6" fmla="*/ 4830 w 325506"/>
                <a:gd name="connsiteY6" fmla="*/ 312822 h 327025"/>
                <a:gd name="connsiteX7" fmla="*/ 4830 w 325506"/>
                <a:gd name="connsiteY7" fmla="*/ 245681 h 327025"/>
                <a:gd name="connsiteX8" fmla="*/ 20267 w 325506"/>
                <a:gd name="connsiteY8" fmla="*/ 230187 h 327025"/>
                <a:gd name="connsiteX9" fmla="*/ 134896 w 325506"/>
                <a:gd name="connsiteY9" fmla="*/ 179387 h 327025"/>
                <a:gd name="connsiteX10" fmla="*/ 179565 w 325506"/>
                <a:gd name="connsiteY10" fmla="*/ 179387 h 327025"/>
                <a:gd name="connsiteX11" fmla="*/ 195330 w 325506"/>
                <a:gd name="connsiteY11" fmla="*/ 194793 h 327025"/>
                <a:gd name="connsiteX12" fmla="*/ 195330 w 325506"/>
                <a:gd name="connsiteY12" fmla="*/ 312903 h 327025"/>
                <a:gd name="connsiteX13" fmla="*/ 179565 w 325506"/>
                <a:gd name="connsiteY13" fmla="*/ 327025 h 327025"/>
                <a:gd name="connsiteX14" fmla="*/ 134896 w 325506"/>
                <a:gd name="connsiteY14" fmla="*/ 327025 h 327025"/>
                <a:gd name="connsiteX15" fmla="*/ 119130 w 325506"/>
                <a:gd name="connsiteY15" fmla="*/ 312903 h 327025"/>
                <a:gd name="connsiteX16" fmla="*/ 119130 w 325506"/>
                <a:gd name="connsiteY16" fmla="*/ 194793 h 327025"/>
                <a:gd name="connsiteX17" fmla="*/ 134896 w 325506"/>
                <a:gd name="connsiteY17" fmla="*/ 179387 h 327025"/>
                <a:gd name="connsiteX18" fmla="*/ 250698 w 325506"/>
                <a:gd name="connsiteY18" fmla="*/ 119062 h 327025"/>
                <a:gd name="connsiteX19" fmla="*/ 295538 w 325506"/>
                <a:gd name="connsiteY19" fmla="*/ 119062 h 327025"/>
                <a:gd name="connsiteX20" fmla="*/ 309630 w 325506"/>
                <a:gd name="connsiteY20" fmla="*/ 134562 h 327025"/>
                <a:gd name="connsiteX21" fmla="*/ 309630 w 325506"/>
                <a:gd name="connsiteY21" fmla="*/ 312816 h 327025"/>
                <a:gd name="connsiteX22" fmla="*/ 295538 w 325506"/>
                <a:gd name="connsiteY22" fmla="*/ 327025 h 327025"/>
                <a:gd name="connsiteX23" fmla="*/ 250698 w 325506"/>
                <a:gd name="connsiteY23" fmla="*/ 327025 h 327025"/>
                <a:gd name="connsiteX24" fmla="*/ 236605 w 325506"/>
                <a:gd name="connsiteY24" fmla="*/ 312816 h 327025"/>
                <a:gd name="connsiteX25" fmla="*/ 236605 w 325506"/>
                <a:gd name="connsiteY25" fmla="*/ 134562 h 327025"/>
                <a:gd name="connsiteX26" fmla="*/ 250698 w 325506"/>
                <a:gd name="connsiteY26" fmla="*/ 119062 h 327025"/>
                <a:gd name="connsiteX27" fmla="*/ 168401 w 325506"/>
                <a:gd name="connsiteY27" fmla="*/ 68262 h 327025"/>
                <a:gd name="connsiteX28" fmla="*/ 206017 w 325506"/>
                <a:gd name="connsiteY28" fmla="*/ 76019 h 327025"/>
                <a:gd name="connsiteX29" fmla="*/ 211205 w 325506"/>
                <a:gd name="connsiteY29" fmla="*/ 79898 h 327025"/>
                <a:gd name="connsiteX30" fmla="*/ 211205 w 325506"/>
                <a:gd name="connsiteY30" fmla="*/ 86363 h 327025"/>
                <a:gd name="connsiteX31" fmla="*/ 196937 w 325506"/>
                <a:gd name="connsiteY31" fmla="*/ 121272 h 327025"/>
                <a:gd name="connsiteX32" fmla="*/ 190452 w 325506"/>
                <a:gd name="connsiteY32" fmla="*/ 126443 h 327025"/>
                <a:gd name="connsiteX33" fmla="*/ 189154 w 325506"/>
                <a:gd name="connsiteY33" fmla="*/ 126443 h 327025"/>
                <a:gd name="connsiteX34" fmla="*/ 182669 w 325506"/>
                <a:gd name="connsiteY34" fmla="*/ 122564 h 327025"/>
                <a:gd name="connsiteX35" fmla="*/ 176183 w 325506"/>
                <a:gd name="connsiteY35" fmla="*/ 108342 h 327025"/>
                <a:gd name="connsiteX36" fmla="*/ 11451 w 325506"/>
                <a:gd name="connsiteY36" fmla="*/ 192382 h 327025"/>
                <a:gd name="connsiteX37" fmla="*/ 7559 w 325506"/>
                <a:gd name="connsiteY37" fmla="*/ 193675 h 327025"/>
                <a:gd name="connsiteX38" fmla="*/ 1074 w 325506"/>
                <a:gd name="connsiteY38" fmla="*/ 189796 h 327025"/>
                <a:gd name="connsiteX39" fmla="*/ 3668 w 325506"/>
                <a:gd name="connsiteY39" fmla="*/ 179453 h 327025"/>
                <a:gd name="connsiteX40" fmla="*/ 168401 w 325506"/>
                <a:gd name="connsiteY40" fmla="*/ 94120 h 327025"/>
                <a:gd name="connsiteX41" fmla="*/ 160618 w 325506"/>
                <a:gd name="connsiteY41" fmla="*/ 79898 h 327025"/>
                <a:gd name="connsiteX42" fmla="*/ 160618 w 325506"/>
                <a:gd name="connsiteY42" fmla="*/ 70848 h 327025"/>
                <a:gd name="connsiteX43" fmla="*/ 168401 w 325506"/>
                <a:gd name="connsiteY43" fmla="*/ 68262 h 327025"/>
                <a:gd name="connsiteX44" fmla="*/ 276293 w 325506"/>
                <a:gd name="connsiteY44" fmla="*/ 57150 h 327025"/>
                <a:gd name="connsiteX45" fmla="*/ 285818 w 325506"/>
                <a:gd name="connsiteY45" fmla="*/ 65210 h 327025"/>
                <a:gd name="connsiteX46" fmla="*/ 276293 w 325506"/>
                <a:gd name="connsiteY46" fmla="*/ 74613 h 327025"/>
                <a:gd name="connsiteX47" fmla="*/ 276293 w 325506"/>
                <a:gd name="connsiteY47" fmla="*/ 57150 h 327025"/>
                <a:gd name="connsiteX48" fmla="*/ 271531 w 325506"/>
                <a:gd name="connsiteY48" fmla="*/ 30162 h 327025"/>
                <a:gd name="connsiteX49" fmla="*/ 271531 w 325506"/>
                <a:gd name="connsiteY49" fmla="*/ 44450 h 327025"/>
                <a:gd name="connsiteX50" fmla="*/ 260418 w 325506"/>
                <a:gd name="connsiteY50" fmla="*/ 36656 h 327025"/>
                <a:gd name="connsiteX51" fmla="*/ 271531 w 325506"/>
                <a:gd name="connsiteY51" fmla="*/ 30162 h 327025"/>
                <a:gd name="connsiteX52" fmla="*/ 273761 w 325506"/>
                <a:gd name="connsiteY52" fmla="*/ 12700 h 327025"/>
                <a:gd name="connsiteX53" fmla="*/ 271187 w 325506"/>
                <a:gd name="connsiteY53" fmla="*/ 15293 h 327025"/>
                <a:gd name="connsiteX54" fmla="*/ 271187 w 325506"/>
                <a:gd name="connsiteY54" fmla="*/ 20479 h 327025"/>
                <a:gd name="connsiteX55" fmla="*/ 250592 w 325506"/>
                <a:gd name="connsiteY55" fmla="*/ 38629 h 327025"/>
                <a:gd name="connsiteX56" fmla="*/ 271187 w 325506"/>
                <a:gd name="connsiteY56" fmla="*/ 55483 h 327025"/>
                <a:gd name="connsiteX57" fmla="*/ 271187 w 325506"/>
                <a:gd name="connsiteY57" fmla="*/ 73634 h 327025"/>
                <a:gd name="connsiteX58" fmla="*/ 254454 w 325506"/>
                <a:gd name="connsiteY58" fmla="*/ 60669 h 327025"/>
                <a:gd name="connsiteX59" fmla="*/ 249305 w 325506"/>
                <a:gd name="connsiteY59" fmla="*/ 67152 h 327025"/>
                <a:gd name="connsiteX60" fmla="*/ 271187 w 325506"/>
                <a:gd name="connsiteY60" fmla="*/ 82709 h 327025"/>
                <a:gd name="connsiteX61" fmla="*/ 271187 w 325506"/>
                <a:gd name="connsiteY61" fmla="*/ 87895 h 327025"/>
                <a:gd name="connsiteX62" fmla="*/ 273761 w 325506"/>
                <a:gd name="connsiteY62" fmla="*/ 90488 h 327025"/>
                <a:gd name="connsiteX63" fmla="*/ 276336 w 325506"/>
                <a:gd name="connsiteY63" fmla="*/ 87895 h 327025"/>
                <a:gd name="connsiteX64" fmla="*/ 276336 w 325506"/>
                <a:gd name="connsiteY64" fmla="*/ 82709 h 327025"/>
                <a:gd name="connsiteX65" fmla="*/ 296930 w 325506"/>
                <a:gd name="connsiteY65" fmla="*/ 64559 h 327025"/>
                <a:gd name="connsiteX66" fmla="*/ 276336 w 325506"/>
                <a:gd name="connsiteY66" fmla="*/ 45112 h 327025"/>
                <a:gd name="connsiteX67" fmla="*/ 276336 w 325506"/>
                <a:gd name="connsiteY67" fmla="*/ 29554 h 327025"/>
                <a:gd name="connsiteX68" fmla="*/ 290494 w 325506"/>
                <a:gd name="connsiteY68" fmla="*/ 38629 h 327025"/>
                <a:gd name="connsiteX69" fmla="*/ 295643 w 325506"/>
                <a:gd name="connsiteY69" fmla="*/ 33443 h 327025"/>
                <a:gd name="connsiteX70" fmla="*/ 276336 w 325506"/>
                <a:gd name="connsiteY70" fmla="*/ 20479 h 327025"/>
                <a:gd name="connsiteX71" fmla="*/ 276336 w 325506"/>
                <a:gd name="connsiteY71" fmla="*/ 15293 h 327025"/>
                <a:gd name="connsiteX72" fmla="*/ 273761 w 325506"/>
                <a:gd name="connsiteY72" fmla="*/ 12700 h 327025"/>
                <a:gd name="connsiteX73" fmla="*/ 273118 w 325506"/>
                <a:gd name="connsiteY73" fmla="*/ 0 h 327025"/>
                <a:gd name="connsiteX74" fmla="*/ 325506 w 325506"/>
                <a:gd name="connsiteY74" fmla="*/ 51594 h 327025"/>
                <a:gd name="connsiteX75" fmla="*/ 273118 w 325506"/>
                <a:gd name="connsiteY75" fmla="*/ 103188 h 327025"/>
                <a:gd name="connsiteX76" fmla="*/ 220730 w 325506"/>
                <a:gd name="connsiteY76" fmla="*/ 51594 h 327025"/>
                <a:gd name="connsiteX77" fmla="*/ 273118 w 325506"/>
                <a:gd name="connsiteY77" fmla="*/ 0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25506" h="327025">
                  <a:moveTo>
                    <a:pt x="20267" y="230187"/>
                  </a:moveTo>
                  <a:cubicBezTo>
                    <a:pt x="20267" y="230187"/>
                    <a:pt x="20267" y="230187"/>
                    <a:pt x="64006" y="230187"/>
                  </a:cubicBezTo>
                  <a:cubicBezTo>
                    <a:pt x="73011" y="230187"/>
                    <a:pt x="79443" y="237934"/>
                    <a:pt x="79443" y="245681"/>
                  </a:cubicBezTo>
                  <a:cubicBezTo>
                    <a:pt x="79443" y="245681"/>
                    <a:pt x="79443" y="245681"/>
                    <a:pt x="79443" y="312822"/>
                  </a:cubicBezTo>
                  <a:cubicBezTo>
                    <a:pt x="79443" y="320569"/>
                    <a:pt x="73011" y="327025"/>
                    <a:pt x="64006" y="327025"/>
                  </a:cubicBezTo>
                  <a:cubicBezTo>
                    <a:pt x="64006" y="327025"/>
                    <a:pt x="64006" y="327025"/>
                    <a:pt x="20267" y="327025"/>
                  </a:cubicBezTo>
                  <a:cubicBezTo>
                    <a:pt x="11262" y="327025"/>
                    <a:pt x="4830" y="320569"/>
                    <a:pt x="4830" y="312822"/>
                  </a:cubicBezTo>
                  <a:cubicBezTo>
                    <a:pt x="4830" y="312822"/>
                    <a:pt x="4830" y="312822"/>
                    <a:pt x="4830" y="245681"/>
                  </a:cubicBezTo>
                  <a:cubicBezTo>
                    <a:pt x="4830" y="237934"/>
                    <a:pt x="11262" y="230187"/>
                    <a:pt x="20267" y="230187"/>
                  </a:cubicBezTo>
                  <a:close/>
                  <a:moveTo>
                    <a:pt x="134896" y="179387"/>
                  </a:moveTo>
                  <a:cubicBezTo>
                    <a:pt x="134896" y="179387"/>
                    <a:pt x="134896" y="179387"/>
                    <a:pt x="179565" y="179387"/>
                  </a:cubicBezTo>
                  <a:cubicBezTo>
                    <a:pt x="188761" y="179387"/>
                    <a:pt x="195330" y="185806"/>
                    <a:pt x="195330" y="194793"/>
                  </a:cubicBezTo>
                  <a:cubicBezTo>
                    <a:pt x="195330" y="194793"/>
                    <a:pt x="195330" y="194793"/>
                    <a:pt x="195330" y="312903"/>
                  </a:cubicBezTo>
                  <a:cubicBezTo>
                    <a:pt x="195330" y="320606"/>
                    <a:pt x="188761" y="327025"/>
                    <a:pt x="179565" y="327025"/>
                  </a:cubicBezTo>
                  <a:cubicBezTo>
                    <a:pt x="179565" y="327025"/>
                    <a:pt x="179565" y="327025"/>
                    <a:pt x="134896" y="327025"/>
                  </a:cubicBezTo>
                  <a:cubicBezTo>
                    <a:pt x="127013" y="327025"/>
                    <a:pt x="119130" y="320606"/>
                    <a:pt x="119130" y="312903"/>
                  </a:cubicBezTo>
                  <a:cubicBezTo>
                    <a:pt x="119130" y="312903"/>
                    <a:pt x="119130" y="312903"/>
                    <a:pt x="119130" y="194793"/>
                  </a:cubicBezTo>
                  <a:cubicBezTo>
                    <a:pt x="119130" y="185806"/>
                    <a:pt x="127013" y="179387"/>
                    <a:pt x="134896" y="179387"/>
                  </a:cubicBezTo>
                  <a:close/>
                  <a:moveTo>
                    <a:pt x="250698" y="119062"/>
                  </a:moveTo>
                  <a:cubicBezTo>
                    <a:pt x="250698" y="119062"/>
                    <a:pt x="250698" y="119062"/>
                    <a:pt x="295538" y="119062"/>
                  </a:cubicBezTo>
                  <a:cubicBezTo>
                    <a:pt x="303225" y="119062"/>
                    <a:pt x="309630" y="125520"/>
                    <a:pt x="309630" y="134562"/>
                  </a:cubicBezTo>
                  <a:cubicBezTo>
                    <a:pt x="309630" y="134562"/>
                    <a:pt x="309630" y="134562"/>
                    <a:pt x="309630" y="312816"/>
                  </a:cubicBezTo>
                  <a:cubicBezTo>
                    <a:pt x="309630" y="320567"/>
                    <a:pt x="303225" y="327025"/>
                    <a:pt x="295538" y="327025"/>
                  </a:cubicBezTo>
                  <a:cubicBezTo>
                    <a:pt x="295538" y="327025"/>
                    <a:pt x="295538" y="327025"/>
                    <a:pt x="250698" y="327025"/>
                  </a:cubicBezTo>
                  <a:cubicBezTo>
                    <a:pt x="243011" y="327025"/>
                    <a:pt x="236605" y="320567"/>
                    <a:pt x="236605" y="312816"/>
                  </a:cubicBezTo>
                  <a:cubicBezTo>
                    <a:pt x="236605" y="312816"/>
                    <a:pt x="236605" y="312816"/>
                    <a:pt x="236605" y="134562"/>
                  </a:cubicBezTo>
                  <a:cubicBezTo>
                    <a:pt x="236605" y="125520"/>
                    <a:pt x="243011" y="119062"/>
                    <a:pt x="250698" y="119062"/>
                  </a:cubicBezTo>
                  <a:close/>
                  <a:moveTo>
                    <a:pt x="168401" y="68262"/>
                  </a:moveTo>
                  <a:cubicBezTo>
                    <a:pt x="168401" y="68262"/>
                    <a:pt x="168401" y="68262"/>
                    <a:pt x="206017" y="76019"/>
                  </a:cubicBezTo>
                  <a:cubicBezTo>
                    <a:pt x="207314" y="76019"/>
                    <a:pt x="209908" y="78605"/>
                    <a:pt x="211205" y="79898"/>
                  </a:cubicBezTo>
                  <a:cubicBezTo>
                    <a:pt x="211205" y="82484"/>
                    <a:pt x="211205" y="83777"/>
                    <a:pt x="211205" y="86363"/>
                  </a:cubicBezTo>
                  <a:cubicBezTo>
                    <a:pt x="211205" y="86363"/>
                    <a:pt x="211205" y="86363"/>
                    <a:pt x="196937" y="121272"/>
                  </a:cubicBezTo>
                  <a:cubicBezTo>
                    <a:pt x="195640" y="123857"/>
                    <a:pt x="193046" y="125150"/>
                    <a:pt x="190452" y="126443"/>
                  </a:cubicBezTo>
                  <a:cubicBezTo>
                    <a:pt x="190452" y="126443"/>
                    <a:pt x="190452" y="126443"/>
                    <a:pt x="189154" y="126443"/>
                  </a:cubicBezTo>
                  <a:cubicBezTo>
                    <a:pt x="186560" y="126443"/>
                    <a:pt x="183966" y="123857"/>
                    <a:pt x="182669" y="122564"/>
                  </a:cubicBezTo>
                  <a:cubicBezTo>
                    <a:pt x="182669" y="122564"/>
                    <a:pt x="182669" y="122564"/>
                    <a:pt x="176183" y="108342"/>
                  </a:cubicBezTo>
                  <a:cubicBezTo>
                    <a:pt x="176183" y="108342"/>
                    <a:pt x="176183" y="108342"/>
                    <a:pt x="11451" y="192382"/>
                  </a:cubicBezTo>
                  <a:cubicBezTo>
                    <a:pt x="10154" y="192382"/>
                    <a:pt x="8857" y="193675"/>
                    <a:pt x="7559" y="193675"/>
                  </a:cubicBezTo>
                  <a:cubicBezTo>
                    <a:pt x="4965" y="193675"/>
                    <a:pt x="2371" y="192382"/>
                    <a:pt x="1074" y="189796"/>
                  </a:cubicBezTo>
                  <a:cubicBezTo>
                    <a:pt x="-1520" y="185918"/>
                    <a:pt x="1074" y="180746"/>
                    <a:pt x="3668" y="179453"/>
                  </a:cubicBezTo>
                  <a:cubicBezTo>
                    <a:pt x="3668" y="179453"/>
                    <a:pt x="3668" y="179453"/>
                    <a:pt x="168401" y="94120"/>
                  </a:cubicBezTo>
                  <a:cubicBezTo>
                    <a:pt x="168401" y="94120"/>
                    <a:pt x="168401" y="94120"/>
                    <a:pt x="160618" y="79898"/>
                  </a:cubicBezTo>
                  <a:cubicBezTo>
                    <a:pt x="159321" y="77312"/>
                    <a:pt x="159321" y="73434"/>
                    <a:pt x="160618" y="70848"/>
                  </a:cubicBezTo>
                  <a:cubicBezTo>
                    <a:pt x="163212" y="69555"/>
                    <a:pt x="165807" y="68262"/>
                    <a:pt x="168401" y="68262"/>
                  </a:cubicBezTo>
                  <a:close/>
                  <a:moveTo>
                    <a:pt x="276293" y="57150"/>
                  </a:moveTo>
                  <a:cubicBezTo>
                    <a:pt x="279865" y="58493"/>
                    <a:pt x="285818" y="59837"/>
                    <a:pt x="285818" y="65210"/>
                  </a:cubicBezTo>
                  <a:cubicBezTo>
                    <a:pt x="285818" y="71926"/>
                    <a:pt x="281056" y="74613"/>
                    <a:pt x="276293" y="74613"/>
                  </a:cubicBezTo>
                  <a:cubicBezTo>
                    <a:pt x="276293" y="74613"/>
                    <a:pt x="276293" y="74613"/>
                    <a:pt x="276293" y="57150"/>
                  </a:cubicBezTo>
                  <a:close/>
                  <a:moveTo>
                    <a:pt x="271531" y="30162"/>
                  </a:moveTo>
                  <a:lnTo>
                    <a:pt x="271531" y="44450"/>
                  </a:lnTo>
                  <a:cubicBezTo>
                    <a:pt x="264586" y="43151"/>
                    <a:pt x="260418" y="41852"/>
                    <a:pt x="260418" y="36656"/>
                  </a:cubicBezTo>
                  <a:cubicBezTo>
                    <a:pt x="260418" y="32760"/>
                    <a:pt x="264586" y="30162"/>
                    <a:pt x="271531" y="30162"/>
                  </a:cubicBezTo>
                  <a:close/>
                  <a:moveTo>
                    <a:pt x="273761" y="12700"/>
                  </a:moveTo>
                  <a:cubicBezTo>
                    <a:pt x="271187" y="12700"/>
                    <a:pt x="271187" y="13996"/>
                    <a:pt x="271187" y="15293"/>
                  </a:cubicBezTo>
                  <a:cubicBezTo>
                    <a:pt x="271187" y="15293"/>
                    <a:pt x="271187" y="15293"/>
                    <a:pt x="271187" y="20479"/>
                  </a:cubicBezTo>
                  <a:cubicBezTo>
                    <a:pt x="259603" y="20479"/>
                    <a:pt x="250592" y="26961"/>
                    <a:pt x="250592" y="38629"/>
                  </a:cubicBezTo>
                  <a:cubicBezTo>
                    <a:pt x="250592" y="47705"/>
                    <a:pt x="258315" y="52890"/>
                    <a:pt x="271187" y="55483"/>
                  </a:cubicBezTo>
                  <a:cubicBezTo>
                    <a:pt x="271187" y="55483"/>
                    <a:pt x="271187" y="55483"/>
                    <a:pt x="271187" y="73634"/>
                  </a:cubicBezTo>
                  <a:cubicBezTo>
                    <a:pt x="257028" y="73634"/>
                    <a:pt x="263464" y="60669"/>
                    <a:pt x="254454" y="60669"/>
                  </a:cubicBezTo>
                  <a:cubicBezTo>
                    <a:pt x="250592" y="60669"/>
                    <a:pt x="249305" y="63262"/>
                    <a:pt x="249305" y="67152"/>
                  </a:cubicBezTo>
                  <a:cubicBezTo>
                    <a:pt x="249305" y="73634"/>
                    <a:pt x="255741" y="82709"/>
                    <a:pt x="271187" y="82709"/>
                  </a:cubicBezTo>
                  <a:cubicBezTo>
                    <a:pt x="271187" y="82709"/>
                    <a:pt x="271187" y="82709"/>
                    <a:pt x="271187" y="87895"/>
                  </a:cubicBezTo>
                  <a:cubicBezTo>
                    <a:pt x="271187" y="89191"/>
                    <a:pt x="271187" y="90488"/>
                    <a:pt x="273761" y="90488"/>
                  </a:cubicBezTo>
                  <a:cubicBezTo>
                    <a:pt x="275048" y="90488"/>
                    <a:pt x="276336" y="89191"/>
                    <a:pt x="276336" y="87895"/>
                  </a:cubicBezTo>
                  <a:cubicBezTo>
                    <a:pt x="276336" y="87895"/>
                    <a:pt x="276336" y="87895"/>
                    <a:pt x="276336" y="82709"/>
                  </a:cubicBezTo>
                  <a:cubicBezTo>
                    <a:pt x="287920" y="81413"/>
                    <a:pt x="296930" y="76227"/>
                    <a:pt x="296930" y="64559"/>
                  </a:cubicBezTo>
                  <a:cubicBezTo>
                    <a:pt x="296930" y="51594"/>
                    <a:pt x="286633" y="47705"/>
                    <a:pt x="276336" y="45112"/>
                  </a:cubicBezTo>
                  <a:cubicBezTo>
                    <a:pt x="276336" y="45112"/>
                    <a:pt x="276336" y="45112"/>
                    <a:pt x="276336" y="29554"/>
                  </a:cubicBezTo>
                  <a:cubicBezTo>
                    <a:pt x="285346" y="29554"/>
                    <a:pt x="285346" y="38629"/>
                    <a:pt x="290494" y="38629"/>
                  </a:cubicBezTo>
                  <a:cubicBezTo>
                    <a:pt x="293069" y="38629"/>
                    <a:pt x="295643" y="36036"/>
                    <a:pt x="295643" y="33443"/>
                  </a:cubicBezTo>
                  <a:cubicBezTo>
                    <a:pt x="295643" y="24368"/>
                    <a:pt x="282771" y="20479"/>
                    <a:pt x="276336" y="20479"/>
                  </a:cubicBezTo>
                  <a:cubicBezTo>
                    <a:pt x="276336" y="20479"/>
                    <a:pt x="276336" y="20479"/>
                    <a:pt x="276336" y="15293"/>
                  </a:cubicBezTo>
                  <a:cubicBezTo>
                    <a:pt x="276336" y="13996"/>
                    <a:pt x="275048" y="12700"/>
                    <a:pt x="273761" y="12700"/>
                  </a:cubicBezTo>
                  <a:close/>
                  <a:moveTo>
                    <a:pt x="273118" y="0"/>
                  </a:moveTo>
                  <a:cubicBezTo>
                    <a:pt x="302051" y="0"/>
                    <a:pt x="325506" y="23099"/>
                    <a:pt x="325506" y="51594"/>
                  </a:cubicBezTo>
                  <a:cubicBezTo>
                    <a:pt x="325506" y="80089"/>
                    <a:pt x="302051" y="103188"/>
                    <a:pt x="273118" y="103188"/>
                  </a:cubicBezTo>
                  <a:cubicBezTo>
                    <a:pt x="244185" y="103188"/>
                    <a:pt x="220730" y="80089"/>
                    <a:pt x="220730" y="51594"/>
                  </a:cubicBezTo>
                  <a:cubicBezTo>
                    <a:pt x="220730" y="23099"/>
                    <a:pt x="244185" y="0"/>
                    <a:pt x="2731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423A1864-47F4-476B-B620-D729007D1707}"/>
              </a:ext>
            </a:extLst>
          </p:cNvPr>
          <p:cNvSpPr/>
          <p:nvPr/>
        </p:nvSpPr>
        <p:spPr>
          <a:xfrm>
            <a:off x="7202276" y="2473078"/>
            <a:ext cx="3100438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214C358-5E01-4DC8-8380-9750EFA1B111}"/>
              </a:ext>
            </a:extLst>
          </p:cNvPr>
          <p:cNvSpPr/>
          <p:nvPr/>
        </p:nvSpPr>
        <p:spPr>
          <a:xfrm>
            <a:off x="7853476" y="5550379"/>
            <a:ext cx="3100438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435C594-F17B-44B4-A62E-71975BA874E6}"/>
              </a:ext>
            </a:extLst>
          </p:cNvPr>
          <p:cNvSpPr/>
          <p:nvPr/>
        </p:nvSpPr>
        <p:spPr>
          <a:xfrm>
            <a:off x="3105272" y="5401920"/>
            <a:ext cx="3100438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538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00"/>
                            </p:stCondLst>
                            <p:childTnLst>
                              <p:par>
                                <p:cTn id="70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5" grpId="0" animBg="1"/>
      <p:bldP spid="15" grpId="1" animBg="1"/>
      <p:bldP spid="18" grpId="0" animBg="1"/>
      <p:bldP spid="18" grpId="1" animBg="1"/>
      <p:bldP spid="20" grpId="0" animBg="1"/>
      <p:bldP spid="21" grpId="0" animBg="1"/>
      <p:bldP spid="32" grpId="0"/>
      <p:bldP spid="33" grpId="0"/>
      <p:bldP spid="34" grpId="0"/>
      <p:bldP spid="39" grpId="0"/>
      <p:bldP spid="40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SubTitle_1">
            <a:extLst>
              <a:ext uri="{FF2B5EF4-FFF2-40B4-BE49-F238E27FC236}">
                <a16:creationId xmlns:a16="http://schemas.microsoft.com/office/drawing/2014/main" id="{3D4AD391-7E61-41B2-9AC9-4420E8BB927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flipH="1">
            <a:off x="6729531" y="1730819"/>
            <a:ext cx="319779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点击此处添加文本</a:t>
            </a:r>
          </a:p>
        </p:txBody>
      </p:sp>
      <p:cxnSp>
        <p:nvCxnSpPr>
          <p:cNvPr id="20" name="MH_Other_5">
            <a:extLst>
              <a:ext uri="{FF2B5EF4-FFF2-40B4-BE49-F238E27FC236}">
                <a16:creationId xmlns:a16="http://schemas.microsoft.com/office/drawing/2014/main" id="{98671DF5-7EDA-43DC-826A-59DADAA1D34D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H="1">
            <a:off x="6759329" y="2144503"/>
            <a:ext cx="3168000" cy="0"/>
          </a:xfrm>
          <a:prstGeom prst="line">
            <a:avLst/>
          </a:prstGeom>
          <a:ln>
            <a:solidFill>
              <a:srgbClr val="4BA9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Text_1">
            <a:extLst>
              <a:ext uri="{FF2B5EF4-FFF2-40B4-BE49-F238E27FC236}">
                <a16:creationId xmlns:a16="http://schemas.microsoft.com/office/drawing/2014/main" id="{1B597EFB-8C14-4BA6-B7D2-1362134D6F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6759329" y="2191050"/>
            <a:ext cx="3168000" cy="1200329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MH_SubTitle_2">
            <a:extLst>
              <a:ext uri="{FF2B5EF4-FFF2-40B4-BE49-F238E27FC236}">
                <a16:creationId xmlns:a16="http://schemas.microsoft.com/office/drawing/2014/main" id="{7D8F66D4-B841-4E07-954F-0A08C888B1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2653863" y="4624982"/>
            <a:ext cx="319779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点击此处添加文本</a:t>
            </a:r>
          </a:p>
        </p:txBody>
      </p:sp>
      <p:cxnSp>
        <p:nvCxnSpPr>
          <p:cNvPr id="23" name="MH_Other_6">
            <a:extLst>
              <a:ext uri="{FF2B5EF4-FFF2-40B4-BE49-F238E27FC236}">
                <a16:creationId xmlns:a16="http://schemas.microsoft.com/office/drawing/2014/main" id="{5B975001-690D-4970-8A8F-94D9CBAF1C89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H="1">
            <a:off x="2653863" y="5038666"/>
            <a:ext cx="3168000" cy="0"/>
          </a:xfrm>
          <a:prstGeom prst="line">
            <a:avLst/>
          </a:prstGeom>
          <a:ln>
            <a:solidFill>
              <a:srgbClr val="4BA9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Text_2">
            <a:extLst>
              <a:ext uri="{FF2B5EF4-FFF2-40B4-BE49-F238E27FC236}">
                <a16:creationId xmlns:a16="http://schemas.microsoft.com/office/drawing/2014/main" id="{6EBD36A3-9CFB-4406-A205-1E3A00ADDE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2653863" y="5085213"/>
            <a:ext cx="3197798" cy="1200329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76D907-E2F5-4E72-9E6B-939AF6F7DA60}"/>
              </a:ext>
            </a:extLst>
          </p:cNvPr>
          <p:cNvGrpSpPr/>
          <p:nvPr/>
        </p:nvGrpSpPr>
        <p:grpSpPr>
          <a:xfrm>
            <a:off x="2188653" y="1764721"/>
            <a:ext cx="3922389" cy="2582658"/>
            <a:chOff x="2188653" y="1764721"/>
            <a:chExt cx="3922389" cy="2582658"/>
          </a:xfrm>
        </p:grpSpPr>
        <p:sp>
          <p:nvSpPr>
            <p:cNvPr id="25" name="PA_矩形 24">
              <a:extLst>
                <a:ext uri="{FF2B5EF4-FFF2-40B4-BE49-F238E27FC236}">
                  <a16:creationId xmlns:a16="http://schemas.microsoft.com/office/drawing/2014/main" id="{5195352F-1930-4197-81DF-D714A43ECEA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88653" y="1764721"/>
              <a:ext cx="3922389" cy="2582658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2B119E2-05D1-46A5-904C-59F5285FC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59377" y="1924267"/>
              <a:ext cx="3587088" cy="2247182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5BA03F6-031E-4C53-A0B1-389928B66F60}"/>
              </a:ext>
            </a:extLst>
          </p:cNvPr>
          <p:cNvGrpSpPr/>
          <p:nvPr/>
        </p:nvGrpSpPr>
        <p:grpSpPr>
          <a:xfrm>
            <a:off x="6462657" y="3482278"/>
            <a:ext cx="3922389" cy="2582658"/>
            <a:chOff x="6462657" y="3482278"/>
            <a:chExt cx="3922389" cy="2582658"/>
          </a:xfrm>
        </p:grpSpPr>
        <p:sp>
          <p:nvSpPr>
            <p:cNvPr id="26" name="PA_矩形 24">
              <a:extLst>
                <a:ext uri="{FF2B5EF4-FFF2-40B4-BE49-F238E27FC236}">
                  <a16:creationId xmlns:a16="http://schemas.microsoft.com/office/drawing/2014/main" id="{D8640EC3-AD39-4430-B56D-15DFC59BE51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H="1" flipV="1">
              <a:off x="6462657" y="3482278"/>
              <a:ext cx="3922389" cy="2582658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8A1AC18-42A0-4E75-A7B5-72730982B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34777" y="3641852"/>
              <a:ext cx="3563323" cy="2276347"/>
            </a:xfrm>
            <a:prstGeom prst="rect">
              <a:avLst/>
            </a:prstGeom>
          </p:spPr>
        </p:pic>
      </p:grpSp>
      <p:grpSp>
        <p:nvGrpSpPr>
          <p:cNvPr id="27" name="PA_组合 1">
            <a:extLst>
              <a:ext uri="{FF2B5EF4-FFF2-40B4-BE49-F238E27FC236}">
                <a16:creationId xmlns:a16="http://schemas.microsoft.com/office/drawing/2014/main" id="{D7E07ACE-C723-45AD-B199-CE32BF92B70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28" name="PA_图片 9">
              <a:extLst>
                <a:ext uri="{FF2B5EF4-FFF2-40B4-BE49-F238E27FC236}">
                  <a16:creationId xmlns:a16="http://schemas.microsoft.com/office/drawing/2014/main" id="{45704E4D-BC82-4664-B790-8D664B90699E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9" name="PA_椭圆 2">
              <a:extLst>
                <a:ext uri="{FF2B5EF4-FFF2-40B4-BE49-F238E27FC236}">
                  <a16:creationId xmlns:a16="http://schemas.microsoft.com/office/drawing/2014/main" id="{67FE2F29-E555-4C4D-901D-0F8A68CB658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0A1EDE9-C799-41BD-8BB6-EE57D12DC422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02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F5E6BE0F-30FD-4466-8D5C-B74AB63CD466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55D0716-A294-4FEE-B532-E09ECFECAE3D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23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3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3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4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EE2665F-3939-470C-8784-56574E5DE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28" y="165972"/>
            <a:ext cx="11789145" cy="6526056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F8B3BD00-B8ED-4D5A-88DA-DAAA974F7C84}"/>
              </a:ext>
            </a:extLst>
          </p:cNvPr>
          <p:cNvSpPr/>
          <p:nvPr/>
        </p:nvSpPr>
        <p:spPr>
          <a:xfrm>
            <a:off x="4245127" y="807524"/>
            <a:ext cx="4073223" cy="286778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CE251E-D751-4618-B0C0-4FD08C050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190" y="4686468"/>
            <a:ext cx="1890810" cy="22005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CDD486-147F-48C1-80B1-1EA574DD7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4686468"/>
            <a:ext cx="1890810" cy="2200560"/>
          </a:xfrm>
          <a:prstGeom prst="rect">
            <a:avLst/>
          </a:prstGeom>
        </p:spPr>
      </p:pic>
      <p:pic>
        <p:nvPicPr>
          <p:cNvPr id="10" name="PA_图片 9">
            <a:extLst>
              <a:ext uri="{FF2B5EF4-FFF2-40B4-BE49-F238E27FC236}">
                <a16:creationId xmlns:a16="http://schemas.microsoft.com/office/drawing/2014/main" id="{F4031605-C13A-4941-AF62-285C64DD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74769" y="1285640"/>
            <a:ext cx="2442462" cy="1758732"/>
          </a:xfrm>
          <a:prstGeom prst="rect">
            <a:avLst/>
          </a:prstGeom>
        </p:spPr>
      </p:pic>
      <p:sp>
        <p:nvSpPr>
          <p:cNvPr id="3" name="PA_椭圆 2">
            <a:extLst>
              <a:ext uri="{FF2B5EF4-FFF2-40B4-BE49-F238E27FC236}">
                <a16:creationId xmlns:a16="http://schemas.microsoft.com/office/drawing/2014/main" id="{AF57D961-0F34-4F06-B199-CFE0017E5D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76376" y="1780150"/>
            <a:ext cx="993529" cy="9935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39DF51-E2C0-498F-A486-41F790003CAE}"/>
              </a:ext>
            </a:extLst>
          </p:cNvPr>
          <p:cNvSpPr txBox="1"/>
          <p:nvPr/>
        </p:nvSpPr>
        <p:spPr>
          <a:xfrm>
            <a:off x="5197770" y="1850349"/>
            <a:ext cx="179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4BA9B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03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C5B905-F758-4565-85E2-090D5B99C74C}"/>
              </a:ext>
            </a:extLst>
          </p:cNvPr>
          <p:cNvSpPr txBox="1"/>
          <p:nvPr/>
        </p:nvSpPr>
        <p:spPr>
          <a:xfrm>
            <a:off x="3844671" y="3549569"/>
            <a:ext cx="450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n w="3175">
                  <a:noFill/>
                </a:ln>
                <a:solidFill>
                  <a:srgbClr val="4BA9B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0A3AC10-22A2-45F1-B63B-66FCEE04E9FC}"/>
              </a:ext>
            </a:extLst>
          </p:cNvPr>
          <p:cNvSpPr/>
          <p:nvPr/>
        </p:nvSpPr>
        <p:spPr>
          <a:xfrm>
            <a:off x="4428399" y="3970324"/>
            <a:ext cx="3335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n w="317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Click here to add a title</a:t>
            </a:r>
            <a:endParaRPr lang="zh-CN" altLang="en-US" sz="2400" dirty="0">
              <a:ln w="317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414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MH_Other_1">
            <a:extLst>
              <a:ext uri="{FF2B5EF4-FFF2-40B4-BE49-F238E27FC236}">
                <a16:creationId xmlns:a16="http://schemas.microsoft.com/office/drawing/2014/main" id="{054428D5-09EB-4540-9DA3-E718F86894B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479274" y="5128255"/>
            <a:ext cx="7233450" cy="0"/>
          </a:xfrm>
          <a:prstGeom prst="line">
            <a:avLst/>
          </a:prstGeom>
          <a:ln>
            <a:solidFill>
              <a:srgbClr val="4BA9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SubTitle_1">
            <a:extLst>
              <a:ext uri="{FF2B5EF4-FFF2-40B4-BE49-F238E27FC236}">
                <a16:creationId xmlns:a16="http://schemas.microsoft.com/office/drawing/2014/main" id="{B71F4BAB-DD9C-47A8-99CB-914B0263634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76070" y="2315406"/>
            <a:ext cx="1695741" cy="2096835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a-DK" altLang="zh-CN" sz="1600" dirty="0">
                <a:solidFill>
                  <a:srgbClr val="FEFFFF"/>
                </a:solidFill>
              </a:rPr>
              <a:t>LOREM IPSUM DOLOR SIT AMET</a:t>
            </a:r>
            <a:endParaRPr lang="zh-CN" altLang="en-US" sz="1600" dirty="0">
              <a:solidFill>
                <a:srgbClr val="FEFFFF"/>
              </a:solidFill>
            </a:endParaRPr>
          </a:p>
        </p:txBody>
      </p:sp>
      <p:cxnSp>
        <p:nvCxnSpPr>
          <p:cNvPr id="15" name="MH_Other_2">
            <a:extLst>
              <a:ext uri="{FF2B5EF4-FFF2-40B4-BE49-F238E27FC236}">
                <a16:creationId xmlns:a16="http://schemas.microsoft.com/office/drawing/2014/main" id="{5581503E-5503-406D-9F76-83B118A050C5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V="1">
            <a:off x="3423940" y="4456351"/>
            <a:ext cx="0" cy="671905"/>
          </a:xfrm>
          <a:prstGeom prst="straightConnector1">
            <a:avLst/>
          </a:prstGeom>
          <a:ln>
            <a:solidFill>
              <a:srgbClr val="4BA9B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Other_3">
            <a:extLst>
              <a:ext uri="{FF2B5EF4-FFF2-40B4-BE49-F238E27FC236}">
                <a16:creationId xmlns:a16="http://schemas.microsoft.com/office/drawing/2014/main" id="{E469A766-1104-498E-95D6-5D33E89A193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3275127" y="4643488"/>
            <a:ext cx="297631" cy="297631"/>
          </a:xfrm>
          <a:prstGeom prst="ellipse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A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17" name="MH_SubTitle_2">
            <a:extLst>
              <a:ext uri="{FF2B5EF4-FFF2-40B4-BE49-F238E27FC236}">
                <a16:creationId xmlns:a16="http://schemas.microsoft.com/office/drawing/2014/main" id="{E43C0D47-3B54-4077-9422-5F04E063F89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53645" y="2315406"/>
            <a:ext cx="1695741" cy="2096835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a-DK" altLang="zh-CN" sz="1600" dirty="0">
                <a:solidFill>
                  <a:srgbClr val="FEFFFF"/>
                </a:solidFill>
              </a:rPr>
              <a:t>LOREM IPSUM DOLOR SIT AMET</a:t>
            </a:r>
            <a:endParaRPr lang="zh-CN" altLang="en-US" sz="1600" dirty="0">
              <a:solidFill>
                <a:srgbClr val="FEFFFF"/>
              </a:solidFill>
            </a:endParaRPr>
          </a:p>
        </p:txBody>
      </p:sp>
      <p:cxnSp>
        <p:nvCxnSpPr>
          <p:cNvPr id="18" name="MH_Other_4">
            <a:extLst>
              <a:ext uri="{FF2B5EF4-FFF2-40B4-BE49-F238E27FC236}">
                <a16:creationId xmlns:a16="http://schemas.microsoft.com/office/drawing/2014/main" id="{B4528972-49DC-432B-B48D-4A4B7394AB2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6101515" y="4456351"/>
            <a:ext cx="0" cy="671905"/>
          </a:xfrm>
          <a:prstGeom prst="straightConnector1">
            <a:avLst/>
          </a:prstGeom>
          <a:ln>
            <a:solidFill>
              <a:srgbClr val="4BA9B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5">
            <a:extLst>
              <a:ext uri="{FF2B5EF4-FFF2-40B4-BE49-F238E27FC236}">
                <a16:creationId xmlns:a16="http://schemas.microsoft.com/office/drawing/2014/main" id="{5800819C-AB00-4ED9-A70C-36350119742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5952702" y="4643488"/>
            <a:ext cx="297631" cy="297631"/>
          </a:xfrm>
          <a:prstGeom prst="ellipse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B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0" name="MH_SubTitle_3">
            <a:extLst>
              <a:ext uri="{FF2B5EF4-FFF2-40B4-BE49-F238E27FC236}">
                <a16:creationId xmlns:a16="http://schemas.microsoft.com/office/drawing/2014/main" id="{875768B8-BE06-4964-9BAA-73601911C88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931220" y="2315406"/>
            <a:ext cx="1695741" cy="2096835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a-DK" altLang="zh-CN" sz="1600" dirty="0">
                <a:solidFill>
                  <a:srgbClr val="FEFFFF"/>
                </a:solidFill>
              </a:rPr>
              <a:t>LOREM IPSUM DOLOR SIT AMET</a:t>
            </a:r>
            <a:endParaRPr lang="zh-CN" altLang="en-US" sz="1600" dirty="0">
              <a:solidFill>
                <a:srgbClr val="FEFFFF"/>
              </a:solidFill>
            </a:endParaRPr>
          </a:p>
        </p:txBody>
      </p:sp>
      <p:cxnSp>
        <p:nvCxnSpPr>
          <p:cNvPr id="21" name="MH_Other_6">
            <a:extLst>
              <a:ext uri="{FF2B5EF4-FFF2-40B4-BE49-F238E27FC236}">
                <a16:creationId xmlns:a16="http://schemas.microsoft.com/office/drawing/2014/main" id="{80E89106-FB6C-4204-A362-D0510DB7E01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V="1">
            <a:off x="8779091" y="4456351"/>
            <a:ext cx="0" cy="671905"/>
          </a:xfrm>
          <a:prstGeom prst="straightConnector1">
            <a:avLst/>
          </a:prstGeom>
          <a:ln>
            <a:solidFill>
              <a:srgbClr val="4BA9B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7">
            <a:extLst>
              <a:ext uri="{FF2B5EF4-FFF2-40B4-BE49-F238E27FC236}">
                <a16:creationId xmlns:a16="http://schemas.microsoft.com/office/drawing/2014/main" id="{82C05E38-5701-4E48-9510-36DCC9B41E6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8630277" y="4643488"/>
            <a:ext cx="297631" cy="297631"/>
          </a:xfrm>
          <a:prstGeom prst="ellipse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C</a:t>
            </a:r>
            <a:endParaRPr lang="zh-CN" altLang="en-US" dirty="0">
              <a:solidFill>
                <a:srgbClr val="FEFFFF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A8B8D80-FB05-4B97-852F-706B5F3CE9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36286" y="2456631"/>
            <a:ext cx="1507764" cy="180305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CAE8F3A-4090-4E17-9F66-42695B9A00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76524" y="2456631"/>
            <a:ext cx="1485901" cy="181258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3E41F45-0A22-484F-BE60-10AE874138E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62707" y="2456631"/>
            <a:ext cx="1485768" cy="1803059"/>
          </a:xfrm>
          <a:prstGeom prst="rect">
            <a:avLst/>
          </a:prstGeom>
        </p:spPr>
      </p:pic>
      <p:grpSp>
        <p:nvGrpSpPr>
          <p:cNvPr id="29" name="PA_组合 1">
            <a:extLst>
              <a:ext uri="{FF2B5EF4-FFF2-40B4-BE49-F238E27FC236}">
                <a16:creationId xmlns:a16="http://schemas.microsoft.com/office/drawing/2014/main" id="{6F145A02-FD6A-4FD3-AED1-5A44461FB141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0" name="PA_图片 9">
              <a:extLst>
                <a:ext uri="{FF2B5EF4-FFF2-40B4-BE49-F238E27FC236}">
                  <a16:creationId xmlns:a16="http://schemas.microsoft.com/office/drawing/2014/main" id="{F25A4B6C-FDEA-417C-9FA7-D1E043253543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1" name="PA_椭圆 2">
              <a:extLst>
                <a:ext uri="{FF2B5EF4-FFF2-40B4-BE49-F238E27FC236}">
                  <a16:creationId xmlns:a16="http://schemas.microsoft.com/office/drawing/2014/main" id="{D9A081CA-1DA1-407E-8792-F38BC9F87B0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343ED00-9B5B-4CCC-96A7-C88CDF65926D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03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ADC8CFE2-05F3-4402-9EAB-E4CC6EEDE8C6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11176F1-C108-4450-BDCE-9ED7AA8997A1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DA96DA48-7E91-4CD3-92C2-210DFF4252FA}"/>
              </a:ext>
            </a:extLst>
          </p:cNvPr>
          <p:cNvSpPr txBox="1"/>
          <p:nvPr/>
        </p:nvSpPr>
        <p:spPr>
          <a:xfrm>
            <a:off x="2347200" y="5157283"/>
            <a:ext cx="209542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4CC38565-0C06-482E-82CD-62B1E58B795B}"/>
              </a:ext>
            </a:extLst>
          </p:cNvPr>
          <p:cNvSpPr txBox="1"/>
          <p:nvPr/>
        </p:nvSpPr>
        <p:spPr>
          <a:xfrm>
            <a:off x="5057879" y="5157283"/>
            <a:ext cx="209542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B1B922E5-0B8C-469D-AFD2-4F6EF2360698}"/>
              </a:ext>
            </a:extLst>
          </p:cNvPr>
          <p:cNvSpPr txBox="1"/>
          <p:nvPr/>
        </p:nvSpPr>
        <p:spPr>
          <a:xfrm>
            <a:off x="7699443" y="5157283"/>
            <a:ext cx="209542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5033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00"/>
                            </p:stCondLst>
                            <p:childTnLst>
                              <p:par>
                                <p:cTn id="7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33" grpId="0"/>
      <p:bldP spid="34" grpId="0"/>
      <p:bldP spid="35" grpId="1"/>
      <p:bldP spid="36" grpId="1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D1A04998-2E5C-46BD-A7AD-80BF368244A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4934354" y="1768110"/>
            <a:ext cx="2323294" cy="218751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C3691C9-8C2D-40A3-82A8-7751D23E580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7220077" y="1803475"/>
            <a:ext cx="2323294" cy="218751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AD37151-5D4C-4D67-936A-A14A4A34730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2648630" y="1732745"/>
            <a:ext cx="2323294" cy="2187512"/>
          </a:xfrm>
          <a:prstGeom prst="rect">
            <a:avLst/>
          </a:prstGeom>
        </p:spPr>
      </p:pic>
      <p:cxnSp>
        <p:nvCxnSpPr>
          <p:cNvPr id="22" name="MH_Other_10">
            <a:extLst>
              <a:ext uri="{FF2B5EF4-FFF2-40B4-BE49-F238E27FC236}">
                <a16:creationId xmlns:a16="http://schemas.microsoft.com/office/drawing/2014/main" id="{B8E55827-5D99-40DC-A6DF-26034BC74304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855913" y="4313199"/>
            <a:ext cx="6480175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MH_Other_1">
            <a:extLst>
              <a:ext uri="{FF2B5EF4-FFF2-40B4-BE49-F238E27FC236}">
                <a16:creationId xmlns:a16="http://schemas.microsoft.com/office/drawing/2014/main" id="{09423E92-DA23-430D-B1BA-1E6602421E39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18900000">
            <a:off x="3135832" y="2278937"/>
            <a:ext cx="1236589" cy="1236589"/>
          </a:xfrm>
          <a:custGeom>
            <a:avLst/>
            <a:gdLst>
              <a:gd name="T0" fmla="*/ 2147483646 w 1260"/>
              <a:gd name="T1" fmla="*/ 2147483646 h 1260"/>
              <a:gd name="T2" fmla="*/ 2147483646 w 1260"/>
              <a:gd name="T3" fmla="*/ 2147483646 h 1260"/>
              <a:gd name="T4" fmla="*/ 2147483646 w 1260"/>
              <a:gd name="T5" fmla="*/ 2147483646 h 1260"/>
              <a:gd name="T6" fmla="*/ 2147483646 w 1260"/>
              <a:gd name="T7" fmla="*/ 2147483646 h 1260"/>
              <a:gd name="T8" fmla="*/ 2147483646 w 1260"/>
              <a:gd name="T9" fmla="*/ 2147483646 h 1260"/>
              <a:gd name="T10" fmla="*/ 2147483646 w 1260"/>
              <a:gd name="T11" fmla="*/ 2147483646 h 1260"/>
              <a:gd name="T12" fmla="*/ 2147483646 w 1260"/>
              <a:gd name="T13" fmla="*/ 2147483646 h 1260"/>
              <a:gd name="T14" fmla="*/ 2147483646 w 1260"/>
              <a:gd name="T15" fmla="*/ 2147483646 h 1260"/>
              <a:gd name="T16" fmla="*/ 2147483646 w 1260"/>
              <a:gd name="T17" fmla="*/ 2147483646 h 1260"/>
              <a:gd name="T18" fmla="*/ 2147483646 w 1260"/>
              <a:gd name="T19" fmla="*/ 2147483646 h 1260"/>
              <a:gd name="T20" fmla="*/ 2147483646 w 1260"/>
              <a:gd name="T21" fmla="*/ 2147483646 h 1260"/>
              <a:gd name="T22" fmla="*/ 2147483646 w 1260"/>
              <a:gd name="T23" fmla="*/ 0 h 1260"/>
              <a:gd name="T24" fmla="*/ 2147483646 w 1260"/>
              <a:gd name="T25" fmla="*/ 2147483646 h 1260"/>
              <a:gd name="T26" fmla="*/ 2147483646 w 1260"/>
              <a:gd name="T27" fmla="*/ 2147483646 h 1260"/>
              <a:gd name="T28" fmla="*/ 2147483646 w 1260"/>
              <a:gd name="T29" fmla="*/ 2147483646 h 1260"/>
              <a:gd name="T30" fmla="*/ 2147483646 w 1260"/>
              <a:gd name="T31" fmla="*/ 2147483646 h 1260"/>
              <a:gd name="T32" fmla="*/ 2147483646 w 1260"/>
              <a:gd name="T33" fmla="*/ 0 h 1260"/>
              <a:gd name="T34" fmla="*/ 2147483646 w 1260"/>
              <a:gd name="T35" fmla="*/ 2147483646 h 1260"/>
              <a:gd name="T36" fmla="*/ 2147483646 w 1260"/>
              <a:gd name="T37" fmla="*/ 2147483646 h 1260"/>
              <a:gd name="T38" fmla="*/ 2147483646 w 1260"/>
              <a:gd name="T39" fmla="*/ 2147483646 h 1260"/>
              <a:gd name="T40" fmla="*/ 2147483646 w 1260"/>
              <a:gd name="T41" fmla="*/ 2147483646 h 1260"/>
              <a:gd name="T42" fmla="*/ 2147483646 w 1260"/>
              <a:gd name="T43" fmla="*/ 2147483646 h 1260"/>
              <a:gd name="T44" fmla="*/ 2147483646 w 1260"/>
              <a:gd name="T45" fmla="*/ 2147483646 h 1260"/>
              <a:gd name="T46" fmla="*/ 2147483646 w 1260"/>
              <a:gd name="T47" fmla="*/ 2147483646 h 1260"/>
              <a:gd name="T48" fmla="*/ 2147483646 w 1260"/>
              <a:gd name="T49" fmla="*/ 2147483646 h 1260"/>
              <a:gd name="T50" fmla="*/ 0 w 1260"/>
              <a:gd name="T51" fmla="*/ 2147483646 h 1260"/>
              <a:gd name="T52" fmla="*/ 2147483646 w 1260"/>
              <a:gd name="T53" fmla="*/ 2147483646 h 1260"/>
              <a:gd name="T54" fmla="*/ 2147483646 w 1260"/>
              <a:gd name="T55" fmla="*/ 2147483646 h 1260"/>
              <a:gd name="T56" fmla="*/ 2147483646 w 1260"/>
              <a:gd name="T57" fmla="*/ 2147483646 h 1260"/>
              <a:gd name="T58" fmla="*/ 2147483646 w 1260"/>
              <a:gd name="T59" fmla="*/ 2147483646 h 1260"/>
              <a:gd name="T60" fmla="*/ 0 w 1260"/>
              <a:gd name="T61" fmla="*/ 2147483646 h 1260"/>
              <a:gd name="T62" fmla="*/ 2147483646 w 1260"/>
              <a:gd name="T63" fmla="*/ 2147483646 h 1260"/>
              <a:gd name="T64" fmla="*/ 2147483646 w 1260"/>
              <a:gd name="T65" fmla="*/ 2147483646 h 1260"/>
              <a:gd name="T66" fmla="*/ 2147483646 w 1260"/>
              <a:gd name="T67" fmla="*/ 2147483646 h 1260"/>
              <a:gd name="T68" fmla="*/ 2147483646 w 1260"/>
              <a:gd name="T69" fmla="*/ 2147483646 h 1260"/>
              <a:gd name="T70" fmla="*/ 2147483646 w 1260"/>
              <a:gd name="T71" fmla="*/ 2147483646 h 1260"/>
              <a:gd name="T72" fmla="*/ 2147483646 w 1260"/>
              <a:gd name="T73" fmla="*/ 2147483646 h 1260"/>
              <a:gd name="T74" fmla="*/ 2147483646 w 1260"/>
              <a:gd name="T75" fmla="*/ 2147483646 h 1260"/>
              <a:gd name="T76" fmla="*/ 2147483646 w 1260"/>
              <a:gd name="T77" fmla="*/ 2147483646 h 1260"/>
              <a:gd name="T78" fmla="*/ 2147483646 w 1260"/>
              <a:gd name="T79" fmla="*/ 2147483646 h 1260"/>
              <a:gd name="T80" fmla="*/ 2147483646 w 1260"/>
              <a:gd name="T81" fmla="*/ 2147483646 h 1260"/>
              <a:gd name="T82" fmla="*/ 2147483646 w 1260"/>
              <a:gd name="T83" fmla="*/ 2147483646 h 1260"/>
              <a:gd name="T84" fmla="*/ 2147483646 w 1260"/>
              <a:gd name="T85" fmla="*/ 2147483646 h 1260"/>
              <a:gd name="T86" fmla="*/ 2147483646 w 1260"/>
              <a:gd name="T87" fmla="*/ 2147483646 h 1260"/>
              <a:gd name="T88" fmla="*/ 2147483646 w 1260"/>
              <a:gd name="T89" fmla="*/ 2147483646 h 1260"/>
              <a:gd name="T90" fmla="*/ 2147483646 w 1260"/>
              <a:gd name="T91" fmla="*/ 2147483646 h 1260"/>
              <a:gd name="T92" fmla="*/ 2147483646 w 1260"/>
              <a:gd name="T93" fmla="*/ 2147483646 h 1260"/>
              <a:gd name="T94" fmla="*/ 2147483646 w 1260"/>
              <a:gd name="T95" fmla="*/ 2147483646 h 1260"/>
              <a:gd name="T96" fmla="*/ 2147483646 w 1260"/>
              <a:gd name="T97" fmla="*/ 2147483646 h 1260"/>
              <a:gd name="T98" fmla="*/ 2147483646 w 1260"/>
              <a:gd name="T99" fmla="*/ 2147483646 h 1260"/>
              <a:gd name="T100" fmla="*/ 2147483646 w 1260"/>
              <a:gd name="T101" fmla="*/ 2147483646 h 1260"/>
              <a:gd name="T102" fmla="*/ 2147483646 w 1260"/>
              <a:gd name="T103" fmla="*/ 2147483646 h 1260"/>
              <a:gd name="T104" fmla="*/ 2147483646 w 1260"/>
              <a:gd name="T105" fmla="*/ 2147483646 h 1260"/>
              <a:gd name="T106" fmla="*/ 2147483646 w 1260"/>
              <a:gd name="T107" fmla="*/ 2147483646 h 1260"/>
              <a:gd name="T108" fmla="*/ 2147483646 w 1260"/>
              <a:gd name="T109" fmla="*/ 2147483646 h 1260"/>
              <a:gd name="T110" fmla="*/ 2147483646 w 1260"/>
              <a:gd name="T111" fmla="*/ 2147483646 h 12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60" h="1260">
                <a:moveTo>
                  <a:pt x="1228" y="592"/>
                </a:moveTo>
                <a:lnTo>
                  <a:pt x="1228" y="592"/>
                </a:lnTo>
                <a:lnTo>
                  <a:pt x="1242" y="554"/>
                </a:lnTo>
                <a:lnTo>
                  <a:pt x="1252" y="514"/>
                </a:lnTo>
                <a:lnTo>
                  <a:pt x="1258" y="472"/>
                </a:lnTo>
                <a:lnTo>
                  <a:pt x="1260" y="430"/>
                </a:lnTo>
                <a:lnTo>
                  <a:pt x="1258" y="386"/>
                </a:lnTo>
                <a:lnTo>
                  <a:pt x="1250" y="344"/>
                </a:lnTo>
                <a:lnTo>
                  <a:pt x="1240" y="302"/>
                </a:lnTo>
                <a:lnTo>
                  <a:pt x="1226" y="264"/>
                </a:lnTo>
                <a:lnTo>
                  <a:pt x="1208" y="226"/>
                </a:lnTo>
                <a:lnTo>
                  <a:pt x="1186" y="190"/>
                </a:lnTo>
                <a:lnTo>
                  <a:pt x="1162" y="158"/>
                </a:lnTo>
                <a:lnTo>
                  <a:pt x="1134" y="126"/>
                </a:lnTo>
                <a:lnTo>
                  <a:pt x="1104" y="98"/>
                </a:lnTo>
                <a:lnTo>
                  <a:pt x="1070" y="74"/>
                </a:lnTo>
                <a:lnTo>
                  <a:pt x="1034" y="52"/>
                </a:lnTo>
                <a:lnTo>
                  <a:pt x="998" y="34"/>
                </a:lnTo>
                <a:lnTo>
                  <a:pt x="958" y="20"/>
                </a:lnTo>
                <a:lnTo>
                  <a:pt x="916" y="10"/>
                </a:lnTo>
                <a:lnTo>
                  <a:pt x="874" y="2"/>
                </a:lnTo>
                <a:lnTo>
                  <a:pt x="830" y="0"/>
                </a:lnTo>
                <a:lnTo>
                  <a:pt x="792" y="2"/>
                </a:lnTo>
                <a:lnTo>
                  <a:pt x="756" y="8"/>
                </a:lnTo>
                <a:lnTo>
                  <a:pt x="720" y="16"/>
                </a:lnTo>
                <a:lnTo>
                  <a:pt x="684" y="26"/>
                </a:lnTo>
                <a:lnTo>
                  <a:pt x="576" y="26"/>
                </a:lnTo>
                <a:lnTo>
                  <a:pt x="540" y="16"/>
                </a:lnTo>
                <a:lnTo>
                  <a:pt x="504" y="8"/>
                </a:lnTo>
                <a:lnTo>
                  <a:pt x="468" y="2"/>
                </a:lnTo>
                <a:lnTo>
                  <a:pt x="430" y="0"/>
                </a:lnTo>
                <a:lnTo>
                  <a:pt x="386" y="2"/>
                </a:lnTo>
                <a:lnTo>
                  <a:pt x="344" y="10"/>
                </a:lnTo>
                <a:lnTo>
                  <a:pt x="302" y="20"/>
                </a:lnTo>
                <a:lnTo>
                  <a:pt x="262" y="34"/>
                </a:lnTo>
                <a:lnTo>
                  <a:pt x="226" y="52"/>
                </a:lnTo>
                <a:lnTo>
                  <a:pt x="190" y="74"/>
                </a:lnTo>
                <a:lnTo>
                  <a:pt x="156" y="98"/>
                </a:lnTo>
                <a:lnTo>
                  <a:pt x="126" y="126"/>
                </a:lnTo>
                <a:lnTo>
                  <a:pt x="98" y="158"/>
                </a:lnTo>
                <a:lnTo>
                  <a:pt x="74" y="190"/>
                </a:lnTo>
                <a:lnTo>
                  <a:pt x="52" y="226"/>
                </a:lnTo>
                <a:lnTo>
                  <a:pt x="34" y="264"/>
                </a:lnTo>
                <a:lnTo>
                  <a:pt x="20" y="302"/>
                </a:lnTo>
                <a:lnTo>
                  <a:pt x="8" y="344"/>
                </a:lnTo>
                <a:lnTo>
                  <a:pt x="2" y="386"/>
                </a:lnTo>
                <a:lnTo>
                  <a:pt x="0" y="430"/>
                </a:lnTo>
                <a:lnTo>
                  <a:pt x="2" y="470"/>
                </a:lnTo>
                <a:lnTo>
                  <a:pt x="8" y="510"/>
                </a:lnTo>
                <a:lnTo>
                  <a:pt x="16" y="548"/>
                </a:lnTo>
                <a:lnTo>
                  <a:pt x="28" y="584"/>
                </a:lnTo>
                <a:lnTo>
                  <a:pt x="28" y="676"/>
                </a:lnTo>
                <a:lnTo>
                  <a:pt x="16" y="712"/>
                </a:lnTo>
                <a:lnTo>
                  <a:pt x="8" y="750"/>
                </a:lnTo>
                <a:lnTo>
                  <a:pt x="2" y="790"/>
                </a:lnTo>
                <a:lnTo>
                  <a:pt x="0" y="830"/>
                </a:lnTo>
                <a:lnTo>
                  <a:pt x="2" y="874"/>
                </a:lnTo>
                <a:lnTo>
                  <a:pt x="8" y="916"/>
                </a:lnTo>
                <a:lnTo>
                  <a:pt x="20" y="958"/>
                </a:lnTo>
                <a:lnTo>
                  <a:pt x="34" y="998"/>
                </a:lnTo>
                <a:lnTo>
                  <a:pt x="52" y="1036"/>
                </a:lnTo>
                <a:lnTo>
                  <a:pt x="74" y="1070"/>
                </a:lnTo>
                <a:lnTo>
                  <a:pt x="98" y="1104"/>
                </a:lnTo>
                <a:lnTo>
                  <a:pt x="126" y="1134"/>
                </a:lnTo>
                <a:lnTo>
                  <a:pt x="156" y="1162"/>
                </a:lnTo>
                <a:lnTo>
                  <a:pt x="190" y="1186"/>
                </a:lnTo>
                <a:lnTo>
                  <a:pt x="226" y="1208"/>
                </a:lnTo>
                <a:lnTo>
                  <a:pt x="262" y="1226"/>
                </a:lnTo>
                <a:lnTo>
                  <a:pt x="302" y="1240"/>
                </a:lnTo>
                <a:lnTo>
                  <a:pt x="344" y="1252"/>
                </a:lnTo>
                <a:lnTo>
                  <a:pt x="386" y="1258"/>
                </a:lnTo>
                <a:lnTo>
                  <a:pt x="430" y="1260"/>
                </a:lnTo>
                <a:lnTo>
                  <a:pt x="468" y="1258"/>
                </a:lnTo>
                <a:lnTo>
                  <a:pt x="504" y="1254"/>
                </a:lnTo>
                <a:lnTo>
                  <a:pt x="540" y="1246"/>
                </a:lnTo>
                <a:lnTo>
                  <a:pt x="576" y="1234"/>
                </a:lnTo>
                <a:lnTo>
                  <a:pt x="684" y="1234"/>
                </a:lnTo>
                <a:lnTo>
                  <a:pt x="718" y="1246"/>
                </a:lnTo>
                <a:lnTo>
                  <a:pt x="754" y="1254"/>
                </a:lnTo>
                <a:lnTo>
                  <a:pt x="792" y="1258"/>
                </a:lnTo>
                <a:lnTo>
                  <a:pt x="830" y="1260"/>
                </a:lnTo>
                <a:lnTo>
                  <a:pt x="874" y="1258"/>
                </a:lnTo>
                <a:lnTo>
                  <a:pt x="916" y="1252"/>
                </a:lnTo>
                <a:lnTo>
                  <a:pt x="958" y="1240"/>
                </a:lnTo>
                <a:lnTo>
                  <a:pt x="998" y="1226"/>
                </a:lnTo>
                <a:lnTo>
                  <a:pt x="1034" y="1208"/>
                </a:lnTo>
                <a:lnTo>
                  <a:pt x="1070" y="1186"/>
                </a:lnTo>
                <a:lnTo>
                  <a:pt x="1104" y="1162"/>
                </a:lnTo>
                <a:lnTo>
                  <a:pt x="1134" y="1134"/>
                </a:lnTo>
                <a:lnTo>
                  <a:pt x="1162" y="1104"/>
                </a:lnTo>
                <a:lnTo>
                  <a:pt x="1186" y="1070"/>
                </a:lnTo>
                <a:lnTo>
                  <a:pt x="1208" y="1036"/>
                </a:lnTo>
                <a:lnTo>
                  <a:pt x="1226" y="998"/>
                </a:lnTo>
                <a:lnTo>
                  <a:pt x="1240" y="958"/>
                </a:lnTo>
                <a:lnTo>
                  <a:pt x="1250" y="916"/>
                </a:lnTo>
                <a:lnTo>
                  <a:pt x="1258" y="874"/>
                </a:lnTo>
                <a:lnTo>
                  <a:pt x="1260" y="830"/>
                </a:lnTo>
                <a:lnTo>
                  <a:pt x="1258" y="788"/>
                </a:lnTo>
                <a:lnTo>
                  <a:pt x="1252" y="746"/>
                </a:lnTo>
                <a:lnTo>
                  <a:pt x="1242" y="706"/>
                </a:lnTo>
                <a:lnTo>
                  <a:pt x="1228" y="668"/>
                </a:lnTo>
                <a:lnTo>
                  <a:pt x="1228" y="592"/>
                </a:lnTo>
                <a:close/>
              </a:path>
            </a:pathLst>
          </a:custGeom>
          <a:solidFill>
            <a:schemeClr val="bg1"/>
          </a:solidFill>
          <a:ln w="1016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PA_MH_Other_5">
            <a:extLst>
              <a:ext uri="{FF2B5EF4-FFF2-40B4-BE49-F238E27FC236}">
                <a16:creationId xmlns:a16="http://schemas.microsoft.com/office/drawing/2014/main" id="{B6FFFE96-239B-493C-99D5-C03D4543F604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18900000">
            <a:off x="7689690" y="2410202"/>
            <a:ext cx="1236589" cy="1236589"/>
          </a:xfrm>
          <a:custGeom>
            <a:avLst/>
            <a:gdLst>
              <a:gd name="T0" fmla="*/ 2147483646 w 1260"/>
              <a:gd name="T1" fmla="*/ 2147483646 h 1260"/>
              <a:gd name="T2" fmla="*/ 2147483646 w 1260"/>
              <a:gd name="T3" fmla="*/ 2147483646 h 1260"/>
              <a:gd name="T4" fmla="*/ 2147483646 w 1260"/>
              <a:gd name="T5" fmla="*/ 2147483646 h 1260"/>
              <a:gd name="T6" fmla="*/ 2147483646 w 1260"/>
              <a:gd name="T7" fmla="*/ 2147483646 h 1260"/>
              <a:gd name="T8" fmla="*/ 2147483646 w 1260"/>
              <a:gd name="T9" fmla="*/ 2147483646 h 1260"/>
              <a:gd name="T10" fmla="*/ 2147483646 w 1260"/>
              <a:gd name="T11" fmla="*/ 2147483646 h 1260"/>
              <a:gd name="T12" fmla="*/ 2147483646 w 1260"/>
              <a:gd name="T13" fmla="*/ 2147483646 h 1260"/>
              <a:gd name="T14" fmla="*/ 2147483646 w 1260"/>
              <a:gd name="T15" fmla="*/ 2147483646 h 1260"/>
              <a:gd name="T16" fmla="*/ 2147483646 w 1260"/>
              <a:gd name="T17" fmla="*/ 2147483646 h 1260"/>
              <a:gd name="T18" fmla="*/ 2147483646 w 1260"/>
              <a:gd name="T19" fmla="*/ 2147483646 h 1260"/>
              <a:gd name="T20" fmla="*/ 2147483646 w 1260"/>
              <a:gd name="T21" fmla="*/ 2147483646 h 1260"/>
              <a:gd name="T22" fmla="*/ 2147483646 w 1260"/>
              <a:gd name="T23" fmla="*/ 0 h 1260"/>
              <a:gd name="T24" fmla="*/ 2147483646 w 1260"/>
              <a:gd name="T25" fmla="*/ 2147483646 h 1260"/>
              <a:gd name="T26" fmla="*/ 2147483646 w 1260"/>
              <a:gd name="T27" fmla="*/ 2147483646 h 1260"/>
              <a:gd name="T28" fmla="*/ 2147483646 w 1260"/>
              <a:gd name="T29" fmla="*/ 2147483646 h 1260"/>
              <a:gd name="T30" fmla="*/ 2147483646 w 1260"/>
              <a:gd name="T31" fmla="*/ 2147483646 h 1260"/>
              <a:gd name="T32" fmla="*/ 2147483646 w 1260"/>
              <a:gd name="T33" fmla="*/ 0 h 1260"/>
              <a:gd name="T34" fmla="*/ 2147483646 w 1260"/>
              <a:gd name="T35" fmla="*/ 2147483646 h 1260"/>
              <a:gd name="T36" fmla="*/ 2147483646 w 1260"/>
              <a:gd name="T37" fmla="*/ 2147483646 h 1260"/>
              <a:gd name="T38" fmla="*/ 2147483646 w 1260"/>
              <a:gd name="T39" fmla="*/ 2147483646 h 1260"/>
              <a:gd name="T40" fmla="*/ 2147483646 w 1260"/>
              <a:gd name="T41" fmla="*/ 2147483646 h 1260"/>
              <a:gd name="T42" fmla="*/ 2147483646 w 1260"/>
              <a:gd name="T43" fmla="*/ 2147483646 h 1260"/>
              <a:gd name="T44" fmla="*/ 2147483646 w 1260"/>
              <a:gd name="T45" fmla="*/ 2147483646 h 1260"/>
              <a:gd name="T46" fmla="*/ 2147483646 w 1260"/>
              <a:gd name="T47" fmla="*/ 2147483646 h 1260"/>
              <a:gd name="T48" fmla="*/ 2147483646 w 1260"/>
              <a:gd name="T49" fmla="*/ 2147483646 h 1260"/>
              <a:gd name="T50" fmla="*/ 0 w 1260"/>
              <a:gd name="T51" fmla="*/ 2147483646 h 1260"/>
              <a:gd name="T52" fmla="*/ 2147483646 w 1260"/>
              <a:gd name="T53" fmla="*/ 2147483646 h 1260"/>
              <a:gd name="T54" fmla="*/ 2147483646 w 1260"/>
              <a:gd name="T55" fmla="*/ 2147483646 h 1260"/>
              <a:gd name="T56" fmla="*/ 2147483646 w 1260"/>
              <a:gd name="T57" fmla="*/ 2147483646 h 1260"/>
              <a:gd name="T58" fmla="*/ 2147483646 w 1260"/>
              <a:gd name="T59" fmla="*/ 2147483646 h 1260"/>
              <a:gd name="T60" fmla="*/ 0 w 1260"/>
              <a:gd name="T61" fmla="*/ 2147483646 h 1260"/>
              <a:gd name="T62" fmla="*/ 2147483646 w 1260"/>
              <a:gd name="T63" fmla="*/ 2147483646 h 1260"/>
              <a:gd name="T64" fmla="*/ 2147483646 w 1260"/>
              <a:gd name="T65" fmla="*/ 2147483646 h 1260"/>
              <a:gd name="T66" fmla="*/ 2147483646 w 1260"/>
              <a:gd name="T67" fmla="*/ 2147483646 h 1260"/>
              <a:gd name="T68" fmla="*/ 2147483646 w 1260"/>
              <a:gd name="T69" fmla="*/ 2147483646 h 1260"/>
              <a:gd name="T70" fmla="*/ 2147483646 w 1260"/>
              <a:gd name="T71" fmla="*/ 2147483646 h 1260"/>
              <a:gd name="T72" fmla="*/ 2147483646 w 1260"/>
              <a:gd name="T73" fmla="*/ 2147483646 h 1260"/>
              <a:gd name="T74" fmla="*/ 2147483646 w 1260"/>
              <a:gd name="T75" fmla="*/ 2147483646 h 1260"/>
              <a:gd name="T76" fmla="*/ 2147483646 w 1260"/>
              <a:gd name="T77" fmla="*/ 2147483646 h 1260"/>
              <a:gd name="T78" fmla="*/ 2147483646 w 1260"/>
              <a:gd name="T79" fmla="*/ 2147483646 h 1260"/>
              <a:gd name="T80" fmla="*/ 2147483646 w 1260"/>
              <a:gd name="T81" fmla="*/ 2147483646 h 1260"/>
              <a:gd name="T82" fmla="*/ 2147483646 w 1260"/>
              <a:gd name="T83" fmla="*/ 2147483646 h 1260"/>
              <a:gd name="T84" fmla="*/ 2147483646 w 1260"/>
              <a:gd name="T85" fmla="*/ 2147483646 h 1260"/>
              <a:gd name="T86" fmla="*/ 2147483646 w 1260"/>
              <a:gd name="T87" fmla="*/ 2147483646 h 1260"/>
              <a:gd name="T88" fmla="*/ 2147483646 w 1260"/>
              <a:gd name="T89" fmla="*/ 2147483646 h 1260"/>
              <a:gd name="T90" fmla="*/ 2147483646 w 1260"/>
              <a:gd name="T91" fmla="*/ 2147483646 h 1260"/>
              <a:gd name="T92" fmla="*/ 2147483646 w 1260"/>
              <a:gd name="T93" fmla="*/ 2147483646 h 1260"/>
              <a:gd name="T94" fmla="*/ 2147483646 w 1260"/>
              <a:gd name="T95" fmla="*/ 2147483646 h 1260"/>
              <a:gd name="T96" fmla="*/ 2147483646 w 1260"/>
              <a:gd name="T97" fmla="*/ 2147483646 h 1260"/>
              <a:gd name="T98" fmla="*/ 2147483646 w 1260"/>
              <a:gd name="T99" fmla="*/ 2147483646 h 1260"/>
              <a:gd name="T100" fmla="*/ 2147483646 w 1260"/>
              <a:gd name="T101" fmla="*/ 2147483646 h 1260"/>
              <a:gd name="T102" fmla="*/ 2147483646 w 1260"/>
              <a:gd name="T103" fmla="*/ 2147483646 h 1260"/>
              <a:gd name="T104" fmla="*/ 2147483646 w 1260"/>
              <a:gd name="T105" fmla="*/ 2147483646 h 1260"/>
              <a:gd name="T106" fmla="*/ 2147483646 w 1260"/>
              <a:gd name="T107" fmla="*/ 2147483646 h 1260"/>
              <a:gd name="T108" fmla="*/ 2147483646 w 1260"/>
              <a:gd name="T109" fmla="*/ 2147483646 h 1260"/>
              <a:gd name="T110" fmla="*/ 2147483646 w 1260"/>
              <a:gd name="T111" fmla="*/ 2147483646 h 12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60" h="1260">
                <a:moveTo>
                  <a:pt x="1228" y="592"/>
                </a:moveTo>
                <a:lnTo>
                  <a:pt x="1228" y="592"/>
                </a:lnTo>
                <a:lnTo>
                  <a:pt x="1242" y="554"/>
                </a:lnTo>
                <a:lnTo>
                  <a:pt x="1252" y="514"/>
                </a:lnTo>
                <a:lnTo>
                  <a:pt x="1258" y="472"/>
                </a:lnTo>
                <a:lnTo>
                  <a:pt x="1260" y="430"/>
                </a:lnTo>
                <a:lnTo>
                  <a:pt x="1258" y="386"/>
                </a:lnTo>
                <a:lnTo>
                  <a:pt x="1250" y="344"/>
                </a:lnTo>
                <a:lnTo>
                  <a:pt x="1240" y="302"/>
                </a:lnTo>
                <a:lnTo>
                  <a:pt x="1226" y="264"/>
                </a:lnTo>
                <a:lnTo>
                  <a:pt x="1208" y="226"/>
                </a:lnTo>
                <a:lnTo>
                  <a:pt x="1186" y="190"/>
                </a:lnTo>
                <a:lnTo>
                  <a:pt x="1162" y="158"/>
                </a:lnTo>
                <a:lnTo>
                  <a:pt x="1134" y="126"/>
                </a:lnTo>
                <a:lnTo>
                  <a:pt x="1104" y="98"/>
                </a:lnTo>
                <a:lnTo>
                  <a:pt x="1070" y="74"/>
                </a:lnTo>
                <a:lnTo>
                  <a:pt x="1034" y="52"/>
                </a:lnTo>
                <a:lnTo>
                  <a:pt x="998" y="34"/>
                </a:lnTo>
                <a:lnTo>
                  <a:pt x="958" y="20"/>
                </a:lnTo>
                <a:lnTo>
                  <a:pt x="916" y="10"/>
                </a:lnTo>
                <a:lnTo>
                  <a:pt x="874" y="2"/>
                </a:lnTo>
                <a:lnTo>
                  <a:pt x="830" y="0"/>
                </a:lnTo>
                <a:lnTo>
                  <a:pt x="792" y="2"/>
                </a:lnTo>
                <a:lnTo>
                  <a:pt x="756" y="8"/>
                </a:lnTo>
                <a:lnTo>
                  <a:pt x="720" y="16"/>
                </a:lnTo>
                <a:lnTo>
                  <a:pt x="684" y="26"/>
                </a:lnTo>
                <a:lnTo>
                  <a:pt x="576" y="26"/>
                </a:lnTo>
                <a:lnTo>
                  <a:pt x="540" y="16"/>
                </a:lnTo>
                <a:lnTo>
                  <a:pt x="504" y="8"/>
                </a:lnTo>
                <a:lnTo>
                  <a:pt x="468" y="2"/>
                </a:lnTo>
                <a:lnTo>
                  <a:pt x="430" y="0"/>
                </a:lnTo>
                <a:lnTo>
                  <a:pt x="386" y="2"/>
                </a:lnTo>
                <a:lnTo>
                  <a:pt x="344" y="10"/>
                </a:lnTo>
                <a:lnTo>
                  <a:pt x="302" y="20"/>
                </a:lnTo>
                <a:lnTo>
                  <a:pt x="262" y="34"/>
                </a:lnTo>
                <a:lnTo>
                  <a:pt x="226" y="52"/>
                </a:lnTo>
                <a:lnTo>
                  <a:pt x="190" y="74"/>
                </a:lnTo>
                <a:lnTo>
                  <a:pt x="156" y="98"/>
                </a:lnTo>
                <a:lnTo>
                  <a:pt x="126" y="126"/>
                </a:lnTo>
                <a:lnTo>
                  <a:pt x="98" y="158"/>
                </a:lnTo>
                <a:lnTo>
                  <a:pt x="74" y="190"/>
                </a:lnTo>
                <a:lnTo>
                  <a:pt x="52" y="226"/>
                </a:lnTo>
                <a:lnTo>
                  <a:pt x="34" y="264"/>
                </a:lnTo>
                <a:lnTo>
                  <a:pt x="20" y="302"/>
                </a:lnTo>
                <a:lnTo>
                  <a:pt x="8" y="344"/>
                </a:lnTo>
                <a:lnTo>
                  <a:pt x="2" y="386"/>
                </a:lnTo>
                <a:lnTo>
                  <a:pt x="0" y="430"/>
                </a:lnTo>
                <a:lnTo>
                  <a:pt x="2" y="470"/>
                </a:lnTo>
                <a:lnTo>
                  <a:pt x="8" y="510"/>
                </a:lnTo>
                <a:lnTo>
                  <a:pt x="16" y="548"/>
                </a:lnTo>
                <a:lnTo>
                  <a:pt x="28" y="584"/>
                </a:lnTo>
                <a:lnTo>
                  <a:pt x="28" y="676"/>
                </a:lnTo>
                <a:lnTo>
                  <a:pt x="16" y="712"/>
                </a:lnTo>
                <a:lnTo>
                  <a:pt x="8" y="750"/>
                </a:lnTo>
                <a:lnTo>
                  <a:pt x="2" y="790"/>
                </a:lnTo>
                <a:lnTo>
                  <a:pt x="0" y="830"/>
                </a:lnTo>
                <a:lnTo>
                  <a:pt x="2" y="874"/>
                </a:lnTo>
                <a:lnTo>
                  <a:pt x="8" y="916"/>
                </a:lnTo>
                <a:lnTo>
                  <a:pt x="20" y="958"/>
                </a:lnTo>
                <a:lnTo>
                  <a:pt x="34" y="998"/>
                </a:lnTo>
                <a:lnTo>
                  <a:pt x="52" y="1036"/>
                </a:lnTo>
                <a:lnTo>
                  <a:pt x="74" y="1070"/>
                </a:lnTo>
                <a:lnTo>
                  <a:pt x="98" y="1104"/>
                </a:lnTo>
                <a:lnTo>
                  <a:pt x="126" y="1134"/>
                </a:lnTo>
                <a:lnTo>
                  <a:pt x="156" y="1162"/>
                </a:lnTo>
                <a:lnTo>
                  <a:pt x="190" y="1186"/>
                </a:lnTo>
                <a:lnTo>
                  <a:pt x="226" y="1208"/>
                </a:lnTo>
                <a:lnTo>
                  <a:pt x="262" y="1226"/>
                </a:lnTo>
                <a:lnTo>
                  <a:pt x="302" y="1240"/>
                </a:lnTo>
                <a:lnTo>
                  <a:pt x="344" y="1252"/>
                </a:lnTo>
                <a:lnTo>
                  <a:pt x="386" y="1258"/>
                </a:lnTo>
                <a:lnTo>
                  <a:pt x="430" y="1260"/>
                </a:lnTo>
                <a:lnTo>
                  <a:pt x="468" y="1258"/>
                </a:lnTo>
                <a:lnTo>
                  <a:pt x="504" y="1254"/>
                </a:lnTo>
                <a:lnTo>
                  <a:pt x="540" y="1246"/>
                </a:lnTo>
                <a:lnTo>
                  <a:pt x="576" y="1234"/>
                </a:lnTo>
                <a:lnTo>
                  <a:pt x="684" y="1234"/>
                </a:lnTo>
                <a:lnTo>
                  <a:pt x="718" y="1246"/>
                </a:lnTo>
                <a:lnTo>
                  <a:pt x="754" y="1254"/>
                </a:lnTo>
                <a:lnTo>
                  <a:pt x="792" y="1258"/>
                </a:lnTo>
                <a:lnTo>
                  <a:pt x="830" y="1260"/>
                </a:lnTo>
                <a:lnTo>
                  <a:pt x="874" y="1258"/>
                </a:lnTo>
                <a:lnTo>
                  <a:pt x="916" y="1252"/>
                </a:lnTo>
                <a:lnTo>
                  <a:pt x="958" y="1240"/>
                </a:lnTo>
                <a:lnTo>
                  <a:pt x="998" y="1226"/>
                </a:lnTo>
                <a:lnTo>
                  <a:pt x="1034" y="1208"/>
                </a:lnTo>
                <a:lnTo>
                  <a:pt x="1070" y="1186"/>
                </a:lnTo>
                <a:lnTo>
                  <a:pt x="1104" y="1162"/>
                </a:lnTo>
                <a:lnTo>
                  <a:pt x="1134" y="1134"/>
                </a:lnTo>
                <a:lnTo>
                  <a:pt x="1162" y="1104"/>
                </a:lnTo>
                <a:lnTo>
                  <a:pt x="1186" y="1070"/>
                </a:lnTo>
                <a:lnTo>
                  <a:pt x="1208" y="1036"/>
                </a:lnTo>
                <a:lnTo>
                  <a:pt x="1226" y="998"/>
                </a:lnTo>
                <a:lnTo>
                  <a:pt x="1240" y="958"/>
                </a:lnTo>
                <a:lnTo>
                  <a:pt x="1250" y="916"/>
                </a:lnTo>
                <a:lnTo>
                  <a:pt x="1258" y="874"/>
                </a:lnTo>
                <a:lnTo>
                  <a:pt x="1260" y="830"/>
                </a:lnTo>
                <a:lnTo>
                  <a:pt x="1258" y="788"/>
                </a:lnTo>
                <a:lnTo>
                  <a:pt x="1252" y="746"/>
                </a:lnTo>
                <a:lnTo>
                  <a:pt x="1242" y="706"/>
                </a:lnTo>
                <a:lnTo>
                  <a:pt x="1228" y="668"/>
                </a:lnTo>
                <a:lnTo>
                  <a:pt x="1228" y="592"/>
                </a:lnTo>
                <a:close/>
              </a:path>
            </a:pathLst>
          </a:custGeom>
          <a:solidFill>
            <a:schemeClr val="bg1"/>
          </a:solidFill>
          <a:ln w="1016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PA_MH_Other_9">
            <a:extLst>
              <a:ext uri="{FF2B5EF4-FFF2-40B4-BE49-F238E27FC236}">
                <a16:creationId xmlns:a16="http://schemas.microsoft.com/office/drawing/2014/main" id="{333E13BD-CE43-4095-A32A-36C5F2C73153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 rot="18900000">
            <a:off x="5316790" y="2410202"/>
            <a:ext cx="1236589" cy="1236589"/>
          </a:xfrm>
          <a:custGeom>
            <a:avLst/>
            <a:gdLst>
              <a:gd name="T0" fmla="*/ 2147483646 w 1260"/>
              <a:gd name="T1" fmla="*/ 2147483646 h 1260"/>
              <a:gd name="T2" fmla="*/ 2147483646 w 1260"/>
              <a:gd name="T3" fmla="*/ 2147483646 h 1260"/>
              <a:gd name="T4" fmla="*/ 2147483646 w 1260"/>
              <a:gd name="T5" fmla="*/ 2147483646 h 1260"/>
              <a:gd name="T6" fmla="*/ 2147483646 w 1260"/>
              <a:gd name="T7" fmla="*/ 2147483646 h 1260"/>
              <a:gd name="T8" fmla="*/ 2147483646 w 1260"/>
              <a:gd name="T9" fmla="*/ 2147483646 h 1260"/>
              <a:gd name="T10" fmla="*/ 2147483646 w 1260"/>
              <a:gd name="T11" fmla="*/ 2147483646 h 1260"/>
              <a:gd name="T12" fmla="*/ 2147483646 w 1260"/>
              <a:gd name="T13" fmla="*/ 2147483646 h 1260"/>
              <a:gd name="T14" fmla="*/ 2147483646 w 1260"/>
              <a:gd name="T15" fmla="*/ 2147483646 h 1260"/>
              <a:gd name="T16" fmla="*/ 2147483646 w 1260"/>
              <a:gd name="T17" fmla="*/ 2147483646 h 1260"/>
              <a:gd name="T18" fmla="*/ 2147483646 w 1260"/>
              <a:gd name="T19" fmla="*/ 2147483646 h 1260"/>
              <a:gd name="T20" fmla="*/ 2147483646 w 1260"/>
              <a:gd name="T21" fmla="*/ 2147483646 h 1260"/>
              <a:gd name="T22" fmla="*/ 2147483646 w 1260"/>
              <a:gd name="T23" fmla="*/ 0 h 1260"/>
              <a:gd name="T24" fmla="*/ 2147483646 w 1260"/>
              <a:gd name="T25" fmla="*/ 2147483646 h 1260"/>
              <a:gd name="T26" fmla="*/ 2147483646 w 1260"/>
              <a:gd name="T27" fmla="*/ 2147483646 h 1260"/>
              <a:gd name="T28" fmla="*/ 2147483646 w 1260"/>
              <a:gd name="T29" fmla="*/ 2147483646 h 1260"/>
              <a:gd name="T30" fmla="*/ 2147483646 w 1260"/>
              <a:gd name="T31" fmla="*/ 2147483646 h 1260"/>
              <a:gd name="T32" fmla="*/ 2147483646 w 1260"/>
              <a:gd name="T33" fmla="*/ 0 h 1260"/>
              <a:gd name="T34" fmla="*/ 2147483646 w 1260"/>
              <a:gd name="T35" fmla="*/ 2147483646 h 1260"/>
              <a:gd name="T36" fmla="*/ 2147483646 w 1260"/>
              <a:gd name="T37" fmla="*/ 2147483646 h 1260"/>
              <a:gd name="T38" fmla="*/ 2147483646 w 1260"/>
              <a:gd name="T39" fmla="*/ 2147483646 h 1260"/>
              <a:gd name="T40" fmla="*/ 2147483646 w 1260"/>
              <a:gd name="T41" fmla="*/ 2147483646 h 1260"/>
              <a:gd name="T42" fmla="*/ 2147483646 w 1260"/>
              <a:gd name="T43" fmla="*/ 2147483646 h 1260"/>
              <a:gd name="T44" fmla="*/ 2147483646 w 1260"/>
              <a:gd name="T45" fmla="*/ 2147483646 h 1260"/>
              <a:gd name="T46" fmla="*/ 2147483646 w 1260"/>
              <a:gd name="T47" fmla="*/ 2147483646 h 1260"/>
              <a:gd name="T48" fmla="*/ 2147483646 w 1260"/>
              <a:gd name="T49" fmla="*/ 2147483646 h 1260"/>
              <a:gd name="T50" fmla="*/ 0 w 1260"/>
              <a:gd name="T51" fmla="*/ 2147483646 h 1260"/>
              <a:gd name="T52" fmla="*/ 2147483646 w 1260"/>
              <a:gd name="T53" fmla="*/ 2147483646 h 1260"/>
              <a:gd name="T54" fmla="*/ 2147483646 w 1260"/>
              <a:gd name="T55" fmla="*/ 2147483646 h 1260"/>
              <a:gd name="T56" fmla="*/ 2147483646 w 1260"/>
              <a:gd name="T57" fmla="*/ 2147483646 h 1260"/>
              <a:gd name="T58" fmla="*/ 2147483646 w 1260"/>
              <a:gd name="T59" fmla="*/ 2147483646 h 1260"/>
              <a:gd name="T60" fmla="*/ 0 w 1260"/>
              <a:gd name="T61" fmla="*/ 2147483646 h 1260"/>
              <a:gd name="T62" fmla="*/ 2147483646 w 1260"/>
              <a:gd name="T63" fmla="*/ 2147483646 h 1260"/>
              <a:gd name="T64" fmla="*/ 2147483646 w 1260"/>
              <a:gd name="T65" fmla="*/ 2147483646 h 1260"/>
              <a:gd name="T66" fmla="*/ 2147483646 w 1260"/>
              <a:gd name="T67" fmla="*/ 2147483646 h 1260"/>
              <a:gd name="T68" fmla="*/ 2147483646 w 1260"/>
              <a:gd name="T69" fmla="*/ 2147483646 h 1260"/>
              <a:gd name="T70" fmla="*/ 2147483646 w 1260"/>
              <a:gd name="T71" fmla="*/ 2147483646 h 1260"/>
              <a:gd name="T72" fmla="*/ 2147483646 w 1260"/>
              <a:gd name="T73" fmla="*/ 2147483646 h 1260"/>
              <a:gd name="T74" fmla="*/ 2147483646 w 1260"/>
              <a:gd name="T75" fmla="*/ 2147483646 h 1260"/>
              <a:gd name="T76" fmla="*/ 2147483646 w 1260"/>
              <a:gd name="T77" fmla="*/ 2147483646 h 1260"/>
              <a:gd name="T78" fmla="*/ 2147483646 w 1260"/>
              <a:gd name="T79" fmla="*/ 2147483646 h 1260"/>
              <a:gd name="T80" fmla="*/ 2147483646 w 1260"/>
              <a:gd name="T81" fmla="*/ 2147483646 h 1260"/>
              <a:gd name="T82" fmla="*/ 2147483646 w 1260"/>
              <a:gd name="T83" fmla="*/ 2147483646 h 1260"/>
              <a:gd name="T84" fmla="*/ 2147483646 w 1260"/>
              <a:gd name="T85" fmla="*/ 2147483646 h 1260"/>
              <a:gd name="T86" fmla="*/ 2147483646 w 1260"/>
              <a:gd name="T87" fmla="*/ 2147483646 h 1260"/>
              <a:gd name="T88" fmla="*/ 2147483646 w 1260"/>
              <a:gd name="T89" fmla="*/ 2147483646 h 1260"/>
              <a:gd name="T90" fmla="*/ 2147483646 w 1260"/>
              <a:gd name="T91" fmla="*/ 2147483646 h 1260"/>
              <a:gd name="T92" fmla="*/ 2147483646 w 1260"/>
              <a:gd name="T93" fmla="*/ 2147483646 h 1260"/>
              <a:gd name="T94" fmla="*/ 2147483646 w 1260"/>
              <a:gd name="T95" fmla="*/ 2147483646 h 1260"/>
              <a:gd name="T96" fmla="*/ 2147483646 w 1260"/>
              <a:gd name="T97" fmla="*/ 2147483646 h 1260"/>
              <a:gd name="T98" fmla="*/ 2147483646 w 1260"/>
              <a:gd name="T99" fmla="*/ 2147483646 h 1260"/>
              <a:gd name="T100" fmla="*/ 2147483646 w 1260"/>
              <a:gd name="T101" fmla="*/ 2147483646 h 1260"/>
              <a:gd name="T102" fmla="*/ 2147483646 w 1260"/>
              <a:gd name="T103" fmla="*/ 2147483646 h 1260"/>
              <a:gd name="T104" fmla="*/ 2147483646 w 1260"/>
              <a:gd name="T105" fmla="*/ 2147483646 h 1260"/>
              <a:gd name="T106" fmla="*/ 2147483646 w 1260"/>
              <a:gd name="T107" fmla="*/ 2147483646 h 1260"/>
              <a:gd name="T108" fmla="*/ 2147483646 w 1260"/>
              <a:gd name="T109" fmla="*/ 2147483646 h 1260"/>
              <a:gd name="T110" fmla="*/ 2147483646 w 1260"/>
              <a:gd name="T111" fmla="*/ 2147483646 h 12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60" h="1260">
                <a:moveTo>
                  <a:pt x="1228" y="592"/>
                </a:moveTo>
                <a:lnTo>
                  <a:pt x="1228" y="592"/>
                </a:lnTo>
                <a:lnTo>
                  <a:pt x="1242" y="554"/>
                </a:lnTo>
                <a:lnTo>
                  <a:pt x="1252" y="514"/>
                </a:lnTo>
                <a:lnTo>
                  <a:pt x="1258" y="472"/>
                </a:lnTo>
                <a:lnTo>
                  <a:pt x="1260" y="430"/>
                </a:lnTo>
                <a:lnTo>
                  <a:pt x="1258" y="386"/>
                </a:lnTo>
                <a:lnTo>
                  <a:pt x="1250" y="344"/>
                </a:lnTo>
                <a:lnTo>
                  <a:pt x="1240" y="302"/>
                </a:lnTo>
                <a:lnTo>
                  <a:pt x="1226" y="264"/>
                </a:lnTo>
                <a:lnTo>
                  <a:pt x="1208" y="226"/>
                </a:lnTo>
                <a:lnTo>
                  <a:pt x="1186" y="190"/>
                </a:lnTo>
                <a:lnTo>
                  <a:pt x="1162" y="158"/>
                </a:lnTo>
                <a:lnTo>
                  <a:pt x="1134" y="126"/>
                </a:lnTo>
                <a:lnTo>
                  <a:pt x="1104" y="98"/>
                </a:lnTo>
                <a:lnTo>
                  <a:pt x="1070" y="74"/>
                </a:lnTo>
                <a:lnTo>
                  <a:pt x="1034" y="52"/>
                </a:lnTo>
                <a:lnTo>
                  <a:pt x="998" y="34"/>
                </a:lnTo>
                <a:lnTo>
                  <a:pt x="958" y="20"/>
                </a:lnTo>
                <a:lnTo>
                  <a:pt x="916" y="10"/>
                </a:lnTo>
                <a:lnTo>
                  <a:pt x="874" y="2"/>
                </a:lnTo>
                <a:lnTo>
                  <a:pt x="830" y="0"/>
                </a:lnTo>
                <a:lnTo>
                  <a:pt x="792" y="2"/>
                </a:lnTo>
                <a:lnTo>
                  <a:pt x="756" y="8"/>
                </a:lnTo>
                <a:lnTo>
                  <a:pt x="720" y="16"/>
                </a:lnTo>
                <a:lnTo>
                  <a:pt x="684" y="26"/>
                </a:lnTo>
                <a:lnTo>
                  <a:pt x="576" y="26"/>
                </a:lnTo>
                <a:lnTo>
                  <a:pt x="540" y="16"/>
                </a:lnTo>
                <a:lnTo>
                  <a:pt x="504" y="8"/>
                </a:lnTo>
                <a:lnTo>
                  <a:pt x="468" y="2"/>
                </a:lnTo>
                <a:lnTo>
                  <a:pt x="430" y="0"/>
                </a:lnTo>
                <a:lnTo>
                  <a:pt x="386" y="2"/>
                </a:lnTo>
                <a:lnTo>
                  <a:pt x="344" y="10"/>
                </a:lnTo>
                <a:lnTo>
                  <a:pt x="302" y="20"/>
                </a:lnTo>
                <a:lnTo>
                  <a:pt x="262" y="34"/>
                </a:lnTo>
                <a:lnTo>
                  <a:pt x="226" y="52"/>
                </a:lnTo>
                <a:lnTo>
                  <a:pt x="190" y="74"/>
                </a:lnTo>
                <a:lnTo>
                  <a:pt x="156" y="98"/>
                </a:lnTo>
                <a:lnTo>
                  <a:pt x="126" y="126"/>
                </a:lnTo>
                <a:lnTo>
                  <a:pt x="98" y="158"/>
                </a:lnTo>
                <a:lnTo>
                  <a:pt x="74" y="190"/>
                </a:lnTo>
                <a:lnTo>
                  <a:pt x="52" y="226"/>
                </a:lnTo>
                <a:lnTo>
                  <a:pt x="34" y="264"/>
                </a:lnTo>
                <a:lnTo>
                  <a:pt x="20" y="302"/>
                </a:lnTo>
                <a:lnTo>
                  <a:pt x="8" y="344"/>
                </a:lnTo>
                <a:lnTo>
                  <a:pt x="2" y="386"/>
                </a:lnTo>
                <a:lnTo>
                  <a:pt x="0" y="430"/>
                </a:lnTo>
                <a:lnTo>
                  <a:pt x="2" y="470"/>
                </a:lnTo>
                <a:lnTo>
                  <a:pt x="8" y="510"/>
                </a:lnTo>
                <a:lnTo>
                  <a:pt x="16" y="548"/>
                </a:lnTo>
                <a:lnTo>
                  <a:pt x="28" y="584"/>
                </a:lnTo>
                <a:lnTo>
                  <a:pt x="28" y="676"/>
                </a:lnTo>
                <a:lnTo>
                  <a:pt x="16" y="712"/>
                </a:lnTo>
                <a:lnTo>
                  <a:pt x="8" y="750"/>
                </a:lnTo>
                <a:lnTo>
                  <a:pt x="2" y="790"/>
                </a:lnTo>
                <a:lnTo>
                  <a:pt x="0" y="830"/>
                </a:lnTo>
                <a:lnTo>
                  <a:pt x="2" y="874"/>
                </a:lnTo>
                <a:lnTo>
                  <a:pt x="8" y="916"/>
                </a:lnTo>
                <a:lnTo>
                  <a:pt x="20" y="958"/>
                </a:lnTo>
                <a:lnTo>
                  <a:pt x="34" y="998"/>
                </a:lnTo>
                <a:lnTo>
                  <a:pt x="52" y="1036"/>
                </a:lnTo>
                <a:lnTo>
                  <a:pt x="74" y="1070"/>
                </a:lnTo>
                <a:lnTo>
                  <a:pt x="98" y="1104"/>
                </a:lnTo>
                <a:lnTo>
                  <a:pt x="126" y="1134"/>
                </a:lnTo>
                <a:lnTo>
                  <a:pt x="156" y="1162"/>
                </a:lnTo>
                <a:lnTo>
                  <a:pt x="190" y="1186"/>
                </a:lnTo>
                <a:lnTo>
                  <a:pt x="226" y="1208"/>
                </a:lnTo>
                <a:lnTo>
                  <a:pt x="262" y="1226"/>
                </a:lnTo>
                <a:lnTo>
                  <a:pt x="302" y="1240"/>
                </a:lnTo>
                <a:lnTo>
                  <a:pt x="344" y="1252"/>
                </a:lnTo>
                <a:lnTo>
                  <a:pt x="386" y="1258"/>
                </a:lnTo>
                <a:lnTo>
                  <a:pt x="430" y="1260"/>
                </a:lnTo>
                <a:lnTo>
                  <a:pt x="468" y="1258"/>
                </a:lnTo>
                <a:lnTo>
                  <a:pt x="504" y="1254"/>
                </a:lnTo>
                <a:lnTo>
                  <a:pt x="540" y="1246"/>
                </a:lnTo>
                <a:lnTo>
                  <a:pt x="576" y="1234"/>
                </a:lnTo>
                <a:lnTo>
                  <a:pt x="684" y="1234"/>
                </a:lnTo>
                <a:lnTo>
                  <a:pt x="718" y="1246"/>
                </a:lnTo>
                <a:lnTo>
                  <a:pt x="754" y="1254"/>
                </a:lnTo>
                <a:lnTo>
                  <a:pt x="792" y="1258"/>
                </a:lnTo>
                <a:lnTo>
                  <a:pt x="830" y="1260"/>
                </a:lnTo>
                <a:lnTo>
                  <a:pt x="874" y="1258"/>
                </a:lnTo>
                <a:lnTo>
                  <a:pt x="916" y="1252"/>
                </a:lnTo>
                <a:lnTo>
                  <a:pt x="958" y="1240"/>
                </a:lnTo>
                <a:lnTo>
                  <a:pt x="998" y="1226"/>
                </a:lnTo>
                <a:lnTo>
                  <a:pt x="1034" y="1208"/>
                </a:lnTo>
                <a:lnTo>
                  <a:pt x="1070" y="1186"/>
                </a:lnTo>
                <a:lnTo>
                  <a:pt x="1104" y="1162"/>
                </a:lnTo>
                <a:lnTo>
                  <a:pt x="1134" y="1134"/>
                </a:lnTo>
                <a:lnTo>
                  <a:pt x="1162" y="1104"/>
                </a:lnTo>
                <a:lnTo>
                  <a:pt x="1186" y="1070"/>
                </a:lnTo>
                <a:lnTo>
                  <a:pt x="1208" y="1036"/>
                </a:lnTo>
                <a:lnTo>
                  <a:pt x="1226" y="998"/>
                </a:lnTo>
                <a:lnTo>
                  <a:pt x="1240" y="958"/>
                </a:lnTo>
                <a:lnTo>
                  <a:pt x="1250" y="916"/>
                </a:lnTo>
                <a:lnTo>
                  <a:pt x="1258" y="874"/>
                </a:lnTo>
                <a:lnTo>
                  <a:pt x="1260" y="830"/>
                </a:lnTo>
                <a:lnTo>
                  <a:pt x="1258" y="788"/>
                </a:lnTo>
                <a:lnTo>
                  <a:pt x="1252" y="746"/>
                </a:lnTo>
                <a:lnTo>
                  <a:pt x="1242" y="706"/>
                </a:lnTo>
                <a:lnTo>
                  <a:pt x="1228" y="668"/>
                </a:lnTo>
                <a:lnTo>
                  <a:pt x="1228" y="592"/>
                </a:lnTo>
                <a:close/>
              </a:path>
            </a:pathLst>
          </a:custGeom>
          <a:solidFill>
            <a:schemeClr val="bg1"/>
          </a:solidFill>
          <a:ln w="1016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PA_组合 1">
            <a:extLst>
              <a:ext uri="{FF2B5EF4-FFF2-40B4-BE49-F238E27FC236}">
                <a16:creationId xmlns:a16="http://schemas.microsoft.com/office/drawing/2014/main" id="{F3BD6CCF-C379-4976-B41E-BB8364AE2B4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1" name="PA_图片 9">
              <a:extLst>
                <a:ext uri="{FF2B5EF4-FFF2-40B4-BE49-F238E27FC236}">
                  <a16:creationId xmlns:a16="http://schemas.microsoft.com/office/drawing/2014/main" id="{1031CA5B-9598-48F4-9D2D-E01ECD5549B0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2" name="PA_椭圆 2">
              <a:extLst>
                <a:ext uri="{FF2B5EF4-FFF2-40B4-BE49-F238E27FC236}">
                  <a16:creationId xmlns:a16="http://schemas.microsoft.com/office/drawing/2014/main" id="{9146E39C-7C01-4E0A-B0F0-32A9D6D6738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0CFAE42-C9BC-427D-A898-C0097D6AC095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03</a:t>
              </a: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C501BBB-58D5-4A27-8FF8-3B0D6F4DDEAC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1C65874-AAFF-4AD9-A0D7-944A4E612CB6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91C6EAED-FAA8-408E-94E0-522A9BB2560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58564" y="2663055"/>
            <a:ext cx="1143000" cy="74308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zh-CN" altLang="en-US" b="1" kern="0" dirty="0">
                <a:solidFill>
                  <a:srgbClr val="6ECCD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点击此处添加文本</a:t>
            </a:r>
          </a:p>
        </p:txBody>
      </p:sp>
      <p:sp>
        <p:nvSpPr>
          <p:cNvPr id="40" name="MH_SubTitle_1">
            <a:extLst>
              <a:ext uri="{FF2B5EF4-FFF2-40B4-BE49-F238E27FC236}">
                <a16:creationId xmlns:a16="http://schemas.microsoft.com/office/drawing/2014/main" id="{ABB4CF2A-E1A8-45D3-9661-4A9F5B98C5E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370057" y="2663055"/>
            <a:ext cx="1143000" cy="74308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zh-CN" altLang="en-US" b="1" kern="0" dirty="0">
                <a:solidFill>
                  <a:srgbClr val="6ECCD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点击此处添加文本</a:t>
            </a:r>
          </a:p>
        </p:txBody>
      </p:sp>
      <p:sp>
        <p:nvSpPr>
          <p:cNvPr id="41" name="MH_SubTitle_1">
            <a:extLst>
              <a:ext uri="{FF2B5EF4-FFF2-40B4-BE49-F238E27FC236}">
                <a16:creationId xmlns:a16="http://schemas.microsoft.com/office/drawing/2014/main" id="{3E508158-C98F-4107-93AB-92E770A59D6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726364" y="2663055"/>
            <a:ext cx="1143000" cy="74308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zh-CN" altLang="en-US" b="1" kern="0" dirty="0">
                <a:solidFill>
                  <a:srgbClr val="6ECCD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点击此处添加文本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F6266D-D1F1-4C8E-B870-0CFFA865DB22}"/>
              </a:ext>
            </a:extLst>
          </p:cNvPr>
          <p:cNvSpPr/>
          <p:nvPr/>
        </p:nvSpPr>
        <p:spPr>
          <a:xfrm>
            <a:off x="2953466" y="4424593"/>
            <a:ext cx="1796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2708866-C7FA-432F-83A2-47CF2256CB26}"/>
              </a:ext>
            </a:extLst>
          </p:cNvPr>
          <p:cNvSpPr/>
          <p:nvPr/>
        </p:nvSpPr>
        <p:spPr>
          <a:xfrm>
            <a:off x="5211018" y="4411856"/>
            <a:ext cx="1796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8DF65A2-8E15-4CCC-A520-DC955315CF26}"/>
              </a:ext>
            </a:extLst>
          </p:cNvPr>
          <p:cNvSpPr/>
          <p:nvPr/>
        </p:nvSpPr>
        <p:spPr>
          <a:xfrm>
            <a:off x="7468570" y="4342266"/>
            <a:ext cx="1796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50"/>
                            </p:stCondLst>
                            <p:childTnLst>
                              <p:par>
                                <p:cTn id="7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5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4" grpId="0"/>
      <p:bldP spid="35" grpId="0"/>
      <p:bldP spid="23" grpId="0"/>
      <p:bldP spid="40" grpId="0"/>
      <p:bldP spid="41" grpId="0"/>
      <p:bldP spid="6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2">
            <a:extLst>
              <a:ext uri="{FF2B5EF4-FFF2-40B4-BE49-F238E27FC236}">
                <a16:creationId xmlns:a16="http://schemas.microsoft.com/office/drawing/2014/main" id="{BC84255C-930B-42D7-9363-6D7C5D056F5A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865939" y="3244135"/>
            <a:ext cx="955675" cy="960438"/>
          </a:xfrm>
          <a:custGeom>
            <a:avLst/>
            <a:gdLst>
              <a:gd name="T0" fmla="*/ 792603 w 252"/>
              <a:gd name="T1" fmla="*/ 808590 h 253"/>
              <a:gd name="T2" fmla="*/ 53093 w 252"/>
              <a:gd name="T3" fmla="*/ 459340 h 253"/>
              <a:gd name="T4" fmla="*/ 876035 w 252"/>
              <a:gd name="T5" fmla="*/ 584614 h 253"/>
              <a:gd name="T6" fmla="*/ 94809 w 252"/>
              <a:gd name="T7" fmla="*/ 258141 h 253"/>
              <a:gd name="T8" fmla="*/ 731926 w 252"/>
              <a:gd name="T9" fmla="*/ 159440 h 253"/>
              <a:gd name="T10" fmla="*/ 451291 w 252"/>
              <a:gd name="T11" fmla="*/ 812386 h 253"/>
              <a:gd name="T12" fmla="*/ 94809 w 252"/>
              <a:gd name="T13" fmla="*/ 334065 h 253"/>
              <a:gd name="T14" fmla="*/ 451291 w 252"/>
              <a:gd name="T15" fmla="*/ 782017 h 253"/>
              <a:gd name="T16" fmla="*/ 128940 w 252"/>
              <a:gd name="T17" fmla="*/ 326473 h 253"/>
              <a:gd name="T18" fmla="*/ 424744 w 252"/>
              <a:gd name="T19" fmla="*/ 136663 h 253"/>
              <a:gd name="T20" fmla="*/ 739510 w 252"/>
              <a:gd name="T21" fmla="*/ 622576 h 253"/>
              <a:gd name="T22" fmla="*/ 436122 w 252"/>
              <a:gd name="T23" fmla="*/ 277122 h 253"/>
              <a:gd name="T24" fmla="*/ 523346 w 252"/>
              <a:gd name="T25" fmla="*/ 561837 h 253"/>
              <a:gd name="T26" fmla="*/ 659871 w 252"/>
              <a:gd name="T27" fmla="*/ 455544 h 253"/>
              <a:gd name="T28" fmla="*/ 652286 w 252"/>
              <a:gd name="T29" fmla="*/ 368231 h 253"/>
              <a:gd name="T30" fmla="*/ 697794 w 252"/>
              <a:gd name="T31" fmla="*/ 368231 h 253"/>
              <a:gd name="T32" fmla="*/ 371651 w 252"/>
              <a:gd name="T33" fmla="*/ 497302 h 253"/>
              <a:gd name="T34" fmla="*/ 568854 w 252"/>
              <a:gd name="T35" fmla="*/ 607392 h 253"/>
              <a:gd name="T36" fmla="*/ 731926 w 252"/>
              <a:gd name="T37" fmla="*/ 402397 h 253"/>
              <a:gd name="T38" fmla="*/ 618155 w 252"/>
              <a:gd name="T39" fmla="*/ 311288 h 253"/>
              <a:gd name="T40" fmla="*/ 208580 w 252"/>
              <a:gd name="T41" fmla="*/ 463136 h 253"/>
              <a:gd name="T42" fmla="*/ 208580 w 252"/>
              <a:gd name="T43" fmla="*/ 315084 h 253"/>
              <a:gd name="T44" fmla="*/ 326143 w 252"/>
              <a:gd name="T45" fmla="*/ 250549 h 253"/>
              <a:gd name="T46" fmla="*/ 250296 w 252"/>
              <a:gd name="T47" fmla="*/ 425174 h 253"/>
              <a:gd name="T48" fmla="*/ 352690 w 252"/>
              <a:gd name="T49" fmla="*/ 341658 h 253"/>
              <a:gd name="T50" fmla="*/ 170656 w 252"/>
              <a:gd name="T51" fmla="*/ 383416 h 253"/>
              <a:gd name="T52" fmla="*/ 223749 w 252"/>
              <a:gd name="T53" fmla="*/ 349250 h 253"/>
              <a:gd name="T54" fmla="*/ 292012 w 252"/>
              <a:gd name="T55" fmla="*/ 474525 h 253"/>
              <a:gd name="T56" fmla="*/ 447499 w 252"/>
              <a:gd name="T57" fmla="*/ 603595 h 253"/>
              <a:gd name="T58" fmla="*/ 602985 w 252"/>
              <a:gd name="T59" fmla="*/ 656742 h 253"/>
              <a:gd name="T60" fmla="*/ 758472 w 252"/>
              <a:gd name="T61" fmla="*/ 356843 h 253"/>
              <a:gd name="T62" fmla="*/ 538515 w 252"/>
              <a:gd name="T63" fmla="*/ 186014 h 253"/>
              <a:gd name="T64" fmla="*/ 394406 w 252"/>
              <a:gd name="T65" fmla="*/ 136663 h 253"/>
              <a:gd name="T66" fmla="*/ 140317 w 252"/>
              <a:gd name="T67" fmla="*/ 421378 h 253"/>
              <a:gd name="T68" fmla="*/ 185826 w 252"/>
              <a:gd name="T69" fmla="*/ 614984 h 253"/>
              <a:gd name="T70" fmla="*/ 303389 w 252"/>
              <a:gd name="T71" fmla="*/ 531468 h 253"/>
              <a:gd name="T72" fmla="*/ 390613 w 252"/>
              <a:gd name="T73" fmla="*/ 744055 h 253"/>
              <a:gd name="T74" fmla="*/ 599193 w 252"/>
              <a:gd name="T75" fmla="*/ 698500 h 253"/>
              <a:gd name="T76" fmla="*/ 822942 w 252"/>
              <a:gd name="T77" fmla="*/ 599799 h 253"/>
              <a:gd name="T78" fmla="*/ 769849 w 252"/>
              <a:gd name="T79" fmla="*/ 235364 h 253"/>
              <a:gd name="T80" fmla="*/ 542308 w 252"/>
              <a:gd name="T81" fmla="*/ 56943 h 253"/>
              <a:gd name="T82" fmla="*/ 390613 w 252"/>
              <a:gd name="T83" fmla="*/ 121478 h 253"/>
              <a:gd name="T84" fmla="*/ 113771 w 252"/>
              <a:gd name="T85" fmla="*/ 356843 h 253"/>
              <a:gd name="T86" fmla="*/ 254088 w 252"/>
              <a:gd name="T87" fmla="*/ 763036 h 253"/>
              <a:gd name="T88" fmla="*/ 348897 w 252"/>
              <a:gd name="T89" fmla="*/ 694704 h 253"/>
              <a:gd name="T90" fmla="*/ 474045 w 252"/>
              <a:gd name="T91" fmla="*/ 854144 h 253"/>
              <a:gd name="T92" fmla="*/ 694002 w 252"/>
              <a:gd name="T93" fmla="*/ 755443 h 253"/>
              <a:gd name="T94" fmla="*/ 826735 w 252"/>
              <a:gd name="T95" fmla="*/ 292307 h 253"/>
              <a:gd name="T96" fmla="*/ 606778 w 252"/>
              <a:gd name="T97" fmla="*/ 30370 h 253"/>
              <a:gd name="T98" fmla="*/ 155487 w 252"/>
              <a:gd name="T99" fmla="*/ 144256 h 253"/>
              <a:gd name="T100" fmla="*/ 109978 w 252"/>
              <a:gd name="T101" fmla="*/ 561837 h 253"/>
              <a:gd name="T102" fmla="*/ 265465 w 252"/>
              <a:gd name="T103" fmla="*/ 865533 h 253"/>
              <a:gd name="T104" fmla="*/ 360274 w 252"/>
              <a:gd name="T105" fmla="*/ 838960 h 253"/>
              <a:gd name="T106" fmla="*/ 557477 w 252"/>
              <a:gd name="T107" fmla="*/ 869329 h 253"/>
              <a:gd name="T108" fmla="*/ 857074 w 252"/>
              <a:gd name="T109" fmla="*/ 573226 h 253"/>
              <a:gd name="T110" fmla="*/ 853281 w 252"/>
              <a:gd name="T111" fmla="*/ 250549 h 253"/>
              <a:gd name="T112" fmla="*/ 701587 w 252"/>
              <a:gd name="T113" fmla="*/ 98701 h 253"/>
              <a:gd name="T114" fmla="*/ 68263 w 252"/>
              <a:gd name="T115" fmla="*/ 360639 h 253"/>
              <a:gd name="T116" fmla="*/ 30339 w 252"/>
              <a:gd name="T117" fmla="*/ 440359 h 253"/>
              <a:gd name="T118" fmla="*/ 307181 w 252"/>
              <a:gd name="T119" fmla="*/ 854144 h 253"/>
              <a:gd name="T120" fmla="*/ 686417 w 252"/>
              <a:gd name="T121" fmla="*/ 869329 h 253"/>
              <a:gd name="T122" fmla="*/ 807773 w 252"/>
              <a:gd name="T123" fmla="*/ 148052 h 253"/>
              <a:gd name="T124" fmla="*/ 477838 w 252"/>
              <a:gd name="T125" fmla="*/ 94145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11" name="MH_SubTitle_1">
            <a:extLst>
              <a:ext uri="{FF2B5EF4-FFF2-40B4-BE49-F238E27FC236}">
                <a16:creationId xmlns:a16="http://schemas.microsoft.com/office/drawing/2014/main" id="{D8CF132E-AA2A-4E03-9904-AF0BB21F6CC8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5621339" y="1999535"/>
            <a:ext cx="955675" cy="960438"/>
          </a:xfrm>
          <a:custGeom>
            <a:avLst/>
            <a:gdLst>
              <a:gd name="T0" fmla="*/ 792603 w 252"/>
              <a:gd name="T1" fmla="*/ 808590 h 253"/>
              <a:gd name="T2" fmla="*/ 53093 w 252"/>
              <a:gd name="T3" fmla="*/ 459340 h 253"/>
              <a:gd name="T4" fmla="*/ 876035 w 252"/>
              <a:gd name="T5" fmla="*/ 584614 h 253"/>
              <a:gd name="T6" fmla="*/ 94809 w 252"/>
              <a:gd name="T7" fmla="*/ 258141 h 253"/>
              <a:gd name="T8" fmla="*/ 731926 w 252"/>
              <a:gd name="T9" fmla="*/ 159440 h 253"/>
              <a:gd name="T10" fmla="*/ 451291 w 252"/>
              <a:gd name="T11" fmla="*/ 812386 h 253"/>
              <a:gd name="T12" fmla="*/ 94809 w 252"/>
              <a:gd name="T13" fmla="*/ 334065 h 253"/>
              <a:gd name="T14" fmla="*/ 451291 w 252"/>
              <a:gd name="T15" fmla="*/ 782017 h 253"/>
              <a:gd name="T16" fmla="*/ 128940 w 252"/>
              <a:gd name="T17" fmla="*/ 326473 h 253"/>
              <a:gd name="T18" fmla="*/ 424744 w 252"/>
              <a:gd name="T19" fmla="*/ 136663 h 253"/>
              <a:gd name="T20" fmla="*/ 739510 w 252"/>
              <a:gd name="T21" fmla="*/ 622576 h 253"/>
              <a:gd name="T22" fmla="*/ 436122 w 252"/>
              <a:gd name="T23" fmla="*/ 277122 h 253"/>
              <a:gd name="T24" fmla="*/ 523346 w 252"/>
              <a:gd name="T25" fmla="*/ 561837 h 253"/>
              <a:gd name="T26" fmla="*/ 659871 w 252"/>
              <a:gd name="T27" fmla="*/ 455544 h 253"/>
              <a:gd name="T28" fmla="*/ 652286 w 252"/>
              <a:gd name="T29" fmla="*/ 368231 h 253"/>
              <a:gd name="T30" fmla="*/ 697794 w 252"/>
              <a:gd name="T31" fmla="*/ 368231 h 253"/>
              <a:gd name="T32" fmla="*/ 371651 w 252"/>
              <a:gd name="T33" fmla="*/ 497302 h 253"/>
              <a:gd name="T34" fmla="*/ 568854 w 252"/>
              <a:gd name="T35" fmla="*/ 607392 h 253"/>
              <a:gd name="T36" fmla="*/ 731926 w 252"/>
              <a:gd name="T37" fmla="*/ 402397 h 253"/>
              <a:gd name="T38" fmla="*/ 618155 w 252"/>
              <a:gd name="T39" fmla="*/ 311288 h 253"/>
              <a:gd name="T40" fmla="*/ 208580 w 252"/>
              <a:gd name="T41" fmla="*/ 463136 h 253"/>
              <a:gd name="T42" fmla="*/ 208580 w 252"/>
              <a:gd name="T43" fmla="*/ 315084 h 253"/>
              <a:gd name="T44" fmla="*/ 326143 w 252"/>
              <a:gd name="T45" fmla="*/ 250549 h 253"/>
              <a:gd name="T46" fmla="*/ 250296 w 252"/>
              <a:gd name="T47" fmla="*/ 425174 h 253"/>
              <a:gd name="T48" fmla="*/ 352690 w 252"/>
              <a:gd name="T49" fmla="*/ 341658 h 253"/>
              <a:gd name="T50" fmla="*/ 170656 w 252"/>
              <a:gd name="T51" fmla="*/ 383416 h 253"/>
              <a:gd name="T52" fmla="*/ 223749 w 252"/>
              <a:gd name="T53" fmla="*/ 349250 h 253"/>
              <a:gd name="T54" fmla="*/ 292012 w 252"/>
              <a:gd name="T55" fmla="*/ 474525 h 253"/>
              <a:gd name="T56" fmla="*/ 447499 w 252"/>
              <a:gd name="T57" fmla="*/ 603595 h 253"/>
              <a:gd name="T58" fmla="*/ 602985 w 252"/>
              <a:gd name="T59" fmla="*/ 656742 h 253"/>
              <a:gd name="T60" fmla="*/ 758472 w 252"/>
              <a:gd name="T61" fmla="*/ 356843 h 253"/>
              <a:gd name="T62" fmla="*/ 538515 w 252"/>
              <a:gd name="T63" fmla="*/ 186014 h 253"/>
              <a:gd name="T64" fmla="*/ 394406 w 252"/>
              <a:gd name="T65" fmla="*/ 136663 h 253"/>
              <a:gd name="T66" fmla="*/ 140317 w 252"/>
              <a:gd name="T67" fmla="*/ 421378 h 253"/>
              <a:gd name="T68" fmla="*/ 185826 w 252"/>
              <a:gd name="T69" fmla="*/ 614984 h 253"/>
              <a:gd name="T70" fmla="*/ 303389 w 252"/>
              <a:gd name="T71" fmla="*/ 531468 h 253"/>
              <a:gd name="T72" fmla="*/ 390613 w 252"/>
              <a:gd name="T73" fmla="*/ 744055 h 253"/>
              <a:gd name="T74" fmla="*/ 599193 w 252"/>
              <a:gd name="T75" fmla="*/ 698500 h 253"/>
              <a:gd name="T76" fmla="*/ 822942 w 252"/>
              <a:gd name="T77" fmla="*/ 599799 h 253"/>
              <a:gd name="T78" fmla="*/ 769849 w 252"/>
              <a:gd name="T79" fmla="*/ 235364 h 253"/>
              <a:gd name="T80" fmla="*/ 542308 w 252"/>
              <a:gd name="T81" fmla="*/ 56943 h 253"/>
              <a:gd name="T82" fmla="*/ 390613 w 252"/>
              <a:gd name="T83" fmla="*/ 121478 h 253"/>
              <a:gd name="T84" fmla="*/ 113771 w 252"/>
              <a:gd name="T85" fmla="*/ 356843 h 253"/>
              <a:gd name="T86" fmla="*/ 254088 w 252"/>
              <a:gd name="T87" fmla="*/ 763036 h 253"/>
              <a:gd name="T88" fmla="*/ 348897 w 252"/>
              <a:gd name="T89" fmla="*/ 694704 h 253"/>
              <a:gd name="T90" fmla="*/ 474045 w 252"/>
              <a:gd name="T91" fmla="*/ 854144 h 253"/>
              <a:gd name="T92" fmla="*/ 694002 w 252"/>
              <a:gd name="T93" fmla="*/ 755443 h 253"/>
              <a:gd name="T94" fmla="*/ 826735 w 252"/>
              <a:gd name="T95" fmla="*/ 292307 h 253"/>
              <a:gd name="T96" fmla="*/ 606778 w 252"/>
              <a:gd name="T97" fmla="*/ 30370 h 253"/>
              <a:gd name="T98" fmla="*/ 155487 w 252"/>
              <a:gd name="T99" fmla="*/ 144256 h 253"/>
              <a:gd name="T100" fmla="*/ 109978 w 252"/>
              <a:gd name="T101" fmla="*/ 561837 h 253"/>
              <a:gd name="T102" fmla="*/ 265465 w 252"/>
              <a:gd name="T103" fmla="*/ 865533 h 253"/>
              <a:gd name="T104" fmla="*/ 360274 w 252"/>
              <a:gd name="T105" fmla="*/ 838960 h 253"/>
              <a:gd name="T106" fmla="*/ 557477 w 252"/>
              <a:gd name="T107" fmla="*/ 869329 h 253"/>
              <a:gd name="T108" fmla="*/ 857074 w 252"/>
              <a:gd name="T109" fmla="*/ 573226 h 253"/>
              <a:gd name="T110" fmla="*/ 853281 w 252"/>
              <a:gd name="T111" fmla="*/ 250549 h 253"/>
              <a:gd name="T112" fmla="*/ 701587 w 252"/>
              <a:gd name="T113" fmla="*/ 98701 h 253"/>
              <a:gd name="T114" fmla="*/ 68263 w 252"/>
              <a:gd name="T115" fmla="*/ 360639 h 253"/>
              <a:gd name="T116" fmla="*/ 30339 w 252"/>
              <a:gd name="T117" fmla="*/ 440359 h 253"/>
              <a:gd name="T118" fmla="*/ 307181 w 252"/>
              <a:gd name="T119" fmla="*/ 854144 h 253"/>
              <a:gd name="T120" fmla="*/ 686417 w 252"/>
              <a:gd name="T121" fmla="*/ 869329 h 253"/>
              <a:gd name="T122" fmla="*/ 807773 w 252"/>
              <a:gd name="T123" fmla="*/ 148052 h 253"/>
              <a:gd name="T124" fmla="*/ 477838 w 252"/>
              <a:gd name="T125" fmla="*/ 94145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blipFill>
            <a:blip r:embed="rId18"/>
            <a:stretch>
              <a:fillRect/>
            </a:stretch>
          </a:blipFill>
          <a:ln>
            <a:noFill/>
          </a:ln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15" name="MH_SubTitle_3">
            <a:extLst>
              <a:ext uri="{FF2B5EF4-FFF2-40B4-BE49-F238E27FC236}">
                <a16:creationId xmlns:a16="http://schemas.microsoft.com/office/drawing/2014/main" id="{53D75EC0-E7AF-4AAF-BF90-5E848679F5C2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5621339" y="4488735"/>
            <a:ext cx="955675" cy="960438"/>
          </a:xfrm>
          <a:custGeom>
            <a:avLst/>
            <a:gdLst>
              <a:gd name="T0" fmla="*/ 209 w 252"/>
              <a:gd name="T1" fmla="*/ 213 h 253"/>
              <a:gd name="T2" fmla="*/ 14 w 252"/>
              <a:gd name="T3" fmla="*/ 121 h 253"/>
              <a:gd name="T4" fmla="*/ 231 w 252"/>
              <a:gd name="T5" fmla="*/ 154 h 253"/>
              <a:gd name="T6" fmla="*/ 25 w 252"/>
              <a:gd name="T7" fmla="*/ 68 h 253"/>
              <a:gd name="T8" fmla="*/ 193 w 252"/>
              <a:gd name="T9" fmla="*/ 42 h 253"/>
              <a:gd name="T10" fmla="*/ 119 w 252"/>
              <a:gd name="T11" fmla="*/ 214 h 253"/>
              <a:gd name="T12" fmla="*/ 25 w 252"/>
              <a:gd name="T13" fmla="*/ 88 h 253"/>
              <a:gd name="T14" fmla="*/ 119 w 252"/>
              <a:gd name="T15" fmla="*/ 206 h 253"/>
              <a:gd name="T16" fmla="*/ 34 w 252"/>
              <a:gd name="T17" fmla="*/ 86 h 253"/>
              <a:gd name="T18" fmla="*/ 112 w 252"/>
              <a:gd name="T19" fmla="*/ 36 h 253"/>
              <a:gd name="T20" fmla="*/ 195 w 252"/>
              <a:gd name="T21" fmla="*/ 164 h 253"/>
              <a:gd name="T22" fmla="*/ 115 w 252"/>
              <a:gd name="T23" fmla="*/ 73 h 253"/>
              <a:gd name="T24" fmla="*/ 138 w 252"/>
              <a:gd name="T25" fmla="*/ 148 h 253"/>
              <a:gd name="T26" fmla="*/ 174 w 252"/>
              <a:gd name="T27" fmla="*/ 120 h 253"/>
              <a:gd name="T28" fmla="*/ 172 w 252"/>
              <a:gd name="T29" fmla="*/ 97 h 253"/>
              <a:gd name="T30" fmla="*/ 184 w 252"/>
              <a:gd name="T31" fmla="*/ 97 h 253"/>
              <a:gd name="T32" fmla="*/ 98 w 252"/>
              <a:gd name="T33" fmla="*/ 131 h 253"/>
              <a:gd name="T34" fmla="*/ 150 w 252"/>
              <a:gd name="T35" fmla="*/ 160 h 253"/>
              <a:gd name="T36" fmla="*/ 193 w 252"/>
              <a:gd name="T37" fmla="*/ 106 h 253"/>
              <a:gd name="T38" fmla="*/ 163 w 252"/>
              <a:gd name="T39" fmla="*/ 82 h 253"/>
              <a:gd name="T40" fmla="*/ 55 w 252"/>
              <a:gd name="T41" fmla="*/ 122 h 253"/>
              <a:gd name="T42" fmla="*/ 55 w 252"/>
              <a:gd name="T43" fmla="*/ 83 h 253"/>
              <a:gd name="T44" fmla="*/ 86 w 252"/>
              <a:gd name="T45" fmla="*/ 66 h 253"/>
              <a:gd name="T46" fmla="*/ 66 w 252"/>
              <a:gd name="T47" fmla="*/ 112 h 253"/>
              <a:gd name="T48" fmla="*/ 93 w 252"/>
              <a:gd name="T49" fmla="*/ 90 h 253"/>
              <a:gd name="T50" fmla="*/ 45 w 252"/>
              <a:gd name="T51" fmla="*/ 101 h 253"/>
              <a:gd name="T52" fmla="*/ 59 w 252"/>
              <a:gd name="T53" fmla="*/ 92 h 253"/>
              <a:gd name="T54" fmla="*/ 77 w 252"/>
              <a:gd name="T55" fmla="*/ 125 h 253"/>
              <a:gd name="T56" fmla="*/ 118 w 252"/>
              <a:gd name="T57" fmla="*/ 159 h 253"/>
              <a:gd name="T58" fmla="*/ 159 w 252"/>
              <a:gd name="T59" fmla="*/ 173 h 253"/>
              <a:gd name="T60" fmla="*/ 200 w 252"/>
              <a:gd name="T61" fmla="*/ 94 h 253"/>
              <a:gd name="T62" fmla="*/ 142 w 252"/>
              <a:gd name="T63" fmla="*/ 49 h 253"/>
              <a:gd name="T64" fmla="*/ 104 w 252"/>
              <a:gd name="T65" fmla="*/ 36 h 253"/>
              <a:gd name="T66" fmla="*/ 37 w 252"/>
              <a:gd name="T67" fmla="*/ 111 h 253"/>
              <a:gd name="T68" fmla="*/ 49 w 252"/>
              <a:gd name="T69" fmla="*/ 162 h 253"/>
              <a:gd name="T70" fmla="*/ 80 w 252"/>
              <a:gd name="T71" fmla="*/ 140 h 253"/>
              <a:gd name="T72" fmla="*/ 103 w 252"/>
              <a:gd name="T73" fmla="*/ 196 h 253"/>
              <a:gd name="T74" fmla="*/ 158 w 252"/>
              <a:gd name="T75" fmla="*/ 184 h 253"/>
              <a:gd name="T76" fmla="*/ 217 w 252"/>
              <a:gd name="T77" fmla="*/ 158 h 253"/>
              <a:gd name="T78" fmla="*/ 203 w 252"/>
              <a:gd name="T79" fmla="*/ 62 h 253"/>
              <a:gd name="T80" fmla="*/ 143 w 252"/>
              <a:gd name="T81" fmla="*/ 15 h 253"/>
              <a:gd name="T82" fmla="*/ 103 w 252"/>
              <a:gd name="T83" fmla="*/ 32 h 253"/>
              <a:gd name="T84" fmla="*/ 30 w 252"/>
              <a:gd name="T85" fmla="*/ 94 h 253"/>
              <a:gd name="T86" fmla="*/ 67 w 252"/>
              <a:gd name="T87" fmla="*/ 201 h 253"/>
              <a:gd name="T88" fmla="*/ 92 w 252"/>
              <a:gd name="T89" fmla="*/ 183 h 253"/>
              <a:gd name="T90" fmla="*/ 125 w 252"/>
              <a:gd name="T91" fmla="*/ 225 h 253"/>
              <a:gd name="T92" fmla="*/ 183 w 252"/>
              <a:gd name="T93" fmla="*/ 199 h 253"/>
              <a:gd name="T94" fmla="*/ 218 w 252"/>
              <a:gd name="T95" fmla="*/ 77 h 253"/>
              <a:gd name="T96" fmla="*/ 160 w 252"/>
              <a:gd name="T97" fmla="*/ 8 h 253"/>
              <a:gd name="T98" fmla="*/ 41 w 252"/>
              <a:gd name="T99" fmla="*/ 38 h 253"/>
              <a:gd name="T100" fmla="*/ 29 w 252"/>
              <a:gd name="T101" fmla="*/ 148 h 253"/>
              <a:gd name="T102" fmla="*/ 70 w 252"/>
              <a:gd name="T103" fmla="*/ 228 h 253"/>
              <a:gd name="T104" fmla="*/ 95 w 252"/>
              <a:gd name="T105" fmla="*/ 221 h 253"/>
              <a:gd name="T106" fmla="*/ 147 w 252"/>
              <a:gd name="T107" fmla="*/ 229 h 253"/>
              <a:gd name="T108" fmla="*/ 226 w 252"/>
              <a:gd name="T109" fmla="*/ 151 h 253"/>
              <a:gd name="T110" fmla="*/ 225 w 252"/>
              <a:gd name="T111" fmla="*/ 66 h 253"/>
              <a:gd name="T112" fmla="*/ 185 w 252"/>
              <a:gd name="T113" fmla="*/ 26 h 253"/>
              <a:gd name="T114" fmla="*/ 18 w 252"/>
              <a:gd name="T115" fmla="*/ 95 h 253"/>
              <a:gd name="T116" fmla="*/ 8 w 252"/>
              <a:gd name="T117" fmla="*/ 116 h 253"/>
              <a:gd name="T118" fmla="*/ 81 w 252"/>
              <a:gd name="T119" fmla="*/ 225 h 253"/>
              <a:gd name="T120" fmla="*/ 181 w 252"/>
              <a:gd name="T121" fmla="*/ 229 h 253"/>
              <a:gd name="T122" fmla="*/ 213 w 252"/>
              <a:gd name="T123" fmla="*/ 39 h 253"/>
              <a:gd name="T124" fmla="*/ 126 w 252"/>
              <a:gd name="T125" fmla="*/ 24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zh-CN" altLang="en-US" sz="1400" dirty="0"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16" name="MH_SubTitle_4">
            <a:extLst>
              <a:ext uri="{FF2B5EF4-FFF2-40B4-BE49-F238E27FC236}">
                <a16:creationId xmlns:a16="http://schemas.microsoft.com/office/drawing/2014/main" id="{05C1CA46-AB9A-4F4B-BEAB-4DE38C62F9F4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376739" y="3244135"/>
            <a:ext cx="955675" cy="960438"/>
          </a:xfrm>
          <a:custGeom>
            <a:avLst/>
            <a:gdLst>
              <a:gd name="T0" fmla="*/ 209 w 252"/>
              <a:gd name="T1" fmla="*/ 213 h 253"/>
              <a:gd name="T2" fmla="*/ 14 w 252"/>
              <a:gd name="T3" fmla="*/ 121 h 253"/>
              <a:gd name="T4" fmla="*/ 231 w 252"/>
              <a:gd name="T5" fmla="*/ 154 h 253"/>
              <a:gd name="T6" fmla="*/ 25 w 252"/>
              <a:gd name="T7" fmla="*/ 68 h 253"/>
              <a:gd name="T8" fmla="*/ 193 w 252"/>
              <a:gd name="T9" fmla="*/ 42 h 253"/>
              <a:gd name="T10" fmla="*/ 119 w 252"/>
              <a:gd name="T11" fmla="*/ 214 h 253"/>
              <a:gd name="T12" fmla="*/ 25 w 252"/>
              <a:gd name="T13" fmla="*/ 88 h 253"/>
              <a:gd name="T14" fmla="*/ 119 w 252"/>
              <a:gd name="T15" fmla="*/ 206 h 253"/>
              <a:gd name="T16" fmla="*/ 34 w 252"/>
              <a:gd name="T17" fmla="*/ 86 h 253"/>
              <a:gd name="T18" fmla="*/ 112 w 252"/>
              <a:gd name="T19" fmla="*/ 36 h 253"/>
              <a:gd name="T20" fmla="*/ 195 w 252"/>
              <a:gd name="T21" fmla="*/ 164 h 253"/>
              <a:gd name="T22" fmla="*/ 115 w 252"/>
              <a:gd name="T23" fmla="*/ 73 h 253"/>
              <a:gd name="T24" fmla="*/ 138 w 252"/>
              <a:gd name="T25" fmla="*/ 148 h 253"/>
              <a:gd name="T26" fmla="*/ 174 w 252"/>
              <a:gd name="T27" fmla="*/ 120 h 253"/>
              <a:gd name="T28" fmla="*/ 172 w 252"/>
              <a:gd name="T29" fmla="*/ 97 h 253"/>
              <a:gd name="T30" fmla="*/ 184 w 252"/>
              <a:gd name="T31" fmla="*/ 97 h 253"/>
              <a:gd name="T32" fmla="*/ 98 w 252"/>
              <a:gd name="T33" fmla="*/ 131 h 253"/>
              <a:gd name="T34" fmla="*/ 150 w 252"/>
              <a:gd name="T35" fmla="*/ 160 h 253"/>
              <a:gd name="T36" fmla="*/ 193 w 252"/>
              <a:gd name="T37" fmla="*/ 106 h 253"/>
              <a:gd name="T38" fmla="*/ 163 w 252"/>
              <a:gd name="T39" fmla="*/ 82 h 253"/>
              <a:gd name="T40" fmla="*/ 55 w 252"/>
              <a:gd name="T41" fmla="*/ 122 h 253"/>
              <a:gd name="T42" fmla="*/ 55 w 252"/>
              <a:gd name="T43" fmla="*/ 83 h 253"/>
              <a:gd name="T44" fmla="*/ 86 w 252"/>
              <a:gd name="T45" fmla="*/ 66 h 253"/>
              <a:gd name="T46" fmla="*/ 66 w 252"/>
              <a:gd name="T47" fmla="*/ 112 h 253"/>
              <a:gd name="T48" fmla="*/ 93 w 252"/>
              <a:gd name="T49" fmla="*/ 90 h 253"/>
              <a:gd name="T50" fmla="*/ 45 w 252"/>
              <a:gd name="T51" fmla="*/ 101 h 253"/>
              <a:gd name="T52" fmla="*/ 59 w 252"/>
              <a:gd name="T53" fmla="*/ 92 h 253"/>
              <a:gd name="T54" fmla="*/ 77 w 252"/>
              <a:gd name="T55" fmla="*/ 125 h 253"/>
              <a:gd name="T56" fmla="*/ 118 w 252"/>
              <a:gd name="T57" fmla="*/ 159 h 253"/>
              <a:gd name="T58" fmla="*/ 159 w 252"/>
              <a:gd name="T59" fmla="*/ 173 h 253"/>
              <a:gd name="T60" fmla="*/ 200 w 252"/>
              <a:gd name="T61" fmla="*/ 94 h 253"/>
              <a:gd name="T62" fmla="*/ 142 w 252"/>
              <a:gd name="T63" fmla="*/ 49 h 253"/>
              <a:gd name="T64" fmla="*/ 104 w 252"/>
              <a:gd name="T65" fmla="*/ 36 h 253"/>
              <a:gd name="T66" fmla="*/ 37 w 252"/>
              <a:gd name="T67" fmla="*/ 111 h 253"/>
              <a:gd name="T68" fmla="*/ 49 w 252"/>
              <a:gd name="T69" fmla="*/ 162 h 253"/>
              <a:gd name="T70" fmla="*/ 80 w 252"/>
              <a:gd name="T71" fmla="*/ 140 h 253"/>
              <a:gd name="T72" fmla="*/ 103 w 252"/>
              <a:gd name="T73" fmla="*/ 196 h 253"/>
              <a:gd name="T74" fmla="*/ 158 w 252"/>
              <a:gd name="T75" fmla="*/ 184 h 253"/>
              <a:gd name="T76" fmla="*/ 217 w 252"/>
              <a:gd name="T77" fmla="*/ 158 h 253"/>
              <a:gd name="T78" fmla="*/ 203 w 252"/>
              <a:gd name="T79" fmla="*/ 62 h 253"/>
              <a:gd name="T80" fmla="*/ 143 w 252"/>
              <a:gd name="T81" fmla="*/ 15 h 253"/>
              <a:gd name="T82" fmla="*/ 103 w 252"/>
              <a:gd name="T83" fmla="*/ 32 h 253"/>
              <a:gd name="T84" fmla="*/ 30 w 252"/>
              <a:gd name="T85" fmla="*/ 94 h 253"/>
              <a:gd name="T86" fmla="*/ 67 w 252"/>
              <a:gd name="T87" fmla="*/ 201 h 253"/>
              <a:gd name="T88" fmla="*/ 92 w 252"/>
              <a:gd name="T89" fmla="*/ 183 h 253"/>
              <a:gd name="T90" fmla="*/ 125 w 252"/>
              <a:gd name="T91" fmla="*/ 225 h 253"/>
              <a:gd name="T92" fmla="*/ 183 w 252"/>
              <a:gd name="T93" fmla="*/ 199 h 253"/>
              <a:gd name="T94" fmla="*/ 218 w 252"/>
              <a:gd name="T95" fmla="*/ 77 h 253"/>
              <a:gd name="T96" fmla="*/ 160 w 252"/>
              <a:gd name="T97" fmla="*/ 8 h 253"/>
              <a:gd name="T98" fmla="*/ 41 w 252"/>
              <a:gd name="T99" fmla="*/ 38 h 253"/>
              <a:gd name="T100" fmla="*/ 29 w 252"/>
              <a:gd name="T101" fmla="*/ 148 h 253"/>
              <a:gd name="T102" fmla="*/ 70 w 252"/>
              <a:gd name="T103" fmla="*/ 228 h 253"/>
              <a:gd name="T104" fmla="*/ 95 w 252"/>
              <a:gd name="T105" fmla="*/ 221 h 253"/>
              <a:gd name="T106" fmla="*/ 147 w 252"/>
              <a:gd name="T107" fmla="*/ 229 h 253"/>
              <a:gd name="T108" fmla="*/ 226 w 252"/>
              <a:gd name="T109" fmla="*/ 151 h 253"/>
              <a:gd name="T110" fmla="*/ 225 w 252"/>
              <a:gd name="T111" fmla="*/ 66 h 253"/>
              <a:gd name="T112" fmla="*/ 185 w 252"/>
              <a:gd name="T113" fmla="*/ 26 h 253"/>
              <a:gd name="T114" fmla="*/ 18 w 252"/>
              <a:gd name="T115" fmla="*/ 95 h 253"/>
              <a:gd name="T116" fmla="*/ 8 w 252"/>
              <a:gd name="T117" fmla="*/ 116 h 253"/>
              <a:gd name="T118" fmla="*/ 81 w 252"/>
              <a:gd name="T119" fmla="*/ 225 h 253"/>
              <a:gd name="T120" fmla="*/ 181 w 252"/>
              <a:gd name="T121" fmla="*/ 229 h 253"/>
              <a:gd name="T122" fmla="*/ 213 w 252"/>
              <a:gd name="T123" fmla="*/ 39 h 253"/>
              <a:gd name="T124" fmla="*/ 126 w 252"/>
              <a:gd name="T125" fmla="*/ 24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zh-CN" altLang="en-US" sz="1400" dirty="0"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17" name="MH_Other_1">
            <a:extLst>
              <a:ext uri="{FF2B5EF4-FFF2-40B4-BE49-F238E27FC236}">
                <a16:creationId xmlns:a16="http://schemas.microsoft.com/office/drawing/2014/main" id="{F52C092E-D384-41A9-9B1F-38EE95ADABA8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283200" y="4182349"/>
            <a:ext cx="393700" cy="312737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 sz="2400">
              <a:solidFill>
                <a:srgbClr val="333333"/>
              </a:solidFill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9FD9C50F-05EC-455A-B5B6-AE6707BC2477}"/>
              </a:ext>
            </a:extLst>
          </p:cNvPr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 rot="6727599">
            <a:off x="5227638" y="2899648"/>
            <a:ext cx="393700" cy="314325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 sz="2400">
              <a:solidFill>
                <a:srgbClr val="333333"/>
              </a:solidFill>
            </a:endParaRPr>
          </a:p>
        </p:txBody>
      </p:sp>
      <p:sp>
        <p:nvSpPr>
          <p:cNvPr id="19" name="MH_Other_3">
            <a:extLst>
              <a:ext uri="{FF2B5EF4-FFF2-40B4-BE49-F238E27FC236}">
                <a16:creationId xmlns:a16="http://schemas.microsoft.com/office/drawing/2014/main" id="{1DF7417D-0D04-4957-8766-194746E2F1B5}"/>
              </a:ext>
            </a:extLst>
          </p:cNvPr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 rot="11874108">
            <a:off x="6561138" y="2928224"/>
            <a:ext cx="393700" cy="312737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 sz="2400">
              <a:solidFill>
                <a:srgbClr val="333333"/>
              </a:solidFill>
            </a:endParaRPr>
          </a:p>
        </p:txBody>
      </p:sp>
      <p:sp>
        <p:nvSpPr>
          <p:cNvPr id="20" name="MH_Other_4">
            <a:extLst>
              <a:ext uri="{FF2B5EF4-FFF2-40B4-BE49-F238E27FC236}">
                <a16:creationId xmlns:a16="http://schemas.microsoft.com/office/drawing/2014/main" id="{79B66BFA-ABFD-49DD-8CDB-83B317E98CF3}"/>
              </a:ext>
            </a:extLst>
          </p:cNvPr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 rot="17263887">
            <a:off x="6596857" y="4251405"/>
            <a:ext cx="392113" cy="314325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 sz="2400">
              <a:solidFill>
                <a:srgbClr val="333333"/>
              </a:solidFill>
            </a:endParaRPr>
          </a:p>
        </p:txBody>
      </p:sp>
      <p:sp>
        <p:nvSpPr>
          <p:cNvPr id="21" name="MH_Text_1">
            <a:extLst>
              <a:ext uri="{FF2B5EF4-FFF2-40B4-BE49-F238E27FC236}">
                <a16:creationId xmlns:a16="http://schemas.microsoft.com/office/drawing/2014/main" id="{FE98C35B-1663-4B58-AC45-64702F2CAEE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732589" y="1465264"/>
            <a:ext cx="2382837" cy="9620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22" name="MH_Text_2">
            <a:extLst>
              <a:ext uri="{FF2B5EF4-FFF2-40B4-BE49-F238E27FC236}">
                <a16:creationId xmlns:a16="http://schemas.microsoft.com/office/drawing/2014/main" id="{BD0AE712-C1EB-4BDA-95FF-83188DABC45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104047" y="3415100"/>
            <a:ext cx="2382838" cy="10826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23" name="MH_Text_3">
            <a:extLst>
              <a:ext uri="{FF2B5EF4-FFF2-40B4-BE49-F238E27FC236}">
                <a16:creationId xmlns:a16="http://schemas.microsoft.com/office/drawing/2014/main" id="{9C8712D6-F62F-46E6-8D9E-CEB0B68951B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105150" y="5117386"/>
            <a:ext cx="2382838" cy="8667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24" name="MH_Text_4">
            <a:extLst>
              <a:ext uri="{FF2B5EF4-FFF2-40B4-BE49-F238E27FC236}">
                <a16:creationId xmlns:a16="http://schemas.microsoft.com/office/drawing/2014/main" id="{425C0F0B-85B0-4823-B13C-84524944619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889125" y="2959973"/>
            <a:ext cx="2382837" cy="8858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grpSp>
        <p:nvGrpSpPr>
          <p:cNvPr id="25" name="PA_组合 1">
            <a:extLst>
              <a:ext uri="{FF2B5EF4-FFF2-40B4-BE49-F238E27FC236}">
                <a16:creationId xmlns:a16="http://schemas.microsoft.com/office/drawing/2014/main" id="{27DFFD48-B597-4682-96F4-8DDE15B577B1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26" name="PA_图片 9">
              <a:extLst>
                <a:ext uri="{FF2B5EF4-FFF2-40B4-BE49-F238E27FC236}">
                  <a16:creationId xmlns:a16="http://schemas.microsoft.com/office/drawing/2014/main" id="{FCCAD5AC-A6A8-480C-B51C-677A20B9C359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7" name="PA_椭圆 2">
              <a:extLst>
                <a:ext uri="{FF2B5EF4-FFF2-40B4-BE49-F238E27FC236}">
                  <a16:creationId xmlns:a16="http://schemas.microsoft.com/office/drawing/2014/main" id="{0E30E68B-1539-4040-BC91-55FB1AE3C02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5ACC89D-7159-444D-A717-A8F3D4780724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03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3F31C35A-3B0B-46CA-8F42-B3C791DF5482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254019E-817A-4236-9025-3FE795FA4F4C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2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0">
        <p:random/>
      </p:transition>
    </mc:Choice>
    <mc:Fallback xmlns="">
      <p:transition spd="slow" advTm="32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6">
            <a:extLst>
              <a:ext uri="{FF2B5EF4-FFF2-40B4-BE49-F238E27FC236}">
                <a16:creationId xmlns:a16="http://schemas.microsoft.com/office/drawing/2014/main" id="{5E1D92E1-D86A-4482-B48B-CA1632C92FA6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3729779" y="1913502"/>
            <a:ext cx="1224599" cy="2032376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39 h 2346"/>
              <a:gd name="T20" fmla="*/ 806 w 1470"/>
              <a:gd name="T21" fmla="*/ 2290 h 2346"/>
              <a:gd name="T22" fmla="*/ 763 w 1470"/>
              <a:gd name="T23" fmla="*/ 2325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5 h 2346"/>
              <a:gd name="T30" fmla="*/ 665 w 1470"/>
              <a:gd name="T31" fmla="*/ 2290 h 2346"/>
              <a:gd name="T32" fmla="*/ 604 w 1470"/>
              <a:gd name="T33" fmla="*/ 2239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8 h 2346"/>
              <a:gd name="T54" fmla="*/ 27 w 1470"/>
              <a:gd name="T55" fmla="*/ 954 h 2346"/>
              <a:gd name="T56" fmla="*/ 71 w 1470"/>
              <a:gd name="T57" fmla="*/ 815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0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0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5 h 2346"/>
              <a:gd name="T100" fmla="*/ 1444 w 1470"/>
              <a:gd name="T101" fmla="*/ 954 h 2346"/>
              <a:gd name="T102" fmla="*/ 1467 w 1470"/>
              <a:gd name="T103" fmla="*/ 1098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9972" tIns="34986" rIns="69972" bIns="54000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11" name="MH_SubTitle_3">
            <a:extLst>
              <a:ext uri="{FF2B5EF4-FFF2-40B4-BE49-F238E27FC236}">
                <a16:creationId xmlns:a16="http://schemas.microsoft.com/office/drawing/2014/main" id="{CA6A990F-A169-4B7E-9027-452441EA3FFC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3729779" y="3913079"/>
            <a:ext cx="1166285" cy="1965560"/>
          </a:xfrm>
          <a:custGeom>
            <a:avLst/>
            <a:gdLst>
              <a:gd name="T0" fmla="*/ 1467 w 1470"/>
              <a:gd name="T1" fmla="*/ 1246 h 2346"/>
              <a:gd name="T2" fmla="*/ 1444 w 1470"/>
              <a:gd name="T3" fmla="*/ 1390 h 2346"/>
              <a:gd name="T4" fmla="*/ 1400 w 1470"/>
              <a:gd name="T5" fmla="*/ 1529 h 2346"/>
              <a:gd name="T6" fmla="*/ 1339 w 1470"/>
              <a:gd name="T7" fmla="*/ 1662 h 2346"/>
              <a:gd name="T8" fmla="*/ 1267 w 1470"/>
              <a:gd name="T9" fmla="*/ 1784 h 2346"/>
              <a:gd name="T10" fmla="*/ 1187 w 1470"/>
              <a:gd name="T11" fmla="*/ 1898 h 2346"/>
              <a:gd name="T12" fmla="*/ 1102 w 1470"/>
              <a:gd name="T13" fmla="*/ 2002 h 2346"/>
              <a:gd name="T14" fmla="*/ 1019 w 1470"/>
              <a:gd name="T15" fmla="*/ 2094 h 2346"/>
              <a:gd name="T16" fmla="*/ 939 w 1470"/>
              <a:gd name="T17" fmla="*/ 2174 h 2346"/>
              <a:gd name="T18" fmla="*/ 866 w 1470"/>
              <a:gd name="T19" fmla="*/ 2240 h 2346"/>
              <a:gd name="T20" fmla="*/ 806 w 1470"/>
              <a:gd name="T21" fmla="*/ 2291 h 2346"/>
              <a:gd name="T22" fmla="*/ 763 w 1470"/>
              <a:gd name="T23" fmla="*/ 2326 h 2346"/>
              <a:gd name="T24" fmla="*/ 739 w 1470"/>
              <a:gd name="T25" fmla="*/ 2343 h 2346"/>
              <a:gd name="T26" fmla="*/ 732 w 1470"/>
              <a:gd name="T27" fmla="*/ 2343 h 2346"/>
              <a:gd name="T28" fmla="*/ 709 w 1470"/>
              <a:gd name="T29" fmla="*/ 2326 h 2346"/>
              <a:gd name="T30" fmla="*/ 665 w 1470"/>
              <a:gd name="T31" fmla="*/ 2291 h 2346"/>
              <a:gd name="T32" fmla="*/ 604 w 1470"/>
              <a:gd name="T33" fmla="*/ 2240 h 2346"/>
              <a:gd name="T34" fmla="*/ 532 w 1470"/>
              <a:gd name="T35" fmla="*/ 2174 h 2346"/>
              <a:gd name="T36" fmla="*/ 452 w 1470"/>
              <a:gd name="T37" fmla="*/ 2094 h 2346"/>
              <a:gd name="T38" fmla="*/ 367 w 1470"/>
              <a:gd name="T39" fmla="*/ 2002 h 2346"/>
              <a:gd name="T40" fmla="*/ 284 w 1470"/>
              <a:gd name="T41" fmla="*/ 1898 h 2346"/>
              <a:gd name="T42" fmla="*/ 204 w 1470"/>
              <a:gd name="T43" fmla="*/ 1784 h 2346"/>
              <a:gd name="T44" fmla="*/ 131 w 1470"/>
              <a:gd name="T45" fmla="*/ 1662 h 2346"/>
              <a:gd name="T46" fmla="*/ 71 w 1470"/>
              <a:gd name="T47" fmla="*/ 1529 h 2346"/>
              <a:gd name="T48" fmla="*/ 27 w 1470"/>
              <a:gd name="T49" fmla="*/ 1390 h 2346"/>
              <a:gd name="T50" fmla="*/ 4 w 1470"/>
              <a:gd name="T51" fmla="*/ 1246 h 2346"/>
              <a:gd name="T52" fmla="*/ 4 w 1470"/>
              <a:gd name="T53" fmla="*/ 1099 h 2346"/>
              <a:gd name="T54" fmla="*/ 27 w 1470"/>
              <a:gd name="T55" fmla="*/ 954 h 2346"/>
              <a:gd name="T56" fmla="*/ 71 w 1470"/>
              <a:gd name="T57" fmla="*/ 816 h 2346"/>
              <a:gd name="T58" fmla="*/ 131 w 1470"/>
              <a:gd name="T59" fmla="*/ 684 h 2346"/>
              <a:gd name="T60" fmla="*/ 204 w 1470"/>
              <a:gd name="T61" fmla="*/ 560 h 2346"/>
              <a:gd name="T62" fmla="*/ 284 w 1470"/>
              <a:gd name="T63" fmla="*/ 446 h 2346"/>
              <a:gd name="T64" fmla="*/ 367 w 1470"/>
              <a:gd name="T65" fmla="*/ 343 h 2346"/>
              <a:gd name="T66" fmla="*/ 452 w 1470"/>
              <a:gd name="T67" fmla="*/ 251 h 2346"/>
              <a:gd name="T68" fmla="*/ 532 w 1470"/>
              <a:gd name="T69" fmla="*/ 171 h 2346"/>
              <a:gd name="T70" fmla="*/ 604 w 1470"/>
              <a:gd name="T71" fmla="*/ 105 h 2346"/>
              <a:gd name="T72" fmla="*/ 665 w 1470"/>
              <a:gd name="T73" fmla="*/ 55 h 2346"/>
              <a:gd name="T74" fmla="*/ 709 w 1470"/>
              <a:gd name="T75" fmla="*/ 19 h 2346"/>
              <a:gd name="T76" fmla="*/ 732 w 1470"/>
              <a:gd name="T77" fmla="*/ 1 h 2346"/>
              <a:gd name="T78" fmla="*/ 739 w 1470"/>
              <a:gd name="T79" fmla="*/ 1 h 2346"/>
              <a:gd name="T80" fmla="*/ 763 w 1470"/>
              <a:gd name="T81" fmla="*/ 19 h 2346"/>
              <a:gd name="T82" fmla="*/ 806 w 1470"/>
              <a:gd name="T83" fmla="*/ 55 h 2346"/>
              <a:gd name="T84" fmla="*/ 866 w 1470"/>
              <a:gd name="T85" fmla="*/ 105 h 2346"/>
              <a:gd name="T86" fmla="*/ 939 w 1470"/>
              <a:gd name="T87" fmla="*/ 171 h 2346"/>
              <a:gd name="T88" fmla="*/ 1019 w 1470"/>
              <a:gd name="T89" fmla="*/ 251 h 2346"/>
              <a:gd name="T90" fmla="*/ 1102 w 1470"/>
              <a:gd name="T91" fmla="*/ 343 h 2346"/>
              <a:gd name="T92" fmla="*/ 1187 w 1470"/>
              <a:gd name="T93" fmla="*/ 446 h 2346"/>
              <a:gd name="T94" fmla="*/ 1267 w 1470"/>
              <a:gd name="T95" fmla="*/ 560 h 2346"/>
              <a:gd name="T96" fmla="*/ 1339 w 1470"/>
              <a:gd name="T97" fmla="*/ 684 h 2346"/>
              <a:gd name="T98" fmla="*/ 1400 w 1470"/>
              <a:gd name="T99" fmla="*/ 816 h 2346"/>
              <a:gd name="T100" fmla="*/ 1444 w 1470"/>
              <a:gd name="T101" fmla="*/ 954 h 2346"/>
              <a:gd name="T102" fmla="*/ 1467 w 1470"/>
              <a:gd name="T103" fmla="*/ 1099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5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5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40"/>
                </a:lnTo>
                <a:lnTo>
                  <a:pt x="835" y="2266"/>
                </a:lnTo>
                <a:lnTo>
                  <a:pt x="806" y="2291"/>
                </a:lnTo>
                <a:lnTo>
                  <a:pt x="783" y="2310"/>
                </a:lnTo>
                <a:lnTo>
                  <a:pt x="763" y="2326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6"/>
                </a:lnTo>
                <a:lnTo>
                  <a:pt x="688" y="2310"/>
                </a:lnTo>
                <a:lnTo>
                  <a:pt x="665" y="2291"/>
                </a:lnTo>
                <a:lnTo>
                  <a:pt x="636" y="2266"/>
                </a:lnTo>
                <a:lnTo>
                  <a:pt x="604" y="2240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5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5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9"/>
                </a:lnTo>
                <a:lnTo>
                  <a:pt x="13" y="1026"/>
                </a:lnTo>
                <a:lnTo>
                  <a:pt x="27" y="954"/>
                </a:lnTo>
                <a:lnTo>
                  <a:pt x="48" y="884"/>
                </a:lnTo>
                <a:lnTo>
                  <a:pt x="71" y="816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5"/>
                </a:lnTo>
                <a:lnTo>
                  <a:pt x="452" y="251"/>
                </a:lnTo>
                <a:lnTo>
                  <a:pt x="493" y="210"/>
                </a:lnTo>
                <a:lnTo>
                  <a:pt x="532" y="171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1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5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6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6"/>
                </a:lnTo>
                <a:lnTo>
                  <a:pt x="1467" y="1099"/>
                </a:lnTo>
                <a:lnTo>
                  <a:pt x="1470" y="1173"/>
                </a:lnTo>
              </a:path>
            </a:pathLst>
          </a:custGeom>
          <a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0" rIns="0" bIns="0" anchor="ctr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1B0E6B38-9F37-4D54-B2D6-39DF561DC593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 rot="21131375">
            <a:off x="4196292" y="2904792"/>
            <a:ext cx="2099313" cy="1107905"/>
          </a:xfrm>
          <a:custGeom>
            <a:avLst/>
            <a:gdLst>
              <a:gd name="T0" fmla="*/ 716 w 2032"/>
              <a:gd name="T1" fmla="*/ 96 h 1536"/>
              <a:gd name="T2" fmla="*/ 859 w 2032"/>
              <a:gd name="T3" fmla="*/ 43 h 1536"/>
              <a:gd name="T4" fmla="*/ 1008 w 2032"/>
              <a:gd name="T5" fmla="*/ 11 h 1536"/>
              <a:gd name="T6" fmla="*/ 1157 w 2032"/>
              <a:gd name="T7" fmla="*/ 0 h 1536"/>
              <a:gd name="T8" fmla="*/ 1305 w 2032"/>
              <a:gd name="T9" fmla="*/ 3 h 1536"/>
              <a:gd name="T10" fmla="*/ 1448 w 2032"/>
              <a:gd name="T11" fmla="*/ 17 h 1536"/>
              <a:gd name="T12" fmla="*/ 1582 w 2032"/>
              <a:gd name="T13" fmla="*/ 42 h 1536"/>
              <a:gd name="T14" fmla="*/ 1706 w 2032"/>
              <a:gd name="T15" fmla="*/ 70 h 1536"/>
              <a:gd name="T16" fmla="*/ 1814 w 2032"/>
              <a:gd name="T17" fmla="*/ 102 h 1536"/>
              <a:gd name="T18" fmla="*/ 1905 w 2032"/>
              <a:gd name="T19" fmla="*/ 131 h 1536"/>
              <a:gd name="T20" fmla="*/ 1972 w 2032"/>
              <a:gd name="T21" fmla="*/ 157 h 1536"/>
              <a:gd name="T22" fmla="*/ 2016 w 2032"/>
              <a:gd name="T23" fmla="*/ 175 h 1536"/>
              <a:gd name="T24" fmla="*/ 2032 w 2032"/>
              <a:gd name="T25" fmla="*/ 182 h 1536"/>
              <a:gd name="T26" fmla="*/ 2029 w 2032"/>
              <a:gd name="T27" fmla="*/ 200 h 1536"/>
              <a:gd name="T28" fmla="*/ 2021 w 2032"/>
              <a:gd name="T29" fmla="*/ 249 h 1536"/>
              <a:gd name="T30" fmla="*/ 2008 w 2032"/>
              <a:gd name="T31" fmla="*/ 327 h 1536"/>
              <a:gd name="T32" fmla="*/ 1988 w 2032"/>
              <a:gd name="T33" fmla="*/ 427 h 1536"/>
              <a:gd name="T34" fmla="*/ 1957 w 2032"/>
              <a:gd name="T35" fmla="*/ 542 h 1536"/>
              <a:gd name="T36" fmla="*/ 1918 w 2032"/>
              <a:gd name="T37" fmla="*/ 672 h 1536"/>
              <a:gd name="T38" fmla="*/ 1865 w 2032"/>
              <a:gd name="T39" fmla="*/ 807 h 1536"/>
              <a:gd name="T40" fmla="*/ 1801 w 2032"/>
              <a:gd name="T41" fmla="*/ 944 h 1536"/>
              <a:gd name="T42" fmla="*/ 1721 w 2032"/>
              <a:gd name="T43" fmla="*/ 1076 h 1536"/>
              <a:gd name="T44" fmla="*/ 1626 w 2032"/>
              <a:gd name="T45" fmla="*/ 1202 h 1536"/>
              <a:gd name="T46" fmla="*/ 1514 w 2032"/>
              <a:gd name="T47" fmla="*/ 1313 h 1536"/>
              <a:gd name="T48" fmla="*/ 1383 w 2032"/>
              <a:gd name="T49" fmla="*/ 1405 h 1536"/>
              <a:gd name="T50" fmla="*/ 1244 w 2032"/>
              <a:gd name="T51" fmla="*/ 1469 h 1536"/>
              <a:gd name="T52" fmla="*/ 1098 w 2032"/>
              <a:gd name="T53" fmla="*/ 1511 h 1536"/>
              <a:gd name="T54" fmla="*/ 949 w 2032"/>
              <a:gd name="T55" fmla="*/ 1532 h 1536"/>
              <a:gd name="T56" fmla="*/ 801 w 2032"/>
              <a:gd name="T57" fmla="*/ 1536 h 1536"/>
              <a:gd name="T58" fmla="*/ 653 w 2032"/>
              <a:gd name="T59" fmla="*/ 1527 h 1536"/>
              <a:gd name="T60" fmla="*/ 515 w 2032"/>
              <a:gd name="T61" fmla="*/ 1507 h 1536"/>
              <a:gd name="T62" fmla="*/ 385 w 2032"/>
              <a:gd name="T63" fmla="*/ 1481 h 1536"/>
              <a:gd name="T64" fmla="*/ 270 w 2032"/>
              <a:gd name="T65" fmla="*/ 1450 h 1536"/>
              <a:gd name="T66" fmla="*/ 169 w 2032"/>
              <a:gd name="T67" fmla="*/ 1419 h 1536"/>
              <a:gd name="T68" fmla="*/ 90 w 2032"/>
              <a:gd name="T69" fmla="*/ 1390 h 1536"/>
              <a:gd name="T70" fmla="*/ 33 w 2032"/>
              <a:gd name="T71" fmla="*/ 1368 h 1536"/>
              <a:gd name="T72" fmla="*/ 4 w 2032"/>
              <a:gd name="T73" fmla="*/ 1357 h 1536"/>
              <a:gd name="T74" fmla="*/ 0 w 2032"/>
              <a:gd name="T75" fmla="*/ 1349 h 1536"/>
              <a:gd name="T76" fmla="*/ 4 w 2032"/>
              <a:gd name="T77" fmla="*/ 1316 h 1536"/>
              <a:gd name="T78" fmla="*/ 14 w 2032"/>
              <a:gd name="T79" fmla="*/ 1250 h 1536"/>
              <a:gd name="T80" fmla="*/ 32 w 2032"/>
              <a:gd name="T81" fmla="*/ 1161 h 1536"/>
              <a:gd name="T82" fmla="*/ 57 w 2032"/>
              <a:gd name="T83" fmla="*/ 1053 h 1536"/>
              <a:gd name="T84" fmla="*/ 92 w 2032"/>
              <a:gd name="T85" fmla="*/ 929 h 1536"/>
              <a:gd name="T86" fmla="*/ 138 w 2032"/>
              <a:gd name="T87" fmla="*/ 798 h 1536"/>
              <a:gd name="T88" fmla="*/ 197 w 2032"/>
              <a:gd name="T89" fmla="*/ 661 h 1536"/>
              <a:gd name="T90" fmla="*/ 268 w 2032"/>
              <a:gd name="T91" fmla="*/ 525 h 1536"/>
              <a:gd name="T92" fmla="*/ 356 w 2032"/>
              <a:gd name="T93" fmla="*/ 395 h 1536"/>
              <a:gd name="T94" fmla="*/ 459 w 2032"/>
              <a:gd name="T95" fmla="*/ 277 h 1536"/>
              <a:gd name="T96" fmla="*/ 580 w 2032"/>
              <a:gd name="T97" fmla="*/ 17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2" h="1536">
                <a:moveTo>
                  <a:pt x="647" y="131"/>
                </a:moveTo>
                <a:lnTo>
                  <a:pt x="716" y="96"/>
                </a:lnTo>
                <a:lnTo>
                  <a:pt x="787" y="67"/>
                </a:lnTo>
                <a:lnTo>
                  <a:pt x="859" y="43"/>
                </a:lnTo>
                <a:lnTo>
                  <a:pt x="933" y="25"/>
                </a:lnTo>
                <a:lnTo>
                  <a:pt x="1008" y="11"/>
                </a:lnTo>
                <a:lnTo>
                  <a:pt x="1082" y="4"/>
                </a:lnTo>
                <a:lnTo>
                  <a:pt x="1157" y="0"/>
                </a:lnTo>
                <a:lnTo>
                  <a:pt x="1231" y="0"/>
                </a:lnTo>
                <a:lnTo>
                  <a:pt x="1305" y="3"/>
                </a:lnTo>
                <a:lnTo>
                  <a:pt x="1377" y="8"/>
                </a:lnTo>
                <a:lnTo>
                  <a:pt x="1448" y="17"/>
                </a:lnTo>
                <a:lnTo>
                  <a:pt x="1517" y="29"/>
                </a:lnTo>
                <a:lnTo>
                  <a:pt x="1582" y="42"/>
                </a:lnTo>
                <a:lnTo>
                  <a:pt x="1647" y="55"/>
                </a:lnTo>
                <a:lnTo>
                  <a:pt x="1706" y="70"/>
                </a:lnTo>
                <a:lnTo>
                  <a:pt x="1762" y="86"/>
                </a:lnTo>
                <a:lnTo>
                  <a:pt x="1814" y="102"/>
                </a:lnTo>
                <a:lnTo>
                  <a:pt x="1861" y="116"/>
                </a:lnTo>
                <a:lnTo>
                  <a:pt x="1905" y="131"/>
                </a:lnTo>
                <a:lnTo>
                  <a:pt x="1941" y="146"/>
                </a:lnTo>
                <a:lnTo>
                  <a:pt x="1972" y="157"/>
                </a:lnTo>
                <a:lnTo>
                  <a:pt x="1998" y="167"/>
                </a:lnTo>
                <a:lnTo>
                  <a:pt x="2016" y="175"/>
                </a:lnTo>
                <a:lnTo>
                  <a:pt x="2027" y="179"/>
                </a:lnTo>
                <a:lnTo>
                  <a:pt x="2032" y="182"/>
                </a:lnTo>
                <a:lnTo>
                  <a:pt x="2030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1" y="249"/>
                </a:lnTo>
                <a:lnTo>
                  <a:pt x="2017" y="286"/>
                </a:lnTo>
                <a:lnTo>
                  <a:pt x="2008" y="327"/>
                </a:lnTo>
                <a:lnTo>
                  <a:pt x="2000" y="375"/>
                </a:lnTo>
                <a:lnTo>
                  <a:pt x="1988" y="427"/>
                </a:lnTo>
                <a:lnTo>
                  <a:pt x="1975" y="483"/>
                </a:lnTo>
                <a:lnTo>
                  <a:pt x="1957" y="542"/>
                </a:lnTo>
                <a:lnTo>
                  <a:pt x="1940" y="607"/>
                </a:lnTo>
                <a:lnTo>
                  <a:pt x="1918" y="672"/>
                </a:lnTo>
                <a:lnTo>
                  <a:pt x="1893" y="738"/>
                </a:lnTo>
                <a:lnTo>
                  <a:pt x="1865" y="807"/>
                </a:lnTo>
                <a:lnTo>
                  <a:pt x="1835" y="875"/>
                </a:lnTo>
                <a:lnTo>
                  <a:pt x="1801" y="944"/>
                </a:lnTo>
                <a:lnTo>
                  <a:pt x="1763" y="1011"/>
                </a:lnTo>
                <a:lnTo>
                  <a:pt x="1721" y="1076"/>
                </a:lnTo>
                <a:lnTo>
                  <a:pt x="1676" y="1141"/>
                </a:lnTo>
                <a:lnTo>
                  <a:pt x="1626" y="1202"/>
                </a:lnTo>
                <a:lnTo>
                  <a:pt x="1572" y="1259"/>
                </a:lnTo>
                <a:lnTo>
                  <a:pt x="1514" y="1313"/>
                </a:lnTo>
                <a:lnTo>
                  <a:pt x="1451" y="1361"/>
                </a:lnTo>
                <a:lnTo>
                  <a:pt x="1383" y="1405"/>
                </a:lnTo>
                <a:lnTo>
                  <a:pt x="1314" y="1440"/>
                </a:lnTo>
                <a:lnTo>
                  <a:pt x="1244" y="1469"/>
                </a:lnTo>
                <a:lnTo>
                  <a:pt x="1173" y="1494"/>
                </a:lnTo>
                <a:lnTo>
                  <a:pt x="1098" y="1511"/>
                </a:lnTo>
                <a:lnTo>
                  <a:pt x="1024" y="1524"/>
                </a:lnTo>
                <a:lnTo>
                  <a:pt x="949" y="1532"/>
                </a:lnTo>
                <a:lnTo>
                  <a:pt x="875" y="1536"/>
                </a:lnTo>
                <a:lnTo>
                  <a:pt x="801" y="1536"/>
                </a:lnTo>
                <a:lnTo>
                  <a:pt x="726" y="1533"/>
                </a:lnTo>
                <a:lnTo>
                  <a:pt x="653" y="1527"/>
                </a:lnTo>
                <a:lnTo>
                  <a:pt x="583" y="1519"/>
                </a:lnTo>
                <a:lnTo>
                  <a:pt x="515" y="1507"/>
                </a:lnTo>
                <a:lnTo>
                  <a:pt x="449" y="1495"/>
                </a:lnTo>
                <a:lnTo>
                  <a:pt x="385" y="1481"/>
                </a:lnTo>
                <a:lnTo>
                  <a:pt x="325" y="1466"/>
                </a:lnTo>
                <a:lnTo>
                  <a:pt x="270" y="1450"/>
                </a:lnTo>
                <a:lnTo>
                  <a:pt x="217" y="1434"/>
                </a:lnTo>
                <a:lnTo>
                  <a:pt x="169" y="1419"/>
                </a:lnTo>
                <a:lnTo>
                  <a:pt x="127" y="1405"/>
                </a:lnTo>
                <a:lnTo>
                  <a:pt x="90" y="1390"/>
                </a:lnTo>
                <a:lnTo>
                  <a:pt x="58" y="1379"/>
                </a:lnTo>
                <a:lnTo>
                  <a:pt x="33" y="1368"/>
                </a:lnTo>
                <a:lnTo>
                  <a:pt x="16" y="1361"/>
                </a:lnTo>
                <a:lnTo>
                  <a:pt x="4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4" y="1316"/>
                </a:lnTo>
                <a:lnTo>
                  <a:pt x="9" y="1287"/>
                </a:lnTo>
                <a:lnTo>
                  <a:pt x="14" y="1250"/>
                </a:lnTo>
                <a:lnTo>
                  <a:pt x="22" y="1209"/>
                </a:lnTo>
                <a:lnTo>
                  <a:pt x="32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8" y="798"/>
                </a:lnTo>
                <a:lnTo>
                  <a:pt x="166" y="729"/>
                </a:lnTo>
                <a:lnTo>
                  <a:pt x="197" y="661"/>
                </a:lnTo>
                <a:lnTo>
                  <a:pt x="230" y="592"/>
                </a:lnTo>
                <a:lnTo>
                  <a:pt x="268" y="525"/>
                </a:lnTo>
                <a:lnTo>
                  <a:pt x="311" y="459"/>
                </a:lnTo>
                <a:lnTo>
                  <a:pt x="356" y="395"/>
                </a:lnTo>
                <a:lnTo>
                  <a:pt x="405" y="334"/>
                </a:lnTo>
                <a:lnTo>
                  <a:pt x="459" y="277"/>
                </a:lnTo>
                <a:lnTo>
                  <a:pt x="518" y="223"/>
                </a:lnTo>
                <a:lnTo>
                  <a:pt x="580" y="175"/>
                </a:lnTo>
                <a:lnTo>
                  <a:pt x="647" y="131"/>
                </a:lnTo>
              </a:path>
            </a:pathLst>
          </a:custGeom>
          <a:blipFill>
            <a:blip r:embed="rId29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48000" tIns="0" rIns="0" bIns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16" name="MH_SubTitle_2">
            <a:extLst>
              <a:ext uri="{FF2B5EF4-FFF2-40B4-BE49-F238E27FC236}">
                <a16:creationId xmlns:a16="http://schemas.microsoft.com/office/drawing/2014/main" id="{AF46946A-5FFC-459F-98AE-910AA7609482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 rot="521906">
            <a:off x="4133118" y="4004194"/>
            <a:ext cx="2040999" cy="1049595"/>
          </a:xfrm>
          <a:custGeom>
            <a:avLst/>
            <a:gdLst>
              <a:gd name="T0" fmla="*/ 1451 w 2032"/>
              <a:gd name="T1" fmla="*/ 175 h 1536"/>
              <a:gd name="T2" fmla="*/ 1572 w 2032"/>
              <a:gd name="T3" fmla="*/ 277 h 1536"/>
              <a:gd name="T4" fmla="*/ 1676 w 2032"/>
              <a:gd name="T5" fmla="*/ 395 h 1536"/>
              <a:gd name="T6" fmla="*/ 1763 w 2032"/>
              <a:gd name="T7" fmla="*/ 525 h 1536"/>
              <a:gd name="T8" fmla="*/ 1835 w 2032"/>
              <a:gd name="T9" fmla="*/ 661 h 1536"/>
              <a:gd name="T10" fmla="*/ 1893 w 2032"/>
              <a:gd name="T11" fmla="*/ 798 h 1536"/>
              <a:gd name="T12" fmla="*/ 1940 w 2032"/>
              <a:gd name="T13" fmla="*/ 929 h 1536"/>
              <a:gd name="T14" fmla="*/ 1975 w 2032"/>
              <a:gd name="T15" fmla="*/ 1053 h 1536"/>
              <a:gd name="T16" fmla="*/ 2000 w 2032"/>
              <a:gd name="T17" fmla="*/ 1161 h 1536"/>
              <a:gd name="T18" fmla="*/ 2017 w 2032"/>
              <a:gd name="T19" fmla="*/ 1250 h 1536"/>
              <a:gd name="T20" fmla="*/ 2026 w 2032"/>
              <a:gd name="T21" fmla="*/ 1316 h 1536"/>
              <a:gd name="T22" fmla="*/ 2030 w 2032"/>
              <a:gd name="T23" fmla="*/ 1349 h 1536"/>
              <a:gd name="T24" fmla="*/ 2027 w 2032"/>
              <a:gd name="T25" fmla="*/ 1357 h 1536"/>
              <a:gd name="T26" fmla="*/ 1998 w 2032"/>
              <a:gd name="T27" fmla="*/ 1368 h 1536"/>
              <a:gd name="T28" fmla="*/ 1941 w 2032"/>
              <a:gd name="T29" fmla="*/ 1390 h 1536"/>
              <a:gd name="T30" fmla="*/ 1861 w 2032"/>
              <a:gd name="T31" fmla="*/ 1419 h 1536"/>
              <a:gd name="T32" fmla="*/ 1762 w 2032"/>
              <a:gd name="T33" fmla="*/ 1450 h 1536"/>
              <a:gd name="T34" fmla="*/ 1647 w 2032"/>
              <a:gd name="T35" fmla="*/ 1481 h 1536"/>
              <a:gd name="T36" fmla="*/ 1517 w 2032"/>
              <a:gd name="T37" fmla="*/ 1507 h 1536"/>
              <a:gd name="T38" fmla="*/ 1377 w 2032"/>
              <a:gd name="T39" fmla="*/ 1527 h 1536"/>
              <a:gd name="T40" fmla="*/ 1231 w 2032"/>
              <a:gd name="T41" fmla="*/ 1536 h 1536"/>
              <a:gd name="T42" fmla="*/ 1082 w 2032"/>
              <a:gd name="T43" fmla="*/ 1532 h 1536"/>
              <a:gd name="T44" fmla="*/ 933 w 2032"/>
              <a:gd name="T45" fmla="*/ 1511 h 1536"/>
              <a:gd name="T46" fmla="*/ 787 w 2032"/>
              <a:gd name="T47" fmla="*/ 1469 h 1536"/>
              <a:gd name="T48" fmla="*/ 647 w 2032"/>
              <a:gd name="T49" fmla="*/ 1405 h 1536"/>
              <a:gd name="T50" fmla="*/ 518 w 2032"/>
              <a:gd name="T51" fmla="*/ 1313 h 1536"/>
              <a:gd name="T52" fmla="*/ 405 w 2032"/>
              <a:gd name="T53" fmla="*/ 1202 h 1536"/>
              <a:gd name="T54" fmla="*/ 311 w 2032"/>
              <a:gd name="T55" fmla="*/ 1076 h 1536"/>
              <a:gd name="T56" fmla="*/ 230 w 2032"/>
              <a:gd name="T57" fmla="*/ 944 h 1536"/>
              <a:gd name="T58" fmla="*/ 166 w 2032"/>
              <a:gd name="T59" fmla="*/ 806 h 1536"/>
              <a:gd name="T60" fmla="*/ 114 w 2032"/>
              <a:gd name="T61" fmla="*/ 672 h 1536"/>
              <a:gd name="T62" fmla="*/ 73 w 2032"/>
              <a:gd name="T63" fmla="*/ 542 h 1536"/>
              <a:gd name="T64" fmla="*/ 44 w 2032"/>
              <a:gd name="T65" fmla="*/ 427 h 1536"/>
              <a:gd name="T66" fmla="*/ 22 w 2032"/>
              <a:gd name="T67" fmla="*/ 326 h 1536"/>
              <a:gd name="T68" fmla="*/ 9 w 2032"/>
              <a:gd name="T69" fmla="*/ 249 h 1536"/>
              <a:gd name="T70" fmla="*/ 3 w 2032"/>
              <a:gd name="T71" fmla="*/ 200 h 1536"/>
              <a:gd name="T72" fmla="*/ 0 w 2032"/>
              <a:gd name="T73" fmla="*/ 182 h 1536"/>
              <a:gd name="T74" fmla="*/ 16 w 2032"/>
              <a:gd name="T75" fmla="*/ 175 h 1536"/>
              <a:gd name="T76" fmla="*/ 58 w 2032"/>
              <a:gd name="T77" fmla="*/ 157 h 1536"/>
              <a:gd name="T78" fmla="*/ 127 w 2032"/>
              <a:gd name="T79" fmla="*/ 131 h 1536"/>
              <a:gd name="T80" fmla="*/ 217 w 2032"/>
              <a:gd name="T81" fmla="*/ 102 h 1536"/>
              <a:gd name="T82" fmla="*/ 325 w 2032"/>
              <a:gd name="T83" fmla="*/ 70 h 1536"/>
              <a:gd name="T84" fmla="*/ 449 w 2032"/>
              <a:gd name="T85" fmla="*/ 42 h 1536"/>
              <a:gd name="T86" fmla="*/ 583 w 2032"/>
              <a:gd name="T87" fmla="*/ 17 h 1536"/>
              <a:gd name="T88" fmla="*/ 726 w 2032"/>
              <a:gd name="T89" fmla="*/ 3 h 1536"/>
              <a:gd name="T90" fmla="*/ 875 w 2032"/>
              <a:gd name="T91" fmla="*/ 0 h 1536"/>
              <a:gd name="T92" fmla="*/ 1024 w 2032"/>
              <a:gd name="T93" fmla="*/ 11 h 1536"/>
              <a:gd name="T94" fmla="*/ 1173 w 2032"/>
              <a:gd name="T95" fmla="*/ 43 h 1536"/>
              <a:gd name="T96" fmla="*/ 1314 w 2032"/>
              <a:gd name="T97" fmla="*/ 9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blipFill>
            <a:blip r:embed="rId29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17" name="MH_SubTitle_5">
            <a:extLst>
              <a:ext uri="{FF2B5EF4-FFF2-40B4-BE49-F238E27FC236}">
                <a16:creationId xmlns:a16="http://schemas.microsoft.com/office/drawing/2014/main" id="{D9E3481D-565A-46C5-9FD2-2A160A5EA322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 rot="575181">
            <a:off x="2446864" y="2846481"/>
            <a:ext cx="2124827" cy="1122483"/>
          </a:xfrm>
          <a:custGeom>
            <a:avLst/>
            <a:gdLst>
              <a:gd name="T0" fmla="*/ 1451 w 2032"/>
              <a:gd name="T1" fmla="*/ 175 h 1536"/>
              <a:gd name="T2" fmla="*/ 1572 w 2032"/>
              <a:gd name="T3" fmla="*/ 277 h 1536"/>
              <a:gd name="T4" fmla="*/ 1676 w 2032"/>
              <a:gd name="T5" fmla="*/ 395 h 1536"/>
              <a:gd name="T6" fmla="*/ 1763 w 2032"/>
              <a:gd name="T7" fmla="*/ 525 h 1536"/>
              <a:gd name="T8" fmla="*/ 1835 w 2032"/>
              <a:gd name="T9" fmla="*/ 660 h 1536"/>
              <a:gd name="T10" fmla="*/ 1893 w 2032"/>
              <a:gd name="T11" fmla="*/ 798 h 1536"/>
              <a:gd name="T12" fmla="*/ 1940 w 2032"/>
              <a:gd name="T13" fmla="*/ 929 h 1536"/>
              <a:gd name="T14" fmla="*/ 1975 w 2032"/>
              <a:gd name="T15" fmla="*/ 1053 h 1536"/>
              <a:gd name="T16" fmla="*/ 2000 w 2032"/>
              <a:gd name="T17" fmla="*/ 1161 h 1536"/>
              <a:gd name="T18" fmla="*/ 2017 w 2032"/>
              <a:gd name="T19" fmla="*/ 1250 h 1536"/>
              <a:gd name="T20" fmla="*/ 2026 w 2032"/>
              <a:gd name="T21" fmla="*/ 1316 h 1536"/>
              <a:gd name="T22" fmla="*/ 2030 w 2032"/>
              <a:gd name="T23" fmla="*/ 1349 h 1536"/>
              <a:gd name="T24" fmla="*/ 2027 w 2032"/>
              <a:gd name="T25" fmla="*/ 1356 h 1536"/>
              <a:gd name="T26" fmla="*/ 1998 w 2032"/>
              <a:gd name="T27" fmla="*/ 1368 h 1536"/>
              <a:gd name="T28" fmla="*/ 1941 w 2032"/>
              <a:gd name="T29" fmla="*/ 1390 h 1536"/>
              <a:gd name="T30" fmla="*/ 1861 w 2032"/>
              <a:gd name="T31" fmla="*/ 1419 h 1536"/>
              <a:gd name="T32" fmla="*/ 1762 w 2032"/>
              <a:gd name="T33" fmla="*/ 1450 h 1536"/>
              <a:gd name="T34" fmla="*/ 1647 w 2032"/>
              <a:gd name="T35" fmla="*/ 1480 h 1536"/>
              <a:gd name="T36" fmla="*/ 1517 w 2032"/>
              <a:gd name="T37" fmla="*/ 1507 h 1536"/>
              <a:gd name="T38" fmla="*/ 1377 w 2032"/>
              <a:gd name="T39" fmla="*/ 1527 h 1536"/>
              <a:gd name="T40" fmla="*/ 1231 w 2032"/>
              <a:gd name="T41" fmla="*/ 1536 h 1536"/>
              <a:gd name="T42" fmla="*/ 1082 w 2032"/>
              <a:gd name="T43" fmla="*/ 1532 h 1536"/>
              <a:gd name="T44" fmla="*/ 933 w 2032"/>
              <a:gd name="T45" fmla="*/ 1511 h 1536"/>
              <a:gd name="T46" fmla="*/ 788 w 2032"/>
              <a:gd name="T47" fmla="*/ 1469 h 1536"/>
              <a:gd name="T48" fmla="*/ 648 w 2032"/>
              <a:gd name="T49" fmla="*/ 1405 h 1536"/>
              <a:gd name="T50" fmla="*/ 518 w 2032"/>
              <a:gd name="T51" fmla="*/ 1313 h 1536"/>
              <a:gd name="T52" fmla="*/ 405 w 2032"/>
              <a:gd name="T53" fmla="*/ 1202 h 1536"/>
              <a:gd name="T54" fmla="*/ 311 w 2032"/>
              <a:gd name="T55" fmla="*/ 1076 h 1536"/>
              <a:gd name="T56" fmla="*/ 230 w 2032"/>
              <a:gd name="T57" fmla="*/ 944 h 1536"/>
              <a:gd name="T58" fmla="*/ 166 w 2032"/>
              <a:gd name="T59" fmla="*/ 806 h 1536"/>
              <a:gd name="T60" fmla="*/ 114 w 2032"/>
              <a:gd name="T61" fmla="*/ 672 h 1536"/>
              <a:gd name="T62" fmla="*/ 73 w 2032"/>
              <a:gd name="T63" fmla="*/ 542 h 1536"/>
              <a:gd name="T64" fmla="*/ 44 w 2032"/>
              <a:gd name="T65" fmla="*/ 427 h 1536"/>
              <a:gd name="T66" fmla="*/ 22 w 2032"/>
              <a:gd name="T67" fmla="*/ 326 h 1536"/>
              <a:gd name="T68" fmla="*/ 9 w 2032"/>
              <a:gd name="T69" fmla="*/ 249 h 1536"/>
              <a:gd name="T70" fmla="*/ 3 w 2032"/>
              <a:gd name="T71" fmla="*/ 199 h 1536"/>
              <a:gd name="T72" fmla="*/ 0 w 2032"/>
              <a:gd name="T73" fmla="*/ 182 h 1536"/>
              <a:gd name="T74" fmla="*/ 16 w 2032"/>
              <a:gd name="T75" fmla="*/ 175 h 1536"/>
              <a:gd name="T76" fmla="*/ 58 w 2032"/>
              <a:gd name="T77" fmla="*/ 157 h 1536"/>
              <a:gd name="T78" fmla="*/ 127 w 2032"/>
              <a:gd name="T79" fmla="*/ 131 h 1536"/>
              <a:gd name="T80" fmla="*/ 217 w 2032"/>
              <a:gd name="T81" fmla="*/ 102 h 1536"/>
              <a:gd name="T82" fmla="*/ 325 w 2032"/>
              <a:gd name="T83" fmla="*/ 70 h 1536"/>
              <a:gd name="T84" fmla="*/ 449 w 2032"/>
              <a:gd name="T85" fmla="*/ 42 h 1536"/>
              <a:gd name="T86" fmla="*/ 583 w 2032"/>
              <a:gd name="T87" fmla="*/ 17 h 1536"/>
              <a:gd name="T88" fmla="*/ 726 w 2032"/>
              <a:gd name="T89" fmla="*/ 2 h 1536"/>
              <a:gd name="T90" fmla="*/ 875 w 2032"/>
              <a:gd name="T91" fmla="*/ 0 h 1536"/>
              <a:gd name="T92" fmla="*/ 1024 w 2032"/>
              <a:gd name="T93" fmla="*/ 11 h 1536"/>
              <a:gd name="T94" fmla="*/ 1173 w 2032"/>
              <a:gd name="T95" fmla="*/ 43 h 1536"/>
              <a:gd name="T96" fmla="*/ 1314 w 2032"/>
              <a:gd name="T97" fmla="*/ 9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blipFill>
            <a:blip r:embed="rId29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80000" anchor="ctr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18" name="MH_SubTitle_4">
            <a:extLst>
              <a:ext uri="{FF2B5EF4-FFF2-40B4-BE49-F238E27FC236}">
                <a16:creationId xmlns:a16="http://schemas.microsoft.com/office/drawing/2014/main" id="{3E82ECBA-8516-4C74-9C5D-B0E0E6110F45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 rot="21119171">
            <a:off x="2442006" y="3937379"/>
            <a:ext cx="2138189" cy="1124913"/>
          </a:xfrm>
          <a:custGeom>
            <a:avLst/>
            <a:gdLst>
              <a:gd name="T0" fmla="*/ 717 w 2032"/>
              <a:gd name="T1" fmla="*/ 96 h 1536"/>
              <a:gd name="T2" fmla="*/ 860 w 2032"/>
              <a:gd name="T3" fmla="*/ 43 h 1536"/>
              <a:gd name="T4" fmla="*/ 1008 w 2032"/>
              <a:gd name="T5" fmla="*/ 11 h 1536"/>
              <a:gd name="T6" fmla="*/ 1157 w 2032"/>
              <a:gd name="T7" fmla="*/ 0 h 1536"/>
              <a:gd name="T8" fmla="*/ 1306 w 2032"/>
              <a:gd name="T9" fmla="*/ 3 h 1536"/>
              <a:gd name="T10" fmla="*/ 1449 w 2032"/>
              <a:gd name="T11" fmla="*/ 17 h 1536"/>
              <a:gd name="T12" fmla="*/ 1583 w 2032"/>
              <a:gd name="T13" fmla="*/ 42 h 1536"/>
              <a:gd name="T14" fmla="*/ 1707 w 2032"/>
              <a:gd name="T15" fmla="*/ 70 h 1536"/>
              <a:gd name="T16" fmla="*/ 1815 w 2032"/>
              <a:gd name="T17" fmla="*/ 102 h 1536"/>
              <a:gd name="T18" fmla="*/ 1905 w 2032"/>
              <a:gd name="T19" fmla="*/ 131 h 1536"/>
              <a:gd name="T20" fmla="*/ 1972 w 2032"/>
              <a:gd name="T21" fmla="*/ 157 h 1536"/>
              <a:gd name="T22" fmla="*/ 2016 w 2032"/>
              <a:gd name="T23" fmla="*/ 175 h 1536"/>
              <a:gd name="T24" fmla="*/ 2032 w 2032"/>
              <a:gd name="T25" fmla="*/ 182 h 1536"/>
              <a:gd name="T26" fmla="*/ 2029 w 2032"/>
              <a:gd name="T27" fmla="*/ 200 h 1536"/>
              <a:gd name="T28" fmla="*/ 2022 w 2032"/>
              <a:gd name="T29" fmla="*/ 249 h 1536"/>
              <a:gd name="T30" fmla="*/ 2009 w 2032"/>
              <a:gd name="T31" fmla="*/ 326 h 1536"/>
              <a:gd name="T32" fmla="*/ 1989 w 2032"/>
              <a:gd name="T33" fmla="*/ 427 h 1536"/>
              <a:gd name="T34" fmla="*/ 1958 w 2032"/>
              <a:gd name="T35" fmla="*/ 542 h 1536"/>
              <a:gd name="T36" fmla="*/ 1919 w 2032"/>
              <a:gd name="T37" fmla="*/ 672 h 1536"/>
              <a:gd name="T38" fmla="*/ 1866 w 2032"/>
              <a:gd name="T39" fmla="*/ 806 h 1536"/>
              <a:gd name="T40" fmla="*/ 1802 w 2032"/>
              <a:gd name="T41" fmla="*/ 944 h 1536"/>
              <a:gd name="T42" fmla="*/ 1722 w 2032"/>
              <a:gd name="T43" fmla="*/ 1076 h 1536"/>
              <a:gd name="T44" fmla="*/ 1627 w 2032"/>
              <a:gd name="T45" fmla="*/ 1202 h 1536"/>
              <a:gd name="T46" fmla="*/ 1514 w 2032"/>
              <a:gd name="T47" fmla="*/ 1313 h 1536"/>
              <a:gd name="T48" fmla="*/ 1383 w 2032"/>
              <a:gd name="T49" fmla="*/ 1405 h 1536"/>
              <a:gd name="T50" fmla="*/ 1245 w 2032"/>
              <a:gd name="T51" fmla="*/ 1469 h 1536"/>
              <a:gd name="T52" fmla="*/ 1099 w 2032"/>
              <a:gd name="T53" fmla="*/ 1511 h 1536"/>
              <a:gd name="T54" fmla="*/ 950 w 2032"/>
              <a:gd name="T55" fmla="*/ 1532 h 1536"/>
              <a:gd name="T56" fmla="*/ 801 w 2032"/>
              <a:gd name="T57" fmla="*/ 1536 h 1536"/>
              <a:gd name="T58" fmla="*/ 654 w 2032"/>
              <a:gd name="T59" fmla="*/ 1527 h 1536"/>
              <a:gd name="T60" fmla="*/ 515 w 2032"/>
              <a:gd name="T61" fmla="*/ 1507 h 1536"/>
              <a:gd name="T62" fmla="*/ 385 w 2032"/>
              <a:gd name="T63" fmla="*/ 1481 h 1536"/>
              <a:gd name="T64" fmla="*/ 270 w 2032"/>
              <a:gd name="T65" fmla="*/ 1450 h 1536"/>
              <a:gd name="T66" fmla="*/ 170 w 2032"/>
              <a:gd name="T67" fmla="*/ 1419 h 1536"/>
              <a:gd name="T68" fmla="*/ 91 w 2032"/>
              <a:gd name="T69" fmla="*/ 1390 h 1536"/>
              <a:gd name="T70" fmla="*/ 34 w 2032"/>
              <a:gd name="T71" fmla="*/ 1368 h 1536"/>
              <a:gd name="T72" fmla="*/ 5 w 2032"/>
              <a:gd name="T73" fmla="*/ 1357 h 1536"/>
              <a:gd name="T74" fmla="*/ 0 w 2032"/>
              <a:gd name="T75" fmla="*/ 1349 h 1536"/>
              <a:gd name="T76" fmla="*/ 5 w 2032"/>
              <a:gd name="T77" fmla="*/ 1316 h 1536"/>
              <a:gd name="T78" fmla="*/ 15 w 2032"/>
              <a:gd name="T79" fmla="*/ 1250 h 1536"/>
              <a:gd name="T80" fmla="*/ 33 w 2032"/>
              <a:gd name="T81" fmla="*/ 1161 h 1536"/>
              <a:gd name="T82" fmla="*/ 57 w 2032"/>
              <a:gd name="T83" fmla="*/ 1053 h 1536"/>
              <a:gd name="T84" fmla="*/ 92 w 2032"/>
              <a:gd name="T85" fmla="*/ 929 h 1536"/>
              <a:gd name="T86" fmla="*/ 139 w 2032"/>
              <a:gd name="T87" fmla="*/ 798 h 1536"/>
              <a:gd name="T88" fmla="*/ 197 w 2032"/>
              <a:gd name="T89" fmla="*/ 661 h 1536"/>
              <a:gd name="T90" fmla="*/ 269 w 2032"/>
              <a:gd name="T91" fmla="*/ 525 h 1536"/>
              <a:gd name="T92" fmla="*/ 356 w 2032"/>
              <a:gd name="T93" fmla="*/ 395 h 1536"/>
              <a:gd name="T94" fmla="*/ 460 w 2032"/>
              <a:gd name="T95" fmla="*/ 277 h 1536"/>
              <a:gd name="T96" fmla="*/ 581 w 2032"/>
              <a:gd name="T97" fmla="*/ 17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2" h="1536">
                <a:moveTo>
                  <a:pt x="648" y="131"/>
                </a:moveTo>
                <a:lnTo>
                  <a:pt x="717" y="96"/>
                </a:lnTo>
                <a:lnTo>
                  <a:pt x="788" y="67"/>
                </a:lnTo>
                <a:lnTo>
                  <a:pt x="860" y="43"/>
                </a:lnTo>
                <a:lnTo>
                  <a:pt x="934" y="24"/>
                </a:lnTo>
                <a:lnTo>
                  <a:pt x="1008" y="11"/>
                </a:lnTo>
                <a:lnTo>
                  <a:pt x="1083" y="4"/>
                </a:lnTo>
                <a:lnTo>
                  <a:pt x="1157" y="0"/>
                </a:lnTo>
                <a:lnTo>
                  <a:pt x="1232" y="0"/>
                </a:lnTo>
                <a:lnTo>
                  <a:pt x="1306" y="3"/>
                </a:lnTo>
                <a:lnTo>
                  <a:pt x="1377" y="8"/>
                </a:lnTo>
                <a:lnTo>
                  <a:pt x="1449" y="17"/>
                </a:lnTo>
                <a:lnTo>
                  <a:pt x="1517" y="29"/>
                </a:lnTo>
                <a:lnTo>
                  <a:pt x="1583" y="42"/>
                </a:lnTo>
                <a:lnTo>
                  <a:pt x="1647" y="55"/>
                </a:lnTo>
                <a:lnTo>
                  <a:pt x="1707" y="70"/>
                </a:lnTo>
                <a:lnTo>
                  <a:pt x="1762" y="86"/>
                </a:lnTo>
                <a:lnTo>
                  <a:pt x="1815" y="102"/>
                </a:lnTo>
                <a:lnTo>
                  <a:pt x="1862" y="116"/>
                </a:lnTo>
                <a:lnTo>
                  <a:pt x="1905" y="131"/>
                </a:lnTo>
                <a:lnTo>
                  <a:pt x="1942" y="146"/>
                </a:lnTo>
                <a:lnTo>
                  <a:pt x="1972" y="157"/>
                </a:lnTo>
                <a:lnTo>
                  <a:pt x="1999" y="167"/>
                </a:lnTo>
                <a:lnTo>
                  <a:pt x="2016" y="175"/>
                </a:lnTo>
                <a:lnTo>
                  <a:pt x="2028" y="179"/>
                </a:lnTo>
                <a:lnTo>
                  <a:pt x="2032" y="182"/>
                </a:lnTo>
                <a:lnTo>
                  <a:pt x="2031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2" y="249"/>
                </a:lnTo>
                <a:lnTo>
                  <a:pt x="2018" y="286"/>
                </a:lnTo>
                <a:lnTo>
                  <a:pt x="2009" y="326"/>
                </a:lnTo>
                <a:lnTo>
                  <a:pt x="2000" y="375"/>
                </a:lnTo>
                <a:lnTo>
                  <a:pt x="1989" y="427"/>
                </a:lnTo>
                <a:lnTo>
                  <a:pt x="1975" y="483"/>
                </a:lnTo>
                <a:lnTo>
                  <a:pt x="1958" y="542"/>
                </a:lnTo>
                <a:lnTo>
                  <a:pt x="1940" y="607"/>
                </a:lnTo>
                <a:lnTo>
                  <a:pt x="1919" y="672"/>
                </a:lnTo>
                <a:lnTo>
                  <a:pt x="1894" y="738"/>
                </a:lnTo>
                <a:lnTo>
                  <a:pt x="1866" y="806"/>
                </a:lnTo>
                <a:lnTo>
                  <a:pt x="1835" y="875"/>
                </a:lnTo>
                <a:lnTo>
                  <a:pt x="1802" y="944"/>
                </a:lnTo>
                <a:lnTo>
                  <a:pt x="1764" y="1011"/>
                </a:lnTo>
                <a:lnTo>
                  <a:pt x="1722" y="1076"/>
                </a:lnTo>
                <a:lnTo>
                  <a:pt x="1676" y="1141"/>
                </a:lnTo>
                <a:lnTo>
                  <a:pt x="1627" y="1202"/>
                </a:lnTo>
                <a:lnTo>
                  <a:pt x="1573" y="1259"/>
                </a:lnTo>
                <a:lnTo>
                  <a:pt x="1514" y="1313"/>
                </a:lnTo>
                <a:lnTo>
                  <a:pt x="1452" y="1361"/>
                </a:lnTo>
                <a:lnTo>
                  <a:pt x="1383" y="1405"/>
                </a:lnTo>
                <a:lnTo>
                  <a:pt x="1315" y="1440"/>
                </a:lnTo>
                <a:lnTo>
                  <a:pt x="1245" y="1469"/>
                </a:lnTo>
                <a:lnTo>
                  <a:pt x="1173" y="1494"/>
                </a:lnTo>
                <a:lnTo>
                  <a:pt x="1099" y="1511"/>
                </a:lnTo>
                <a:lnTo>
                  <a:pt x="1024" y="1524"/>
                </a:lnTo>
                <a:lnTo>
                  <a:pt x="950" y="1532"/>
                </a:lnTo>
                <a:lnTo>
                  <a:pt x="876" y="1536"/>
                </a:lnTo>
                <a:lnTo>
                  <a:pt x="801" y="1536"/>
                </a:lnTo>
                <a:lnTo>
                  <a:pt x="727" y="1533"/>
                </a:lnTo>
                <a:lnTo>
                  <a:pt x="654" y="1527"/>
                </a:lnTo>
                <a:lnTo>
                  <a:pt x="584" y="1518"/>
                </a:lnTo>
                <a:lnTo>
                  <a:pt x="515" y="1507"/>
                </a:lnTo>
                <a:lnTo>
                  <a:pt x="450" y="1495"/>
                </a:lnTo>
                <a:lnTo>
                  <a:pt x="385" y="1481"/>
                </a:lnTo>
                <a:lnTo>
                  <a:pt x="326" y="1466"/>
                </a:lnTo>
                <a:lnTo>
                  <a:pt x="270" y="1450"/>
                </a:lnTo>
                <a:lnTo>
                  <a:pt x="218" y="1434"/>
                </a:lnTo>
                <a:lnTo>
                  <a:pt x="170" y="1419"/>
                </a:lnTo>
                <a:lnTo>
                  <a:pt x="127" y="1405"/>
                </a:lnTo>
                <a:lnTo>
                  <a:pt x="91" y="1390"/>
                </a:lnTo>
                <a:lnTo>
                  <a:pt x="59" y="1378"/>
                </a:lnTo>
                <a:lnTo>
                  <a:pt x="34" y="1368"/>
                </a:lnTo>
                <a:lnTo>
                  <a:pt x="16" y="1361"/>
                </a:lnTo>
                <a:lnTo>
                  <a:pt x="5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5" y="1316"/>
                </a:lnTo>
                <a:lnTo>
                  <a:pt x="9" y="1287"/>
                </a:lnTo>
                <a:lnTo>
                  <a:pt x="15" y="1250"/>
                </a:lnTo>
                <a:lnTo>
                  <a:pt x="22" y="1209"/>
                </a:lnTo>
                <a:lnTo>
                  <a:pt x="33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9" y="798"/>
                </a:lnTo>
                <a:lnTo>
                  <a:pt x="167" y="729"/>
                </a:lnTo>
                <a:lnTo>
                  <a:pt x="197" y="661"/>
                </a:lnTo>
                <a:lnTo>
                  <a:pt x="231" y="592"/>
                </a:lnTo>
                <a:lnTo>
                  <a:pt x="269" y="525"/>
                </a:lnTo>
                <a:lnTo>
                  <a:pt x="311" y="459"/>
                </a:lnTo>
                <a:lnTo>
                  <a:pt x="356" y="395"/>
                </a:lnTo>
                <a:lnTo>
                  <a:pt x="406" y="334"/>
                </a:lnTo>
                <a:lnTo>
                  <a:pt x="460" y="277"/>
                </a:lnTo>
                <a:lnTo>
                  <a:pt x="518" y="223"/>
                </a:lnTo>
                <a:lnTo>
                  <a:pt x="581" y="175"/>
                </a:lnTo>
                <a:lnTo>
                  <a:pt x="648" y="131"/>
                </a:lnTo>
              </a:path>
            </a:pathLst>
          </a:custGeom>
          <a:blipFill>
            <a:blip r:embed="rId29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4986" rIns="69972" bIns="34986" anchor="ctr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19" name="MH_Title_1">
            <a:extLst>
              <a:ext uri="{FF2B5EF4-FFF2-40B4-BE49-F238E27FC236}">
                <a16:creationId xmlns:a16="http://schemas.microsoft.com/office/drawing/2014/main" id="{5E50EC47-3B0B-4C37-877F-C04E1BB4CD3E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896980" y="3487900"/>
            <a:ext cx="939103" cy="932973"/>
          </a:xfrm>
          <a:prstGeom prst="ellipse">
            <a:avLst/>
          </a:prstGeom>
          <a:blipFill>
            <a:blip r:embed="rId2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grpSp>
        <p:nvGrpSpPr>
          <p:cNvPr id="25" name="PA_组合 1">
            <a:extLst>
              <a:ext uri="{FF2B5EF4-FFF2-40B4-BE49-F238E27FC236}">
                <a16:creationId xmlns:a16="http://schemas.microsoft.com/office/drawing/2014/main" id="{070FC8DD-7486-4C37-9187-72CD9FED3ED2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26" name="PA_图片 9">
              <a:extLst>
                <a:ext uri="{FF2B5EF4-FFF2-40B4-BE49-F238E27FC236}">
                  <a16:creationId xmlns:a16="http://schemas.microsoft.com/office/drawing/2014/main" id="{E62D2FA6-382D-4157-841D-6BFA6BCA0334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7" name="PA_椭圆 2">
              <a:extLst>
                <a:ext uri="{FF2B5EF4-FFF2-40B4-BE49-F238E27FC236}">
                  <a16:creationId xmlns:a16="http://schemas.microsoft.com/office/drawing/2014/main" id="{0D18D3E1-CE23-4D25-83B7-5E7740AD563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16974B9-CC0F-4A08-9B7E-AAD233B8179B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03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0ED03B2C-A619-480E-AFA6-32414D517AD5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1983154-2526-416C-9A87-9E8D8885AADC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18353EE-E077-4952-AC7A-ECCC62744E1C}"/>
              </a:ext>
            </a:extLst>
          </p:cNvPr>
          <p:cNvGrpSpPr/>
          <p:nvPr/>
        </p:nvGrpSpPr>
        <p:grpSpPr>
          <a:xfrm>
            <a:off x="7064189" y="1787508"/>
            <a:ext cx="2977662" cy="1273020"/>
            <a:chOff x="7064189" y="1787508"/>
            <a:chExt cx="2977662" cy="127302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8241A69-F5CC-4DB4-97A7-A33C920B9F7F}"/>
                </a:ext>
              </a:extLst>
            </p:cNvPr>
            <p:cNvGrpSpPr/>
            <p:nvPr/>
          </p:nvGrpSpPr>
          <p:grpSpPr>
            <a:xfrm>
              <a:off x="7064189" y="1787508"/>
              <a:ext cx="2977662" cy="1273020"/>
              <a:chOff x="6444756" y="2893637"/>
              <a:chExt cx="2977662" cy="1273020"/>
            </a:xfrm>
          </p:grpSpPr>
          <p:cxnSp>
            <p:nvCxnSpPr>
              <p:cNvPr id="20" name="MH_Other_1">
                <a:extLst>
                  <a:ext uri="{FF2B5EF4-FFF2-40B4-BE49-F238E27FC236}">
                    <a16:creationId xmlns:a16="http://schemas.microsoft.com/office/drawing/2014/main" id="{85B86ACC-9302-451C-A6C1-B114A51B2A7E}"/>
                  </a:ext>
                </a:extLst>
              </p:cNvPr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6444756" y="2893637"/>
                <a:ext cx="2977662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MH_Other_2">
                <a:extLst>
                  <a:ext uri="{FF2B5EF4-FFF2-40B4-BE49-F238E27FC236}">
                    <a16:creationId xmlns:a16="http://schemas.microsoft.com/office/drawing/2014/main" id="{31E19DB5-042E-4EF0-B712-641DA44796EA}"/>
                  </a:ext>
                </a:extLst>
              </p:cNvPr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6444756" y="2893642"/>
                <a:ext cx="0" cy="127301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MH_Other_3">
                <a:extLst>
                  <a:ext uri="{FF2B5EF4-FFF2-40B4-BE49-F238E27FC236}">
                    <a16:creationId xmlns:a16="http://schemas.microsoft.com/office/drawing/2014/main" id="{1C12B994-0D89-470B-862A-7CB23B7E165C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6444756" y="4166652"/>
                <a:ext cx="2977662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MH_Other_4">
                <a:extLst>
                  <a:ext uri="{FF2B5EF4-FFF2-40B4-BE49-F238E27FC236}">
                    <a16:creationId xmlns:a16="http://schemas.microsoft.com/office/drawing/2014/main" id="{CCFF10EC-B111-4BA7-B18D-C7E20EF53042}"/>
                  </a:ext>
                </a:extLst>
              </p:cNvPr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9422418" y="2893642"/>
                <a:ext cx="0" cy="127301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FE1B534-B1A2-47D0-AD95-B144685971E5}"/>
                </a:ext>
              </a:extLst>
            </p:cNvPr>
            <p:cNvSpPr/>
            <p:nvPr/>
          </p:nvSpPr>
          <p:spPr>
            <a:xfrm>
              <a:off x="7223307" y="1885704"/>
              <a:ext cx="274940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72C77B0B-59EA-42BC-B648-C59DE3F3A7B5}"/>
              </a:ext>
            </a:extLst>
          </p:cNvPr>
          <p:cNvGrpSpPr/>
          <p:nvPr/>
        </p:nvGrpSpPr>
        <p:grpSpPr>
          <a:xfrm>
            <a:off x="7064189" y="3196563"/>
            <a:ext cx="2977662" cy="1273020"/>
            <a:chOff x="7064189" y="3196563"/>
            <a:chExt cx="2977662" cy="127302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7A8353C-17DB-4ED5-95F3-3A794C8CEE2D}"/>
                </a:ext>
              </a:extLst>
            </p:cNvPr>
            <p:cNvGrpSpPr/>
            <p:nvPr/>
          </p:nvGrpSpPr>
          <p:grpSpPr>
            <a:xfrm>
              <a:off x="7064189" y="3196563"/>
              <a:ext cx="2977662" cy="1273020"/>
              <a:chOff x="6444756" y="2893637"/>
              <a:chExt cx="2977662" cy="1273020"/>
            </a:xfrm>
          </p:grpSpPr>
          <p:cxnSp>
            <p:nvCxnSpPr>
              <p:cNvPr id="32" name="MH_Other_1">
                <a:extLst>
                  <a:ext uri="{FF2B5EF4-FFF2-40B4-BE49-F238E27FC236}">
                    <a16:creationId xmlns:a16="http://schemas.microsoft.com/office/drawing/2014/main" id="{6B2F87F7-259B-4C8F-B313-A2C19955386B}"/>
                  </a:ext>
                </a:extLst>
              </p:cNvPr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6444756" y="2893637"/>
                <a:ext cx="2977662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MH_Other_2">
                <a:extLst>
                  <a:ext uri="{FF2B5EF4-FFF2-40B4-BE49-F238E27FC236}">
                    <a16:creationId xmlns:a16="http://schemas.microsoft.com/office/drawing/2014/main" id="{7081CC1F-00C8-468E-94CE-A553685AB672}"/>
                  </a:ext>
                </a:extLst>
              </p:cNvPr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6444756" y="2893642"/>
                <a:ext cx="0" cy="127301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MH_Other_3">
                <a:extLst>
                  <a:ext uri="{FF2B5EF4-FFF2-40B4-BE49-F238E27FC236}">
                    <a16:creationId xmlns:a16="http://schemas.microsoft.com/office/drawing/2014/main" id="{48054082-0CAC-4A97-B490-FD26460E6E80}"/>
                  </a:ext>
                </a:extLst>
              </p:cNvPr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6444756" y="4166652"/>
                <a:ext cx="2977662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MH_Other_4">
                <a:extLst>
                  <a:ext uri="{FF2B5EF4-FFF2-40B4-BE49-F238E27FC236}">
                    <a16:creationId xmlns:a16="http://schemas.microsoft.com/office/drawing/2014/main" id="{866FAA5A-53E1-468F-8F8F-F6398EA66DC7}"/>
                  </a:ext>
                </a:extLst>
              </p:cNvPr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9422418" y="2893642"/>
                <a:ext cx="0" cy="127301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8A97722-8B9A-4477-9760-A596C73B85C2}"/>
                </a:ext>
              </a:extLst>
            </p:cNvPr>
            <p:cNvSpPr/>
            <p:nvPr/>
          </p:nvSpPr>
          <p:spPr>
            <a:xfrm>
              <a:off x="7178316" y="3339729"/>
              <a:ext cx="274940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F1ED3C1-5AFE-4EF5-BFD1-6EC1F07E87C2}"/>
              </a:ext>
            </a:extLst>
          </p:cNvPr>
          <p:cNvGrpSpPr/>
          <p:nvPr/>
        </p:nvGrpSpPr>
        <p:grpSpPr>
          <a:xfrm>
            <a:off x="7064189" y="4605619"/>
            <a:ext cx="2977662" cy="1273020"/>
            <a:chOff x="7064189" y="4605619"/>
            <a:chExt cx="2977662" cy="127302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2CBA46AE-0ED3-4929-B8B0-638CBB040B63}"/>
                </a:ext>
              </a:extLst>
            </p:cNvPr>
            <p:cNvGrpSpPr/>
            <p:nvPr/>
          </p:nvGrpSpPr>
          <p:grpSpPr>
            <a:xfrm>
              <a:off x="7064189" y="4605619"/>
              <a:ext cx="2977662" cy="1273020"/>
              <a:chOff x="6444756" y="2893637"/>
              <a:chExt cx="2977662" cy="1273020"/>
            </a:xfrm>
          </p:grpSpPr>
          <p:cxnSp>
            <p:nvCxnSpPr>
              <p:cNvPr id="37" name="MH_Other_1">
                <a:extLst>
                  <a:ext uri="{FF2B5EF4-FFF2-40B4-BE49-F238E27FC236}">
                    <a16:creationId xmlns:a16="http://schemas.microsoft.com/office/drawing/2014/main" id="{77AB17C2-A3E1-45BC-9AF6-BF5FC29A257F}"/>
                  </a:ext>
                </a:extLst>
              </p:cNvPr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6444756" y="2893637"/>
                <a:ext cx="2977662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MH_Other_2">
                <a:extLst>
                  <a:ext uri="{FF2B5EF4-FFF2-40B4-BE49-F238E27FC236}">
                    <a16:creationId xmlns:a16="http://schemas.microsoft.com/office/drawing/2014/main" id="{AB5B94C9-2EC8-41CC-B9F4-4B5FAC4A23CB}"/>
                  </a:ext>
                </a:extLst>
              </p:cNvPr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6444756" y="2893642"/>
                <a:ext cx="0" cy="127301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MH_Other_3">
                <a:extLst>
                  <a:ext uri="{FF2B5EF4-FFF2-40B4-BE49-F238E27FC236}">
                    <a16:creationId xmlns:a16="http://schemas.microsoft.com/office/drawing/2014/main" id="{4DF68EDD-1089-46BC-88F7-1769D58F2A50}"/>
                  </a:ext>
                </a:extLst>
              </p:cNvPr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6444756" y="4166652"/>
                <a:ext cx="2977662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MH_Other_4">
                <a:extLst>
                  <a:ext uri="{FF2B5EF4-FFF2-40B4-BE49-F238E27FC236}">
                    <a16:creationId xmlns:a16="http://schemas.microsoft.com/office/drawing/2014/main" id="{995C1D26-BE34-42BF-93E4-E5B2CFC4ACA6}"/>
                  </a:ext>
                </a:extLst>
              </p:cNvPr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9422418" y="2893642"/>
                <a:ext cx="0" cy="127301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2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7CF2C09-9661-4975-BFAD-BF411620090A}"/>
                </a:ext>
              </a:extLst>
            </p:cNvPr>
            <p:cNvSpPr/>
            <p:nvPr/>
          </p:nvSpPr>
          <p:spPr>
            <a:xfrm>
              <a:off x="7223307" y="4671172"/>
              <a:ext cx="274940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点击此处添加文字描述，文字颜色、大小、字体可根据需求进行更改。</a:t>
              </a:r>
            </a:p>
          </p:txBody>
        </p:sp>
      </p:grpSp>
      <p:cxnSp>
        <p:nvCxnSpPr>
          <p:cNvPr id="43" name="PA_ElbowConnector 42">
            <a:extLst>
              <a:ext uri="{FF2B5EF4-FFF2-40B4-BE49-F238E27FC236}">
                <a16:creationId xmlns:a16="http://schemas.microsoft.com/office/drawing/2014/main" id="{71E962C2-D135-413D-846D-79A44711E9F6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V="1">
            <a:off x="5113495" y="2199694"/>
            <a:ext cx="1622983" cy="224326"/>
          </a:xfrm>
          <a:prstGeom prst="bentConnector3">
            <a:avLst/>
          </a:prstGeom>
          <a:ln w="12700">
            <a:solidFill>
              <a:srgbClr val="4BA9B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连接符: 肘形 44">
            <a:extLst>
              <a:ext uri="{FF2B5EF4-FFF2-40B4-BE49-F238E27FC236}">
                <a16:creationId xmlns:a16="http://schemas.microsoft.com/office/drawing/2014/main" id="{03874419-CC79-4F51-BFBF-9C60981FD49E}"/>
              </a:ext>
            </a:extLst>
          </p:cNvPr>
          <p:cNvCxnSpPr>
            <a:cxnSpLocks/>
            <a:stCxn id="16" idx="9"/>
          </p:cNvCxnSpPr>
          <p:nvPr/>
        </p:nvCxnSpPr>
        <p:spPr>
          <a:xfrm>
            <a:off x="6097675" y="5006624"/>
            <a:ext cx="638803" cy="31064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A_StraightArrowConnector 48">
            <a:extLst>
              <a:ext uri="{FF2B5EF4-FFF2-40B4-BE49-F238E27FC236}">
                <a16:creationId xmlns:a16="http://schemas.microsoft.com/office/drawing/2014/main" id="{B1A5871D-CABF-4F67-9304-A19CE09A5882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6019475" y="3870643"/>
            <a:ext cx="717003" cy="0"/>
          </a:xfrm>
          <a:prstGeom prst="straightConnector1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5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5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EE2665F-3939-470C-8784-56574E5DE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28" y="165972"/>
            <a:ext cx="11789145" cy="65260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CE251E-D751-4618-B0C0-4FD08C050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1190" y="4686468"/>
            <a:ext cx="1890810" cy="22005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CDD486-147F-48C1-80B1-1EA574DD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4686468"/>
            <a:ext cx="1890810" cy="2200560"/>
          </a:xfrm>
          <a:prstGeom prst="rect">
            <a:avLst/>
          </a:prstGeom>
        </p:spPr>
      </p:pic>
      <p:pic>
        <p:nvPicPr>
          <p:cNvPr id="13" name="PA_图片 9">
            <a:extLst>
              <a:ext uri="{FF2B5EF4-FFF2-40B4-BE49-F238E27FC236}">
                <a16:creationId xmlns:a16="http://schemas.microsoft.com/office/drawing/2014/main" id="{73F7E636-822B-4815-9512-8C299A936D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37839" y="771180"/>
            <a:ext cx="2116323" cy="1523891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F163F0E-0487-410C-BCAD-C5565B8D8F66}"/>
              </a:ext>
            </a:extLst>
          </p:cNvPr>
          <p:cNvSpPr/>
          <p:nvPr/>
        </p:nvSpPr>
        <p:spPr>
          <a:xfrm>
            <a:off x="5109210" y="1230553"/>
            <a:ext cx="1973580" cy="964007"/>
          </a:xfrm>
          <a:prstGeom prst="roundRect">
            <a:avLst>
              <a:gd name="adj" fmla="val 3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B24621-C0BD-41AD-AF07-F4C9A4794AD7}"/>
              </a:ext>
            </a:extLst>
          </p:cNvPr>
          <p:cNvSpPr txBox="1"/>
          <p:nvPr/>
        </p:nvSpPr>
        <p:spPr>
          <a:xfrm>
            <a:off x="5197770" y="1187011"/>
            <a:ext cx="1796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BA9B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目录</a:t>
            </a:r>
            <a:endParaRPr lang="en-US" altLang="zh-CN" sz="4400" dirty="0">
              <a:solidFill>
                <a:srgbClr val="4BA9B0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9147DA-F4AF-4172-822D-3276E4E348C5}"/>
              </a:ext>
            </a:extLst>
          </p:cNvPr>
          <p:cNvSpPr txBox="1"/>
          <p:nvPr/>
        </p:nvSpPr>
        <p:spPr>
          <a:xfrm>
            <a:off x="5142743" y="1775636"/>
            <a:ext cx="191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4BA9B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CONTENTS</a:t>
            </a:r>
            <a:endParaRPr lang="zh-CN" altLang="en-US" sz="2400" dirty="0">
              <a:solidFill>
                <a:srgbClr val="4BA9B0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18B0176-C354-4232-90BD-1D5227CAC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852" y="0"/>
            <a:ext cx="1878120" cy="220056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EF208D-4191-4746-829F-1A24C6CEEA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7854" y="0"/>
            <a:ext cx="1535490" cy="22896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38DC740-E8FC-40B6-B7C7-FA972E2D5FAB}"/>
              </a:ext>
            </a:extLst>
          </p:cNvPr>
          <p:cNvSpPr txBox="1"/>
          <p:nvPr/>
        </p:nvSpPr>
        <p:spPr>
          <a:xfrm>
            <a:off x="2834252" y="287897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017A839-7FC7-43AC-A066-841CAC169157}"/>
              </a:ext>
            </a:extLst>
          </p:cNvPr>
          <p:cNvSpPr/>
          <p:nvPr/>
        </p:nvSpPr>
        <p:spPr>
          <a:xfrm>
            <a:off x="2876009" y="321569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E340A4B-86CC-4A73-B528-D12262A67DCD}"/>
              </a:ext>
            </a:extLst>
          </p:cNvPr>
          <p:cNvGrpSpPr/>
          <p:nvPr/>
        </p:nvGrpSpPr>
        <p:grpSpPr>
          <a:xfrm>
            <a:off x="1890810" y="2758551"/>
            <a:ext cx="1049848" cy="797450"/>
            <a:chOff x="1890810" y="2787579"/>
            <a:chExt cx="1049848" cy="79745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49A944B-0778-4589-832B-92176B43597C}"/>
                </a:ext>
              </a:extLst>
            </p:cNvPr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FC2D6B9-F057-4BF1-A32A-19BE03401914}"/>
                </a:ext>
              </a:extLst>
            </p:cNvPr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01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D51D632C-5D94-4624-91BD-DA422077CCEF}"/>
              </a:ext>
            </a:extLst>
          </p:cNvPr>
          <p:cNvSpPr txBox="1"/>
          <p:nvPr/>
        </p:nvSpPr>
        <p:spPr>
          <a:xfrm>
            <a:off x="2834252" y="4460389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F84C44A-6B70-41D3-AD7B-9856C7F6F198}"/>
              </a:ext>
            </a:extLst>
          </p:cNvPr>
          <p:cNvSpPr/>
          <p:nvPr/>
        </p:nvSpPr>
        <p:spPr>
          <a:xfrm>
            <a:off x="2876009" y="4797109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4AF904C-16E8-4C4E-85B2-4F0757BDDFF8}"/>
              </a:ext>
            </a:extLst>
          </p:cNvPr>
          <p:cNvGrpSpPr/>
          <p:nvPr/>
        </p:nvGrpSpPr>
        <p:grpSpPr>
          <a:xfrm>
            <a:off x="1890810" y="4339963"/>
            <a:ext cx="1049848" cy="797450"/>
            <a:chOff x="1890810" y="2787579"/>
            <a:chExt cx="1049848" cy="79745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8E8A5E5D-70A4-4480-A0E7-AB94408AB7E6}"/>
                </a:ext>
              </a:extLst>
            </p:cNvPr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AA7E074-A3B6-426C-8B2D-782240AAACA5}"/>
                </a:ext>
              </a:extLst>
            </p:cNvPr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03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F1D8564F-99F2-488C-85F0-67E99AF2B811}"/>
              </a:ext>
            </a:extLst>
          </p:cNvPr>
          <p:cNvSpPr txBox="1"/>
          <p:nvPr/>
        </p:nvSpPr>
        <p:spPr>
          <a:xfrm>
            <a:off x="7301225" y="287897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F15F00E-E2B7-4CC6-9A87-84A2DEE5C10E}"/>
              </a:ext>
            </a:extLst>
          </p:cNvPr>
          <p:cNvSpPr/>
          <p:nvPr/>
        </p:nvSpPr>
        <p:spPr>
          <a:xfrm>
            <a:off x="7342982" y="321569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0DD6B9D-4FA6-417B-B04F-121EB8B3E695}"/>
              </a:ext>
            </a:extLst>
          </p:cNvPr>
          <p:cNvGrpSpPr/>
          <p:nvPr/>
        </p:nvGrpSpPr>
        <p:grpSpPr>
          <a:xfrm>
            <a:off x="6357783" y="2758551"/>
            <a:ext cx="1049848" cy="797450"/>
            <a:chOff x="1890810" y="2787579"/>
            <a:chExt cx="1049848" cy="797450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258C02B-32A2-4B2F-81B6-60CAB8E3DC73}"/>
                </a:ext>
              </a:extLst>
            </p:cNvPr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90B578D-2FED-4269-BECA-CEE37C8DA5D8}"/>
                </a:ext>
              </a:extLst>
            </p:cNvPr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02</a:t>
              </a: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F5016433-D0D1-4DF9-96BA-5144CD4522D2}"/>
              </a:ext>
            </a:extLst>
          </p:cNvPr>
          <p:cNvSpPr txBox="1"/>
          <p:nvPr/>
        </p:nvSpPr>
        <p:spPr>
          <a:xfrm>
            <a:off x="7253413" y="4469159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9311E73C-1874-4FD1-8AC9-1DD8D56F743D}"/>
              </a:ext>
            </a:extLst>
          </p:cNvPr>
          <p:cNvSpPr/>
          <p:nvPr/>
        </p:nvSpPr>
        <p:spPr>
          <a:xfrm>
            <a:off x="7295170" y="4805879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FC4F52D-EDF1-4D6A-9116-1B41C409F1C2}"/>
              </a:ext>
            </a:extLst>
          </p:cNvPr>
          <p:cNvGrpSpPr/>
          <p:nvPr/>
        </p:nvGrpSpPr>
        <p:grpSpPr>
          <a:xfrm>
            <a:off x="6309971" y="4348733"/>
            <a:ext cx="1049848" cy="797450"/>
            <a:chOff x="1890810" y="2787579"/>
            <a:chExt cx="1049848" cy="797450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D626E5C-E6F4-4640-AC86-EAA66560B5AD}"/>
                </a:ext>
              </a:extLst>
            </p:cNvPr>
            <p:cNvSpPr/>
            <p:nvPr/>
          </p:nvSpPr>
          <p:spPr>
            <a:xfrm>
              <a:off x="1890810" y="2787579"/>
              <a:ext cx="1049848" cy="79745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C1C5FBA-E79B-45D3-B485-FCC10567BFE4}"/>
                </a:ext>
              </a:extLst>
            </p:cNvPr>
            <p:cNvSpPr txBox="1"/>
            <p:nvPr/>
          </p:nvSpPr>
          <p:spPr>
            <a:xfrm>
              <a:off x="1953790" y="2889991"/>
              <a:ext cx="85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1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00"/>
                            </p:stCondLst>
                            <p:childTnLst>
                              <p:par>
                                <p:cTn id="1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211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211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211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211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5" grpId="0"/>
      <p:bldP spid="26" grpId="0"/>
      <p:bldP spid="29" grpId="0"/>
      <p:bldP spid="30" grpId="0"/>
      <p:bldP spid="35" grpId="0"/>
      <p:bldP spid="36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EE2665F-3939-470C-8784-56574E5DE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28" y="165972"/>
            <a:ext cx="11789145" cy="6526056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F8B3BD00-B8ED-4D5A-88DA-DAAA974F7C84}"/>
              </a:ext>
            </a:extLst>
          </p:cNvPr>
          <p:cNvSpPr/>
          <p:nvPr/>
        </p:nvSpPr>
        <p:spPr>
          <a:xfrm>
            <a:off x="4245127" y="807524"/>
            <a:ext cx="4073223" cy="286778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CE251E-D751-4618-B0C0-4FD08C050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190" y="4686468"/>
            <a:ext cx="1890810" cy="22005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CDD486-147F-48C1-80B1-1EA574DD7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4686468"/>
            <a:ext cx="1890810" cy="2200560"/>
          </a:xfrm>
          <a:prstGeom prst="rect">
            <a:avLst/>
          </a:prstGeom>
        </p:spPr>
      </p:pic>
      <p:pic>
        <p:nvPicPr>
          <p:cNvPr id="10" name="PA_图片 9">
            <a:extLst>
              <a:ext uri="{FF2B5EF4-FFF2-40B4-BE49-F238E27FC236}">
                <a16:creationId xmlns:a16="http://schemas.microsoft.com/office/drawing/2014/main" id="{F4031605-C13A-4941-AF62-285C64DD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74769" y="1285640"/>
            <a:ext cx="2442462" cy="1758732"/>
          </a:xfrm>
          <a:prstGeom prst="rect">
            <a:avLst/>
          </a:prstGeom>
        </p:spPr>
      </p:pic>
      <p:sp>
        <p:nvSpPr>
          <p:cNvPr id="3" name="PA_椭圆 2">
            <a:extLst>
              <a:ext uri="{FF2B5EF4-FFF2-40B4-BE49-F238E27FC236}">
                <a16:creationId xmlns:a16="http://schemas.microsoft.com/office/drawing/2014/main" id="{AF57D961-0F34-4F06-B199-CFE0017E5D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76376" y="1780150"/>
            <a:ext cx="993529" cy="9935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39DF51-E2C0-498F-A486-41F790003CAE}"/>
              </a:ext>
            </a:extLst>
          </p:cNvPr>
          <p:cNvSpPr txBox="1"/>
          <p:nvPr/>
        </p:nvSpPr>
        <p:spPr>
          <a:xfrm>
            <a:off x="5197770" y="1850349"/>
            <a:ext cx="179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4BA9B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04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C5B905-F758-4565-85E2-090D5B99C74C}"/>
              </a:ext>
            </a:extLst>
          </p:cNvPr>
          <p:cNvSpPr txBox="1"/>
          <p:nvPr/>
        </p:nvSpPr>
        <p:spPr>
          <a:xfrm>
            <a:off x="3844671" y="3549569"/>
            <a:ext cx="450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n w="3175">
                  <a:noFill/>
                </a:ln>
                <a:solidFill>
                  <a:srgbClr val="4BA9B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0A3AC10-22A2-45F1-B63B-66FCEE04E9FC}"/>
              </a:ext>
            </a:extLst>
          </p:cNvPr>
          <p:cNvSpPr/>
          <p:nvPr/>
        </p:nvSpPr>
        <p:spPr>
          <a:xfrm>
            <a:off x="4428399" y="3970324"/>
            <a:ext cx="3335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n w="317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Click here to add a title</a:t>
            </a:r>
            <a:endParaRPr lang="zh-CN" altLang="en-US" sz="2400" dirty="0">
              <a:ln w="317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100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1">
            <a:extLst>
              <a:ext uri="{FF2B5EF4-FFF2-40B4-BE49-F238E27FC236}">
                <a16:creationId xmlns:a16="http://schemas.microsoft.com/office/drawing/2014/main" id="{6693D604-0F66-466A-B185-69B74DA0E7E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45306" y="3365501"/>
            <a:ext cx="1835150" cy="5111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b="1" kern="100" dirty="0">
                <a:solidFill>
                  <a:srgbClr val="6ECCD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点击添加文本</a:t>
            </a:r>
            <a:endParaRPr lang="zh-CN" altLang="zh-CN" b="1" kern="100" dirty="0">
              <a:solidFill>
                <a:srgbClr val="6ECCD0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1" name="MH_Picture_1">
            <a:extLst>
              <a:ext uri="{FF2B5EF4-FFF2-40B4-BE49-F238E27FC236}">
                <a16:creationId xmlns:a16="http://schemas.microsoft.com/office/drawing/2014/main" id="{73BE19D2-3315-42D6-AFCF-91F4FC6DA7A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218306" y="1828801"/>
            <a:ext cx="2089150" cy="1439863"/>
          </a:xfrm>
          <a:prstGeom prst="round2DiagRect">
            <a:avLst>
              <a:gd name="adj1" fmla="val 20233"/>
              <a:gd name="adj2" fmla="val 0"/>
            </a:avLst>
          </a:prstGeom>
          <a:blipFill dpi="0" rotWithShape="1">
            <a:blip r:embed="rId15"/>
            <a:srcRect/>
            <a:stretch>
              <a:fillRect/>
            </a:stretch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MH_Picture_2">
            <a:extLst>
              <a:ext uri="{FF2B5EF4-FFF2-40B4-BE49-F238E27FC236}">
                <a16:creationId xmlns:a16="http://schemas.microsoft.com/office/drawing/2014/main" id="{9367CAD9-7B1F-4985-9FBE-24616FE1B30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052220" y="1828801"/>
            <a:ext cx="2087563" cy="1439863"/>
          </a:xfrm>
          <a:prstGeom prst="round2DiagRect">
            <a:avLst>
              <a:gd name="adj1" fmla="val 21114"/>
              <a:gd name="adj2" fmla="val 0"/>
            </a:avLst>
          </a:prstGeom>
          <a:blipFill dpi="0" rotWithShape="1">
            <a:blip r:embed="rId15"/>
            <a:srcRect/>
            <a:stretch>
              <a:fillRect/>
            </a:stretch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MH_Picture_3">
            <a:extLst>
              <a:ext uri="{FF2B5EF4-FFF2-40B4-BE49-F238E27FC236}">
                <a16:creationId xmlns:a16="http://schemas.microsoft.com/office/drawing/2014/main" id="{3FD61BA6-381F-4403-8B3F-8275A6C5A4D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855518" y="1828801"/>
            <a:ext cx="2089150" cy="1439863"/>
          </a:xfrm>
          <a:prstGeom prst="round2DiagRect">
            <a:avLst>
              <a:gd name="adj1" fmla="val 20233"/>
              <a:gd name="adj2" fmla="val 0"/>
            </a:avLst>
          </a:prstGeom>
          <a:blipFill dpi="0" rotWithShape="1">
            <a:blip r:embed="rId15"/>
            <a:srcRect/>
            <a:stretch>
              <a:fillRect/>
            </a:stretch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MH_Text_1">
            <a:extLst>
              <a:ext uri="{FF2B5EF4-FFF2-40B4-BE49-F238E27FC236}">
                <a16:creationId xmlns:a16="http://schemas.microsoft.com/office/drawing/2014/main" id="{7A900B18-DDEC-40DD-9BE6-DE492FF606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84051" y="3876676"/>
            <a:ext cx="2286001" cy="1520825"/>
          </a:xfrm>
          <a:prstGeom prst="rect">
            <a:avLst/>
          </a:prstGeom>
        </p:spPr>
        <p:txBody>
          <a:bodyPr lIns="108000" tIns="0" rIns="108000" bIns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MH_SubTitle_2">
            <a:extLst>
              <a:ext uri="{FF2B5EF4-FFF2-40B4-BE49-F238E27FC236}">
                <a16:creationId xmlns:a16="http://schemas.microsoft.com/office/drawing/2014/main" id="{C6FDB1CF-F908-47E0-92CC-AC9FDC2FC8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79219" y="3365501"/>
            <a:ext cx="1835150" cy="5111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b="1" kern="100" dirty="0">
                <a:solidFill>
                  <a:srgbClr val="6ECCD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点击添加文本</a:t>
            </a:r>
            <a:endParaRPr lang="zh-CN" altLang="zh-CN" b="1" kern="100" dirty="0">
              <a:solidFill>
                <a:srgbClr val="6ECCD0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MH_Text_2">
            <a:extLst>
              <a:ext uri="{FF2B5EF4-FFF2-40B4-BE49-F238E27FC236}">
                <a16:creationId xmlns:a16="http://schemas.microsoft.com/office/drawing/2014/main" id="{870C95CF-B434-4032-B77E-38120D2A26E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917964" y="3876676"/>
            <a:ext cx="2286001" cy="1520825"/>
          </a:xfrm>
          <a:prstGeom prst="rect">
            <a:avLst/>
          </a:prstGeom>
        </p:spPr>
        <p:txBody>
          <a:bodyPr lIns="108000" tIns="0" rIns="108000" bIns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MH_SubTitle_3">
            <a:extLst>
              <a:ext uri="{FF2B5EF4-FFF2-40B4-BE49-F238E27FC236}">
                <a16:creationId xmlns:a16="http://schemas.microsoft.com/office/drawing/2014/main" id="{CB45F1ED-1A4A-4B9D-A023-34C0DE6091D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984105" y="3365501"/>
            <a:ext cx="1835150" cy="5111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b="1" kern="100" dirty="0">
                <a:solidFill>
                  <a:srgbClr val="6ECCD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点击添加文本</a:t>
            </a:r>
            <a:endParaRPr lang="zh-CN" altLang="zh-CN" b="1" kern="100" dirty="0">
              <a:solidFill>
                <a:srgbClr val="6ECCD0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1" name="MH_Text_3">
            <a:extLst>
              <a:ext uri="{FF2B5EF4-FFF2-40B4-BE49-F238E27FC236}">
                <a16:creationId xmlns:a16="http://schemas.microsoft.com/office/drawing/2014/main" id="{75A0E7E3-EBAB-4D6D-B781-C40923735EC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780906" y="3876676"/>
            <a:ext cx="2286001" cy="1520825"/>
          </a:xfrm>
          <a:prstGeom prst="rect">
            <a:avLst/>
          </a:prstGeom>
        </p:spPr>
        <p:txBody>
          <a:bodyPr lIns="108000" tIns="0" rIns="108000" bIns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46F91E-7144-4B75-AB67-3022C7DDF8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0455" y="1963953"/>
            <a:ext cx="1835150" cy="11755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4E4FFC2-79E4-4538-B87C-B2E73BB603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6254" y="1947865"/>
            <a:ext cx="1854202" cy="12004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96521D7-D715-4C86-B724-6B2B9729A0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74456" y="1936755"/>
            <a:ext cx="1839913" cy="1211608"/>
          </a:xfrm>
          <a:prstGeom prst="rect">
            <a:avLst/>
          </a:prstGeom>
        </p:spPr>
      </p:pic>
      <p:grpSp>
        <p:nvGrpSpPr>
          <p:cNvPr id="23" name="PA_组合 1">
            <a:extLst>
              <a:ext uri="{FF2B5EF4-FFF2-40B4-BE49-F238E27FC236}">
                <a16:creationId xmlns:a16="http://schemas.microsoft.com/office/drawing/2014/main" id="{9B331085-B4C8-4BF2-808B-7B143CA58EBF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24" name="PA_图片 9">
              <a:extLst>
                <a:ext uri="{FF2B5EF4-FFF2-40B4-BE49-F238E27FC236}">
                  <a16:creationId xmlns:a16="http://schemas.microsoft.com/office/drawing/2014/main" id="{60A35ABC-0675-4538-985A-DC1B19DCA3DD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5" name="PA_椭圆 2">
              <a:extLst>
                <a:ext uri="{FF2B5EF4-FFF2-40B4-BE49-F238E27FC236}">
                  <a16:creationId xmlns:a16="http://schemas.microsoft.com/office/drawing/2014/main" id="{F323014A-6DEE-4769-9B14-C798AEF4060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14F0E80-C899-4638-AD36-87EBC5928679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04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F6BD4D0-EDDE-43A3-AA40-9BAF79217693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253BE69-4D3A-4BAD-AFA0-F2C4231CEE07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46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5B37774-7CC4-40E9-8340-BCEB75156DCA}"/>
              </a:ext>
            </a:extLst>
          </p:cNvPr>
          <p:cNvGrpSpPr/>
          <p:nvPr/>
        </p:nvGrpSpPr>
        <p:grpSpPr>
          <a:xfrm flipH="1">
            <a:off x="7309042" y="1294739"/>
            <a:ext cx="3024336" cy="2160240"/>
            <a:chOff x="6752056" y="1180049"/>
            <a:chExt cx="3024336" cy="2160240"/>
          </a:xfrm>
        </p:grpSpPr>
        <p:sp>
          <p:nvSpPr>
            <p:cNvPr id="9" name="MH_Other_1">
              <a:extLst>
                <a:ext uri="{FF2B5EF4-FFF2-40B4-BE49-F238E27FC236}">
                  <a16:creationId xmlns:a16="http://schemas.microsoft.com/office/drawing/2014/main" id="{40129BC9-0609-436A-B4BA-340EB7F1CF65}"/>
                </a:ext>
              </a:extLst>
            </p:cNvPr>
            <p:cNvSpPr/>
            <p:nvPr/>
          </p:nvSpPr>
          <p:spPr>
            <a:xfrm rot="1655153">
              <a:off x="6752056" y="1180049"/>
              <a:ext cx="3024336" cy="216024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50E7644-EAF2-47D8-A5A2-A6DFCC70C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61771">
              <a:off x="6908963" y="1352087"/>
              <a:ext cx="2718449" cy="1818952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A2D599E-64BC-4903-B5F3-01223C106E74}"/>
              </a:ext>
            </a:extLst>
          </p:cNvPr>
          <p:cNvGrpSpPr/>
          <p:nvPr/>
        </p:nvGrpSpPr>
        <p:grpSpPr>
          <a:xfrm flipH="1">
            <a:off x="7466280" y="3374630"/>
            <a:ext cx="3024336" cy="2160240"/>
            <a:chOff x="6909294" y="3259940"/>
            <a:chExt cx="3024336" cy="2160240"/>
          </a:xfrm>
        </p:grpSpPr>
        <p:sp>
          <p:nvSpPr>
            <p:cNvPr id="15" name="MH_Other_3">
              <a:extLst>
                <a:ext uri="{FF2B5EF4-FFF2-40B4-BE49-F238E27FC236}">
                  <a16:creationId xmlns:a16="http://schemas.microsoft.com/office/drawing/2014/main" id="{3A6B5260-5568-476A-B003-32C6C0FEA9C5}"/>
                </a:ext>
              </a:extLst>
            </p:cNvPr>
            <p:cNvSpPr/>
            <p:nvPr/>
          </p:nvSpPr>
          <p:spPr>
            <a:xfrm rot="20132716">
              <a:off x="6909294" y="3259940"/>
              <a:ext cx="3024336" cy="216024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9C991CA-DBE2-4679-A67F-D92BCC581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091994">
              <a:off x="7069792" y="3403245"/>
              <a:ext cx="2718350" cy="1871763"/>
            </a:xfrm>
            <a:prstGeom prst="rect">
              <a:avLst/>
            </a:prstGeom>
          </p:spPr>
        </p:pic>
      </p:grpSp>
      <p:grpSp>
        <p:nvGrpSpPr>
          <p:cNvPr id="22" name="PA_组合 1">
            <a:extLst>
              <a:ext uri="{FF2B5EF4-FFF2-40B4-BE49-F238E27FC236}">
                <a16:creationId xmlns:a16="http://schemas.microsoft.com/office/drawing/2014/main" id="{2A0B6923-A93E-4007-B98F-8AB89742987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23" name="PA_图片 9">
              <a:extLst>
                <a:ext uri="{FF2B5EF4-FFF2-40B4-BE49-F238E27FC236}">
                  <a16:creationId xmlns:a16="http://schemas.microsoft.com/office/drawing/2014/main" id="{09C63953-CC6E-49A5-91EF-876192BA165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4" name="PA_椭圆 2">
              <a:extLst>
                <a:ext uri="{FF2B5EF4-FFF2-40B4-BE49-F238E27FC236}">
                  <a16:creationId xmlns:a16="http://schemas.microsoft.com/office/drawing/2014/main" id="{12CE1552-93AF-4B3D-804E-EF6C3148630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C2D489B-4D8A-4928-BFA8-3F38B5245343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04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2807433E-F681-430E-A1F4-4D5866E1BC67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7C62A76-F743-460A-9E9C-2A69B40C31C5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1B2A22B7-2D42-43E6-814C-49FB67A18E3C}"/>
              </a:ext>
            </a:extLst>
          </p:cNvPr>
          <p:cNvSpPr txBox="1"/>
          <p:nvPr/>
        </p:nvSpPr>
        <p:spPr>
          <a:xfrm>
            <a:off x="1990218" y="3199569"/>
            <a:ext cx="3467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29378CBD-786A-4F56-A913-CEBFCE7F3A10}"/>
              </a:ext>
            </a:extLst>
          </p:cNvPr>
          <p:cNvSpPr txBox="1"/>
          <p:nvPr/>
        </p:nvSpPr>
        <p:spPr>
          <a:xfrm>
            <a:off x="1990218" y="4079638"/>
            <a:ext cx="3467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MH_SubTitle_1">
            <a:extLst>
              <a:ext uri="{FF2B5EF4-FFF2-40B4-BE49-F238E27FC236}">
                <a16:creationId xmlns:a16="http://schemas.microsoft.com/office/drawing/2014/main" id="{1CACF018-5B15-4C16-986A-A20E14A967A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40846" y="2436946"/>
            <a:ext cx="2321167" cy="5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点击此处添加文本</a:t>
            </a:r>
          </a:p>
        </p:txBody>
      </p:sp>
      <p:cxnSp>
        <p:nvCxnSpPr>
          <p:cNvPr id="31" name="PA_直接连接符 47">
            <a:extLst>
              <a:ext uri="{FF2B5EF4-FFF2-40B4-BE49-F238E27FC236}">
                <a16:creationId xmlns:a16="http://schemas.microsoft.com/office/drawing/2014/main" id="{A77CC801-365B-4281-98FD-F6F1681EE55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724642" y="2976593"/>
            <a:ext cx="2224455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>
            <a:extLst>
              <a:ext uri="{FF2B5EF4-FFF2-40B4-BE49-F238E27FC236}">
                <a16:creationId xmlns:a16="http://schemas.microsoft.com/office/drawing/2014/main" id="{3448A78E-837E-4C2C-9B25-D5F003D5CA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1539659" y="3242627"/>
            <a:ext cx="464709" cy="45203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693D0D8-48ED-447D-934E-2FA26B33716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1539658" y="4108939"/>
            <a:ext cx="464709" cy="4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_组合 1">
            <a:extLst>
              <a:ext uri="{FF2B5EF4-FFF2-40B4-BE49-F238E27FC236}">
                <a16:creationId xmlns:a16="http://schemas.microsoft.com/office/drawing/2014/main" id="{1E2F1BA6-2358-4581-959F-EEB8A0B4506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9" name="PA_图片 9">
              <a:extLst>
                <a:ext uri="{FF2B5EF4-FFF2-40B4-BE49-F238E27FC236}">
                  <a16:creationId xmlns:a16="http://schemas.microsoft.com/office/drawing/2014/main" id="{A759D98E-3DF2-49C1-BC90-41FA129CDBE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40" name="PA_椭圆 2">
              <a:extLst>
                <a:ext uri="{FF2B5EF4-FFF2-40B4-BE49-F238E27FC236}">
                  <a16:creationId xmlns:a16="http://schemas.microsoft.com/office/drawing/2014/main" id="{6A381AAE-28B7-4940-9ECD-4FFA7393692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AF38046-C509-44F1-A6CF-CC85076B81A1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04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F51A2A02-CE3D-42ED-A26B-41E5A86E4A1A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9013EF0-237F-4538-A85E-405C83922080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aphicFrame>
        <p:nvGraphicFramePr>
          <p:cNvPr id="53" name="图表 52">
            <a:extLst>
              <a:ext uri="{FF2B5EF4-FFF2-40B4-BE49-F238E27FC236}">
                <a16:creationId xmlns:a16="http://schemas.microsoft.com/office/drawing/2014/main" id="{846FAF73-9CA5-4959-AEC9-6D4590A7D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876655"/>
              </p:ext>
            </p:extLst>
          </p:nvPr>
        </p:nvGraphicFramePr>
        <p:xfrm>
          <a:off x="1150678" y="1944914"/>
          <a:ext cx="5239657" cy="332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4" name="TextBox 12">
            <a:extLst>
              <a:ext uri="{FF2B5EF4-FFF2-40B4-BE49-F238E27FC236}">
                <a16:creationId xmlns:a16="http://schemas.microsoft.com/office/drawing/2014/main" id="{3B63D248-2423-47F8-A484-13EDFD39A251}"/>
              </a:ext>
            </a:extLst>
          </p:cNvPr>
          <p:cNvSpPr txBox="1"/>
          <p:nvPr/>
        </p:nvSpPr>
        <p:spPr>
          <a:xfrm>
            <a:off x="7316961" y="3068940"/>
            <a:ext cx="3467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AAE7310F-49BB-4684-8F61-0687FBF141CD}"/>
              </a:ext>
            </a:extLst>
          </p:cNvPr>
          <p:cNvSpPr txBox="1"/>
          <p:nvPr/>
        </p:nvSpPr>
        <p:spPr>
          <a:xfrm>
            <a:off x="7316961" y="3949009"/>
            <a:ext cx="3467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6" name="MH_SubTitle_1">
            <a:extLst>
              <a:ext uri="{FF2B5EF4-FFF2-40B4-BE49-F238E27FC236}">
                <a16:creationId xmlns:a16="http://schemas.microsoft.com/office/drawing/2014/main" id="{D1E86DF5-98F6-414A-AA3E-63B3BEDD8A5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67589" y="2306317"/>
            <a:ext cx="2321167" cy="5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点击此处添加文本</a:t>
            </a:r>
          </a:p>
        </p:txBody>
      </p:sp>
      <p:cxnSp>
        <p:nvCxnSpPr>
          <p:cNvPr id="57" name="PA_直接连接符 47">
            <a:extLst>
              <a:ext uri="{FF2B5EF4-FFF2-40B4-BE49-F238E27FC236}">
                <a16:creationId xmlns:a16="http://schemas.microsoft.com/office/drawing/2014/main" id="{ECE20487-88CE-4A57-895C-EA08C8913AD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7051385" y="2845964"/>
            <a:ext cx="2224455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>
            <a:extLst>
              <a:ext uri="{FF2B5EF4-FFF2-40B4-BE49-F238E27FC236}">
                <a16:creationId xmlns:a16="http://schemas.microsoft.com/office/drawing/2014/main" id="{4EF197CC-9BA9-44C7-9105-D5F54893E0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6866402" y="3111998"/>
            <a:ext cx="464709" cy="452034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D25DF21F-E7F8-4FC9-9184-F34C799D6F7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6866401" y="3978310"/>
            <a:ext cx="464709" cy="4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Graphic spid="53" grpId="0">
        <p:bldAsOne/>
      </p:bldGraphic>
      <p:bldP spid="54" grpId="0"/>
      <p:bldP spid="55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Text_1">
            <a:extLst>
              <a:ext uri="{FF2B5EF4-FFF2-40B4-BE49-F238E27FC236}">
                <a16:creationId xmlns:a16="http://schemas.microsoft.com/office/drawing/2014/main" id="{BC1FA4C7-0527-4422-806B-DDCCC683C09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20782" y="3530949"/>
            <a:ext cx="1563572" cy="1563570"/>
          </a:xfrm>
          <a:prstGeom prst="ellipse">
            <a:avLst/>
          </a:prstGeom>
          <a:blipFill>
            <a:blip r:embed="rId30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75%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MH_Other_1">
            <a:extLst>
              <a:ext uri="{FF2B5EF4-FFF2-40B4-BE49-F238E27FC236}">
                <a16:creationId xmlns:a16="http://schemas.microsoft.com/office/drawing/2014/main" id="{EB7B8D71-BF99-4D48-83AE-77A9CEF6BB90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705679" y="2496765"/>
            <a:ext cx="0" cy="103417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H_Other_2">
            <a:extLst>
              <a:ext uri="{FF2B5EF4-FFF2-40B4-BE49-F238E27FC236}">
                <a16:creationId xmlns:a16="http://schemas.microsoft.com/office/drawing/2014/main" id="{91CBC255-0D58-45B2-B067-4DD3D7111F39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4967968" y="2496765"/>
            <a:ext cx="0" cy="103417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3">
            <a:extLst>
              <a:ext uri="{FF2B5EF4-FFF2-40B4-BE49-F238E27FC236}">
                <a16:creationId xmlns:a16="http://schemas.microsoft.com/office/drawing/2014/main" id="{7733F9FB-515A-43AB-A408-644678BABF9E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7230255" y="2496765"/>
            <a:ext cx="0" cy="103417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H_Other_4">
            <a:extLst>
              <a:ext uri="{FF2B5EF4-FFF2-40B4-BE49-F238E27FC236}">
                <a16:creationId xmlns:a16="http://schemas.microsoft.com/office/drawing/2014/main" id="{51BDA2C1-A7C4-487E-B1AA-0035006C22E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9492543" y="2496765"/>
            <a:ext cx="0" cy="103417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SubTitle_1">
            <a:extLst>
              <a:ext uri="{FF2B5EF4-FFF2-40B4-BE49-F238E27FC236}">
                <a16:creationId xmlns:a16="http://schemas.microsoft.com/office/drawing/2014/main" id="{0CE67959-DE03-4CF6-8AD1-9BE6283C072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48191" y="2101375"/>
            <a:ext cx="1690045" cy="660601"/>
          </a:xfrm>
          <a:prstGeom prst="roundRect">
            <a:avLst/>
          </a:prstGeom>
          <a:blipFill>
            <a:blip r:embed="rId31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19" name="MH_Other_5">
            <a:extLst>
              <a:ext uri="{FF2B5EF4-FFF2-40B4-BE49-F238E27FC236}">
                <a16:creationId xmlns:a16="http://schemas.microsoft.com/office/drawing/2014/main" id="{DC4DE298-CB5F-471B-B012-C325993F8F4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120460" y="3730624"/>
            <a:ext cx="1164214" cy="1164213"/>
          </a:xfrm>
          <a:prstGeom prst="donut">
            <a:avLst>
              <a:gd name="adj" fmla="val 12442"/>
            </a:avLst>
          </a:prstGeom>
          <a:solidFill>
            <a:srgbClr val="6E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20" name="MH_Other_6">
            <a:extLst>
              <a:ext uri="{FF2B5EF4-FFF2-40B4-BE49-F238E27FC236}">
                <a16:creationId xmlns:a16="http://schemas.microsoft.com/office/drawing/2014/main" id="{E5EE010E-8088-4CC1-9E18-A009083AAFB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120459" y="3730620"/>
            <a:ext cx="1164214" cy="1164213"/>
          </a:xfrm>
          <a:prstGeom prst="blockArc">
            <a:avLst>
              <a:gd name="adj1" fmla="val 5189459"/>
              <a:gd name="adj2" fmla="val 21348146"/>
              <a:gd name="adj3" fmla="val 118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21" name="MH_Other_7">
            <a:extLst>
              <a:ext uri="{FF2B5EF4-FFF2-40B4-BE49-F238E27FC236}">
                <a16:creationId xmlns:a16="http://schemas.microsoft.com/office/drawing/2014/main" id="{E7DC627B-2372-481D-B3DF-7C480163452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652124" y="2555557"/>
            <a:ext cx="105504" cy="105504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2" name="MH_SubTitle_2">
            <a:extLst>
              <a:ext uri="{FF2B5EF4-FFF2-40B4-BE49-F238E27FC236}">
                <a16:creationId xmlns:a16="http://schemas.microsoft.com/office/drawing/2014/main" id="{24DB5EF7-EE7D-4157-9C45-26650055241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110479" y="2101375"/>
            <a:ext cx="1690045" cy="660601"/>
          </a:xfrm>
          <a:prstGeom prst="roundRect">
            <a:avLst/>
          </a:prstGeom>
          <a:blipFill>
            <a:blip r:embed="rId31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23" name="MH_Text_2">
            <a:extLst>
              <a:ext uri="{FF2B5EF4-FFF2-40B4-BE49-F238E27FC236}">
                <a16:creationId xmlns:a16="http://schemas.microsoft.com/office/drawing/2014/main" id="{6382A36F-E252-44CE-8189-446636E8CC6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183070" y="3530949"/>
            <a:ext cx="1563572" cy="1563570"/>
          </a:xfrm>
          <a:prstGeom prst="ellipse">
            <a:avLst/>
          </a:prstGeom>
          <a:blipFill>
            <a:blip r:embed="rId3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85%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MH_Other_8">
            <a:extLst>
              <a:ext uri="{FF2B5EF4-FFF2-40B4-BE49-F238E27FC236}">
                <a16:creationId xmlns:a16="http://schemas.microsoft.com/office/drawing/2014/main" id="{3F1EFF9D-7DBE-4626-93DE-5FE4C2AFCA4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382748" y="3730624"/>
            <a:ext cx="1164214" cy="1164213"/>
          </a:xfrm>
          <a:prstGeom prst="donut">
            <a:avLst>
              <a:gd name="adj" fmla="val 1244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25" name="MH_Other_9">
            <a:extLst>
              <a:ext uri="{FF2B5EF4-FFF2-40B4-BE49-F238E27FC236}">
                <a16:creationId xmlns:a16="http://schemas.microsoft.com/office/drawing/2014/main" id="{BA5734E6-A7AD-4F68-B2F3-AA615E1FA41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382747" y="3730620"/>
            <a:ext cx="1164214" cy="1164213"/>
          </a:xfrm>
          <a:prstGeom prst="blockArc">
            <a:avLst>
              <a:gd name="adj1" fmla="val 2842692"/>
              <a:gd name="adj2" fmla="val 21348146"/>
              <a:gd name="adj3" fmla="val 118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26" name="MH_Other_10">
            <a:extLst>
              <a:ext uri="{FF2B5EF4-FFF2-40B4-BE49-F238E27FC236}">
                <a16:creationId xmlns:a16="http://schemas.microsoft.com/office/drawing/2014/main" id="{8555A8DA-F94A-4584-B543-20F855D6AD6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914411" y="2555557"/>
            <a:ext cx="105504" cy="105504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7" name="MH_SubTitle_3">
            <a:extLst>
              <a:ext uri="{FF2B5EF4-FFF2-40B4-BE49-F238E27FC236}">
                <a16:creationId xmlns:a16="http://schemas.microsoft.com/office/drawing/2014/main" id="{FD1114DA-05EA-4049-AA11-6414965DE98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72768" y="2101375"/>
            <a:ext cx="1690045" cy="660601"/>
          </a:xfrm>
          <a:prstGeom prst="roundRect">
            <a:avLst/>
          </a:prstGeom>
          <a:blipFill>
            <a:blip r:embed="rId31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28" name="MH_Text_3">
            <a:extLst>
              <a:ext uri="{FF2B5EF4-FFF2-40B4-BE49-F238E27FC236}">
                <a16:creationId xmlns:a16="http://schemas.microsoft.com/office/drawing/2014/main" id="{DB8B7C5D-9D80-4828-8318-2422855DC7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445358" y="3530943"/>
            <a:ext cx="1563572" cy="1563571"/>
          </a:xfrm>
          <a:prstGeom prst="ellipse">
            <a:avLst/>
          </a:prstGeom>
          <a:blipFill>
            <a:blip r:embed="rId3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65%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MH_Other_11">
            <a:extLst>
              <a:ext uri="{FF2B5EF4-FFF2-40B4-BE49-F238E27FC236}">
                <a16:creationId xmlns:a16="http://schemas.microsoft.com/office/drawing/2014/main" id="{BC655F56-4B44-46FE-B612-4DAC777B8E1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645037" y="3730624"/>
            <a:ext cx="1164214" cy="1164213"/>
          </a:xfrm>
          <a:prstGeom prst="donut">
            <a:avLst>
              <a:gd name="adj" fmla="val 12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30" name="MH_Other_12">
            <a:extLst>
              <a:ext uri="{FF2B5EF4-FFF2-40B4-BE49-F238E27FC236}">
                <a16:creationId xmlns:a16="http://schemas.microsoft.com/office/drawing/2014/main" id="{7D8E6E04-2E07-4EAE-8C43-B1F66D3181E4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645036" y="3730620"/>
            <a:ext cx="1164214" cy="1164213"/>
          </a:xfrm>
          <a:prstGeom prst="blockArc">
            <a:avLst>
              <a:gd name="adj1" fmla="val 7437196"/>
              <a:gd name="adj2" fmla="val 21348146"/>
              <a:gd name="adj3" fmla="val 118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31" name="MH_Other_13">
            <a:extLst>
              <a:ext uri="{FF2B5EF4-FFF2-40B4-BE49-F238E27FC236}">
                <a16:creationId xmlns:a16="http://schemas.microsoft.com/office/drawing/2014/main" id="{59F77386-8A54-41EB-8244-E89B372A80C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176699" y="2555557"/>
            <a:ext cx="105504" cy="105504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2" name="MH_SubTitle_4">
            <a:extLst>
              <a:ext uri="{FF2B5EF4-FFF2-40B4-BE49-F238E27FC236}">
                <a16:creationId xmlns:a16="http://schemas.microsoft.com/office/drawing/2014/main" id="{9F8AE946-9362-4EC1-ABD8-5F8DE956415D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8635055" y="2101376"/>
            <a:ext cx="1690045" cy="660601"/>
          </a:xfrm>
          <a:prstGeom prst="roundRect">
            <a:avLst/>
          </a:prstGeom>
          <a:blipFill>
            <a:blip r:embed="rId3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</a:p>
        </p:txBody>
      </p:sp>
      <p:sp>
        <p:nvSpPr>
          <p:cNvPr id="33" name="MH_Text_4">
            <a:extLst>
              <a:ext uri="{FF2B5EF4-FFF2-40B4-BE49-F238E27FC236}">
                <a16:creationId xmlns:a16="http://schemas.microsoft.com/office/drawing/2014/main" id="{E4B6F657-F08B-4494-8550-02B959372ED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707646" y="3530944"/>
            <a:ext cx="1563572" cy="1563571"/>
          </a:xfrm>
          <a:prstGeom prst="ellipse">
            <a:avLst/>
          </a:prstGeom>
          <a:blipFill>
            <a:blip r:embed="rId3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50%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4" name="MH_Other_14">
            <a:extLst>
              <a:ext uri="{FF2B5EF4-FFF2-40B4-BE49-F238E27FC236}">
                <a16:creationId xmlns:a16="http://schemas.microsoft.com/office/drawing/2014/main" id="{61AB6D3E-A479-4F86-934A-B067DE85F64B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8907327" y="3730626"/>
            <a:ext cx="1164214" cy="1164213"/>
          </a:xfrm>
          <a:prstGeom prst="donut">
            <a:avLst>
              <a:gd name="adj" fmla="val 1244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35" name="MH_Other_15">
            <a:extLst>
              <a:ext uri="{FF2B5EF4-FFF2-40B4-BE49-F238E27FC236}">
                <a16:creationId xmlns:a16="http://schemas.microsoft.com/office/drawing/2014/main" id="{855DEA62-A424-4CD9-AE52-3A934E1CA3BE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907329" y="3730624"/>
            <a:ext cx="1164214" cy="1164213"/>
          </a:xfrm>
          <a:prstGeom prst="blockArc">
            <a:avLst>
              <a:gd name="adj1" fmla="val 10968157"/>
              <a:gd name="adj2" fmla="val 21348146"/>
              <a:gd name="adj3" fmla="val 118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anose="020B0806030902050204" pitchFamily="34" charset="0"/>
            </a:endParaRPr>
          </a:p>
        </p:txBody>
      </p:sp>
      <p:sp>
        <p:nvSpPr>
          <p:cNvPr id="36" name="MH_Other_16">
            <a:extLst>
              <a:ext uri="{FF2B5EF4-FFF2-40B4-BE49-F238E27FC236}">
                <a16:creationId xmlns:a16="http://schemas.microsoft.com/office/drawing/2014/main" id="{B46A035F-9742-4C20-8955-ED55156E944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9438951" y="2555543"/>
            <a:ext cx="105504" cy="105504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37" name="PA_组合 1">
            <a:extLst>
              <a:ext uri="{FF2B5EF4-FFF2-40B4-BE49-F238E27FC236}">
                <a16:creationId xmlns:a16="http://schemas.microsoft.com/office/drawing/2014/main" id="{046AD464-FA3F-462C-BBFC-64A71085350E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8" name="PA_图片 9">
              <a:extLst>
                <a:ext uri="{FF2B5EF4-FFF2-40B4-BE49-F238E27FC236}">
                  <a16:creationId xmlns:a16="http://schemas.microsoft.com/office/drawing/2014/main" id="{F4241A60-37BD-4884-B45C-AACD66A494D2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9" name="PA_椭圆 2">
              <a:extLst>
                <a:ext uri="{FF2B5EF4-FFF2-40B4-BE49-F238E27FC236}">
                  <a16:creationId xmlns:a16="http://schemas.microsoft.com/office/drawing/2014/main" id="{5EA67B4A-AC4D-4D71-ABF0-8B8A2D8AB47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D44A5D6-A6AD-4943-8C90-49A12596D407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04</a:t>
              </a: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1BC70E86-AD22-44D0-86E5-ADF7F519EE36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515FE75-FF8F-43A3-9C1C-08711910A1C4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0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"/>
                            </p:stCondLst>
                            <p:childTnLst>
                              <p:par>
                                <p:cTn id="1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5238F69-368F-4069-9D4C-0565F7A90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01428" y="165972"/>
            <a:ext cx="11789145" cy="652605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E0E07F5-379A-4AB4-91FE-290A66AF4F27}"/>
              </a:ext>
            </a:extLst>
          </p:cNvPr>
          <p:cNvSpPr/>
          <p:nvPr/>
        </p:nvSpPr>
        <p:spPr>
          <a:xfrm>
            <a:off x="1202363" y="1569692"/>
            <a:ext cx="10788209" cy="247961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C2FEC68-843F-421B-8D01-63DDC689A35A}"/>
              </a:ext>
            </a:extLst>
          </p:cNvPr>
          <p:cNvSpPr txBox="1"/>
          <p:nvPr/>
        </p:nvSpPr>
        <p:spPr>
          <a:xfrm>
            <a:off x="2249714" y="2179585"/>
            <a:ext cx="7692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感谢聆听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D73CBE4-8395-46FC-B19A-D198F2F93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852747" y="-550269"/>
            <a:ext cx="3275070" cy="488352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5A39CB4-2645-4179-AF28-47BCA6C19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58503">
            <a:off x="8799781" y="3070474"/>
            <a:ext cx="3483429" cy="39422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0DFA11-2D0C-4BED-B9BE-E7851E32FD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4223248" y="6409986"/>
            <a:ext cx="464709" cy="452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ACEE7D-51DF-4329-A856-025509C9F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8507820" y="6211987"/>
            <a:ext cx="464709" cy="452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35596A-FE04-4019-B03C-A6B28F3DAA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857588" y="4222910"/>
            <a:ext cx="692279" cy="4756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451D9FE-EA66-4064-A152-65956DEF63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2163890" y="6260433"/>
            <a:ext cx="516867" cy="3551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42C4A2-319D-49D9-967C-4365D39AFA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798371" y="6133923"/>
            <a:ext cx="516867" cy="3551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2ECE843-147B-47CB-84E4-ECE3673CE3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1341237" y="5391463"/>
            <a:ext cx="203175" cy="33207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ABBFF16-D133-4A67-AF1F-F42A08610E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10994822" y="512582"/>
            <a:ext cx="767224" cy="5271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544DFBE-406F-4A5F-ABD5-CAA8223B39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10560197" y="1875741"/>
            <a:ext cx="458268" cy="31488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3FD7848-3C6E-43D7-BC31-71496689ED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21320167">
            <a:off x="11181404" y="2775272"/>
            <a:ext cx="512209" cy="52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00">
        <p14:glitter pattern="hexago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EE2665F-3939-470C-8784-56574E5DE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28" y="165972"/>
            <a:ext cx="11789145" cy="6526056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F8B3BD00-B8ED-4D5A-88DA-DAAA974F7C84}"/>
              </a:ext>
            </a:extLst>
          </p:cNvPr>
          <p:cNvSpPr/>
          <p:nvPr/>
        </p:nvSpPr>
        <p:spPr>
          <a:xfrm>
            <a:off x="4245127" y="807524"/>
            <a:ext cx="4073223" cy="286778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CE251E-D751-4618-B0C0-4FD08C050E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1190" y="4686468"/>
            <a:ext cx="1890810" cy="22005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CDD486-147F-48C1-80B1-1EA574DD7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0" y="4686468"/>
            <a:ext cx="1890810" cy="2200560"/>
          </a:xfrm>
          <a:prstGeom prst="rect">
            <a:avLst/>
          </a:prstGeom>
        </p:spPr>
      </p:pic>
      <p:pic>
        <p:nvPicPr>
          <p:cNvPr id="10" name="PA_图片 9">
            <a:extLst>
              <a:ext uri="{FF2B5EF4-FFF2-40B4-BE49-F238E27FC236}">
                <a16:creationId xmlns:a16="http://schemas.microsoft.com/office/drawing/2014/main" id="{F4031605-C13A-4941-AF62-285C64DDC68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74769" y="1285640"/>
            <a:ext cx="2442462" cy="1758732"/>
          </a:xfrm>
          <a:prstGeom prst="rect">
            <a:avLst/>
          </a:prstGeom>
        </p:spPr>
      </p:pic>
      <p:sp>
        <p:nvSpPr>
          <p:cNvPr id="3" name="PA_椭圆 2">
            <a:extLst>
              <a:ext uri="{FF2B5EF4-FFF2-40B4-BE49-F238E27FC236}">
                <a16:creationId xmlns:a16="http://schemas.microsoft.com/office/drawing/2014/main" id="{AF57D961-0F34-4F06-B199-CFE0017E5D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76376" y="1780150"/>
            <a:ext cx="993529" cy="9935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39DF51-E2C0-498F-A486-41F790003CAE}"/>
              </a:ext>
            </a:extLst>
          </p:cNvPr>
          <p:cNvSpPr txBox="1"/>
          <p:nvPr/>
        </p:nvSpPr>
        <p:spPr>
          <a:xfrm>
            <a:off x="5197770" y="1806807"/>
            <a:ext cx="179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4BA9B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01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C5B905-F758-4565-85E2-090D5B99C74C}"/>
              </a:ext>
            </a:extLst>
          </p:cNvPr>
          <p:cNvSpPr txBox="1"/>
          <p:nvPr/>
        </p:nvSpPr>
        <p:spPr>
          <a:xfrm>
            <a:off x="3844671" y="3549569"/>
            <a:ext cx="450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n w="3175">
                  <a:noFill/>
                </a:ln>
                <a:solidFill>
                  <a:srgbClr val="4BA9B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0A3AC10-22A2-45F1-B63B-66FCEE04E9FC}"/>
              </a:ext>
            </a:extLst>
          </p:cNvPr>
          <p:cNvSpPr/>
          <p:nvPr/>
        </p:nvSpPr>
        <p:spPr>
          <a:xfrm>
            <a:off x="4428399" y="3970324"/>
            <a:ext cx="3335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n w="317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Click here to add a title</a:t>
            </a:r>
            <a:endParaRPr lang="zh-CN" altLang="en-US" sz="2400" dirty="0">
              <a:ln w="317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58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组合 1">
            <a:extLst>
              <a:ext uri="{FF2B5EF4-FFF2-40B4-BE49-F238E27FC236}">
                <a16:creationId xmlns:a16="http://schemas.microsoft.com/office/drawing/2014/main" id="{749A48EA-0BDE-4F7B-838D-25CBBFE8677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10" name="PA_图片 9">
              <a:extLst>
                <a:ext uri="{FF2B5EF4-FFF2-40B4-BE49-F238E27FC236}">
                  <a16:creationId xmlns:a16="http://schemas.microsoft.com/office/drawing/2014/main" id="{F4031605-C13A-4941-AF62-285C64DDC68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3" name="PA_椭圆 2">
              <a:extLst>
                <a:ext uri="{FF2B5EF4-FFF2-40B4-BE49-F238E27FC236}">
                  <a16:creationId xmlns:a16="http://schemas.microsoft.com/office/drawing/2014/main" id="{AF57D961-0F34-4F06-B199-CFE0017E5D2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039DF51-E2C0-498F-A486-41F790003CAE}"/>
                </a:ext>
              </a:extLst>
            </p:cNvPr>
            <p:cNvSpPr txBox="1"/>
            <p:nvPr/>
          </p:nvSpPr>
          <p:spPr>
            <a:xfrm>
              <a:off x="5197771" y="1760750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01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B8C74C9-C431-40E8-BC85-63B18413D8AC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4B34437-1A1F-44C3-9658-B463279C8388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28DBA5D-528B-4716-AE60-1DFA6AC6B911}"/>
              </a:ext>
            </a:extLst>
          </p:cNvPr>
          <p:cNvGrpSpPr/>
          <p:nvPr/>
        </p:nvGrpSpPr>
        <p:grpSpPr>
          <a:xfrm>
            <a:off x="1560318" y="1938399"/>
            <a:ext cx="4743840" cy="2981202"/>
            <a:chOff x="1560318" y="1938399"/>
            <a:chExt cx="4743840" cy="2981202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2DED334-0375-45A8-B6A2-88BAB115F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0688" y="1938399"/>
              <a:ext cx="4743099" cy="2981202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0B34AD5-5B20-486F-AAA0-A7A26D95D109}"/>
                </a:ext>
              </a:extLst>
            </p:cNvPr>
            <p:cNvSpPr/>
            <p:nvPr/>
          </p:nvSpPr>
          <p:spPr>
            <a:xfrm>
              <a:off x="1560318" y="1939802"/>
              <a:ext cx="4743840" cy="2978396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46BDD58-AEC0-41AA-9B9D-BE7E3950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63948" y="2119498"/>
              <a:ext cx="4365390" cy="2606490"/>
            </a:xfrm>
            <a:prstGeom prst="rect">
              <a:avLst/>
            </a:prstGeom>
          </p:spPr>
        </p:pic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4131323B-A4CD-41F6-AE38-D8747DC8D518}"/>
              </a:ext>
            </a:extLst>
          </p:cNvPr>
          <p:cNvSpPr/>
          <p:nvPr/>
        </p:nvSpPr>
        <p:spPr>
          <a:xfrm>
            <a:off x="7318484" y="4391698"/>
            <a:ext cx="2634509" cy="57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75C15CC-D111-4C3B-9323-32DEE8D82E0E}"/>
              </a:ext>
            </a:extLst>
          </p:cNvPr>
          <p:cNvSpPr/>
          <p:nvPr/>
        </p:nvSpPr>
        <p:spPr>
          <a:xfrm>
            <a:off x="7318484" y="3390898"/>
            <a:ext cx="2634509" cy="530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5DEE477-FEFD-46C0-851B-778C498D8161}"/>
              </a:ext>
            </a:extLst>
          </p:cNvPr>
          <p:cNvSpPr/>
          <p:nvPr/>
        </p:nvSpPr>
        <p:spPr>
          <a:xfrm>
            <a:off x="7318484" y="2378573"/>
            <a:ext cx="2634509" cy="530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DC0D764-CCF3-42F3-AD48-911D67039E02}"/>
              </a:ext>
            </a:extLst>
          </p:cNvPr>
          <p:cNvGrpSpPr/>
          <p:nvPr/>
        </p:nvGrpSpPr>
        <p:grpSpPr>
          <a:xfrm>
            <a:off x="7198784" y="2077170"/>
            <a:ext cx="2873911" cy="380280"/>
            <a:chOff x="7198784" y="2077170"/>
            <a:chExt cx="2873911" cy="380280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F67662E-62CE-4D34-9085-06F0C391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98784" y="2077170"/>
              <a:ext cx="2873911" cy="380280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4E0204F-BDEC-44A0-8E6A-C9C52BA2E74F}"/>
                </a:ext>
              </a:extLst>
            </p:cNvPr>
            <p:cNvSpPr/>
            <p:nvPr/>
          </p:nvSpPr>
          <p:spPr>
            <a:xfrm>
              <a:off x="7508624" y="2107109"/>
              <a:ext cx="18646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点击此处添加文本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7862744-46AE-4E03-B882-5C4BA4BF1016}"/>
              </a:ext>
            </a:extLst>
          </p:cNvPr>
          <p:cNvGrpSpPr/>
          <p:nvPr/>
        </p:nvGrpSpPr>
        <p:grpSpPr>
          <a:xfrm>
            <a:off x="7198784" y="3082058"/>
            <a:ext cx="2873911" cy="381321"/>
            <a:chOff x="7198784" y="3082058"/>
            <a:chExt cx="2873911" cy="381321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9A86E00-5869-430D-8FB7-9B415A85F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98784" y="3082058"/>
              <a:ext cx="2873911" cy="380280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9543777-22C7-4F00-8532-9E44C83E3F9F}"/>
                </a:ext>
              </a:extLst>
            </p:cNvPr>
            <p:cNvSpPr/>
            <p:nvPr/>
          </p:nvSpPr>
          <p:spPr>
            <a:xfrm>
              <a:off x="7508624" y="3124825"/>
              <a:ext cx="18646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点击此处添加文本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9C61F36-0C45-4B13-93B5-DB69FA4A2BBC}"/>
              </a:ext>
            </a:extLst>
          </p:cNvPr>
          <p:cNvGrpSpPr/>
          <p:nvPr/>
        </p:nvGrpSpPr>
        <p:grpSpPr>
          <a:xfrm>
            <a:off x="7198784" y="4086945"/>
            <a:ext cx="2873911" cy="380280"/>
            <a:chOff x="7198784" y="4086945"/>
            <a:chExt cx="2873911" cy="380280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61934C2-C9F8-4AAB-9018-DCC61158A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98784" y="4086945"/>
              <a:ext cx="2873911" cy="380280"/>
            </a:xfrm>
            <a:prstGeom prst="rect">
              <a:avLst/>
            </a:prstGeom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A13A328-8960-407A-9249-0455FE453AC1}"/>
                </a:ext>
              </a:extLst>
            </p:cNvPr>
            <p:cNvSpPr/>
            <p:nvPr/>
          </p:nvSpPr>
          <p:spPr>
            <a:xfrm>
              <a:off x="7508624" y="4116584"/>
              <a:ext cx="18646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点击此处添加文本</a:t>
              </a: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A4F4BE4C-0A9C-4F3E-B8FC-B83B4C4C74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5138292" y="3430055"/>
            <a:ext cx="287391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H_Other_1">
            <a:extLst>
              <a:ext uri="{FF2B5EF4-FFF2-40B4-BE49-F238E27FC236}">
                <a16:creationId xmlns:a16="http://schemas.microsoft.com/office/drawing/2014/main" id="{F443E8C2-D6AC-44DA-B466-9C614AC5751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611438" y="2038351"/>
            <a:ext cx="627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6ECC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6" name="MH_Other_2">
            <a:extLst>
              <a:ext uri="{FF2B5EF4-FFF2-40B4-BE49-F238E27FC236}">
                <a16:creationId xmlns:a16="http://schemas.microsoft.com/office/drawing/2014/main" id="{8B31C1CD-9948-48F4-9653-99EAC1A72AE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159375" y="2038351"/>
            <a:ext cx="6286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7" name="MH_Other_3">
            <a:extLst>
              <a:ext uri="{FF2B5EF4-FFF2-40B4-BE49-F238E27FC236}">
                <a16:creationId xmlns:a16="http://schemas.microsoft.com/office/drawing/2014/main" id="{C2F83BE3-BD58-4A00-B101-E8FE5C1CA26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729538" y="2038351"/>
            <a:ext cx="628650" cy="677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400" dirty="0">
                <a:solidFill>
                  <a:srgbClr val="6ECC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8" name="MH_Other_4">
            <a:extLst>
              <a:ext uri="{FF2B5EF4-FFF2-40B4-BE49-F238E27FC236}">
                <a16:creationId xmlns:a16="http://schemas.microsoft.com/office/drawing/2014/main" id="{7F6EC20A-C7FF-4404-9C9A-68992C5FAB6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611438" y="3990976"/>
            <a:ext cx="6270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9" name="MH_Other_5">
            <a:extLst>
              <a:ext uri="{FF2B5EF4-FFF2-40B4-BE49-F238E27FC236}">
                <a16:creationId xmlns:a16="http://schemas.microsoft.com/office/drawing/2014/main" id="{1707FD01-F3E7-4442-B62E-E88D8AC5DB5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59375" y="3990976"/>
            <a:ext cx="628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0" name="MH_Other_6">
            <a:extLst>
              <a:ext uri="{FF2B5EF4-FFF2-40B4-BE49-F238E27FC236}">
                <a16:creationId xmlns:a16="http://schemas.microsoft.com/office/drawing/2014/main" id="{D4EAEAD5-EBEB-408C-B748-D0558959DA7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729538" y="3990976"/>
            <a:ext cx="628650" cy="6762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51" name="MH_Other_7">
            <a:extLst>
              <a:ext uri="{FF2B5EF4-FFF2-40B4-BE49-F238E27FC236}">
                <a16:creationId xmlns:a16="http://schemas.microsoft.com/office/drawing/2014/main" id="{483A1467-5BB5-4F8F-9550-F4AE1B3A220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324225" y="2366963"/>
            <a:ext cx="1709738" cy="0"/>
          </a:xfrm>
          <a:prstGeom prst="line">
            <a:avLst/>
          </a:prstGeom>
          <a:ln w="38100" cap="rnd">
            <a:solidFill>
              <a:srgbClr val="6ECCD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MH_Other_8">
            <a:extLst>
              <a:ext uri="{FF2B5EF4-FFF2-40B4-BE49-F238E27FC236}">
                <a16:creationId xmlns:a16="http://schemas.microsoft.com/office/drawing/2014/main" id="{62243F84-5650-4B29-AB35-D34CAC6E2DFE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908675" y="2366963"/>
            <a:ext cx="1709738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MH_Other_9">
            <a:extLst>
              <a:ext uri="{FF2B5EF4-FFF2-40B4-BE49-F238E27FC236}">
                <a16:creationId xmlns:a16="http://schemas.microsoft.com/office/drawing/2014/main" id="{63230BDD-1B54-4145-8575-AFD3928D8F16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472488" y="2366963"/>
            <a:ext cx="1238250" cy="0"/>
          </a:xfrm>
          <a:prstGeom prst="line">
            <a:avLst/>
          </a:prstGeom>
          <a:ln w="38100" cap="rnd">
            <a:solidFill>
              <a:srgbClr val="6ECCD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MH_Other_10">
            <a:extLst>
              <a:ext uri="{FF2B5EF4-FFF2-40B4-BE49-F238E27FC236}">
                <a16:creationId xmlns:a16="http://schemas.microsoft.com/office/drawing/2014/main" id="{A0F2D24C-9D8E-4D38-92C1-AC3C6669B59E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rot="5400000">
            <a:off x="8055770" y="2685257"/>
            <a:ext cx="1973262" cy="1336675"/>
          </a:xfrm>
          <a:prstGeom prst="bentConnector3">
            <a:avLst>
              <a:gd name="adj1" fmla="val 99417"/>
            </a:avLst>
          </a:prstGeom>
          <a:ln w="38100">
            <a:solidFill>
              <a:srgbClr val="6ECCD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MH_Other_11">
            <a:extLst>
              <a:ext uri="{FF2B5EF4-FFF2-40B4-BE49-F238E27FC236}">
                <a16:creationId xmlns:a16="http://schemas.microsoft.com/office/drawing/2014/main" id="{E6A3EBB3-0372-4B5B-9CCD-58928D9E71B7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H="1">
            <a:off x="5908675" y="4340225"/>
            <a:ext cx="1709738" cy="0"/>
          </a:xfrm>
          <a:prstGeom prst="lin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MH_Other_12">
            <a:extLst>
              <a:ext uri="{FF2B5EF4-FFF2-40B4-BE49-F238E27FC236}">
                <a16:creationId xmlns:a16="http://schemas.microsoft.com/office/drawing/2014/main" id="{CE0BBCD7-247E-4E62-B9D7-B9B52D445D3B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3324225" y="4340225"/>
            <a:ext cx="1709738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H_SubTitle_1">
            <a:extLst>
              <a:ext uri="{FF2B5EF4-FFF2-40B4-BE49-F238E27FC236}">
                <a16:creationId xmlns:a16="http://schemas.microsoft.com/office/drawing/2014/main" id="{D3E0F7C1-51FE-48C3-95EE-7ADB0A489AA1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81264" y="2754314"/>
            <a:ext cx="15636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8" name="MH_SubTitle_2">
            <a:extLst>
              <a:ext uri="{FF2B5EF4-FFF2-40B4-BE49-F238E27FC236}">
                <a16:creationId xmlns:a16="http://schemas.microsoft.com/office/drawing/2014/main" id="{3FC4A761-A566-4AD8-86DF-A149E4EC6133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91113" y="2754314"/>
            <a:ext cx="15621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9" name="MH_SubTitle_3">
            <a:extLst>
              <a:ext uri="{FF2B5EF4-FFF2-40B4-BE49-F238E27FC236}">
                <a16:creationId xmlns:a16="http://schemas.microsoft.com/office/drawing/2014/main" id="{CD971F1A-04FF-476A-AAF8-E1079642566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35875" y="2754314"/>
            <a:ext cx="156368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0" name="MH_SubTitle_6">
            <a:extLst>
              <a:ext uri="{FF2B5EF4-FFF2-40B4-BE49-F238E27FC236}">
                <a16:creationId xmlns:a16="http://schemas.microsoft.com/office/drawing/2014/main" id="{6ED5D55C-8F66-438A-B74A-6AD32972A2E1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81264" y="4678364"/>
            <a:ext cx="15636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1" name="MH_SubTitle_5">
            <a:extLst>
              <a:ext uri="{FF2B5EF4-FFF2-40B4-BE49-F238E27FC236}">
                <a16:creationId xmlns:a16="http://schemas.microsoft.com/office/drawing/2014/main" id="{4DD862A0-E977-4DE9-8EF4-29CE53F85C8D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91113" y="4678364"/>
            <a:ext cx="15621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2" name="MH_SubTitle_4">
            <a:extLst>
              <a:ext uri="{FF2B5EF4-FFF2-40B4-BE49-F238E27FC236}">
                <a16:creationId xmlns:a16="http://schemas.microsoft.com/office/drawing/2014/main" id="{786FEA91-4FD7-4CB6-8CA7-1390831C4903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35875" y="4678364"/>
            <a:ext cx="156368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63" name="PA_组合 1">
            <a:extLst>
              <a:ext uri="{FF2B5EF4-FFF2-40B4-BE49-F238E27FC236}">
                <a16:creationId xmlns:a16="http://schemas.microsoft.com/office/drawing/2014/main" id="{572A2AA2-278E-45EC-B037-4E94A023CF22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64" name="PA_图片 9">
              <a:extLst>
                <a:ext uri="{FF2B5EF4-FFF2-40B4-BE49-F238E27FC236}">
                  <a16:creationId xmlns:a16="http://schemas.microsoft.com/office/drawing/2014/main" id="{1E622423-C88A-4032-9FF3-4267DF424726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65" name="PA_椭圆 2">
              <a:extLst>
                <a:ext uri="{FF2B5EF4-FFF2-40B4-BE49-F238E27FC236}">
                  <a16:creationId xmlns:a16="http://schemas.microsoft.com/office/drawing/2014/main" id="{85B7215C-99AE-47FB-8151-0F7A8DC92E4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854F4877-D307-4ED1-B9F4-712BAD2A42EE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01</a:t>
              </a:r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8A59B862-2C03-4FFB-A777-B59F8E876195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1F45091-623C-4DBC-90BD-36AB8604E116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6D8106-4083-4F6F-8EFB-8C1A6F62F5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3185787" y="2142514"/>
            <a:ext cx="464709" cy="452034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ED4898D2-58D4-47B3-A0CD-332767FB017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5809051" y="2108605"/>
            <a:ext cx="464709" cy="452034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A723EDA4-D52B-4378-AFFA-72DD8838440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8369690" y="2120826"/>
            <a:ext cx="464709" cy="452034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04625402-6A2E-491A-99A2-3166B595FA0C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>
            <a:off x="4682751" y="4103096"/>
            <a:ext cx="464709" cy="452034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BF408511-12E3-4FB7-9B62-3040DF1F4E9B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>
            <a:off x="7261517" y="4057261"/>
            <a:ext cx="464709" cy="4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500">
        <p:random/>
      </p:transition>
    </mc:Choice>
    <mc:Fallback xmlns="">
      <p:transition spd="slow" advTm="9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5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00"/>
                            </p:stCondLst>
                            <p:childTnLst>
                              <p:par>
                                <p:cTn id="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2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45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950"/>
                            </p:stCondLst>
                            <p:childTnLst>
                              <p:par>
                                <p:cTn id="9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45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7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0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7" grpId="0"/>
      <p:bldP spid="58" grpId="0"/>
      <p:bldP spid="59" grpId="0"/>
      <p:bldP spid="60" grpId="0"/>
      <p:bldP spid="61" grpId="0"/>
      <p:bldP spid="62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>
            <a:extLst>
              <a:ext uri="{FF2B5EF4-FFF2-40B4-BE49-F238E27FC236}">
                <a16:creationId xmlns:a16="http://schemas.microsoft.com/office/drawing/2014/main" id="{7712822A-C4E2-4D41-B773-BA1F72DD9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459274" y="2837492"/>
            <a:ext cx="2268000" cy="3607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83811B09-04BD-4BCC-9AA5-6A883B241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3044296" y="4560723"/>
            <a:ext cx="2268000" cy="3607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F7A462B2-30D0-47D8-BB5E-D8A5C16CE3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801555" y="2794213"/>
            <a:ext cx="2268000" cy="36075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7EB440CD-6ACD-42E9-A21D-6E9101CC7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6549119" y="4531958"/>
            <a:ext cx="2268000" cy="36075"/>
          </a:xfrm>
          <a:prstGeom prst="rect">
            <a:avLst/>
          </a:prstGeom>
        </p:spPr>
      </p:pic>
      <p:grpSp>
        <p:nvGrpSpPr>
          <p:cNvPr id="22" name="PA_组合 1">
            <a:extLst>
              <a:ext uri="{FF2B5EF4-FFF2-40B4-BE49-F238E27FC236}">
                <a16:creationId xmlns:a16="http://schemas.microsoft.com/office/drawing/2014/main" id="{7D8B4525-B7F0-40A3-9F70-D3D63BE8AFA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23" name="PA_图片 9">
              <a:extLst>
                <a:ext uri="{FF2B5EF4-FFF2-40B4-BE49-F238E27FC236}">
                  <a16:creationId xmlns:a16="http://schemas.microsoft.com/office/drawing/2014/main" id="{0D6FE5F4-2983-4F9A-BC4E-063DF1E3BCE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4" name="PA_椭圆 2">
              <a:extLst>
                <a:ext uri="{FF2B5EF4-FFF2-40B4-BE49-F238E27FC236}">
                  <a16:creationId xmlns:a16="http://schemas.microsoft.com/office/drawing/2014/main" id="{464867B1-CA4D-40A4-ABFF-D15EF96B90D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EE4752D-2954-4BCF-9566-75769FA55EE3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01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F8388865-6148-4BD1-B1AD-100E574F10F8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112EB1C-7DD4-4E72-A75F-7618C94AC95A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1AC2BF3-D39E-43A7-8AF8-D48489538A50}"/>
              </a:ext>
            </a:extLst>
          </p:cNvPr>
          <p:cNvGrpSpPr/>
          <p:nvPr/>
        </p:nvGrpSpPr>
        <p:grpSpPr>
          <a:xfrm>
            <a:off x="2391293" y="3250193"/>
            <a:ext cx="1922031" cy="898991"/>
            <a:chOff x="2028441" y="2988941"/>
            <a:chExt cx="1922031" cy="89899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5AE6638-7E01-468A-8575-769333FDC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28441" y="2988941"/>
              <a:ext cx="1922031" cy="898991"/>
            </a:xfrm>
            <a:prstGeom prst="rect">
              <a:avLst/>
            </a:prstGeom>
          </p:spPr>
        </p:pic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8852BB11-DBF0-43CB-BECD-89BA3845DCC7}"/>
                </a:ext>
              </a:extLst>
            </p:cNvPr>
            <p:cNvSpPr txBox="1"/>
            <p:nvPr/>
          </p:nvSpPr>
          <p:spPr>
            <a:xfrm>
              <a:off x="2061167" y="3209353"/>
              <a:ext cx="1889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点击添加文本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D6E0B24D-6F45-4E3B-BC65-E180CC750F88}"/>
              </a:ext>
            </a:extLst>
          </p:cNvPr>
          <p:cNvGrpSpPr/>
          <p:nvPr/>
        </p:nvGrpSpPr>
        <p:grpSpPr>
          <a:xfrm>
            <a:off x="4102844" y="3119567"/>
            <a:ext cx="1947660" cy="898991"/>
            <a:chOff x="3739992" y="2858315"/>
            <a:chExt cx="1947660" cy="898991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54C0272A-5C2B-4FA3-9B28-57843F9B7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65621" y="2858315"/>
              <a:ext cx="1922031" cy="898991"/>
            </a:xfrm>
            <a:prstGeom prst="rect">
              <a:avLst/>
            </a:prstGeom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DF259109-67CE-4364-BEDE-C0750309E485}"/>
                </a:ext>
              </a:extLst>
            </p:cNvPr>
            <p:cNvSpPr txBox="1"/>
            <p:nvPr/>
          </p:nvSpPr>
          <p:spPr>
            <a:xfrm>
              <a:off x="3739992" y="3169257"/>
              <a:ext cx="1889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点击添加文本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6E18B63D-5819-4225-966C-F4A42EE3A895}"/>
              </a:ext>
            </a:extLst>
          </p:cNvPr>
          <p:cNvGrpSpPr/>
          <p:nvPr/>
        </p:nvGrpSpPr>
        <p:grpSpPr>
          <a:xfrm>
            <a:off x="5865653" y="3250193"/>
            <a:ext cx="1922031" cy="898991"/>
            <a:chOff x="5502801" y="2988941"/>
            <a:chExt cx="1922031" cy="898991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41E55A9E-F561-4ECE-8EC9-BA858ED86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02801" y="2988941"/>
              <a:ext cx="1922031" cy="898991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AA60A8E-654D-4BA1-A69D-94D6D7B272E6}"/>
                </a:ext>
              </a:extLst>
            </p:cNvPr>
            <p:cNvSpPr txBox="1"/>
            <p:nvPr/>
          </p:nvSpPr>
          <p:spPr>
            <a:xfrm>
              <a:off x="5502801" y="3169257"/>
              <a:ext cx="1889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点击添加文本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75F04BB-022F-4A70-87F3-129A72E5AD04}"/>
              </a:ext>
            </a:extLst>
          </p:cNvPr>
          <p:cNvGrpSpPr/>
          <p:nvPr/>
        </p:nvGrpSpPr>
        <p:grpSpPr>
          <a:xfrm>
            <a:off x="7598404" y="3119567"/>
            <a:ext cx="1926460" cy="898991"/>
            <a:chOff x="7235552" y="2858315"/>
            <a:chExt cx="1926460" cy="898991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146D5A1F-49C9-49B7-91BF-953CE1608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7239981" y="2858315"/>
              <a:ext cx="1922031" cy="898991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3AAC42E1-2B04-429E-82B6-E083D7B7A37F}"/>
                </a:ext>
              </a:extLst>
            </p:cNvPr>
            <p:cNvSpPr txBox="1"/>
            <p:nvPr/>
          </p:nvSpPr>
          <p:spPr>
            <a:xfrm>
              <a:off x="7235552" y="3169257"/>
              <a:ext cx="1889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点击添加文本</a:t>
              </a:r>
            </a:p>
          </p:txBody>
        </p:sp>
      </p:grpSp>
      <p:sp>
        <p:nvSpPr>
          <p:cNvPr id="60" name="TextBox 12">
            <a:extLst>
              <a:ext uri="{FF2B5EF4-FFF2-40B4-BE49-F238E27FC236}">
                <a16:creationId xmlns:a16="http://schemas.microsoft.com/office/drawing/2014/main" id="{481FE46E-1A98-4015-ABFD-E21EE8ADF2DF}"/>
              </a:ext>
            </a:extLst>
          </p:cNvPr>
          <p:cNvSpPr txBox="1"/>
          <p:nvPr/>
        </p:nvSpPr>
        <p:spPr>
          <a:xfrm>
            <a:off x="3108317" y="1863921"/>
            <a:ext cx="221552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1BE5CE0F-90BD-44AF-994B-1EFFA4C3E6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2657758" y="1906979"/>
            <a:ext cx="464709" cy="452034"/>
          </a:xfrm>
          <a:prstGeom prst="rect">
            <a:avLst/>
          </a:prstGeom>
        </p:spPr>
      </p:pic>
      <p:sp>
        <p:nvSpPr>
          <p:cNvPr id="62" name="TextBox 12">
            <a:extLst>
              <a:ext uri="{FF2B5EF4-FFF2-40B4-BE49-F238E27FC236}">
                <a16:creationId xmlns:a16="http://schemas.microsoft.com/office/drawing/2014/main" id="{2D449F4E-6708-41A5-A8AF-E9863DE45D69}"/>
              </a:ext>
            </a:extLst>
          </p:cNvPr>
          <p:cNvSpPr txBox="1"/>
          <p:nvPr/>
        </p:nvSpPr>
        <p:spPr>
          <a:xfrm>
            <a:off x="4728637" y="4712046"/>
            <a:ext cx="221552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89974DCA-8B39-4ED6-A455-297E5FEBF7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4278078" y="4755104"/>
            <a:ext cx="464709" cy="452034"/>
          </a:xfrm>
          <a:prstGeom prst="rect">
            <a:avLst/>
          </a:prstGeom>
        </p:spPr>
      </p:pic>
      <p:sp>
        <p:nvSpPr>
          <p:cNvPr id="64" name="TextBox 12">
            <a:extLst>
              <a:ext uri="{FF2B5EF4-FFF2-40B4-BE49-F238E27FC236}">
                <a16:creationId xmlns:a16="http://schemas.microsoft.com/office/drawing/2014/main" id="{ABA6CAE3-905C-4050-9AD3-FE69D94664D1}"/>
              </a:ext>
            </a:extLst>
          </p:cNvPr>
          <p:cNvSpPr txBox="1"/>
          <p:nvPr/>
        </p:nvSpPr>
        <p:spPr>
          <a:xfrm>
            <a:off x="6478430" y="1868575"/>
            <a:ext cx="221552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80D3DC75-FE94-421F-A083-43BCB8CCA9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6027871" y="1911633"/>
            <a:ext cx="464709" cy="452034"/>
          </a:xfrm>
          <a:prstGeom prst="rect">
            <a:avLst/>
          </a:prstGeom>
        </p:spPr>
      </p:pic>
      <p:sp>
        <p:nvSpPr>
          <p:cNvPr id="66" name="TextBox 12">
            <a:extLst>
              <a:ext uri="{FF2B5EF4-FFF2-40B4-BE49-F238E27FC236}">
                <a16:creationId xmlns:a16="http://schemas.microsoft.com/office/drawing/2014/main" id="{DC624E6B-965B-46BE-A99E-272D03DD3717}"/>
              </a:ext>
            </a:extLst>
          </p:cNvPr>
          <p:cNvSpPr txBox="1"/>
          <p:nvPr/>
        </p:nvSpPr>
        <p:spPr>
          <a:xfrm>
            <a:off x="8224804" y="4712046"/>
            <a:ext cx="221552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E288551D-257C-43E1-A7FB-96BAADD84B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 rot="1828228">
            <a:off x="7774245" y="4755104"/>
            <a:ext cx="464709" cy="4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500">
        <p:random/>
      </p:transition>
    </mc:Choice>
    <mc:Fallback xmlns="">
      <p:transition spd="slow" advTm="8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5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5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5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95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200"/>
                            </p:stCondLst>
                            <p:childTnLst>
                              <p:par>
                                <p:cTn id="9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7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60" grpId="0"/>
      <p:bldP spid="62" grpId="0"/>
      <p:bldP spid="64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SubTitle_1">
            <a:extLst>
              <a:ext uri="{FF2B5EF4-FFF2-40B4-BE49-F238E27FC236}">
                <a16:creationId xmlns:a16="http://schemas.microsoft.com/office/drawing/2014/main" id="{47FBDE61-8840-4546-8D91-E8ADF27BD892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1056944" y="2527698"/>
            <a:ext cx="1976998" cy="31789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r" defTabSz="514350">
              <a:defRPr/>
            </a:pPr>
            <a:r>
              <a:rPr lang="zh-CN" altLang="en-US" sz="1400" dirty="0">
                <a:solidFill>
                  <a:srgbClr val="6ECCD0"/>
                </a:solidFill>
                <a:latin typeface="+mn-lt"/>
                <a:ea typeface="+mn-ea"/>
              </a:rPr>
              <a:t>点击此处添加文本</a:t>
            </a:r>
          </a:p>
        </p:txBody>
      </p:sp>
      <p:sp>
        <p:nvSpPr>
          <p:cNvPr id="22" name="MH_SubTitle_2">
            <a:extLst>
              <a:ext uri="{FF2B5EF4-FFF2-40B4-BE49-F238E27FC236}">
                <a16:creationId xmlns:a16="http://schemas.microsoft.com/office/drawing/2014/main" id="{9E6FCAF9-6893-47B1-91D6-8EC373E566F4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1098701" y="3324226"/>
            <a:ext cx="1948338" cy="4276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r" defTabSz="514350">
              <a:defRPr/>
            </a:pPr>
            <a:r>
              <a:rPr lang="zh-CN" alt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点击此处添加文本</a:t>
            </a:r>
          </a:p>
        </p:txBody>
      </p:sp>
      <p:sp>
        <p:nvSpPr>
          <p:cNvPr id="23" name="MH_SubTitle_3">
            <a:extLst>
              <a:ext uri="{FF2B5EF4-FFF2-40B4-BE49-F238E27FC236}">
                <a16:creationId xmlns:a16="http://schemas.microsoft.com/office/drawing/2014/main" id="{12E0C906-5260-423D-B11E-ADD1B65CB9E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1098700" y="4142185"/>
            <a:ext cx="1935241" cy="33932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8BC92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r" defTabSz="514350">
              <a:defRPr/>
            </a:pPr>
            <a:r>
              <a:rPr lang="zh-CN" altLang="en-US" sz="1400" dirty="0">
                <a:solidFill>
                  <a:schemeClr val="accent4"/>
                </a:solidFill>
              </a:rPr>
              <a:t>点击此处添加文本</a:t>
            </a:r>
          </a:p>
        </p:txBody>
      </p:sp>
      <p:sp>
        <p:nvSpPr>
          <p:cNvPr id="24" name="MH_SubTitle_4">
            <a:extLst>
              <a:ext uri="{FF2B5EF4-FFF2-40B4-BE49-F238E27FC236}">
                <a16:creationId xmlns:a16="http://schemas.microsoft.com/office/drawing/2014/main" id="{B121E466-D974-498B-85A9-33CEE512F5EC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1056944" y="4957763"/>
            <a:ext cx="1976998" cy="3337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284848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r" defTabSz="514350">
              <a:defRPr/>
            </a:pPr>
            <a:r>
              <a:rPr lang="zh-CN" alt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点击此处添加文本</a:t>
            </a:r>
          </a:p>
        </p:txBody>
      </p:sp>
      <p:sp>
        <p:nvSpPr>
          <p:cNvPr id="29" name="MH_Text_1">
            <a:extLst>
              <a:ext uri="{FF2B5EF4-FFF2-40B4-BE49-F238E27FC236}">
                <a16:creationId xmlns:a16="http://schemas.microsoft.com/office/drawing/2014/main" id="{85DA7FE6-F996-430A-BAF0-4F867C15208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7861925" y="2527698"/>
            <a:ext cx="1341834" cy="33932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l" defTabSz="514350">
              <a:defRPr/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50%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MH_Text_2">
            <a:extLst>
              <a:ext uri="{FF2B5EF4-FFF2-40B4-BE49-F238E27FC236}">
                <a16:creationId xmlns:a16="http://schemas.microsoft.com/office/drawing/2014/main" id="{841707D0-F78B-4838-B9CF-D4F3887CE950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7875022" y="3324226"/>
            <a:ext cx="1341835" cy="33932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l" defTabSz="514350">
              <a:defRPr/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70%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MH_Text_3">
            <a:extLst>
              <a:ext uri="{FF2B5EF4-FFF2-40B4-BE49-F238E27FC236}">
                <a16:creationId xmlns:a16="http://schemas.microsoft.com/office/drawing/2014/main" id="{93DD837B-2333-45AF-A957-6A0E2036DDFD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7861925" y="4142185"/>
            <a:ext cx="1341834" cy="33932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8BC92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l" defTabSz="514350">
              <a:defRPr/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40%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" name="MH_Text_4">
            <a:extLst>
              <a:ext uri="{FF2B5EF4-FFF2-40B4-BE49-F238E27FC236}">
                <a16:creationId xmlns:a16="http://schemas.microsoft.com/office/drawing/2014/main" id="{0FA58403-749B-4497-BF3F-C77B8CE8A57F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7861925" y="4957763"/>
            <a:ext cx="1341834" cy="33932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284848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l" defTabSz="514350">
              <a:defRPr/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90%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8B23B602-0A22-46A2-BCD7-8FAEA03C3FA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9635" y="4956199"/>
            <a:ext cx="4023709" cy="335309"/>
          </a:xfrm>
          <a:prstGeom prst="rect">
            <a:avLst/>
          </a:prstGeom>
        </p:spPr>
      </p:pic>
      <p:grpSp>
        <p:nvGrpSpPr>
          <p:cNvPr id="38" name="PA_组合 1">
            <a:extLst>
              <a:ext uri="{FF2B5EF4-FFF2-40B4-BE49-F238E27FC236}">
                <a16:creationId xmlns:a16="http://schemas.microsoft.com/office/drawing/2014/main" id="{ED25043B-863B-4AE4-8F3D-24B6521C5A2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39" name="PA_图片 9">
              <a:extLst>
                <a:ext uri="{FF2B5EF4-FFF2-40B4-BE49-F238E27FC236}">
                  <a16:creationId xmlns:a16="http://schemas.microsoft.com/office/drawing/2014/main" id="{BB9BF327-D516-47BD-914A-93E5F1C38391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40" name="PA_椭圆 2">
              <a:extLst>
                <a:ext uri="{FF2B5EF4-FFF2-40B4-BE49-F238E27FC236}">
                  <a16:creationId xmlns:a16="http://schemas.microsoft.com/office/drawing/2014/main" id="{77124255-5BF4-4797-99A1-DE7BC3279E7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D7333AC-9389-403D-87D4-F5DC02884F82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01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C387EBFC-0485-4A72-B5C8-63A1F7185A02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AD81088-829A-4982-8986-6636806A0B96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D0693384-D749-4732-9E0E-DFC0576DF79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9635" y="4130502"/>
            <a:ext cx="4023709" cy="33530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4E7B662-3E51-4653-8199-BB68DD95E658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9635" y="3319686"/>
            <a:ext cx="4023709" cy="33530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112FA5F9-4B3A-420F-802C-5DBC9EDD97B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1496" y="2538438"/>
            <a:ext cx="4023709" cy="335309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87732398-F933-4D24-8326-692815AAD1A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>
            <a:off x="6796827" y="2341093"/>
            <a:ext cx="687227" cy="66848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E42345E-0F7B-4B64-943B-0D8795EDFA1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>
            <a:off x="6796827" y="3083343"/>
            <a:ext cx="687227" cy="668483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F61AABB4-C51D-4B5C-8FC5-FB4D37962C1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>
            <a:off x="6796827" y="4702427"/>
            <a:ext cx="687227" cy="668483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73BC4177-6D50-405F-8A8C-42DCB7D18E7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9917" b="82548" l="33226" r="92581">
                        <a14:foregroundMark x1="66452" y1="29917" x2="68387" y2="29917"/>
                        <a14:foregroundMark x1="84839" y1="36842" x2="86129" y2="37396"/>
                        <a14:foregroundMark x1="59032" y1="79224" x2="66452" y2="81163"/>
                        <a14:foregroundMark x1="62581" y1="82825" x2="69032" y2="82271"/>
                        <a14:foregroundMark x1="33226" y1="62881" x2="34516" y2="66205"/>
                      </a14:backgroundRemoval>
                    </a14:imgEffect>
                  </a14:imgLayer>
                </a14:imgProps>
              </a:ext>
            </a:extLst>
          </a:blip>
          <a:srcRect l="26945" t="24119" b="14857"/>
          <a:stretch/>
        </p:blipFill>
        <p:spPr>
          <a:xfrm>
            <a:off x="6796827" y="3945484"/>
            <a:ext cx="687227" cy="668483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A4F4BE4C-0A9C-4F3E-B8FC-B83B4C4C749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6197671" y="3952534"/>
            <a:ext cx="2873911" cy="45719"/>
          </a:xfrm>
          <a:prstGeom prst="rect">
            <a:avLst/>
          </a:prstGeom>
        </p:spPr>
      </p:pic>
      <p:sp>
        <p:nvSpPr>
          <p:cNvPr id="52" name="PA_MH_SubTitle_3">
            <a:extLst>
              <a:ext uri="{FF2B5EF4-FFF2-40B4-BE49-F238E27FC236}">
                <a16:creationId xmlns:a16="http://schemas.microsoft.com/office/drawing/2014/main" id="{8C29B82F-2505-4FE1-804A-8ADAEF66660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706303" y="2492487"/>
            <a:ext cx="2263609" cy="2799021"/>
          </a:xfrm>
          <a:prstGeom prst="rect">
            <a:avLst/>
          </a:prstGeom>
          <a:blipFill>
            <a:blip r:embed="rId2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a-DK" altLang="zh-CN" sz="1600" dirty="0">
                <a:solidFill>
                  <a:srgbClr val="FEFFFF"/>
                </a:solidFill>
              </a:rPr>
              <a:t>LOREM IPSUM DOLOR SIT AMET</a:t>
            </a:r>
            <a:endParaRPr lang="zh-CN" altLang="en-US" sz="1600" dirty="0">
              <a:solidFill>
                <a:srgbClr val="FEFFFF"/>
              </a:solidFill>
            </a:endParaRPr>
          </a:p>
        </p:txBody>
      </p:sp>
      <p:pic>
        <p:nvPicPr>
          <p:cNvPr id="53" name="PA_图片 52">
            <a:extLst>
              <a:ext uri="{FF2B5EF4-FFF2-40B4-BE49-F238E27FC236}">
                <a16:creationId xmlns:a16="http://schemas.microsoft.com/office/drawing/2014/main" id="{1A82EE5E-1BBD-44B6-929A-FE896FFB1B5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811368" y="2684610"/>
            <a:ext cx="2012683" cy="24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:random/>
      </p:transition>
    </mc:Choice>
    <mc:Fallback xmlns="">
      <p:transition spd="slow" advTm="7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12956 3.7037E-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"/>
                            </p:stCondLst>
                            <p:childTnLst>
                              <p:par>
                                <p:cTn id="8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18633 1.85185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200"/>
                            </p:stCondLst>
                            <p:childTnLst>
                              <p:par>
                                <p:cTn id="9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10651 -2.59259E-6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200"/>
                            </p:stCondLst>
                            <p:childTnLst>
                              <p:par>
                                <p:cTn id="10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42" grpId="0"/>
      <p:bldP spid="43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id="{CF061658-A38A-4A23-AF53-8E5F2FC80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033375" y="3646488"/>
            <a:ext cx="1663360" cy="32702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E1C96F49-1A04-435D-82D9-E71ABEF713F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90424" y="4464717"/>
            <a:ext cx="2406311" cy="327024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F81C902C-F7F2-440C-B357-7D662D8C4A4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052300" y="5280026"/>
            <a:ext cx="2644434" cy="32702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7813069-45C4-40F9-8F9E-191F0A2653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0879" y="5279565"/>
            <a:ext cx="3011189" cy="32702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9A4D61AE-A1A3-4222-98F6-8D1CFA1F076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9370" y="4479004"/>
            <a:ext cx="1506239" cy="327024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F6D59E50-24FC-4029-A239-00013F49A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630" y="3646027"/>
            <a:ext cx="1922163" cy="327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88C8ED3-1517-435C-A9BD-77861958E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 flipV="1">
            <a:off x="4120862" y="3973680"/>
            <a:ext cx="4032000" cy="45719"/>
          </a:xfrm>
          <a:prstGeom prst="rect">
            <a:avLst/>
          </a:prstGeom>
        </p:spPr>
      </p:pic>
      <p:grpSp>
        <p:nvGrpSpPr>
          <p:cNvPr id="23" name="PA_组合 1">
            <a:extLst>
              <a:ext uri="{FF2B5EF4-FFF2-40B4-BE49-F238E27FC236}">
                <a16:creationId xmlns:a16="http://schemas.microsoft.com/office/drawing/2014/main" id="{E2532AE5-9872-4232-958C-C2B640B4D05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7467" y="445538"/>
            <a:ext cx="1179339" cy="849201"/>
            <a:chOff x="4874769" y="1285640"/>
            <a:chExt cx="2442462" cy="1758732"/>
          </a:xfrm>
        </p:grpSpPr>
        <p:pic>
          <p:nvPicPr>
            <p:cNvPr id="24" name="PA_图片 9">
              <a:extLst>
                <a:ext uri="{FF2B5EF4-FFF2-40B4-BE49-F238E27FC236}">
                  <a16:creationId xmlns:a16="http://schemas.microsoft.com/office/drawing/2014/main" id="{160B282B-B7DB-4F61-AFCE-428D822F54A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4874769" y="1285640"/>
              <a:ext cx="2442462" cy="1758732"/>
            </a:xfrm>
            <a:prstGeom prst="rect">
              <a:avLst/>
            </a:prstGeom>
          </p:spPr>
        </p:pic>
        <p:sp>
          <p:nvSpPr>
            <p:cNvPr id="25" name="PA_椭圆 2">
              <a:extLst>
                <a:ext uri="{FF2B5EF4-FFF2-40B4-BE49-F238E27FC236}">
                  <a16:creationId xmlns:a16="http://schemas.microsoft.com/office/drawing/2014/main" id="{A5784F9C-0F1B-47ED-91EC-37023FBC3D4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6376" y="1780150"/>
              <a:ext cx="993529" cy="993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5F050DC-AD41-450B-9197-B542653B8363}"/>
                </a:ext>
              </a:extLst>
            </p:cNvPr>
            <p:cNvSpPr txBox="1"/>
            <p:nvPr/>
          </p:nvSpPr>
          <p:spPr>
            <a:xfrm>
              <a:off x="5197771" y="1790808"/>
              <a:ext cx="1796460" cy="107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4BA9B0"/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01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8641F188-F503-4E3F-A0F5-9E1DD6A7FE25}"/>
              </a:ext>
            </a:extLst>
          </p:cNvPr>
          <p:cNvSpPr txBox="1"/>
          <p:nvPr/>
        </p:nvSpPr>
        <p:spPr>
          <a:xfrm>
            <a:off x="1735372" y="588687"/>
            <a:ext cx="35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3175">
                  <a:noFill/>
                </a:ln>
                <a:solidFill>
                  <a:srgbClr val="4BA9B0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点击此处添加标题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01086EF-41F5-4768-A40D-94CF8D465041}"/>
              </a:ext>
            </a:extLst>
          </p:cNvPr>
          <p:cNvSpPr/>
          <p:nvPr/>
        </p:nvSpPr>
        <p:spPr>
          <a:xfrm>
            <a:off x="1777129" y="925407"/>
            <a:ext cx="292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n w="3175">
                  <a:noFill/>
                </a:ln>
                <a:solidFill>
                  <a:srgbClr val="F9D3D4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Click here to add a title</a:t>
            </a:r>
            <a:endParaRPr lang="zh-CN" altLang="en-US" b="1" dirty="0">
              <a:ln w="3175">
                <a:noFill/>
              </a:ln>
              <a:solidFill>
                <a:srgbClr val="F9D3D4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08A5D47-28F8-467A-A24F-3BB263C4C071}"/>
              </a:ext>
            </a:extLst>
          </p:cNvPr>
          <p:cNvGrpSpPr/>
          <p:nvPr/>
        </p:nvGrpSpPr>
        <p:grpSpPr>
          <a:xfrm>
            <a:off x="3700705" y="2016002"/>
            <a:ext cx="2059182" cy="1355848"/>
            <a:chOff x="3323334" y="2016002"/>
            <a:chExt cx="2059182" cy="135584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676BA9F-5BC2-443B-B1B5-50CE1924CCC9}"/>
                </a:ext>
              </a:extLst>
            </p:cNvPr>
            <p:cNvSpPr/>
            <p:nvPr/>
          </p:nvSpPr>
          <p:spPr>
            <a:xfrm>
              <a:off x="3323334" y="2016002"/>
              <a:ext cx="2059182" cy="1355848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CD4649C-B367-4E0C-AE33-B63E5BE0E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18583" y="2105789"/>
              <a:ext cx="1882079" cy="1166049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76C457B-91C5-4736-BA49-4702BACCCFAA}"/>
              </a:ext>
            </a:extLst>
          </p:cNvPr>
          <p:cNvGrpSpPr/>
          <p:nvPr/>
        </p:nvGrpSpPr>
        <p:grpSpPr>
          <a:xfrm>
            <a:off x="6490169" y="2016002"/>
            <a:ext cx="2059182" cy="1355848"/>
            <a:chOff x="6809484" y="2016002"/>
            <a:chExt cx="2059182" cy="135584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F78D2BE-BA41-48BA-BA91-695ECF8E8095}"/>
                </a:ext>
              </a:extLst>
            </p:cNvPr>
            <p:cNvSpPr/>
            <p:nvPr/>
          </p:nvSpPr>
          <p:spPr>
            <a:xfrm>
              <a:off x="6809484" y="2016002"/>
              <a:ext cx="2059182" cy="1355848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D6E44A19-3749-420E-A4DA-1C0FAC338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04336" y="2108170"/>
              <a:ext cx="1877714" cy="1166050"/>
            </a:xfrm>
            <a:prstGeom prst="rect">
              <a:avLst/>
            </a:prstGeom>
          </p:spPr>
        </p:pic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D0F39B99-4314-4CF5-86EF-C0F1849A69F6}"/>
              </a:ext>
            </a:extLst>
          </p:cNvPr>
          <p:cNvSpPr txBox="1"/>
          <p:nvPr/>
        </p:nvSpPr>
        <p:spPr>
          <a:xfrm>
            <a:off x="8457793" y="3601783"/>
            <a:ext cx="7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BA9B0"/>
                </a:solidFill>
              </a:rPr>
              <a:t>50%</a:t>
            </a:r>
            <a:endParaRPr lang="zh-CN" altLang="en-US" b="1" dirty="0">
              <a:solidFill>
                <a:srgbClr val="4BA9B0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77F5AD4-D210-402B-9FC0-9EFFB7281804}"/>
              </a:ext>
            </a:extLst>
          </p:cNvPr>
          <p:cNvSpPr txBox="1"/>
          <p:nvPr/>
        </p:nvSpPr>
        <p:spPr>
          <a:xfrm>
            <a:off x="8107315" y="4410837"/>
            <a:ext cx="7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30%</a:t>
            </a:r>
            <a:endParaRPr lang="zh-CN" alt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51C79C3-955F-4FF5-BF0B-87D4410BC611}"/>
              </a:ext>
            </a:extLst>
          </p:cNvPr>
          <p:cNvSpPr txBox="1"/>
          <p:nvPr/>
        </p:nvSpPr>
        <p:spPr>
          <a:xfrm>
            <a:off x="9588467" y="5222950"/>
            <a:ext cx="7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90%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E793674-E561-4C93-AF5E-40DFF686B0BB}"/>
              </a:ext>
            </a:extLst>
          </p:cNvPr>
          <p:cNvSpPr txBox="1"/>
          <p:nvPr/>
        </p:nvSpPr>
        <p:spPr>
          <a:xfrm>
            <a:off x="2351345" y="5222950"/>
            <a:ext cx="7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90%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69D6CE4-D406-4E07-8091-3873135AB487}"/>
              </a:ext>
            </a:extLst>
          </p:cNvPr>
          <p:cNvSpPr txBox="1"/>
          <p:nvPr/>
        </p:nvSpPr>
        <p:spPr>
          <a:xfrm>
            <a:off x="3449844" y="3601783"/>
            <a:ext cx="7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BA9B0"/>
                </a:solidFill>
              </a:rPr>
              <a:t>40%</a:t>
            </a:r>
            <a:endParaRPr lang="zh-CN" altLang="en-US" b="1" dirty="0">
              <a:solidFill>
                <a:srgbClr val="4BA9B0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76BD3E1-019E-4499-A549-121CAC7AFEF8}"/>
              </a:ext>
            </a:extLst>
          </p:cNvPr>
          <p:cNvSpPr txBox="1"/>
          <p:nvPr/>
        </p:nvSpPr>
        <p:spPr>
          <a:xfrm>
            <a:off x="2671669" y="4410837"/>
            <a:ext cx="7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60%</a:t>
            </a:r>
            <a:endParaRPr lang="zh-CN" alt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0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EE2665F-3939-470C-8784-56574E5DE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28" y="165972"/>
            <a:ext cx="11789145" cy="6526056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F8B3BD00-B8ED-4D5A-88DA-DAAA974F7C84}"/>
              </a:ext>
            </a:extLst>
          </p:cNvPr>
          <p:cNvSpPr/>
          <p:nvPr/>
        </p:nvSpPr>
        <p:spPr>
          <a:xfrm>
            <a:off x="4245127" y="807524"/>
            <a:ext cx="4073223" cy="286778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CE251E-D751-4618-B0C0-4FD08C050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190" y="4686468"/>
            <a:ext cx="1890810" cy="22005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CDD486-147F-48C1-80B1-1EA574DD7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4686468"/>
            <a:ext cx="1890810" cy="2200560"/>
          </a:xfrm>
          <a:prstGeom prst="rect">
            <a:avLst/>
          </a:prstGeom>
        </p:spPr>
      </p:pic>
      <p:pic>
        <p:nvPicPr>
          <p:cNvPr id="10" name="PA_图片 9">
            <a:extLst>
              <a:ext uri="{FF2B5EF4-FFF2-40B4-BE49-F238E27FC236}">
                <a16:creationId xmlns:a16="http://schemas.microsoft.com/office/drawing/2014/main" id="{F4031605-C13A-4941-AF62-285C64DD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74769" y="1285640"/>
            <a:ext cx="2442462" cy="1758732"/>
          </a:xfrm>
          <a:prstGeom prst="rect">
            <a:avLst/>
          </a:prstGeom>
        </p:spPr>
      </p:pic>
      <p:sp>
        <p:nvSpPr>
          <p:cNvPr id="3" name="PA_椭圆 2">
            <a:extLst>
              <a:ext uri="{FF2B5EF4-FFF2-40B4-BE49-F238E27FC236}">
                <a16:creationId xmlns:a16="http://schemas.microsoft.com/office/drawing/2014/main" id="{AF57D961-0F34-4F06-B199-CFE0017E5D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76376" y="1780150"/>
            <a:ext cx="993529" cy="9935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39DF51-E2C0-498F-A486-41F790003CAE}"/>
              </a:ext>
            </a:extLst>
          </p:cNvPr>
          <p:cNvSpPr txBox="1"/>
          <p:nvPr/>
        </p:nvSpPr>
        <p:spPr>
          <a:xfrm>
            <a:off x="5197770" y="1850349"/>
            <a:ext cx="179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4BA9B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02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C5B905-F758-4565-85E2-090D5B99C74C}"/>
              </a:ext>
            </a:extLst>
          </p:cNvPr>
          <p:cNvSpPr txBox="1"/>
          <p:nvPr/>
        </p:nvSpPr>
        <p:spPr>
          <a:xfrm>
            <a:off x="3844671" y="3549569"/>
            <a:ext cx="450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n w="3175">
                  <a:noFill/>
                </a:ln>
                <a:solidFill>
                  <a:srgbClr val="4BA9B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0A3AC10-22A2-45F1-B63B-66FCEE04E9FC}"/>
              </a:ext>
            </a:extLst>
          </p:cNvPr>
          <p:cNvSpPr/>
          <p:nvPr/>
        </p:nvSpPr>
        <p:spPr>
          <a:xfrm>
            <a:off x="4428399" y="3970324"/>
            <a:ext cx="3335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n w="317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Click here to add a title</a:t>
            </a:r>
            <a:endParaRPr lang="zh-CN" altLang="en-US" sz="2400" dirty="0">
              <a:ln w="317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833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手绘风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45"/>
  <p:tag name="MH_LIBRARY" val="GRAPHIC"/>
  <p:tag name="MH_TYPE" val="Other"/>
  <p:tag name="MH_ORDER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45"/>
  <p:tag name="MH_LIBRARY" val="GRAPHIC"/>
  <p:tag name="MH_TYPE" val="Text"/>
  <p:tag name="MH_ORDER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53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53"/>
  <p:tag name="MH_LIBRARY" val="GRAPHIC"/>
  <p:tag name="MH_TYPE" val="SubTitle"/>
  <p:tag name="MH_ORDER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53"/>
  <p:tag name="MH_LIBRARY" val="GRAPHIC"/>
  <p:tag name="MH_TYPE" val="Other"/>
  <p:tag name="MH_ORDER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53"/>
  <p:tag name="MH_LIBRARY" val="GRAPHIC"/>
  <p:tag name="MH_TYPE" val="Other"/>
  <p:tag name="MH_ORDER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53"/>
  <p:tag name="MH_LIBRARY" val="GRAPHIC"/>
  <p:tag name="MH_TYPE" val="SubTitle"/>
  <p:tag name="MH_ORDER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53"/>
  <p:tag name="MH_LIBRARY" val="GRAPHIC"/>
  <p:tag name="MH_TYPE" val="Other"/>
  <p:tag name="MH_ORDER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53"/>
  <p:tag name="MH_LIBRARY" val="GRAPHIC"/>
  <p:tag name="MH_TYPE" val="Other"/>
  <p:tag name="MH_ORDER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53"/>
  <p:tag name="MH_LIBRARY" val="GRAPHIC"/>
  <p:tag name="MH_TYPE" val="SubTitle"/>
  <p:tag name="MH_ORDER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53"/>
  <p:tag name="MH_LIBRARY" val="GRAPHIC"/>
  <p:tag name="MH_TYPE" val="Other"/>
  <p:tag name="MH_ORDER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53"/>
  <p:tag name="MH_LIBRARY" val="GRAPHIC"/>
  <p:tag name="MH_TYPE" val="Other"/>
  <p:tag name="MH_ORDER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331"/>
  <p:tag name="MH_LIBRARY" val="GRAPHIC"/>
  <p:tag name="MH_TYPE" val="Other"/>
  <p:tag name="MH_ORDER" val="1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331"/>
  <p:tag name="MH_LIBRARY" val="GRAPHIC"/>
  <p:tag name="MH_TYPE" val="Other"/>
  <p:tag name="MH_ORDER" val="1"/>
  <p:tag name="PA" val="v3.2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331"/>
  <p:tag name="MH_LIBRARY" val="GRAPHIC"/>
  <p:tag name="MH_TYPE" val="Other"/>
  <p:tag name="MH_ORDER" val="5"/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331"/>
  <p:tag name="MH_LIBRARY" val="GRAPHIC"/>
  <p:tag name="MH_TYPE" val="Other"/>
  <p:tag name="MH_ORDER" val="9"/>
  <p:tag name="PA" val="v3.2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331"/>
  <p:tag name="MH_LIBRARY" val="GRAPHIC"/>
  <p:tag name="MH_TYPE" val="SubTitle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331"/>
  <p:tag name="MH_LIBRARY" val="GRAPHIC"/>
  <p:tag name="MH_TYPE" val="SubTitle"/>
  <p:tag name="MH_ORDE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331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SubTitle"/>
  <p:tag name="MH_ORDER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SubTitle"/>
  <p:tag name="MH_ORDE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SubTitle"/>
  <p:tag name="MH_ORDER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SubTitle"/>
  <p:tag name="MH_ORDER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Other"/>
  <p:tag name="MH_ORDE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Other"/>
  <p:tag name="MH_ORDER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Other"/>
  <p:tag name="MH_ORDER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Text"/>
  <p:tag name="MH_ORDER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Text"/>
  <p:tag name="MH_ORDER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Text"/>
  <p:tag name="MH_ORDER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734"/>
  <p:tag name="MH_LIBRARY" val="GRAPHIC"/>
  <p:tag name="MH_TYPE" val="Text"/>
  <p:tag name="MH_ORDER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SubTitle"/>
  <p:tag name="MH_ORDER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SubTitle"/>
  <p:tag name="MH_ORDER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SubTitle"/>
  <p:tag name="MH_ORDER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SubTitle"/>
  <p:tag name="MH_ORDER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SubTitle"/>
  <p:tag name="MH_ORDER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Title"/>
  <p:tag name="MH_ORDER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2754"/>
  <p:tag name="MH_LIBRARY" val="GRAPHIC"/>
  <p:tag name="MH_TYPE" val="Other"/>
  <p:tag name="MH_ORDER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1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610"/>
  <p:tag name="MH_LIBRARY" val="GRAPHIC"/>
  <p:tag name="MH_TYPE" val="SubTitle"/>
  <p:tag name="MH_ORDER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610"/>
  <p:tag name="MH_LIBRARY" val="GRAPHIC"/>
  <p:tag name="MH_TYPE" val="Picture"/>
  <p:tag name="MH_ORDE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610"/>
  <p:tag name="MH_LIBRARY" val="GRAPHIC"/>
  <p:tag name="MH_TYPE" val="Picture"/>
  <p:tag name="MH_ORDER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610"/>
  <p:tag name="MH_LIBRARY" val="GRAPHIC"/>
  <p:tag name="MH_TYPE" val="Picture"/>
  <p:tag name="MH_ORDER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610"/>
  <p:tag name="MH_LIBRARY" val="GRAPHIC"/>
  <p:tag name="MH_TYPE" val="Text"/>
  <p:tag name="MH_ORDER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610"/>
  <p:tag name="MH_LIBRARY" val="GRAPHIC"/>
  <p:tag name="MH_TYPE" val="SubTitle"/>
  <p:tag name="MH_ORDER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610"/>
  <p:tag name="MH_LIBRARY" val="GRAPHIC"/>
  <p:tag name="MH_TYPE" val="Text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610"/>
  <p:tag name="MH_LIBRARY" val="GRAPHIC"/>
  <p:tag name="MH_TYPE" val="SubTitle"/>
  <p:tag name="MH_ORDER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610"/>
  <p:tag name="MH_LIBRARY" val="GRAPHIC"/>
  <p:tag name="MH_TYPE" val="Text"/>
  <p:tag name="MH_ORDER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1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Text"/>
  <p:tag name="MH_ORDER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SubTitle"/>
  <p:tag name="MH_ORDER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SubTitle"/>
  <p:tag name="MH_ORDER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SubTitle"/>
  <p:tag name="MH_ORDER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Text"/>
  <p:tag name="MH_ORDER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1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SubTitle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SubTitle"/>
  <p:tag name="MH_ORDER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Text"/>
  <p:tag name="MH_ORDER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1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SubTitle"/>
  <p:tag name="MH_ORDER" val="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Text"/>
  <p:tag name="MH_ORDER" val="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1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1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953"/>
  <p:tag name="MH_LIBRARY" val="GRAPHIC"/>
  <p:tag name="MH_TYPE" val="Other"/>
  <p:tag name="MH_ORDER" val="1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SubTitle"/>
  <p:tag name="MH_ORDER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SubTitle"/>
  <p:tag name="MH_ORD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SubTitle"/>
  <p:tag name="MH_ORDER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SubTitle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604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604"/>
  <p:tag name="MH_LIBRARY" val="GRAPHIC"/>
  <p:tag name="MH_TYPE" val="SubTitle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604"/>
  <p:tag name="MH_LIBRARY" val="GRAPHIC"/>
  <p:tag name="MH_TYPE" val="SubTitle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604"/>
  <p:tag name="MH_LIBRARY" val="GRAPHIC"/>
  <p:tag name="MH_TYPE" val="SubTitle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604"/>
  <p:tag name="MH_LIBRARY" val="GRAPHIC"/>
  <p:tag name="MH_TYPE" val="Text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604"/>
  <p:tag name="MH_LIBRARY" val="GRAPHIC"/>
  <p:tag name="MH_TYPE" val="Text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604"/>
  <p:tag name="MH_LIBRARY" val="GRAPHIC"/>
  <p:tag name="MH_TYPE" val="Text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604"/>
  <p:tag name="MH_LIBRARY" val="GRAPHIC"/>
  <p:tag name="MH_TYPE" val="Text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53"/>
  <p:tag name="MH_LIBRARY" val="GRAPHIC"/>
  <p:tag name="MH_TYPE" val="SubTitle"/>
  <p:tag name="MH_ORDER" val="3"/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550"/>
  <p:tag name="MH_LIBRARY" val="GRAPHIC"/>
  <p:tag name="MH_TYPE" val="Pictur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550"/>
  <p:tag name="MH_LIBRARY" val="GRAPHIC"/>
  <p:tag name="MH_TYPE" val="Picture"/>
  <p:tag name="MH_ORDER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33550"/>
  <p:tag name="MH_LIBRARY" val="GRAPHIC"/>
  <p:tag name="MH_TYPE" val="Picture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Other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Other"/>
  <p:tag name="MH_ORDER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Other"/>
  <p:tag name="MH_ORDER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Other"/>
  <p:tag name="MH_ORDER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Other"/>
  <p:tag name="MH_ORDER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Other"/>
  <p:tag name="MH_ORDER" val="7"/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Other"/>
  <p:tag name="MH_ORDER" val="8"/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Text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Text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SubTitl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735"/>
  <p:tag name="MH_LIBRARY" val="GRAPHIC"/>
  <p:tag name="MH_TYPE" val="SubTitle"/>
  <p:tag name="MH_ORDER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Other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Other"/>
  <p:tag name="MH_ORD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Other"/>
  <p:tag name="MH_ORDER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Other"/>
  <p:tag name="MH_ORDER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Other"/>
  <p:tag name="MH_ORDER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Other"/>
  <p:tag name="MH_ORDER" val="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SubTitle"/>
  <p:tag name="MH_ORDER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SubTitle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SubTitle"/>
  <p:tag name="MH_ORDER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417"/>
  <p:tag name="MH_LIBRARY" val="GRAPHIC"/>
  <p:tag name="MH_TYPE" val="Other"/>
  <p:tag name="MH_ORDER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Other"/>
  <p:tag name="MH_ORDER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Other"/>
  <p:tag name="MH_ORDER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1553"/>
  <p:tag name="MH_LIBRARY" val="GRAPHIC"/>
  <p:tag name="MH_TYPE" val="Other"/>
  <p:tag name="MH_ORDER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45"/>
  <p:tag name="MH_LIBRARY" val="GRAPHIC"/>
  <p:tag name="MH_TYPE" val="SubTitle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45"/>
  <p:tag name="MH_LIBRARY" val="GRAPHIC"/>
  <p:tag name="MH_TYPE" val="Other"/>
  <p:tag name="MH_ORDER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45"/>
  <p:tag name="MH_LIBRARY" val="GRAPHIC"/>
  <p:tag name="MH_TYPE" val="Text"/>
  <p:tag name="MH_OR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20545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Microsoft Office PowerPoint</Application>
  <PresentationFormat>宽屏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Gulim</vt:lpstr>
      <vt:lpstr>等线</vt:lpstr>
      <vt:lpstr>等线 Light</vt:lpstr>
      <vt:lpstr>宋体</vt:lpstr>
      <vt:lpstr>微软雅黑</vt:lpstr>
      <vt:lpstr>造字工房悦黑演示版常规体</vt:lpstr>
      <vt:lpstr>造字工房悦黑演示版纤细体</vt:lpstr>
      <vt:lpstr>Arial</vt:lpstr>
      <vt:lpstr>Arial Narrow</vt:lpstr>
      <vt:lpstr>Impact</vt:lpstr>
      <vt:lpstr>Rage Italic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</cp:revision>
  <dcterms:created xsi:type="dcterms:W3CDTF">2018-01-09T00:24:48Z</dcterms:created>
  <dcterms:modified xsi:type="dcterms:W3CDTF">2018-01-09T00:25:12Z</dcterms:modified>
  <cp:category/>
  <dc:description/>
  <cp:contentStatus/>
  <dc:identifier/>
  <cp:keywords/>
  <dc:language>utf-8</dc:language>
  <dc:subject/>
</cp:coreProperties>
</file>